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67" r:id="rId3"/>
    <p:sldId id="258" r:id="rId4"/>
    <p:sldId id="262" r:id="rId5"/>
    <p:sldId id="273" r:id="rId6"/>
    <p:sldId id="274" r:id="rId7"/>
    <p:sldId id="275" r:id="rId8"/>
    <p:sldId id="268" r:id="rId9"/>
    <p:sldId id="276" r:id="rId10"/>
    <p:sldId id="277" r:id="rId11"/>
    <p:sldId id="278" r:id="rId12"/>
    <p:sldId id="279" r:id="rId13"/>
    <p:sldId id="269" r:id="rId14"/>
    <p:sldId id="280" r:id="rId15"/>
    <p:sldId id="281" r:id="rId16"/>
    <p:sldId id="282" r:id="rId17"/>
    <p:sldId id="283" r:id="rId18"/>
    <p:sldId id="270" r:id="rId19"/>
    <p:sldId id="284" r:id="rId20"/>
    <p:sldId id="285" r:id="rId21"/>
    <p:sldId id="286" r:id="rId22"/>
    <p:sldId id="287" r:id="rId23"/>
    <p:sldId id="271" r:id="rId24"/>
    <p:sldId id="288" r:id="rId25"/>
    <p:sldId id="289" r:id="rId26"/>
    <p:sldId id="290" r:id="rId27"/>
    <p:sldId id="291" r:id="rId28"/>
    <p:sldId id="272" r:id="rId29"/>
    <p:sldId id="292" r:id="rId30"/>
    <p:sldId id="293" r:id="rId31"/>
    <p:sldId id="294" r:id="rId32"/>
    <p:sldId id="295" r:id="rId33"/>
    <p:sldId id="261" r:id="rId34"/>
    <p:sldId id="259" r:id="rId35"/>
    <p:sldId id="260" r:id="rId36"/>
    <p:sldId id="296" r:id="rId37"/>
    <p:sldId id="297" r:id="rId38"/>
    <p:sldId id="263" r:id="rId39"/>
    <p:sldId id="265" r:id="rId40"/>
    <p:sldId id="299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2973E-490E-44F4-8DED-D28298CF3CCD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9FB59-211A-48B8-8E01-3FE5AF79CF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8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9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20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8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3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68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29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本素材由</a:t>
            </a:r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</a:t>
            </a:r>
          </a:p>
          <a:p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尊重知识产权并注重保护用户享有的各项权利。郑重提醒您：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插件中提供的任何信息内容的所有权、知识产权归其原始权利人或权利受让人所有，您免费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购买获得的是信息内容的使用权，并受下述条款的约束；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您仅可以个人非商业用途使用该等信息内容，不可将信息内容的全部或部分用于出售，或以出租、出借、转让、分销、发布等其他任何方式供他人使用；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禁止在接入互联网或移动互联网的任何网站、平台、应用或程序上以任何方式为他人提供</a:t>
            </a:r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插件资源内容的下载。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resource is supplied by </a:t>
            </a:r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800" dirty="0"/>
              <a:t>iSlide</a:t>
            </a:r>
            <a:r>
              <a:rPr lang="en-US" altLang="zh-CN" sz="800" baseline="30000" dirty="0"/>
              <a:t> 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respects all intellectual property rights and protects all the rights its users acquired. Solemnly remind you: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ownership and intellectual property of the resources supplied in iSlide Add-in belongs to its owner or the assignee of this ownership. you only acquired the usage of the resources supplied in iSlide Add-in, as well as respected the following restrain terms: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1.You are only allowed to use such resource for personal and non-commercial aim, not allowed to use such resource or part of it for the sale; or rent, lend, transfer to others; or distribution or release it in any way.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2.You are not permitted to provide the resource of iSlide Add-in in any website, platform, application access to the Internet or mobile Internet.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" name="Rectangle 9664"/>
          <p:cNvSpPr>
            <a:spLocks noChangeArrowheads="1"/>
          </p:cNvSpPr>
          <p:nvPr/>
        </p:nvSpPr>
        <p:spPr bwMode="auto">
          <a:xfrm>
            <a:off x="0" y="0"/>
            <a:ext cx="12193588" cy="6858000"/>
          </a:xfrm>
          <a:prstGeom prst="rect">
            <a:avLst/>
          </a:prstGeom>
          <a:solidFill>
            <a:srgbClr val="F3B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-19810"/>
            <a:ext cx="12192000" cy="4651076"/>
          </a:xfrm>
          <a:prstGeom prst="rect">
            <a:avLst/>
          </a:prstGeom>
          <a:solidFill>
            <a:srgbClr val="19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862" name="组合 19861"/>
          <p:cNvGrpSpPr/>
          <p:nvPr/>
        </p:nvGrpSpPr>
        <p:grpSpPr>
          <a:xfrm>
            <a:off x="1039945" y="2755900"/>
            <a:ext cx="4524844" cy="3568700"/>
            <a:chOff x="1082675" y="1965325"/>
            <a:chExt cx="5334001" cy="4206875"/>
          </a:xfrm>
        </p:grpSpPr>
        <p:sp>
          <p:nvSpPr>
            <p:cNvPr id="19856" name="Freeform 9665"/>
            <p:cNvSpPr>
              <a:spLocks/>
            </p:cNvSpPr>
            <p:nvPr/>
          </p:nvSpPr>
          <p:spPr bwMode="auto">
            <a:xfrm>
              <a:off x="1604963" y="3187700"/>
              <a:ext cx="4811713" cy="2451100"/>
            </a:xfrm>
            <a:custGeom>
              <a:avLst/>
              <a:gdLst>
                <a:gd name="T0" fmla="*/ 0 w 3031"/>
                <a:gd name="T1" fmla="*/ 1544 h 1544"/>
                <a:gd name="T2" fmla="*/ 3031 w 3031"/>
                <a:gd name="T3" fmla="*/ 138 h 1544"/>
                <a:gd name="T4" fmla="*/ 1140 w 3031"/>
                <a:gd name="T5" fmla="*/ 0 h 1544"/>
                <a:gd name="T6" fmla="*/ 0 w 3031"/>
                <a:gd name="T7" fmla="*/ 154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1" h="1544">
                  <a:moveTo>
                    <a:pt x="0" y="1544"/>
                  </a:moveTo>
                  <a:lnTo>
                    <a:pt x="3031" y="138"/>
                  </a:lnTo>
                  <a:lnTo>
                    <a:pt x="1140" y="0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rgbClr val="4D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57" name="Freeform 9666"/>
            <p:cNvSpPr>
              <a:spLocks/>
            </p:cNvSpPr>
            <p:nvPr/>
          </p:nvSpPr>
          <p:spPr bwMode="auto">
            <a:xfrm>
              <a:off x="1082675" y="3579813"/>
              <a:ext cx="3235325" cy="2251075"/>
            </a:xfrm>
            <a:custGeom>
              <a:avLst/>
              <a:gdLst>
                <a:gd name="T0" fmla="*/ 0 w 2038"/>
                <a:gd name="T1" fmla="*/ 319 h 1418"/>
                <a:gd name="T2" fmla="*/ 2038 w 2038"/>
                <a:gd name="T3" fmla="*/ 0 h 1418"/>
                <a:gd name="T4" fmla="*/ 1611 w 2038"/>
                <a:gd name="T5" fmla="*/ 1418 h 1418"/>
                <a:gd name="T6" fmla="*/ 0 w 2038"/>
                <a:gd name="T7" fmla="*/ 319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418">
                  <a:moveTo>
                    <a:pt x="0" y="319"/>
                  </a:moveTo>
                  <a:lnTo>
                    <a:pt x="2038" y="0"/>
                  </a:lnTo>
                  <a:lnTo>
                    <a:pt x="1611" y="1418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19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58" name="Freeform 9667"/>
            <p:cNvSpPr>
              <a:spLocks/>
            </p:cNvSpPr>
            <p:nvPr/>
          </p:nvSpPr>
          <p:spPr bwMode="auto">
            <a:xfrm>
              <a:off x="1546225" y="2538413"/>
              <a:ext cx="3984625" cy="3633787"/>
            </a:xfrm>
            <a:custGeom>
              <a:avLst/>
              <a:gdLst>
                <a:gd name="T0" fmla="*/ 0 w 2095"/>
                <a:gd name="T1" fmla="*/ 494 h 1910"/>
                <a:gd name="T2" fmla="*/ 1620 w 2095"/>
                <a:gd name="T3" fmla="*/ 1884 h 1910"/>
                <a:gd name="T4" fmla="*/ 2095 w 2095"/>
                <a:gd name="T5" fmla="*/ 0 h 1910"/>
                <a:gd name="T6" fmla="*/ 0 w 2095"/>
                <a:gd name="T7" fmla="*/ 494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5" h="1910">
                  <a:moveTo>
                    <a:pt x="0" y="494"/>
                  </a:moveTo>
                  <a:cubicBezTo>
                    <a:pt x="0" y="494"/>
                    <a:pt x="1620" y="1910"/>
                    <a:pt x="1620" y="1884"/>
                  </a:cubicBezTo>
                  <a:cubicBezTo>
                    <a:pt x="1620" y="1858"/>
                    <a:pt x="2095" y="0"/>
                    <a:pt x="2095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EE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59" name="Freeform 9668"/>
            <p:cNvSpPr>
              <a:spLocks noEditPoints="1"/>
            </p:cNvSpPr>
            <p:nvPr/>
          </p:nvSpPr>
          <p:spPr bwMode="auto">
            <a:xfrm>
              <a:off x="1136650" y="2449513"/>
              <a:ext cx="4635500" cy="2360612"/>
            </a:xfrm>
            <a:custGeom>
              <a:avLst/>
              <a:gdLst>
                <a:gd name="T0" fmla="*/ 1823 w 2920"/>
                <a:gd name="T1" fmla="*/ 1487 h 1487"/>
                <a:gd name="T2" fmla="*/ 1820 w 2920"/>
                <a:gd name="T3" fmla="*/ 1486 h 1487"/>
                <a:gd name="T4" fmla="*/ 0 w 2920"/>
                <a:gd name="T5" fmla="*/ 1354 h 1487"/>
                <a:gd name="T6" fmla="*/ 2920 w 2920"/>
                <a:gd name="T7" fmla="*/ 0 h 1487"/>
                <a:gd name="T8" fmla="*/ 1823 w 2920"/>
                <a:gd name="T9" fmla="*/ 1487 h 1487"/>
                <a:gd name="T10" fmla="*/ 36 w 2920"/>
                <a:gd name="T11" fmla="*/ 1348 h 1487"/>
                <a:gd name="T12" fmla="*/ 1819 w 2920"/>
                <a:gd name="T13" fmla="*/ 1478 h 1487"/>
                <a:gd name="T14" fmla="*/ 2893 w 2920"/>
                <a:gd name="T15" fmla="*/ 23 h 1487"/>
                <a:gd name="T16" fmla="*/ 36 w 2920"/>
                <a:gd name="T17" fmla="*/ 134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0" h="1487">
                  <a:moveTo>
                    <a:pt x="1823" y="1487"/>
                  </a:moveTo>
                  <a:lnTo>
                    <a:pt x="1820" y="1486"/>
                  </a:lnTo>
                  <a:lnTo>
                    <a:pt x="0" y="1354"/>
                  </a:lnTo>
                  <a:lnTo>
                    <a:pt x="2920" y="0"/>
                  </a:lnTo>
                  <a:lnTo>
                    <a:pt x="1823" y="1487"/>
                  </a:lnTo>
                  <a:close/>
                  <a:moveTo>
                    <a:pt x="36" y="1348"/>
                  </a:moveTo>
                  <a:lnTo>
                    <a:pt x="1819" y="1478"/>
                  </a:lnTo>
                  <a:lnTo>
                    <a:pt x="2893" y="23"/>
                  </a:lnTo>
                  <a:lnTo>
                    <a:pt x="36" y="1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60" name="Freeform 9669"/>
            <p:cNvSpPr>
              <a:spLocks noEditPoints="1"/>
            </p:cNvSpPr>
            <p:nvPr/>
          </p:nvSpPr>
          <p:spPr bwMode="auto">
            <a:xfrm>
              <a:off x="1212850" y="1965325"/>
              <a:ext cx="4518025" cy="3314700"/>
            </a:xfrm>
            <a:custGeom>
              <a:avLst/>
              <a:gdLst>
                <a:gd name="T0" fmla="*/ 1188 w 2846"/>
                <a:gd name="T1" fmla="*/ 2088 h 2088"/>
                <a:gd name="T2" fmla="*/ 0 w 2846"/>
                <a:gd name="T3" fmla="*/ 0 h 2088"/>
                <a:gd name="T4" fmla="*/ 11 w 2846"/>
                <a:gd name="T5" fmla="*/ 4 h 2088"/>
                <a:gd name="T6" fmla="*/ 2846 w 2846"/>
                <a:gd name="T7" fmla="*/ 770 h 2088"/>
                <a:gd name="T8" fmla="*/ 1188 w 2846"/>
                <a:gd name="T9" fmla="*/ 2088 h 2088"/>
                <a:gd name="T10" fmla="*/ 20 w 2846"/>
                <a:gd name="T11" fmla="*/ 15 h 2088"/>
                <a:gd name="T12" fmla="*/ 1190 w 2846"/>
                <a:gd name="T13" fmla="*/ 2075 h 2088"/>
                <a:gd name="T14" fmla="*/ 2827 w 2846"/>
                <a:gd name="T15" fmla="*/ 773 h 2088"/>
                <a:gd name="T16" fmla="*/ 20 w 2846"/>
                <a:gd name="T17" fmla="*/ 15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6" h="2088">
                  <a:moveTo>
                    <a:pt x="1188" y="208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846" y="770"/>
                  </a:lnTo>
                  <a:lnTo>
                    <a:pt x="1188" y="2088"/>
                  </a:lnTo>
                  <a:close/>
                  <a:moveTo>
                    <a:pt x="20" y="15"/>
                  </a:moveTo>
                  <a:lnTo>
                    <a:pt x="1190" y="2075"/>
                  </a:lnTo>
                  <a:lnTo>
                    <a:pt x="2827" y="773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51311" y="2498186"/>
            <a:ext cx="5149850" cy="469604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6251311" y="1125538"/>
            <a:ext cx="5149850" cy="1360988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7324" y="5088673"/>
            <a:ext cx="5303837" cy="371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24" y="5460148"/>
            <a:ext cx="5303837" cy="371475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4" name="等腰三角形 3"/>
          <p:cNvSpPr/>
          <p:nvPr userDrawn="1"/>
        </p:nvSpPr>
        <p:spPr>
          <a:xfrm flipV="1">
            <a:off x="10845444" y="3231637"/>
            <a:ext cx="555717" cy="2716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3672841" y="2274188"/>
            <a:ext cx="7079341" cy="2095500"/>
            <a:chOff x="3060700" y="2159000"/>
            <a:chExt cx="6045199" cy="2095500"/>
          </a:xfrm>
        </p:grpSpPr>
        <p:sp>
          <p:nvSpPr>
            <p:cNvPr id="89" name="平行四边形 88"/>
            <p:cNvSpPr/>
            <p:nvPr/>
          </p:nvSpPr>
          <p:spPr>
            <a:xfrm>
              <a:off x="3225799" y="2438400"/>
              <a:ext cx="5880100" cy="1816100"/>
            </a:xfrm>
            <a:prstGeom prst="parallelogram">
              <a:avLst>
                <a:gd name="adj" fmla="val 210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平行四边形 89"/>
            <p:cNvSpPr/>
            <p:nvPr/>
          </p:nvSpPr>
          <p:spPr>
            <a:xfrm>
              <a:off x="3060700" y="2159000"/>
              <a:ext cx="5880100" cy="1816100"/>
            </a:xfrm>
            <a:prstGeom prst="parallelogram">
              <a:avLst>
                <a:gd name="adj" fmla="val 2101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1271509" y="1933517"/>
            <a:ext cx="2783940" cy="2497441"/>
            <a:chOff x="1082675" y="1965325"/>
            <a:chExt cx="4689475" cy="4206876"/>
          </a:xfrm>
        </p:grpSpPr>
        <p:sp>
          <p:nvSpPr>
            <p:cNvPr id="16" name="Freeform 9666"/>
            <p:cNvSpPr>
              <a:spLocks/>
            </p:cNvSpPr>
            <p:nvPr/>
          </p:nvSpPr>
          <p:spPr bwMode="auto">
            <a:xfrm>
              <a:off x="1082675" y="3579813"/>
              <a:ext cx="3235325" cy="2251075"/>
            </a:xfrm>
            <a:custGeom>
              <a:avLst/>
              <a:gdLst>
                <a:gd name="T0" fmla="*/ 0 w 2038"/>
                <a:gd name="T1" fmla="*/ 319 h 1418"/>
                <a:gd name="T2" fmla="*/ 2038 w 2038"/>
                <a:gd name="T3" fmla="*/ 0 h 1418"/>
                <a:gd name="T4" fmla="*/ 1611 w 2038"/>
                <a:gd name="T5" fmla="*/ 1418 h 1418"/>
                <a:gd name="T6" fmla="*/ 0 w 2038"/>
                <a:gd name="T7" fmla="*/ 319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418">
                  <a:moveTo>
                    <a:pt x="0" y="319"/>
                  </a:moveTo>
                  <a:lnTo>
                    <a:pt x="2038" y="0"/>
                  </a:lnTo>
                  <a:lnTo>
                    <a:pt x="1611" y="1418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19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667"/>
            <p:cNvSpPr>
              <a:spLocks/>
            </p:cNvSpPr>
            <p:nvPr/>
          </p:nvSpPr>
          <p:spPr bwMode="auto">
            <a:xfrm>
              <a:off x="1546225" y="2538414"/>
              <a:ext cx="3984625" cy="3633787"/>
            </a:xfrm>
            <a:custGeom>
              <a:avLst/>
              <a:gdLst>
                <a:gd name="T0" fmla="*/ 0 w 2095"/>
                <a:gd name="T1" fmla="*/ 494 h 1910"/>
                <a:gd name="T2" fmla="*/ 1620 w 2095"/>
                <a:gd name="T3" fmla="*/ 1884 h 1910"/>
                <a:gd name="T4" fmla="*/ 2095 w 2095"/>
                <a:gd name="T5" fmla="*/ 0 h 1910"/>
                <a:gd name="T6" fmla="*/ 0 w 2095"/>
                <a:gd name="T7" fmla="*/ 494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5" h="1910">
                  <a:moveTo>
                    <a:pt x="0" y="494"/>
                  </a:moveTo>
                  <a:cubicBezTo>
                    <a:pt x="0" y="494"/>
                    <a:pt x="1620" y="1910"/>
                    <a:pt x="1620" y="1884"/>
                  </a:cubicBezTo>
                  <a:cubicBezTo>
                    <a:pt x="1620" y="1858"/>
                    <a:pt x="2095" y="0"/>
                    <a:pt x="2095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EE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668"/>
            <p:cNvSpPr>
              <a:spLocks noEditPoints="1"/>
            </p:cNvSpPr>
            <p:nvPr/>
          </p:nvSpPr>
          <p:spPr bwMode="auto">
            <a:xfrm>
              <a:off x="1136651" y="2449514"/>
              <a:ext cx="4635499" cy="2360613"/>
            </a:xfrm>
            <a:custGeom>
              <a:avLst/>
              <a:gdLst>
                <a:gd name="T0" fmla="*/ 1823 w 2920"/>
                <a:gd name="T1" fmla="*/ 1487 h 1487"/>
                <a:gd name="T2" fmla="*/ 1820 w 2920"/>
                <a:gd name="T3" fmla="*/ 1486 h 1487"/>
                <a:gd name="T4" fmla="*/ 0 w 2920"/>
                <a:gd name="T5" fmla="*/ 1354 h 1487"/>
                <a:gd name="T6" fmla="*/ 2920 w 2920"/>
                <a:gd name="T7" fmla="*/ 0 h 1487"/>
                <a:gd name="T8" fmla="*/ 1823 w 2920"/>
                <a:gd name="T9" fmla="*/ 1487 h 1487"/>
                <a:gd name="T10" fmla="*/ 36 w 2920"/>
                <a:gd name="T11" fmla="*/ 1348 h 1487"/>
                <a:gd name="T12" fmla="*/ 1819 w 2920"/>
                <a:gd name="T13" fmla="*/ 1478 h 1487"/>
                <a:gd name="T14" fmla="*/ 2893 w 2920"/>
                <a:gd name="T15" fmla="*/ 23 h 1487"/>
                <a:gd name="T16" fmla="*/ 36 w 2920"/>
                <a:gd name="T17" fmla="*/ 134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0" h="1487">
                  <a:moveTo>
                    <a:pt x="1823" y="1487"/>
                  </a:moveTo>
                  <a:lnTo>
                    <a:pt x="1820" y="1486"/>
                  </a:lnTo>
                  <a:lnTo>
                    <a:pt x="0" y="1354"/>
                  </a:lnTo>
                  <a:lnTo>
                    <a:pt x="2920" y="0"/>
                  </a:lnTo>
                  <a:lnTo>
                    <a:pt x="1823" y="1487"/>
                  </a:lnTo>
                  <a:close/>
                  <a:moveTo>
                    <a:pt x="36" y="1348"/>
                  </a:moveTo>
                  <a:lnTo>
                    <a:pt x="1819" y="1478"/>
                  </a:lnTo>
                  <a:lnTo>
                    <a:pt x="2893" y="23"/>
                  </a:lnTo>
                  <a:lnTo>
                    <a:pt x="36" y="1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669"/>
            <p:cNvSpPr>
              <a:spLocks noEditPoints="1"/>
            </p:cNvSpPr>
            <p:nvPr/>
          </p:nvSpPr>
          <p:spPr bwMode="auto">
            <a:xfrm>
              <a:off x="1212850" y="1965325"/>
              <a:ext cx="4518025" cy="3314700"/>
            </a:xfrm>
            <a:custGeom>
              <a:avLst/>
              <a:gdLst>
                <a:gd name="T0" fmla="*/ 1188 w 2846"/>
                <a:gd name="T1" fmla="*/ 2088 h 2088"/>
                <a:gd name="T2" fmla="*/ 0 w 2846"/>
                <a:gd name="T3" fmla="*/ 0 h 2088"/>
                <a:gd name="T4" fmla="*/ 11 w 2846"/>
                <a:gd name="T5" fmla="*/ 4 h 2088"/>
                <a:gd name="T6" fmla="*/ 2846 w 2846"/>
                <a:gd name="T7" fmla="*/ 770 h 2088"/>
                <a:gd name="T8" fmla="*/ 1188 w 2846"/>
                <a:gd name="T9" fmla="*/ 2088 h 2088"/>
                <a:gd name="T10" fmla="*/ 20 w 2846"/>
                <a:gd name="T11" fmla="*/ 15 h 2088"/>
                <a:gd name="T12" fmla="*/ 1190 w 2846"/>
                <a:gd name="T13" fmla="*/ 2075 h 2088"/>
                <a:gd name="T14" fmla="*/ 2827 w 2846"/>
                <a:gd name="T15" fmla="*/ 773 h 2088"/>
                <a:gd name="T16" fmla="*/ 20 w 2846"/>
                <a:gd name="T17" fmla="*/ 15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6" h="2088">
                  <a:moveTo>
                    <a:pt x="1188" y="208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846" y="770"/>
                  </a:lnTo>
                  <a:lnTo>
                    <a:pt x="1188" y="2088"/>
                  </a:lnTo>
                  <a:close/>
                  <a:moveTo>
                    <a:pt x="20" y="15"/>
                  </a:moveTo>
                  <a:lnTo>
                    <a:pt x="1190" y="2075"/>
                  </a:lnTo>
                  <a:lnTo>
                    <a:pt x="2827" y="773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4132729" y="2518606"/>
            <a:ext cx="6039972" cy="428625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4132729" y="3074665"/>
            <a:ext cx="6039972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ED9294-9010-49F0-92DD-C4491A8F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86AA39-65DB-40C0-A026-3FCB7153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9AFDBC-92F5-40F3-AB95-D2EADDCB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9B895-5DA7-42B8-BBF4-D14DDBEB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7AD229-AB86-4516-80B6-281B8AE8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7DBFFE-807C-443A-8AF4-D1A997E6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직사각형 45"/>
          <p:cNvSpPr/>
          <p:nvPr userDrawn="1"/>
        </p:nvSpPr>
        <p:spPr>
          <a:xfrm>
            <a:off x="695324" y="1028700"/>
            <a:ext cx="10825163" cy="876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502D4D-76A9-4254-A4D0-D7DD51E5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AF47E8-1620-4CA0-AB30-DE5855AF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851066-3A79-433D-BE6A-297313DE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664"/>
          <p:cNvSpPr>
            <a:spLocks noChangeArrowheads="1"/>
          </p:cNvSpPr>
          <p:nvPr userDrawn="1"/>
        </p:nvSpPr>
        <p:spPr bwMode="auto">
          <a:xfrm>
            <a:off x="0" y="0"/>
            <a:ext cx="12193588" cy="6858000"/>
          </a:xfrm>
          <a:prstGeom prst="rect">
            <a:avLst/>
          </a:prstGeom>
          <a:solidFill>
            <a:srgbClr val="F3B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-19810"/>
            <a:ext cx="12192000" cy="3055110"/>
          </a:xfrm>
          <a:prstGeom prst="rect">
            <a:avLst/>
          </a:prstGeom>
          <a:solidFill>
            <a:srgbClr val="19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4341071" y="685800"/>
            <a:ext cx="4066544" cy="3207244"/>
            <a:chOff x="1082675" y="1965325"/>
            <a:chExt cx="5334001" cy="4206875"/>
          </a:xfrm>
        </p:grpSpPr>
        <p:sp>
          <p:nvSpPr>
            <p:cNvPr id="194" name="Freeform 9665"/>
            <p:cNvSpPr>
              <a:spLocks/>
            </p:cNvSpPr>
            <p:nvPr/>
          </p:nvSpPr>
          <p:spPr bwMode="auto">
            <a:xfrm>
              <a:off x="1604963" y="3187700"/>
              <a:ext cx="4811713" cy="2451100"/>
            </a:xfrm>
            <a:custGeom>
              <a:avLst/>
              <a:gdLst>
                <a:gd name="T0" fmla="*/ 0 w 3031"/>
                <a:gd name="T1" fmla="*/ 1544 h 1544"/>
                <a:gd name="T2" fmla="*/ 3031 w 3031"/>
                <a:gd name="T3" fmla="*/ 138 h 1544"/>
                <a:gd name="T4" fmla="*/ 1140 w 3031"/>
                <a:gd name="T5" fmla="*/ 0 h 1544"/>
                <a:gd name="T6" fmla="*/ 0 w 3031"/>
                <a:gd name="T7" fmla="*/ 154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1" h="1544">
                  <a:moveTo>
                    <a:pt x="0" y="1544"/>
                  </a:moveTo>
                  <a:lnTo>
                    <a:pt x="3031" y="138"/>
                  </a:lnTo>
                  <a:lnTo>
                    <a:pt x="1140" y="0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rgbClr val="4D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9666"/>
            <p:cNvSpPr>
              <a:spLocks/>
            </p:cNvSpPr>
            <p:nvPr/>
          </p:nvSpPr>
          <p:spPr bwMode="auto">
            <a:xfrm>
              <a:off x="1082675" y="3579813"/>
              <a:ext cx="3235325" cy="2251075"/>
            </a:xfrm>
            <a:custGeom>
              <a:avLst/>
              <a:gdLst>
                <a:gd name="T0" fmla="*/ 0 w 2038"/>
                <a:gd name="T1" fmla="*/ 319 h 1418"/>
                <a:gd name="T2" fmla="*/ 2038 w 2038"/>
                <a:gd name="T3" fmla="*/ 0 h 1418"/>
                <a:gd name="T4" fmla="*/ 1611 w 2038"/>
                <a:gd name="T5" fmla="*/ 1418 h 1418"/>
                <a:gd name="T6" fmla="*/ 0 w 2038"/>
                <a:gd name="T7" fmla="*/ 319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418">
                  <a:moveTo>
                    <a:pt x="0" y="319"/>
                  </a:moveTo>
                  <a:lnTo>
                    <a:pt x="2038" y="0"/>
                  </a:lnTo>
                  <a:lnTo>
                    <a:pt x="1611" y="1418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19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9667"/>
            <p:cNvSpPr>
              <a:spLocks/>
            </p:cNvSpPr>
            <p:nvPr/>
          </p:nvSpPr>
          <p:spPr bwMode="auto">
            <a:xfrm>
              <a:off x="1546225" y="2538413"/>
              <a:ext cx="3984624" cy="3633787"/>
            </a:xfrm>
            <a:custGeom>
              <a:avLst/>
              <a:gdLst>
                <a:gd name="T0" fmla="*/ 0 w 2095"/>
                <a:gd name="T1" fmla="*/ 494 h 1910"/>
                <a:gd name="T2" fmla="*/ 1620 w 2095"/>
                <a:gd name="T3" fmla="*/ 1884 h 1910"/>
                <a:gd name="T4" fmla="*/ 2095 w 2095"/>
                <a:gd name="T5" fmla="*/ 0 h 1910"/>
                <a:gd name="T6" fmla="*/ 0 w 2095"/>
                <a:gd name="T7" fmla="*/ 494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5" h="1910">
                  <a:moveTo>
                    <a:pt x="0" y="494"/>
                  </a:moveTo>
                  <a:cubicBezTo>
                    <a:pt x="0" y="494"/>
                    <a:pt x="1620" y="1910"/>
                    <a:pt x="1620" y="1884"/>
                  </a:cubicBezTo>
                  <a:cubicBezTo>
                    <a:pt x="1620" y="1858"/>
                    <a:pt x="2095" y="0"/>
                    <a:pt x="2095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EE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9668"/>
            <p:cNvSpPr>
              <a:spLocks noEditPoints="1"/>
            </p:cNvSpPr>
            <p:nvPr/>
          </p:nvSpPr>
          <p:spPr bwMode="auto">
            <a:xfrm>
              <a:off x="1136650" y="2449513"/>
              <a:ext cx="4635500" cy="2360612"/>
            </a:xfrm>
            <a:custGeom>
              <a:avLst/>
              <a:gdLst>
                <a:gd name="T0" fmla="*/ 1823 w 2920"/>
                <a:gd name="T1" fmla="*/ 1487 h 1487"/>
                <a:gd name="T2" fmla="*/ 1820 w 2920"/>
                <a:gd name="T3" fmla="*/ 1486 h 1487"/>
                <a:gd name="T4" fmla="*/ 0 w 2920"/>
                <a:gd name="T5" fmla="*/ 1354 h 1487"/>
                <a:gd name="T6" fmla="*/ 2920 w 2920"/>
                <a:gd name="T7" fmla="*/ 0 h 1487"/>
                <a:gd name="T8" fmla="*/ 1823 w 2920"/>
                <a:gd name="T9" fmla="*/ 1487 h 1487"/>
                <a:gd name="T10" fmla="*/ 36 w 2920"/>
                <a:gd name="T11" fmla="*/ 1348 h 1487"/>
                <a:gd name="T12" fmla="*/ 1819 w 2920"/>
                <a:gd name="T13" fmla="*/ 1478 h 1487"/>
                <a:gd name="T14" fmla="*/ 2893 w 2920"/>
                <a:gd name="T15" fmla="*/ 23 h 1487"/>
                <a:gd name="T16" fmla="*/ 36 w 2920"/>
                <a:gd name="T17" fmla="*/ 134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0" h="1487">
                  <a:moveTo>
                    <a:pt x="1823" y="1487"/>
                  </a:moveTo>
                  <a:lnTo>
                    <a:pt x="1820" y="1486"/>
                  </a:lnTo>
                  <a:lnTo>
                    <a:pt x="0" y="1354"/>
                  </a:lnTo>
                  <a:lnTo>
                    <a:pt x="2920" y="0"/>
                  </a:lnTo>
                  <a:lnTo>
                    <a:pt x="1823" y="1487"/>
                  </a:lnTo>
                  <a:close/>
                  <a:moveTo>
                    <a:pt x="36" y="1348"/>
                  </a:moveTo>
                  <a:lnTo>
                    <a:pt x="1819" y="1478"/>
                  </a:lnTo>
                  <a:lnTo>
                    <a:pt x="2893" y="23"/>
                  </a:lnTo>
                  <a:lnTo>
                    <a:pt x="36" y="13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9669"/>
            <p:cNvSpPr>
              <a:spLocks noEditPoints="1"/>
            </p:cNvSpPr>
            <p:nvPr/>
          </p:nvSpPr>
          <p:spPr bwMode="auto">
            <a:xfrm>
              <a:off x="1212851" y="1965325"/>
              <a:ext cx="4518025" cy="3314700"/>
            </a:xfrm>
            <a:custGeom>
              <a:avLst/>
              <a:gdLst>
                <a:gd name="T0" fmla="*/ 1188 w 2846"/>
                <a:gd name="T1" fmla="*/ 2088 h 2088"/>
                <a:gd name="T2" fmla="*/ 0 w 2846"/>
                <a:gd name="T3" fmla="*/ 0 h 2088"/>
                <a:gd name="T4" fmla="*/ 11 w 2846"/>
                <a:gd name="T5" fmla="*/ 4 h 2088"/>
                <a:gd name="T6" fmla="*/ 2846 w 2846"/>
                <a:gd name="T7" fmla="*/ 770 h 2088"/>
                <a:gd name="T8" fmla="*/ 1188 w 2846"/>
                <a:gd name="T9" fmla="*/ 2088 h 2088"/>
                <a:gd name="T10" fmla="*/ 20 w 2846"/>
                <a:gd name="T11" fmla="*/ 15 h 2088"/>
                <a:gd name="T12" fmla="*/ 1190 w 2846"/>
                <a:gd name="T13" fmla="*/ 2075 h 2088"/>
                <a:gd name="T14" fmla="*/ 2827 w 2846"/>
                <a:gd name="T15" fmla="*/ 773 h 2088"/>
                <a:gd name="T16" fmla="*/ 20 w 2846"/>
                <a:gd name="T17" fmla="*/ 15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6" h="2088">
                  <a:moveTo>
                    <a:pt x="1188" y="208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846" y="770"/>
                  </a:lnTo>
                  <a:lnTo>
                    <a:pt x="1188" y="2088"/>
                  </a:lnTo>
                  <a:close/>
                  <a:moveTo>
                    <a:pt x="20" y="15"/>
                  </a:moveTo>
                  <a:lnTo>
                    <a:pt x="1190" y="2075"/>
                  </a:lnTo>
                  <a:lnTo>
                    <a:pt x="2827" y="773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695325" y="3822701"/>
            <a:ext cx="10801350" cy="10489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4957530"/>
            <a:ext cx="1080135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273164"/>
            <a:ext cx="1080135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fld id="{EF865854-CC73-4B23-A2DC-C1629B080F6E}" type="datetime1">
              <a:rPr lang="zh-CN" altLang="en-US" smtClean="0"/>
              <a:t>2017-04-28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5"/>
          <p:cNvSpPr/>
          <p:nvPr/>
        </p:nvSpPr>
        <p:spPr>
          <a:xfrm>
            <a:off x="-600" y="0"/>
            <a:ext cx="12192000" cy="1044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5325" y="1"/>
            <a:ext cx="10801350" cy="101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5325" y="1125538"/>
            <a:ext cx="10801350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357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95325" y="6235700"/>
            <a:ext cx="411480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35700"/>
            <a:ext cx="2886075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0133543" y="207721"/>
            <a:ext cx="1770591" cy="1396448"/>
            <a:chOff x="1082675" y="1965325"/>
            <a:chExt cx="5334001" cy="4206875"/>
          </a:xfrm>
        </p:grpSpPr>
        <p:sp>
          <p:nvSpPr>
            <p:cNvPr id="22" name="Freeform 9665"/>
            <p:cNvSpPr>
              <a:spLocks/>
            </p:cNvSpPr>
            <p:nvPr/>
          </p:nvSpPr>
          <p:spPr bwMode="auto">
            <a:xfrm>
              <a:off x="1604963" y="3187700"/>
              <a:ext cx="4811713" cy="2451100"/>
            </a:xfrm>
            <a:custGeom>
              <a:avLst/>
              <a:gdLst>
                <a:gd name="T0" fmla="*/ 0 w 3031"/>
                <a:gd name="T1" fmla="*/ 1544 h 1544"/>
                <a:gd name="T2" fmla="*/ 3031 w 3031"/>
                <a:gd name="T3" fmla="*/ 138 h 1544"/>
                <a:gd name="T4" fmla="*/ 1140 w 3031"/>
                <a:gd name="T5" fmla="*/ 0 h 1544"/>
                <a:gd name="T6" fmla="*/ 0 w 3031"/>
                <a:gd name="T7" fmla="*/ 154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1" h="1544">
                  <a:moveTo>
                    <a:pt x="0" y="1544"/>
                  </a:moveTo>
                  <a:lnTo>
                    <a:pt x="3031" y="138"/>
                  </a:lnTo>
                  <a:lnTo>
                    <a:pt x="1140" y="0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rgbClr val="4D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9666"/>
            <p:cNvSpPr>
              <a:spLocks/>
            </p:cNvSpPr>
            <p:nvPr/>
          </p:nvSpPr>
          <p:spPr bwMode="auto">
            <a:xfrm>
              <a:off x="1082675" y="3579813"/>
              <a:ext cx="3235325" cy="2251075"/>
            </a:xfrm>
            <a:custGeom>
              <a:avLst/>
              <a:gdLst>
                <a:gd name="T0" fmla="*/ 0 w 2038"/>
                <a:gd name="T1" fmla="*/ 319 h 1418"/>
                <a:gd name="T2" fmla="*/ 2038 w 2038"/>
                <a:gd name="T3" fmla="*/ 0 h 1418"/>
                <a:gd name="T4" fmla="*/ 1611 w 2038"/>
                <a:gd name="T5" fmla="*/ 1418 h 1418"/>
                <a:gd name="T6" fmla="*/ 0 w 2038"/>
                <a:gd name="T7" fmla="*/ 319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418">
                  <a:moveTo>
                    <a:pt x="0" y="319"/>
                  </a:moveTo>
                  <a:lnTo>
                    <a:pt x="2038" y="0"/>
                  </a:lnTo>
                  <a:lnTo>
                    <a:pt x="1611" y="1418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19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667"/>
            <p:cNvSpPr>
              <a:spLocks/>
            </p:cNvSpPr>
            <p:nvPr/>
          </p:nvSpPr>
          <p:spPr bwMode="auto">
            <a:xfrm>
              <a:off x="1546225" y="2538413"/>
              <a:ext cx="3984625" cy="3633787"/>
            </a:xfrm>
            <a:custGeom>
              <a:avLst/>
              <a:gdLst>
                <a:gd name="T0" fmla="*/ 0 w 2095"/>
                <a:gd name="T1" fmla="*/ 494 h 1910"/>
                <a:gd name="T2" fmla="*/ 1620 w 2095"/>
                <a:gd name="T3" fmla="*/ 1884 h 1910"/>
                <a:gd name="T4" fmla="*/ 2095 w 2095"/>
                <a:gd name="T5" fmla="*/ 0 h 1910"/>
                <a:gd name="T6" fmla="*/ 0 w 2095"/>
                <a:gd name="T7" fmla="*/ 494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5" h="1910">
                  <a:moveTo>
                    <a:pt x="0" y="494"/>
                  </a:moveTo>
                  <a:cubicBezTo>
                    <a:pt x="0" y="494"/>
                    <a:pt x="1620" y="1910"/>
                    <a:pt x="1620" y="1884"/>
                  </a:cubicBezTo>
                  <a:cubicBezTo>
                    <a:pt x="1620" y="1858"/>
                    <a:pt x="2095" y="0"/>
                    <a:pt x="2095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EE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668"/>
            <p:cNvSpPr>
              <a:spLocks noEditPoints="1"/>
            </p:cNvSpPr>
            <p:nvPr/>
          </p:nvSpPr>
          <p:spPr bwMode="auto">
            <a:xfrm>
              <a:off x="1136650" y="2449513"/>
              <a:ext cx="4635500" cy="2360612"/>
            </a:xfrm>
            <a:custGeom>
              <a:avLst/>
              <a:gdLst>
                <a:gd name="T0" fmla="*/ 1823 w 2920"/>
                <a:gd name="T1" fmla="*/ 1487 h 1487"/>
                <a:gd name="T2" fmla="*/ 1820 w 2920"/>
                <a:gd name="T3" fmla="*/ 1486 h 1487"/>
                <a:gd name="T4" fmla="*/ 0 w 2920"/>
                <a:gd name="T5" fmla="*/ 1354 h 1487"/>
                <a:gd name="T6" fmla="*/ 2920 w 2920"/>
                <a:gd name="T7" fmla="*/ 0 h 1487"/>
                <a:gd name="T8" fmla="*/ 1823 w 2920"/>
                <a:gd name="T9" fmla="*/ 1487 h 1487"/>
                <a:gd name="T10" fmla="*/ 36 w 2920"/>
                <a:gd name="T11" fmla="*/ 1348 h 1487"/>
                <a:gd name="T12" fmla="*/ 1819 w 2920"/>
                <a:gd name="T13" fmla="*/ 1478 h 1487"/>
                <a:gd name="T14" fmla="*/ 2893 w 2920"/>
                <a:gd name="T15" fmla="*/ 23 h 1487"/>
                <a:gd name="T16" fmla="*/ 36 w 2920"/>
                <a:gd name="T17" fmla="*/ 134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0" h="1487">
                  <a:moveTo>
                    <a:pt x="1823" y="1487"/>
                  </a:moveTo>
                  <a:lnTo>
                    <a:pt x="1820" y="1486"/>
                  </a:lnTo>
                  <a:lnTo>
                    <a:pt x="0" y="1354"/>
                  </a:lnTo>
                  <a:lnTo>
                    <a:pt x="2920" y="0"/>
                  </a:lnTo>
                  <a:lnTo>
                    <a:pt x="1823" y="1487"/>
                  </a:lnTo>
                  <a:close/>
                  <a:moveTo>
                    <a:pt x="36" y="1348"/>
                  </a:moveTo>
                  <a:lnTo>
                    <a:pt x="1819" y="1478"/>
                  </a:lnTo>
                  <a:lnTo>
                    <a:pt x="2893" y="23"/>
                  </a:lnTo>
                  <a:lnTo>
                    <a:pt x="36" y="1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669"/>
            <p:cNvSpPr>
              <a:spLocks noEditPoints="1"/>
            </p:cNvSpPr>
            <p:nvPr/>
          </p:nvSpPr>
          <p:spPr bwMode="auto">
            <a:xfrm>
              <a:off x="1212850" y="1965325"/>
              <a:ext cx="4518025" cy="3314700"/>
            </a:xfrm>
            <a:custGeom>
              <a:avLst/>
              <a:gdLst>
                <a:gd name="T0" fmla="*/ 1188 w 2846"/>
                <a:gd name="T1" fmla="*/ 2088 h 2088"/>
                <a:gd name="T2" fmla="*/ 0 w 2846"/>
                <a:gd name="T3" fmla="*/ 0 h 2088"/>
                <a:gd name="T4" fmla="*/ 11 w 2846"/>
                <a:gd name="T5" fmla="*/ 4 h 2088"/>
                <a:gd name="T6" fmla="*/ 2846 w 2846"/>
                <a:gd name="T7" fmla="*/ 770 h 2088"/>
                <a:gd name="T8" fmla="*/ 1188 w 2846"/>
                <a:gd name="T9" fmla="*/ 2088 h 2088"/>
                <a:gd name="T10" fmla="*/ 20 w 2846"/>
                <a:gd name="T11" fmla="*/ 15 h 2088"/>
                <a:gd name="T12" fmla="*/ 1190 w 2846"/>
                <a:gd name="T13" fmla="*/ 2075 h 2088"/>
                <a:gd name="T14" fmla="*/ 2827 w 2846"/>
                <a:gd name="T15" fmla="*/ 773 h 2088"/>
                <a:gd name="T16" fmla="*/ 20 w 2846"/>
                <a:gd name="T17" fmla="*/ 15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6" h="2088">
                  <a:moveTo>
                    <a:pt x="1188" y="208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846" y="770"/>
                  </a:lnTo>
                  <a:lnTo>
                    <a:pt x="1188" y="2088"/>
                  </a:lnTo>
                  <a:close/>
                  <a:moveTo>
                    <a:pt x="20" y="15"/>
                  </a:moveTo>
                  <a:lnTo>
                    <a:pt x="1190" y="2075"/>
                  </a:lnTo>
                  <a:lnTo>
                    <a:pt x="2827" y="773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instagram.com/islidepp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hyperlink" Target="https://www.facebook.com/iSlidePowerPoint/" TargetMode="External"/><Relationship Id="rId5" Type="http://schemas.openxmlformats.org/officeDocument/2006/relationships/hyperlink" Target="https://www.youtube.com/playlist?list=PLG2JRmY9FbEriaa4J1HypTLXQMbuLLqFJ" TargetMode="External"/><Relationship Id="rId4" Type="http://schemas.openxmlformats.org/officeDocument/2006/relationships/hyperlink" Target="https://islide-powerpoint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iSlide</a:t>
            </a:r>
            <a:r>
              <a:rPr lang="en-US" altLang="zh-CN" baseline="30000" dirty="0"/>
              <a:t>®</a:t>
            </a:r>
            <a:r>
              <a:rPr lang="en-US" altLang="zh-CN" sz="4800" baseline="30000" dirty="0"/>
              <a:t> </a:t>
            </a:r>
            <a:r>
              <a:rPr lang="en-US" altLang="zh-CN" dirty="0"/>
              <a:t>PowerPoint standard flat template.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3F5B0-896C-48E2-9519-8B678ED2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B7584-73A0-411F-8D28-D178562E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3E2A1-5419-4E74-92B8-9F34429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5" name="54da0e3e-e51d-4a1a-856e-f5ff383e56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165E805-80F7-4DCE-AC4C-E28BC9F6485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85221" y="1229815"/>
            <a:ext cx="11235268" cy="4913810"/>
            <a:chOff x="285220" y="1229815"/>
            <a:chExt cx="11235268" cy="4913810"/>
          </a:xfrm>
        </p:grpSpPr>
        <p:grpSp>
          <p:nvGrpSpPr>
            <p:cNvPr id="6" name="išḻî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961BBEB-5DCB-463D-B9F4-80D465FB2D16}"/>
                </a:ext>
              </a:extLst>
            </p:cNvPr>
            <p:cNvGrpSpPr/>
            <p:nvPr/>
          </p:nvGrpSpPr>
          <p:grpSpPr>
            <a:xfrm>
              <a:off x="285220" y="1502903"/>
              <a:ext cx="4188305" cy="4065778"/>
              <a:chOff x="2933701" y="4727576"/>
              <a:chExt cx="42165588" cy="40932100"/>
            </a:xfrm>
          </p:grpSpPr>
          <p:sp>
            <p:nvSpPr>
              <p:cNvPr id="22" name="íşḷïďe">
                <a:extLst>
                  <a:ext uri="{FF2B5EF4-FFF2-40B4-BE49-F238E27FC236}">
                    <a16:creationId xmlns:a16="http://schemas.microsoft.com/office/drawing/2014/main" id="{99187604-156F-4AC4-8415-3B8EC5DFD2D8}"/>
                  </a:ext>
                </a:extLst>
              </p:cNvPr>
              <p:cNvSpPr/>
              <p:nvPr/>
            </p:nvSpPr>
            <p:spPr bwMode="auto">
              <a:xfrm>
                <a:off x="11680826" y="39716076"/>
                <a:ext cx="26352500" cy="5943600"/>
              </a:xfrm>
              <a:custGeom>
                <a:avLst/>
                <a:gdLst/>
                <a:ahLst/>
                <a:cxnLst>
                  <a:cxn ang="0">
                    <a:pos x="120" y="23"/>
                  </a:cxn>
                  <a:cxn ang="0">
                    <a:pos x="111" y="26"/>
                  </a:cxn>
                  <a:cxn ang="0">
                    <a:pos x="101" y="29"/>
                  </a:cxn>
                  <a:cxn ang="0">
                    <a:pos x="111" y="26"/>
                  </a:cxn>
                  <a:cxn ang="0">
                    <a:pos x="120" y="23"/>
                  </a:cxn>
                  <a:cxn ang="0">
                    <a:pos x="120" y="23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84" y="10"/>
                  </a:cxn>
                  <a:cxn ang="0">
                    <a:pos x="84" y="10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89" y="10"/>
                  </a:cxn>
                  <a:cxn ang="0">
                    <a:pos x="88" y="10"/>
                  </a:cxn>
                  <a:cxn ang="0">
                    <a:pos x="92" y="10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197" y="3"/>
                  </a:cxn>
                  <a:cxn ang="0">
                    <a:pos x="196" y="22"/>
                  </a:cxn>
                  <a:cxn ang="0">
                    <a:pos x="165" y="35"/>
                  </a:cxn>
                  <a:cxn ang="0">
                    <a:pos x="127" y="26"/>
                  </a:cxn>
                  <a:cxn ang="0">
                    <a:pos x="118" y="30"/>
                  </a:cxn>
                  <a:cxn ang="0">
                    <a:pos x="73" y="37"/>
                  </a:cxn>
                  <a:cxn ang="0">
                    <a:pos x="45" y="31"/>
                  </a:cxn>
                  <a:cxn ang="0">
                    <a:pos x="31" y="22"/>
                  </a:cxn>
                  <a:cxn ang="0">
                    <a:pos x="29" y="5"/>
                  </a:cxn>
                  <a:cxn ang="0">
                    <a:pos x="0" y="24"/>
                  </a:cxn>
                  <a:cxn ang="0">
                    <a:pos x="118" y="53"/>
                  </a:cxn>
                  <a:cxn ang="0">
                    <a:pos x="235" y="24"/>
                  </a:cxn>
                  <a:cxn ang="0">
                    <a:pos x="197" y="3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4" y="1"/>
                  </a:cxn>
                  <a:cxn ang="0">
                    <a:pos x="118" y="3"/>
                  </a:cxn>
                  <a:cxn ang="0">
                    <a:pos x="124" y="1"/>
                  </a:cxn>
                  <a:cxn ang="0">
                    <a:pos x="113" y="0"/>
                  </a:cxn>
                </a:cxnLst>
                <a:rect l="0" t="0" r="r" b="b"/>
                <a:pathLst>
                  <a:path w="235" h="53">
                    <a:moveTo>
                      <a:pt x="120" y="23"/>
                    </a:moveTo>
                    <a:cubicBezTo>
                      <a:pt x="115" y="25"/>
                      <a:pt x="111" y="26"/>
                      <a:pt x="111" y="26"/>
                    </a:cubicBezTo>
                    <a:cubicBezTo>
                      <a:pt x="107" y="27"/>
                      <a:pt x="104" y="28"/>
                      <a:pt x="101" y="29"/>
                    </a:cubicBezTo>
                    <a:cubicBezTo>
                      <a:pt x="104" y="28"/>
                      <a:pt x="107" y="27"/>
                      <a:pt x="111" y="26"/>
                    </a:cubicBezTo>
                    <a:cubicBezTo>
                      <a:pt x="111" y="26"/>
                      <a:pt x="115" y="25"/>
                      <a:pt x="120" y="23"/>
                    </a:cubicBezTo>
                    <a:cubicBezTo>
                      <a:pt x="120" y="23"/>
                      <a:pt x="120" y="23"/>
                      <a:pt x="120" y="23"/>
                    </a:cubicBezTo>
                    <a:moveTo>
                      <a:pt x="90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88" y="9"/>
                      <a:pt x="87" y="10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7" y="10"/>
                      <a:pt x="88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10"/>
                      <a:pt x="88" y="10"/>
                      <a:pt x="88" y="10"/>
                    </a:cubicBezTo>
                    <a:cubicBezTo>
                      <a:pt x="89" y="10"/>
                      <a:pt x="90" y="10"/>
                      <a:pt x="92" y="10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moveTo>
                      <a:pt x="197" y="3"/>
                    </a:moveTo>
                    <a:cubicBezTo>
                      <a:pt x="199" y="9"/>
                      <a:pt x="200" y="17"/>
                      <a:pt x="196" y="22"/>
                    </a:cubicBezTo>
                    <a:cubicBezTo>
                      <a:pt x="191" y="28"/>
                      <a:pt x="182" y="35"/>
                      <a:pt x="165" y="35"/>
                    </a:cubicBezTo>
                    <a:cubicBezTo>
                      <a:pt x="155" y="35"/>
                      <a:pt x="143" y="32"/>
                      <a:pt x="127" y="26"/>
                    </a:cubicBezTo>
                    <a:cubicBezTo>
                      <a:pt x="123" y="28"/>
                      <a:pt x="119" y="29"/>
                      <a:pt x="118" y="30"/>
                    </a:cubicBezTo>
                    <a:cubicBezTo>
                      <a:pt x="99" y="35"/>
                      <a:pt x="84" y="37"/>
                      <a:pt x="73" y="37"/>
                    </a:cubicBezTo>
                    <a:cubicBezTo>
                      <a:pt x="60" y="37"/>
                      <a:pt x="51" y="35"/>
                      <a:pt x="45" y="31"/>
                    </a:cubicBezTo>
                    <a:cubicBezTo>
                      <a:pt x="38" y="29"/>
                      <a:pt x="34" y="25"/>
                      <a:pt x="31" y="22"/>
                    </a:cubicBezTo>
                    <a:cubicBezTo>
                      <a:pt x="27" y="18"/>
                      <a:pt x="27" y="11"/>
                      <a:pt x="29" y="5"/>
                    </a:cubicBezTo>
                    <a:cubicBezTo>
                      <a:pt x="11" y="10"/>
                      <a:pt x="0" y="17"/>
                      <a:pt x="0" y="24"/>
                    </a:cubicBezTo>
                    <a:cubicBezTo>
                      <a:pt x="0" y="40"/>
                      <a:pt x="53" y="53"/>
                      <a:pt x="118" y="53"/>
                    </a:cubicBezTo>
                    <a:cubicBezTo>
                      <a:pt x="183" y="53"/>
                      <a:pt x="235" y="40"/>
                      <a:pt x="235" y="24"/>
                    </a:cubicBezTo>
                    <a:cubicBezTo>
                      <a:pt x="235" y="16"/>
                      <a:pt x="221" y="8"/>
                      <a:pt x="197" y="3"/>
                    </a:cubicBezTo>
                    <a:moveTo>
                      <a:pt x="113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2" y="1"/>
                      <a:pt x="113" y="1"/>
                      <a:pt x="114" y="1"/>
                    </a:cubicBezTo>
                    <a:cubicBezTo>
                      <a:pt x="115" y="2"/>
                      <a:pt x="117" y="2"/>
                      <a:pt x="118" y="3"/>
                    </a:cubicBezTo>
                    <a:cubicBezTo>
                      <a:pt x="121" y="2"/>
                      <a:pt x="123" y="1"/>
                      <a:pt x="124" y="1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00A9B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ş1iḍê">
                <a:extLst>
                  <a:ext uri="{FF2B5EF4-FFF2-40B4-BE49-F238E27FC236}">
                    <a16:creationId xmlns:a16="http://schemas.microsoft.com/office/drawing/2014/main" id="{CBE1921B-416F-4188-96EC-394346CA706E}"/>
                  </a:ext>
                </a:extLst>
              </p:cNvPr>
              <p:cNvSpPr/>
              <p:nvPr/>
            </p:nvSpPr>
            <p:spPr bwMode="auto">
              <a:xfrm>
                <a:off x="25361901" y="38258751"/>
                <a:ext cx="5494338" cy="4037013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5" y="25"/>
                  </a:cxn>
                  <a:cxn ang="0">
                    <a:pos x="40" y="35"/>
                  </a:cxn>
                  <a:cxn ang="0">
                    <a:pos x="47" y="34"/>
                  </a:cxn>
                  <a:cxn ang="0">
                    <a:pos x="49" y="30"/>
                  </a:cxn>
                  <a:cxn ang="0">
                    <a:pos x="27" y="12"/>
                  </a:cxn>
                  <a:cxn ang="0">
                    <a:pos x="21" y="10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2" y="14"/>
                  </a:cxn>
                </a:cxnLst>
                <a:rect l="0" t="0" r="r" b="b"/>
                <a:pathLst>
                  <a:path w="49" h="36">
                    <a:moveTo>
                      <a:pt x="2" y="14"/>
                    </a:moveTo>
                    <a:cubicBezTo>
                      <a:pt x="3" y="15"/>
                      <a:pt x="10" y="19"/>
                      <a:pt x="15" y="25"/>
                    </a:cubicBezTo>
                    <a:cubicBezTo>
                      <a:pt x="21" y="27"/>
                      <a:pt x="40" y="35"/>
                      <a:pt x="40" y="35"/>
                    </a:cubicBezTo>
                    <a:cubicBezTo>
                      <a:pt x="40" y="35"/>
                      <a:pt x="44" y="36"/>
                      <a:pt x="47" y="34"/>
                    </a:cubicBezTo>
                    <a:cubicBezTo>
                      <a:pt x="49" y="33"/>
                      <a:pt x="49" y="30"/>
                      <a:pt x="49" y="3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0" y="2"/>
                      <a:pt x="0" y="13"/>
                      <a:pt x="2" y="14"/>
                    </a:cubicBezTo>
                  </a:path>
                </a:pathLst>
              </a:custGeom>
              <a:solidFill>
                <a:srgbClr val="0C0B0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ṩľíḑé">
                <a:extLst>
                  <a:ext uri="{FF2B5EF4-FFF2-40B4-BE49-F238E27FC236}">
                    <a16:creationId xmlns:a16="http://schemas.microsoft.com/office/drawing/2014/main" id="{E4242781-F7A5-4587-AC35-2E0C45FB8171}"/>
                  </a:ext>
                </a:extLst>
              </p:cNvPr>
              <p:cNvSpPr/>
              <p:nvPr/>
            </p:nvSpPr>
            <p:spPr bwMode="auto">
              <a:xfrm>
                <a:off x="21661438" y="37360226"/>
                <a:ext cx="12558713" cy="7513638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14" y="19"/>
                  </a:cxn>
                  <a:cxn ang="0">
                    <a:pos x="35" y="26"/>
                  </a:cxn>
                  <a:cxn ang="0">
                    <a:pos x="49" y="30"/>
                  </a:cxn>
                  <a:cxn ang="0">
                    <a:pos x="57" y="31"/>
                  </a:cxn>
                  <a:cxn ang="0">
                    <a:pos x="52" y="22"/>
                  </a:cxn>
                  <a:cxn ang="0">
                    <a:pos x="24" y="21"/>
                  </a:cxn>
                  <a:cxn ang="0">
                    <a:pos x="24" y="21"/>
                  </a:cxn>
                  <a:cxn ang="0">
                    <a:pos x="24" y="0"/>
                  </a:cxn>
                  <a:cxn ang="0">
                    <a:pos x="60" y="0"/>
                  </a:cxn>
                  <a:cxn ang="0">
                    <a:pos x="107" y="20"/>
                  </a:cxn>
                  <a:cxn ang="0">
                    <a:pos x="107" y="43"/>
                  </a:cxn>
                  <a:cxn ang="0">
                    <a:pos x="27" y="41"/>
                  </a:cxn>
                  <a:cxn ang="0">
                    <a:pos x="1" y="30"/>
                  </a:cxn>
                  <a:cxn ang="0">
                    <a:pos x="6" y="22"/>
                  </a:cxn>
                </a:cxnLst>
                <a:rect l="0" t="0" r="r" b="b"/>
                <a:pathLst>
                  <a:path w="112" h="67">
                    <a:moveTo>
                      <a:pt x="6" y="22"/>
                    </a:moveTo>
                    <a:cubicBezTo>
                      <a:pt x="9" y="19"/>
                      <a:pt x="13" y="18"/>
                      <a:pt x="14" y="19"/>
                    </a:cubicBezTo>
                    <a:cubicBezTo>
                      <a:pt x="14" y="19"/>
                      <a:pt x="31" y="24"/>
                      <a:pt x="35" y="26"/>
                    </a:cubicBezTo>
                    <a:cubicBezTo>
                      <a:pt x="40" y="27"/>
                      <a:pt x="45" y="29"/>
                      <a:pt x="49" y="30"/>
                    </a:cubicBezTo>
                    <a:cubicBezTo>
                      <a:pt x="52" y="31"/>
                      <a:pt x="55" y="31"/>
                      <a:pt x="57" y="31"/>
                    </a:cubicBezTo>
                    <a:cubicBezTo>
                      <a:pt x="64" y="31"/>
                      <a:pt x="70" y="25"/>
                      <a:pt x="52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97" y="4"/>
                      <a:pt x="107" y="20"/>
                    </a:cubicBezTo>
                    <a:cubicBezTo>
                      <a:pt x="110" y="25"/>
                      <a:pt x="112" y="37"/>
                      <a:pt x="107" y="43"/>
                    </a:cubicBezTo>
                    <a:cubicBezTo>
                      <a:pt x="98" y="53"/>
                      <a:pt x="78" y="67"/>
                      <a:pt x="27" y="41"/>
                    </a:cubicBezTo>
                    <a:cubicBezTo>
                      <a:pt x="26" y="41"/>
                      <a:pt x="2" y="31"/>
                      <a:pt x="1" y="30"/>
                    </a:cubicBezTo>
                    <a:cubicBezTo>
                      <a:pt x="1" y="30"/>
                      <a:pt x="0" y="27"/>
                      <a:pt x="6" y="22"/>
                    </a:cubicBezTo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šľiḋè">
                <a:extLst>
                  <a:ext uri="{FF2B5EF4-FFF2-40B4-BE49-F238E27FC236}">
                    <a16:creationId xmlns:a16="http://schemas.microsoft.com/office/drawing/2014/main" id="{B954B31C-A604-441D-8BE8-02E487F84951}"/>
                  </a:ext>
                </a:extLst>
              </p:cNvPr>
              <p:cNvSpPr/>
              <p:nvPr/>
            </p:nvSpPr>
            <p:spPr bwMode="auto">
              <a:xfrm>
                <a:off x="24352251" y="37360226"/>
                <a:ext cx="9196388" cy="201930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8" y="3"/>
                  </a:cxn>
                  <a:cxn ang="0">
                    <a:pos x="82" y="18"/>
                  </a:cxn>
                  <a:cxn ang="0">
                    <a:pos x="36" y="0"/>
                  </a:cxn>
                </a:cxnLst>
                <a:rect l="0" t="0" r="r" b="b"/>
                <a:pathLst>
                  <a:path w="82" h="18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68" y="6"/>
                      <a:pt x="82" y="18"/>
                    </a:cubicBezTo>
                    <a:cubicBezTo>
                      <a:pt x="70" y="4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lîḑê">
                <a:extLst>
                  <a:ext uri="{FF2B5EF4-FFF2-40B4-BE49-F238E27FC236}">
                    <a16:creationId xmlns:a16="http://schemas.microsoft.com/office/drawing/2014/main" id="{49B9D96E-A653-42CA-8FF3-D445CE8D4C6F}"/>
                  </a:ext>
                </a:extLst>
              </p:cNvPr>
              <p:cNvSpPr/>
              <p:nvPr/>
            </p:nvSpPr>
            <p:spPr bwMode="auto">
              <a:xfrm>
                <a:off x="16725901" y="42295763"/>
                <a:ext cx="9196388" cy="157003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6" y="3"/>
                  </a:cxn>
                  <a:cxn ang="0">
                    <a:pos x="56" y="6"/>
                  </a:cxn>
                  <a:cxn ang="0">
                    <a:pos x="20" y="11"/>
                  </a:cxn>
                  <a:cxn ang="0">
                    <a:pos x="0" y="8"/>
                  </a:cxn>
                  <a:cxn ang="0">
                    <a:pos x="28" y="14"/>
                  </a:cxn>
                  <a:cxn ang="0">
                    <a:pos x="73" y="7"/>
                  </a:cxn>
                  <a:cxn ang="0">
                    <a:pos x="82" y="3"/>
                  </a:cxn>
                  <a:cxn ang="0">
                    <a:pos x="75" y="0"/>
                  </a:cxn>
                </a:cxnLst>
                <a:rect l="0" t="0" r="r" b="b"/>
                <a:pathLst>
                  <a:path w="82" h="14">
                    <a:moveTo>
                      <a:pt x="75" y="0"/>
                    </a:moveTo>
                    <a:cubicBezTo>
                      <a:pt x="70" y="2"/>
                      <a:pt x="66" y="3"/>
                      <a:pt x="66" y="3"/>
                    </a:cubicBezTo>
                    <a:cubicBezTo>
                      <a:pt x="62" y="4"/>
                      <a:pt x="59" y="5"/>
                      <a:pt x="56" y="6"/>
                    </a:cubicBezTo>
                    <a:cubicBezTo>
                      <a:pt x="41" y="9"/>
                      <a:pt x="30" y="11"/>
                      <a:pt x="20" y="11"/>
                    </a:cubicBezTo>
                    <a:cubicBezTo>
                      <a:pt x="12" y="11"/>
                      <a:pt x="5" y="10"/>
                      <a:pt x="0" y="8"/>
                    </a:cubicBezTo>
                    <a:cubicBezTo>
                      <a:pt x="6" y="12"/>
                      <a:pt x="15" y="14"/>
                      <a:pt x="28" y="14"/>
                    </a:cubicBezTo>
                    <a:cubicBezTo>
                      <a:pt x="39" y="14"/>
                      <a:pt x="54" y="12"/>
                      <a:pt x="73" y="7"/>
                    </a:cubicBezTo>
                    <a:cubicBezTo>
                      <a:pt x="74" y="6"/>
                      <a:pt x="78" y="5"/>
                      <a:pt x="82" y="3"/>
                    </a:cubicBezTo>
                    <a:cubicBezTo>
                      <a:pt x="80" y="2"/>
                      <a:pt x="78" y="1"/>
                      <a:pt x="75" y="0"/>
                    </a:cubicBezTo>
                  </a:path>
                </a:pathLst>
              </a:custGeom>
              <a:solidFill>
                <a:srgbClr val="00949E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s1íḍè">
                <a:extLst>
                  <a:ext uri="{FF2B5EF4-FFF2-40B4-BE49-F238E27FC236}">
                    <a16:creationId xmlns:a16="http://schemas.microsoft.com/office/drawing/2014/main" id="{674D5E10-3790-4809-B75E-E7F75F947D75}"/>
                  </a:ext>
                </a:extLst>
              </p:cNvPr>
              <p:cNvSpPr/>
              <p:nvPr/>
            </p:nvSpPr>
            <p:spPr bwMode="auto">
              <a:xfrm>
                <a:off x="25138063" y="41062276"/>
                <a:ext cx="2803525" cy="15700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11"/>
                  </a:cxn>
                  <a:cxn ang="0">
                    <a:pos x="7" y="14"/>
                  </a:cxn>
                  <a:cxn ang="0">
                    <a:pos x="24" y="4"/>
                  </a:cxn>
                  <a:cxn ang="0">
                    <a:pos x="25" y="3"/>
                  </a:cxn>
                  <a:cxn ang="0">
                    <a:pos x="17" y="0"/>
                  </a:cxn>
                </a:cxnLst>
                <a:rect l="0" t="0" r="r" b="b"/>
                <a:pathLst>
                  <a:path w="25" h="14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4"/>
                      <a:pt x="6" y="8"/>
                      <a:pt x="0" y="11"/>
                    </a:cubicBezTo>
                    <a:cubicBezTo>
                      <a:pt x="3" y="12"/>
                      <a:pt x="5" y="13"/>
                      <a:pt x="7" y="14"/>
                    </a:cubicBezTo>
                    <a:cubicBezTo>
                      <a:pt x="13" y="11"/>
                      <a:pt x="20" y="8"/>
                      <a:pt x="24" y="4"/>
                    </a:cubicBezTo>
                    <a:cubicBezTo>
                      <a:pt x="24" y="4"/>
                      <a:pt x="24" y="3"/>
                      <a:pt x="25" y="3"/>
                    </a:cubicBezTo>
                    <a:cubicBezTo>
                      <a:pt x="21" y="2"/>
                      <a:pt x="19" y="1"/>
                      <a:pt x="17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ṥ1íḍé">
                <a:extLst>
                  <a:ext uri="{FF2B5EF4-FFF2-40B4-BE49-F238E27FC236}">
                    <a16:creationId xmlns:a16="http://schemas.microsoft.com/office/drawing/2014/main" id="{3AD75D7C-8123-42AC-ABF5-298209F74377}"/>
                  </a:ext>
                </a:extLst>
              </p:cNvPr>
              <p:cNvSpPr/>
              <p:nvPr/>
            </p:nvSpPr>
            <p:spPr bwMode="auto">
              <a:xfrm>
                <a:off x="14595476" y="37360226"/>
                <a:ext cx="12447588" cy="6840538"/>
              </a:xfrm>
              <a:custGeom>
                <a:avLst/>
                <a:gdLst/>
                <a:ahLst/>
                <a:cxnLst>
                  <a:cxn ang="0">
                    <a:pos x="106" y="25"/>
                  </a:cxn>
                  <a:cxn ang="0">
                    <a:pos x="98" y="21"/>
                  </a:cxn>
                  <a:cxn ang="0">
                    <a:pos x="55" y="31"/>
                  </a:cxn>
                  <a:cxn ang="0">
                    <a:pos x="60" y="22"/>
                  </a:cxn>
                  <a:cxn ang="0">
                    <a:pos x="87" y="21"/>
                  </a:cxn>
                  <a:cxn ang="0">
                    <a:pos x="88" y="21"/>
                  </a:cxn>
                  <a:cxn ang="0">
                    <a:pos x="88" y="0"/>
                  </a:cxn>
                  <a:cxn ang="0">
                    <a:pos x="52" y="0"/>
                  </a:cxn>
                  <a:cxn ang="0">
                    <a:pos x="5" y="20"/>
                  </a:cxn>
                  <a:cxn ang="0">
                    <a:pos x="5" y="43"/>
                  </a:cxn>
                  <a:cxn ang="0">
                    <a:pos x="85" y="47"/>
                  </a:cxn>
                  <a:cxn ang="0">
                    <a:pos x="111" y="33"/>
                  </a:cxn>
                  <a:cxn ang="0">
                    <a:pos x="106" y="25"/>
                  </a:cxn>
                </a:cxnLst>
                <a:rect l="0" t="0" r="r" b="b"/>
                <a:pathLst>
                  <a:path w="111" h="61">
                    <a:moveTo>
                      <a:pt x="106" y="25"/>
                    </a:moveTo>
                    <a:cubicBezTo>
                      <a:pt x="101" y="21"/>
                      <a:pt x="99" y="22"/>
                      <a:pt x="98" y="21"/>
                    </a:cubicBezTo>
                    <a:cubicBezTo>
                      <a:pt x="98" y="21"/>
                      <a:pt x="68" y="33"/>
                      <a:pt x="55" y="31"/>
                    </a:cubicBezTo>
                    <a:cubicBezTo>
                      <a:pt x="48" y="30"/>
                      <a:pt x="41" y="25"/>
                      <a:pt x="60" y="22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15" y="4"/>
                      <a:pt x="5" y="20"/>
                    </a:cubicBezTo>
                    <a:cubicBezTo>
                      <a:pt x="2" y="25"/>
                      <a:pt x="0" y="37"/>
                      <a:pt x="5" y="43"/>
                    </a:cubicBezTo>
                    <a:cubicBezTo>
                      <a:pt x="14" y="53"/>
                      <a:pt x="35" y="61"/>
                      <a:pt x="85" y="47"/>
                    </a:cubicBezTo>
                    <a:cubicBezTo>
                      <a:pt x="86" y="47"/>
                      <a:pt x="104" y="40"/>
                      <a:pt x="111" y="33"/>
                    </a:cubicBezTo>
                    <a:cubicBezTo>
                      <a:pt x="111" y="33"/>
                      <a:pt x="110" y="28"/>
                      <a:pt x="106" y="25"/>
                    </a:cubicBezTo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şlíḋe">
                <a:extLst>
                  <a:ext uri="{FF2B5EF4-FFF2-40B4-BE49-F238E27FC236}">
                    <a16:creationId xmlns:a16="http://schemas.microsoft.com/office/drawing/2014/main" id="{D5B51B2D-77C6-49CE-8F30-810FCAC2EAA2}"/>
                  </a:ext>
                </a:extLst>
              </p:cNvPr>
              <p:cNvSpPr/>
              <p:nvPr/>
            </p:nvSpPr>
            <p:spPr bwMode="auto">
              <a:xfrm>
                <a:off x="20202526" y="39716076"/>
                <a:ext cx="6505575" cy="1681163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0" y="9"/>
                  </a:cxn>
                  <a:cxn ang="0">
                    <a:pos x="7" y="12"/>
                  </a:cxn>
                  <a:cxn ang="0">
                    <a:pos x="50" y="3"/>
                  </a:cxn>
                  <a:cxn ang="0">
                    <a:pos x="58" y="6"/>
                  </a:cxn>
                  <a:cxn ang="0">
                    <a:pos x="56" y="4"/>
                  </a:cxn>
                  <a:cxn ang="0">
                    <a:pos x="48" y="0"/>
                  </a:cxn>
                  <a:cxn ang="0">
                    <a:pos x="5" y="10"/>
                  </a:cxn>
                </a:cxnLst>
                <a:rect l="0" t="0" r="r" b="b"/>
                <a:pathLst>
                  <a:path w="58" h="15">
                    <a:moveTo>
                      <a:pt x="5" y="10"/>
                    </a:moveTo>
                    <a:cubicBezTo>
                      <a:pt x="3" y="10"/>
                      <a:pt x="1" y="9"/>
                      <a:pt x="0" y="9"/>
                    </a:cubicBezTo>
                    <a:cubicBezTo>
                      <a:pt x="0" y="10"/>
                      <a:pt x="4" y="12"/>
                      <a:pt x="7" y="12"/>
                    </a:cubicBezTo>
                    <a:cubicBezTo>
                      <a:pt x="21" y="15"/>
                      <a:pt x="50" y="3"/>
                      <a:pt x="50" y="3"/>
                    </a:cubicBezTo>
                    <a:cubicBezTo>
                      <a:pt x="51" y="3"/>
                      <a:pt x="54" y="3"/>
                      <a:pt x="58" y="6"/>
                    </a:cubicBezTo>
                    <a:cubicBezTo>
                      <a:pt x="58" y="5"/>
                      <a:pt x="57" y="5"/>
                      <a:pt x="56" y="4"/>
                    </a:cubicBezTo>
                    <a:cubicBezTo>
                      <a:pt x="51" y="0"/>
                      <a:pt x="49" y="1"/>
                      <a:pt x="48" y="0"/>
                    </a:cubicBezTo>
                    <a:cubicBezTo>
                      <a:pt x="48" y="0"/>
                      <a:pt x="18" y="12"/>
                      <a:pt x="5" y="10"/>
                    </a:cubicBezTo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iš1iďê">
                <a:extLst>
                  <a:ext uri="{FF2B5EF4-FFF2-40B4-BE49-F238E27FC236}">
                    <a16:creationId xmlns:a16="http://schemas.microsoft.com/office/drawing/2014/main" id="{6BC80D99-5FC7-4EC0-B0AE-043CBD126434}"/>
                  </a:ext>
                </a:extLst>
              </p:cNvPr>
              <p:cNvSpPr/>
              <p:nvPr/>
            </p:nvSpPr>
            <p:spPr bwMode="auto">
              <a:xfrm>
                <a:off x="21661438" y="39379526"/>
                <a:ext cx="3251200" cy="145732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17" y="4"/>
                  </a:cxn>
                  <a:cxn ang="0">
                    <a:pos x="26" y="7"/>
                  </a:cxn>
                  <a:cxn ang="0">
                    <a:pos x="29" y="6"/>
                  </a:cxn>
                  <a:cxn ang="0">
                    <a:pos x="27" y="5"/>
                  </a:cxn>
                  <a:cxn ang="0">
                    <a:pos x="14" y="1"/>
                  </a:cxn>
                  <a:cxn ang="0">
                    <a:pos x="6" y="4"/>
                  </a:cxn>
                  <a:cxn ang="0">
                    <a:pos x="1" y="12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9" y="7"/>
                  </a:cxn>
                </a:cxnLst>
                <a:rect l="0" t="0" r="r" b="b"/>
                <a:pathLst>
                  <a:path w="29" h="13">
                    <a:moveTo>
                      <a:pt x="9" y="7"/>
                    </a:moveTo>
                    <a:cubicBezTo>
                      <a:pt x="12" y="4"/>
                      <a:pt x="15" y="3"/>
                      <a:pt x="17" y="4"/>
                    </a:cubicBezTo>
                    <a:cubicBezTo>
                      <a:pt x="17" y="4"/>
                      <a:pt x="21" y="5"/>
                      <a:pt x="26" y="7"/>
                    </a:cubicBezTo>
                    <a:cubicBezTo>
                      <a:pt x="27" y="6"/>
                      <a:pt x="28" y="6"/>
                      <a:pt x="29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1" y="3"/>
                      <a:pt x="14" y="1"/>
                      <a:pt x="14" y="1"/>
                    </a:cubicBezTo>
                    <a:cubicBezTo>
                      <a:pt x="13" y="0"/>
                      <a:pt x="9" y="1"/>
                      <a:pt x="6" y="4"/>
                    </a:cubicBezTo>
                    <a:cubicBezTo>
                      <a:pt x="0" y="9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5" y="11"/>
                      <a:pt x="6" y="9"/>
                      <a:pt x="9" y="7"/>
                    </a:cubicBezTo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$ḷíḍè">
                <a:extLst>
                  <a:ext uri="{FF2B5EF4-FFF2-40B4-BE49-F238E27FC236}">
                    <a16:creationId xmlns:a16="http://schemas.microsoft.com/office/drawing/2014/main" id="{AB006933-7105-4526-ADC4-885F99801CDD}"/>
                  </a:ext>
                </a:extLst>
              </p:cNvPr>
              <p:cNvSpPr/>
              <p:nvPr/>
            </p:nvSpPr>
            <p:spPr bwMode="auto">
              <a:xfrm>
                <a:off x="24352251" y="39716076"/>
                <a:ext cx="112713" cy="1588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71" y="0"/>
                  </a:cxn>
                </a:cxnLst>
                <a:rect l="0" t="0" r="r" b="b"/>
                <a:pathLst>
                  <a:path w="71">
                    <a:moveTo>
                      <a:pt x="71" y="0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ṣľíḍe">
                <a:extLst>
                  <a:ext uri="{FF2B5EF4-FFF2-40B4-BE49-F238E27FC236}">
                    <a16:creationId xmlns:a16="http://schemas.microsoft.com/office/drawing/2014/main" id="{EDA30C76-5BE4-44F4-B499-9512FC8A53DA}"/>
                  </a:ext>
                </a:extLst>
              </p:cNvPr>
              <p:cNvSpPr/>
              <p:nvPr/>
            </p:nvSpPr>
            <p:spPr bwMode="auto">
              <a:xfrm>
                <a:off x="17848263" y="37922201"/>
                <a:ext cx="5719763" cy="3700463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35" y="25"/>
                  </a:cxn>
                  <a:cxn ang="0">
                    <a:pos x="9" y="32"/>
                  </a:cxn>
                  <a:cxn ang="0">
                    <a:pos x="2" y="31"/>
                  </a:cxn>
                  <a:cxn ang="0">
                    <a:pos x="1" y="27"/>
                  </a:cxn>
                  <a:cxn ang="0">
                    <a:pos x="24" y="11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6" y="1"/>
                  </a:cxn>
                  <a:cxn ang="0">
                    <a:pos x="39" y="0"/>
                  </a:cxn>
                  <a:cxn ang="0">
                    <a:pos x="41" y="2"/>
                  </a:cxn>
                  <a:cxn ang="0">
                    <a:pos x="49" y="15"/>
                  </a:cxn>
                </a:cxnLst>
                <a:rect l="0" t="0" r="r" b="b"/>
                <a:pathLst>
                  <a:path w="51" h="33">
                    <a:moveTo>
                      <a:pt x="49" y="15"/>
                    </a:moveTo>
                    <a:cubicBezTo>
                      <a:pt x="47" y="16"/>
                      <a:pt x="40" y="18"/>
                      <a:pt x="35" y="25"/>
                    </a:cubicBezTo>
                    <a:cubicBezTo>
                      <a:pt x="28" y="26"/>
                      <a:pt x="9" y="32"/>
                      <a:pt x="9" y="32"/>
                    </a:cubicBezTo>
                    <a:cubicBezTo>
                      <a:pt x="9" y="32"/>
                      <a:pt x="4" y="33"/>
                      <a:pt x="2" y="31"/>
                    </a:cubicBezTo>
                    <a:cubicBezTo>
                      <a:pt x="0" y="30"/>
                      <a:pt x="1" y="27"/>
                      <a:pt x="1" y="27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0" y="1"/>
                      <a:pt x="41" y="2"/>
                      <a:pt x="41" y="2"/>
                    </a:cubicBezTo>
                    <a:cubicBezTo>
                      <a:pt x="41" y="2"/>
                      <a:pt x="51" y="14"/>
                      <a:pt x="49" y="15"/>
                    </a:cubicBezTo>
                  </a:path>
                </a:pathLst>
              </a:custGeom>
              <a:solidFill>
                <a:srgbClr val="19181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S1ide">
                <a:extLst>
                  <a:ext uri="{FF2B5EF4-FFF2-40B4-BE49-F238E27FC236}">
                    <a16:creationId xmlns:a16="http://schemas.microsoft.com/office/drawing/2014/main" id="{F7ADD069-B73A-48D6-B003-A618DFC72886}"/>
                  </a:ext>
                </a:extLst>
              </p:cNvPr>
              <p:cNvSpPr/>
              <p:nvPr/>
            </p:nvSpPr>
            <p:spPr bwMode="auto">
              <a:xfrm>
                <a:off x="14595476" y="37360226"/>
                <a:ext cx="9869488" cy="5046663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55" y="3"/>
                  </a:cxn>
                  <a:cxn ang="0">
                    <a:pos x="88" y="3"/>
                  </a:cxn>
                  <a:cxn ang="0">
                    <a:pos x="88" y="0"/>
                  </a:cxn>
                  <a:cxn ang="0">
                    <a:pos x="52" y="0"/>
                  </a:cxn>
                  <a:cxn ang="0">
                    <a:pos x="5" y="20"/>
                  </a:cxn>
                  <a:cxn ang="0">
                    <a:pos x="5" y="43"/>
                  </a:cxn>
                  <a:cxn ang="0">
                    <a:pos x="7" y="45"/>
                  </a:cxn>
                  <a:cxn ang="0">
                    <a:pos x="8" y="22"/>
                  </a:cxn>
                </a:cxnLst>
                <a:rect l="0" t="0" r="r" b="b"/>
                <a:pathLst>
                  <a:path w="88" h="45">
                    <a:moveTo>
                      <a:pt x="8" y="22"/>
                    </a:moveTo>
                    <a:cubicBezTo>
                      <a:pt x="17" y="6"/>
                      <a:pt x="55" y="3"/>
                      <a:pt x="55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15" y="4"/>
                      <a:pt x="5" y="20"/>
                    </a:cubicBezTo>
                    <a:cubicBezTo>
                      <a:pt x="2" y="25"/>
                      <a:pt x="0" y="37"/>
                      <a:pt x="5" y="43"/>
                    </a:cubicBezTo>
                    <a:cubicBezTo>
                      <a:pt x="6" y="44"/>
                      <a:pt x="6" y="44"/>
                      <a:pt x="7" y="45"/>
                    </a:cubicBezTo>
                    <a:cubicBezTo>
                      <a:pt x="2" y="39"/>
                      <a:pt x="4" y="28"/>
                      <a:pt x="8" y="22"/>
                    </a:cubicBezTo>
                    <a:close/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ṥľïḍè">
                <a:extLst>
                  <a:ext uri="{FF2B5EF4-FFF2-40B4-BE49-F238E27FC236}">
                    <a16:creationId xmlns:a16="http://schemas.microsoft.com/office/drawing/2014/main" id="{399E1398-43E6-4AD5-8944-AEE1B69381B5}"/>
                  </a:ext>
                </a:extLst>
              </p:cNvPr>
              <p:cNvSpPr/>
              <p:nvPr/>
            </p:nvSpPr>
            <p:spPr bwMode="auto">
              <a:xfrm>
                <a:off x="32426276" y="15381288"/>
                <a:ext cx="12673013" cy="10428288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8"/>
                  </a:cxn>
                  <a:cxn ang="0">
                    <a:pos x="83" y="74"/>
                  </a:cxn>
                  <a:cxn ang="0">
                    <a:pos x="98" y="0"/>
                  </a:cxn>
                </a:cxnLst>
                <a:rect l="0" t="0" r="r" b="b"/>
                <a:pathLst>
                  <a:path w="113" h="93">
                    <a:moveTo>
                      <a:pt x="9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5" y="90"/>
                      <a:pt x="56" y="93"/>
                      <a:pt x="83" y="74"/>
                    </a:cubicBezTo>
                    <a:cubicBezTo>
                      <a:pt x="110" y="55"/>
                      <a:pt x="113" y="21"/>
                      <a:pt x="98" y="0"/>
                    </a:cubicBezTo>
                    <a:close/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ş1ïḍé">
                <a:extLst>
                  <a:ext uri="{FF2B5EF4-FFF2-40B4-BE49-F238E27FC236}">
                    <a16:creationId xmlns:a16="http://schemas.microsoft.com/office/drawing/2014/main" id="{9AA10FD7-44B2-44CC-9AA7-9F88C6D064F3}"/>
                  </a:ext>
                </a:extLst>
              </p:cNvPr>
              <p:cNvSpPr/>
              <p:nvPr/>
            </p:nvSpPr>
            <p:spPr bwMode="auto">
              <a:xfrm>
                <a:off x="31753176" y="14371638"/>
                <a:ext cx="12336463" cy="9531350"/>
              </a:xfrm>
              <a:custGeom>
                <a:avLst/>
                <a:gdLst/>
                <a:ahLst/>
                <a:cxnLst>
                  <a:cxn ang="0">
                    <a:pos x="104" y="9"/>
                  </a:cxn>
                  <a:cxn ang="0">
                    <a:pos x="65" y="57"/>
                  </a:cxn>
                  <a:cxn ang="0">
                    <a:pos x="6" y="77"/>
                  </a:cxn>
                  <a:cxn ang="0">
                    <a:pos x="45" y="29"/>
                  </a:cxn>
                  <a:cxn ang="0">
                    <a:pos x="104" y="9"/>
                  </a:cxn>
                </a:cxnLst>
                <a:rect l="0" t="0" r="r" b="b"/>
                <a:pathLst>
                  <a:path w="110" h="85">
                    <a:moveTo>
                      <a:pt x="104" y="9"/>
                    </a:moveTo>
                    <a:cubicBezTo>
                      <a:pt x="110" y="17"/>
                      <a:pt x="92" y="38"/>
                      <a:pt x="65" y="57"/>
                    </a:cubicBezTo>
                    <a:cubicBezTo>
                      <a:pt x="38" y="77"/>
                      <a:pt x="11" y="85"/>
                      <a:pt x="6" y="77"/>
                    </a:cubicBezTo>
                    <a:cubicBezTo>
                      <a:pt x="0" y="69"/>
                      <a:pt x="18" y="48"/>
                      <a:pt x="45" y="29"/>
                    </a:cubicBezTo>
                    <a:cubicBezTo>
                      <a:pt x="72" y="9"/>
                      <a:pt x="98" y="0"/>
                      <a:pt x="104" y="9"/>
                    </a:cubicBezTo>
                    <a:close/>
                  </a:path>
                </a:pathLst>
              </a:custGeom>
              <a:solidFill>
                <a:srgbClr val="F5B39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ṣlíḑe">
                <a:extLst>
                  <a:ext uri="{FF2B5EF4-FFF2-40B4-BE49-F238E27FC236}">
                    <a16:creationId xmlns:a16="http://schemas.microsoft.com/office/drawing/2014/main" id="{71131FC4-5A7D-40AE-89BB-BE39473D3CE0}"/>
                  </a:ext>
                </a:extLst>
              </p:cNvPr>
              <p:cNvSpPr/>
              <p:nvPr/>
            </p:nvSpPr>
            <p:spPr bwMode="auto">
              <a:xfrm>
                <a:off x="32875538" y="15155863"/>
                <a:ext cx="9980613" cy="7626350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51" y="43"/>
                  </a:cxn>
                  <a:cxn ang="0">
                    <a:pos x="4" y="63"/>
                  </a:cxn>
                  <a:cxn ang="0">
                    <a:pos x="38" y="25"/>
                  </a:cxn>
                  <a:cxn ang="0">
                    <a:pos x="86" y="5"/>
                  </a:cxn>
                </a:cxnLst>
                <a:rect l="0" t="0" r="r" b="b"/>
                <a:pathLst>
                  <a:path w="89" h="68">
                    <a:moveTo>
                      <a:pt x="86" y="5"/>
                    </a:moveTo>
                    <a:cubicBezTo>
                      <a:pt x="89" y="10"/>
                      <a:pt x="74" y="27"/>
                      <a:pt x="51" y="43"/>
                    </a:cubicBezTo>
                    <a:cubicBezTo>
                      <a:pt x="28" y="59"/>
                      <a:pt x="7" y="68"/>
                      <a:pt x="4" y="63"/>
                    </a:cubicBezTo>
                    <a:cubicBezTo>
                      <a:pt x="0" y="58"/>
                      <a:pt x="16" y="41"/>
                      <a:pt x="38" y="25"/>
                    </a:cubicBezTo>
                    <a:cubicBezTo>
                      <a:pt x="61" y="9"/>
                      <a:pt x="82" y="0"/>
                      <a:pt x="86" y="5"/>
                    </a:cubicBezTo>
                    <a:close/>
                  </a:path>
                </a:pathLst>
              </a:custGeom>
              <a:solidFill>
                <a:srgbClr val="DF8F7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şlîḑê">
                <a:extLst>
                  <a:ext uri="{FF2B5EF4-FFF2-40B4-BE49-F238E27FC236}">
                    <a16:creationId xmlns:a16="http://schemas.microsoft.com/office/drawing/2014/main" id="{CDD8A685-4E13-4773-8615-6603E1D90CEF}"/>
                  </a:ext>
                </a:extLst>
              </p:cNvPr>
              <p:cNvSpPr/>
              <p:nvPr/>
            </p:nvSpPr>
            <p:spPr bwMode="auto">
              <a:xfrm>
                <a:off x="21099463" y="40725726"/>
                <a:ext cx="673100" cy="1111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0"/>
                      <a:pt x="3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0949E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ṣļiḓe">
                <a:extLst>
                  <a:ext uri="{FF2B5EF4-FFF2-40B4-BE49-F238E27FC236}">
                    <a16:creationId xmlns:a16="http://schemas.microsoft.com/office/drawing/2014/main" id="{BE38D387-376C-41FD-BC0C-C18756853F74}"/>
                  </a:ext>
                </a:extLst>
              </p:cNvPr>
              <p:cNvSpPr/>
              <p:nvPr/>
            </p:nvSpPr>
            <p:spPr bwMode="auto">
              <a:xfrm>
                <a:off x="17848263" y="41062276"/>
                <a:ext cx="3027363" cy="100806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6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9"/>
                  </a:cxn>
                  <a:cxn ang="0">
                    <a:pos x="10" y="8"/>
                  </a:cxn>
                  <a:cxn ang="0">
                    <a:pos x="27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9">
                    <a:moveTo>
                      <a:pt x="25" y="0"/>
                    </a:moveTo>
                    <a:cubicBezTo>
                      <a:pt x="22" y="0"/>
                      <a:pt x="19" y="1"/>
                      <a:pt x="16" y="2"/>
                    </a:cubicBezTo>
                    <a:cubicBezTo>
                      <a:pt x="12" y="3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2" y="8"/>
                    </a:cubicBezTo>
                    <a:cubicBezTo>
                      <a:pt x="3" y="8"/>
                      <a:pt x="5" y="9"/>
                      <a:pt x="6" y="9"/>
                    </a:cubicBezTo>
                    <a:cubicBezTo>
                      <a:pt x="8" y="9"/>
                      <a:pt x="10" y="8"/>
                      <a:pt x="10" y="8"/>
                    </a:cubicBezTo>
                    <a:cubicBezTo>
                      <a:pt x="10" y="8"/>
                      <a:pt x="20" y="4"/>
                      <a:pt x="27" y="0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sḷiḑè">
                <a:extLst>
                  <a:ext uri="{FF2B5EF4-FFF2-40B4-BE49-F238E27FC236}">
                    <a16:creationId xmlns:a16="http://schemas.microsoft.com/office/drawing/2014/main" id="{450296A8-A2B2-4DC7-A744-C84FC5025DA3}"/>
                  </a:ext>
                </a:extLst>
              </p:cNvPr>
              <p:cNvSpPr/>
              <p:nvPr/>
            </p:nvSpPr>
            <p:spPr bwMode="auto">
              <a:xfrm>
                <a:off x="20651788" y="40836851"/>
                <a:ext cx="896938" cy="2254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1"/>
                      <a:pt x="6" y="1"/>
                      <a:pt x="8" y="0"/>
                    </a:cubicBezTo>
                  </a:path>
                </a:pathLst>
              </a:custGeom>
              <a:solidFill>
                <a:srgbClr val="35313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ṧḻíḋè">
                <a:extLst>
                  <a:ext uri="{FF2B5EF4-FFF2-40B4-BE49-F238E27FC236}">
                    <a16:creationId xmlns:a16="http://schemas.microsoft.com/office/drawing/2014/main" id="{5E60D269-4136-48AA-8EE5-DA2BC6B74994}"/>
                  </a:ext>
                </a:extLst>
              </p:cNvPr>
              <p:cNvSpPr/>
              <p:nvPr/>
            </p:nvSpPr>
            <p:spPr bwMode="auto">
              <a:xfrm>
                <a:off x="18072101" y="41286113"/>
                <a:ext cx="1570038" cy="2238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0" y="1"/>
                  </a:cxn>
                  <a:cxn ang="0">
                    <a:pos x="14" y="0"/>
                  </a:cxn>
                  <a:cxn ang="0">
                    <a:pos x="7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3" y="2"/>
                      <a:pt x="1" y="2"/>
                      <a:pt x="0" y="1"/>
                    </a:cubicBezTo>
                    <a:moveTo>
                      <a:pt x="14" y="0"/>
                    </a:moveTo>
                    <a:cubicBezTo>
                      <a:pt x="10" y="1"/>
                      <a:pt x="7" y="2"/>
                      <a:pt x="7" y="2"/>
                    </a:cubicBezTo>
                    <a:cubicBezTo>
                      <a:pt x="7" y="2"/>
                      <a:pt x="10" y="1"/>
                      <a:pt x="14" y="0"/>
                    </a:cubicBezTo>
                  </a:path>
                </a:pathLst>
              </a:custGeom>
              <a:solidFill>
                <a:srgbClr val="14131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šlïḑé">
                <a:extLst>
                  <a:ext uri="{FF2B5EF4-FFF2-40B4-BE49-F238E27FC236}">
                    <a16:creationId xmlns:a16="http://schemas.microsoft.com/office/drawing/2014/main" id="{64E6F20E-1D35-4480-B901-B361DFCFC8BB}"/>
                  </a:ext>
                </a:extLst>
              </p:cNvPr>
              <p:cNvSpPr/>
              <p:nvPr/>
            </p:nvSpPr>
            <p:spPr bwMode="auto">
              <a:xfrm>
                <a:off x="25361901" y="38258751"/>
                <a:ext cx="5494338" cy="4037013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5" y="25"/>
                  </a:cxn>
                  <a:cxn ang="0">
                    <a:pos x="40" y="35"/>
                  </a:cxn>
                  <a:cxn ang="0">
                    <a:pos x="47" y="34"/>
                  </a:cxn>
                  <a:cxn ang="0">
                    <a:pos x="49" y="30"/>
                  </a:cxn>
                  <a:cxn ang="0">
                    <a:pos x="27" y="12"/>
                  </a:cxn>
                  <a:cxn ang="0">
                    <a:pos x="21" y="10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2" y="14"/>
                  </a:cxn>
                </a:cxnLst>
                <a:rect l="0" t="0" r="r" b="b"/>
                <a:pathLst>
                  <a:path w="49" h="36">
                    <a:moveTo>
                      <a:pt x="2" y="14"/>
                    </a:moveTo>
                    <a:cubicBezTo>
                      <a:pt x="3" y="15"/>
                      <a:pt x="10" y="19"/>
                      <a:pt x="15" y="25"/>
                    </a:cubicBezTo>
                    <a:cubicBezTo>
                      <a:pt x="21" y="27"/>
                      <a:pt x="40" y="35"/>
                      <a:pt x="40" y="35"/>
                    </a:cubicBezTo>
                    <a:cubicBezTo>
                      <a:pt x="40" y="35"/>
                      <a:pt x="44" y="36"/>
                      <a:pt x="47" y="34"/>
                    </a:cubicBezTo>
                    <a:cubicBezTo>
                      <a:pt x="49" y="33"/>
                      <a:pt x="49" y="30"/>
                      <a:pt x="49" y="3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0" y="2"/>
                      <a:pt x="0" y="13"/>
                      <a:pt x="2" y="14"/>
                    </a:cubicBezTo>
                  </a:path>
                </a:pathLst>
              </a:custGeom>
              <a:solidFill>
                <a:srgbClr val="19181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ṩľïḍe">
                <a:extLst>
                  <a:ext uri="{FF2B5EF4-FFF2-40B4-BE49-F238E27FC236}">
                    <a16:creationId xmlns:a16="http://schemas.microsoft.com/office/drawing/2014/main" id="{E5B7AE36-5B23-4353-B10B-5F343BD595C6}"/>
                  </a:ext>
                </a:extLst>
              </p:cNvPr>
              <p:cNvSpPr/>
              <p:nvPr/>
            </p:nvSpPr>
            <p:spPr bwMode="auto">
              <a:xfrm>
                <a:off x="27043063" y="38369876"/>
                <a:ext cx="4373563" cy="381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5"/>
                  </a:cxn>
                  <a:cxn ang="0">
                    <a:pos x="6" y="9"/>
                  </a:cxn>
                  <a:cxn ang="0">
                    <a:pos x="12" y="11"/>
                  </a:cxn>
                  <a:cxn ang="0">
                    <a:pos x="34" y="29"/>
                  </a:cxn>
                  <a:cxn ang="0">
                    <a:pos x="34" y="30"/>
                  </a:cxn>
                  <a:cxn ang="0">
                    <a:pos x="32" y="33"/>
                  </a:cxn>
                  <a:cxn ang="0">
                    <a:pos x="32" y="33"/>
                  </a:cxn>
                  <a:cxn ang="0">
                    <a:pos x="32" y="33"/>
                  </a:cxn>
                  <a:cxn ang="0">
                    <a:pos x="30" y="34"/>
                  </a:cxn>
                  <a:cxn ang="0">
                    <a:pos x="33" y="34"/>
                  </a:cxn>
                  <a:cxn ang="0">
                    <a:pos x="37" y="33"/>
                  </a:cxn>
                  <a:cxn ang="0">
                    <a:pos x="39" y="30"/>
                  </a:cxn>
                  <a:cxn ang="0">
                    <a:pos x="17" y="11"/>
                  </a:cxn>
                  <a:cxn ang="0">
                    <a:pos x="11" y="10"/>
                  </a:cxn>
                  <a:cxn ang="0">
                    <a:pos x="10" y="5"/>
                  </a:cxn>
                  <a:cxn ang="0">
                    <a:pos x="5" y="1"/>
                  </a:cxn>
                  <a:cxn ang="0">
                    <a:pos x="3" y="0"/>
                  </a:cxn>
                </a:cxnLst>
                <a:rect l="0" t="0" r="r" b="b"/>
                <a:pathLst>
                  <a:path w="39" h="34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4" y="30"/>
                      <a:pt x="34" y="30"/>
                    </a:cubicBezTo>
                    <a:cubicBezTo>
                      <a:pt x="34" y="31"/>
                      <a:pt x="34" y="32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1" y="34"/>
                      <a:pt x="32" y="34"/>
                      <a:pt x="33" y="34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9" y="32"/>
                      <a:pt x="39" y="30"/>
                      <a:pt x="39" y="3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0"/>
                      <a:pt x="3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şḻîḓê">
                <a:extLst>
                  <a:ext uri="{FF2B5EF4-FFF2-40B4-BE49-F238E27FC236}">
                    <a16:creationId xmlns:a16="http://schemas.microsoft.com/office/drawing/2014/main" id="{FD61168E-EFC2-4A93-AAA4-2169070001D7}"/>
                  </a:ext>
                </a:extLst>
              </p:cNvPr>
              <p:cNvSpPr/>
              <p:nvPr/>
            </p:nvSpPr>
            <p:spPr bwMode="auto">
              <a:xfrm>
                <a:off x="30408563" y="41733788"/>
                <a:ext cx="447675" cy="44926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3"/>
                    </a:cubicBezTo>
                    <a:moveTo>
                      <a:pt x="4" y="0"/>
                    </a:moveTo>
                    <a:cubicBezTo>
                      <a:pt x="4" y="1"/>
                      <a:pt x="4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1"/>
                      <a:pt x="4" y="0"/>
                    </a:cubicBezTo>
                  </a:path>
                </a:pathLst>
              </a:custGeom>
              <a:solidFill>
                <a:srgbClr val="14131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s1ïḓè">
                <a:extLst>
                  <a:ext uri="{FF2B5EF4-FFF2-40B4-BE49-F238E27FC236}">
                    <a16:creationId xmlns:a16="http://schemas.microsoft.com/office/drawing/2014/main" id="{B68831D2-1782-4CE9-A436-80C12F395FD2}"/>
                  </a:ext>
                </a:extLst>
              </p:cNvPr>
              <p:cNvSpPr/>
              <p:nvPr/>
            </p:nvSpPr>
            <p:spPr bwMode="auto">
              <a:xfrm>
                <a:off x="11455401" y="33659763"/>
                <a:ext cx="8410575" cy="706596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35" y="31"/>
                  </a:cxn>
                  <a:cxn ang="0">
                    <a:pos x="21" y="18"/>
                  </a:cxn>
                  <a:cxn ang="0">
                    <a:pos x="14" y="26"/>
                  </a:cxn>
                  <a:cxn ang="0">
                    <a:pos x="22" y="24"/>
                  </a:cxn>
                  <a:cxn ang="0">
                    <a:pos x="25" y="32"/>
                  </a:cxn>
                  <a:cxn ang="0">
                    <a:pos x="19" y="37"/>
                  </a:cxn>
                  <a:cxn ang="0">
                    <a:pos x="12" y="27"/>
                  </a:cxn>
                  <a:cxn ang="0">
                    <a:pos x="20" y="41"/>
                  </a:cxn>
                  <a:cxn ang="0">
                    <a:pos x="6" y="49"/>
                  </a:cxn>
                  <a:cxn ang="0">
                    <a:pos x="10" y="55"/>
                  </a:cxn>
                  <a:cxn ang="0">
                    <a:pos x="23" y="45"/>
                  </a:cxn>
                  <a:cxn ang="0">
                    <a:pos x="11" y="57"/>
                  </a:cxn>
                  <a:cxn ang="0">
                    <a:pos x="17" y="60"/>
                  </a:cxn>
                  <a:cxn ang="0">
                    <a:pos x="27" y="46"/>
                  </a:cxn>
                  <a:cxn ang="0">
                    <a:pos x="22" y="59"/>
                  </a:cxn>
                  <a:cxn ang="0">
                    <a:pos x="27" y="61"/>
                  </a:cxn>
                  <a:cxn ang="0">
                    <a:pos x="31" y="46"/>
                  </a:cxn>
                  <a:cxn ang="0">
                    <a:pos x="38" y="38"/>
                  </a:cxn>
                  <a:cxn ang="0">
                    <a:pos x="75" y="14"/>
                  </a:cxn>
                  <a:cxn ang="0">
                    <a:pos x="62" y="0"/>
                  </a:cxn>
                </a:cxnLst>
                <a:rect l="0" t="0" r="r" b="b"/>
                <a:pathLst>
                  <a:path w="75" h="63">
                    <a:moveTo>
                      <a:pt x="62" y="0"/>
                    </a:moveTo>
                    <a:cubicBezTo>
                      <a:pt x="62" y="0"/>
                      <a:pt x="45" y="27"/>
                      <a:pt x="35" y="31"/>
                    </a:cubicBezTo>
                    <a:cubicBezTo>
                      <a:pt x="35" y="31"/>
                      <a:pt x="31" y="18"/>
                      <a:pt x="21" y="18"/>
                    </a:cubicBezTo>
                    <a:cubicBezTo>
                      <a:pt x="15" y="18"/>
                      <a:pt x="9" y="23"/>
                      <a:pt x="14" y="26"/>
                    </a:cubicBezTo>
                    <a:cubicBezTo>
                      <a:pt x="18" y="26"/>
                      <a:pt x="17" y="23"/>
                      <a:pt x="22" y="24"/>
                    </a:cubicBezTo>
                    <a:cubicBezTo>
                      <a:pt x="26" y="25"/>
                      <a:pt x="26" y="30"/>
                      <a:pt x="25" y="32"/>
                    </a:cubicBezTo>
                    <a:cubicBezTo>
                      <a:pt x="25" y="34"/>
                      <a:pt x="23" y="37"/>
                      <a:pt x="19" y="37"/>
                    </a:cubicBezTo>
                    <a:cubicBezTo>
                      <a:pt x="16" y="36"/>
                      <a:pt x="15" y="28"/>
                      <a:pt x="12" y="27"/>
                    </a:cubicBezTo>
                    <a:cubicBezTo>
                      <a:pt x="7" y="25"/>
                      <a:pt x="4" y="42"/>
                      <a:pt x="20" y="41"/>
                    </a:cubicBezTo>
                    <a:cubicBezTo>
                      <a:pt x="20" y="47"/>
                      <a:pt x="12" y="50"/>
                      <a:pt x="6" y="49"/>
                    </a:cubicBezTo>
                    <a:cubicBezTo>
                      <a:pt x="0" y="48"/>
                      <a:pt x="1" y="57"/>
                      <a:pt x="10" y="55"/>
                    </a:cubicBezTo>
                    <a:cubicBezTo>
                      <a:pt x="18" y="53"/>
                      <a:pt x="20" y="50"/>
                      <a:pt x="23" y="45"/>
                    </a:cubicBezTo>
                    <a:cubicBezTo>
                      <a:pt x="24" y="54"/>
                      <a:pt x="13" y="55"/>
                      <a:pt x="11" y="57"/>
                    </a:cubicBezTo>
                    <a:cubicBezTo>
                      <a:pt x="10" y="58"/>
                      <a:pt x="9" y="63"/>
                      <a:pt x="17" y="60"/>
                    </a:cubicBezTo>
                    <a:cubicBezTo>
                      <a:pt x="24" y="57"/>
                      <a:pt x="27" y="48"/>
                      <a:pt x="27" y="46"/>
                    </a:cubicBezTo>
                    <a:cubicBezTo>
                      <a:pt x="29" y="50"/>
                      <a:pt x="22" y="56"/>
                      <a:pt x="22" y="59"/>
                    </a:cubicBezTo>
                    <a:cubicBezTo>
                      <a:pt x="22" y="61"/>
                      <a:pt x="24" y="62"/>
                      <a:pt x="27" y="61"/>
                    </a:cubicBezTo>
                    <a:cubicBezTo>
                      <a:pt x="28" y="60"/>
                      <a:pt x="29" y="52"/>
                      <a:pt x="31" y="46"/>
                    </a:cubicBezTo>
                    <a:cubicBezTo>
                      <a:pt x="35" y="43"/>
                      <a:pt x="36" y="41"/>
                      <a:pt x="38" y="38"/>
                    </a:cubicBezTo>
                    <a:cubicBezTo>
                      <a:pt x="38" y="38"/>
                      <a:pt x="62" y="30"/>
                      <a:pt x="75" y="14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ṥ1ïďê">
                <a:extLst>
                  <a:ext uri="{FF2B5EF4-FFF2-40B4-BE49-F238E27FC236}">
                    <a16:creationId xmlns:a16="http://schemas.microsoft.com/office/drawing/2014/main" id="{3C3344AB-AAEE-4F13-818E-5FF0F5DAB649}"/>
                  </a:ext>
                </a:extLst>
              </p:cNvPr>
              <p:cNvSpPr/>
              <p:nvPr/>
            </p:nvSpPr>
            <p:spPr bwMode="auto">
              <a:xfrm>
                <a:off x="28949651" y="33659763"/>
                <a:ext cx="8523288" cy="70659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0" y="31"/>
                  </a:cxn>
                  <a:cxn ang="0">
                    <a:pos x="54" y="18"/>
                  </a:cxn>
                  <a:cxn ang="0">
                    <a:pos x="61" y="26"/>
                  </a:cxn>
                  <a:cxn ang="0">
                    <a:pos x="53" y="24"/>
                  </a:cxn>
                  <a:cxn ang="0">
                    <a:pos x="50" y="32"/>
                  </a:cxn>
                  <a:cxn ang="0">
                    <a:pos x="56" y="37"/>
                  </a:cxn>
                  <a:cxn ang="0">
                    <a:pos x="63" y="27"/>
                  </a:cxn>
                  <a:cxn ang="0">
                    <a:pos x="55" y="41"/>
                  </a:cxn>
                  <a:cxn ang="0">
                    <a:pos x="69" y="49"/>
                  </a:cxn>
                  <a:cxn ang="0">
                    <a:pos x="65" y="55"/>
                  </a:cxn>
                  <a:cxn ang="0">
                    <a:pos x="52" y="45"/>
                  </a:cxn>
                  <a:cxn ang="0">
                    <a:pos x="64" y="57"/>
                  </a:cxn>
                  <a:cxn ang="0">
                    <a:pos x="59" y="60"/>
                  </a:cxn>
                  <a:cxn ang="0">
                    <a:pos x="48" y="46"/>
                  </a:cxn>
                  <a:cxn ang="0">
                    <a:pos x="53" y="59"/>
                  </a:cxn>
                  <a:cxn ang="0">
                    <a:pos x="48" y="61"/>
                  </a:cxn>
                  <a:cxn ang="0">
                    <a:pos x="44" y="46"/>
                  </a:cxn>
                  <a:cxn ang="0">
                    <a:pos x="37" y="38"/>
                  </a:cxn>
                  <a:cxn ang="0">
                    <a:pos x="0" y="14"/>
                  </a:cxn>
                  <a:cxn ang="0">
                    <a:pos x="14" y="0"/>
                  </a:cxn>
                </a:cxnLst>
                <a:rect l="0" t="0" r="r" b="b"/>
                <a:pathLst>
                  <a:path w="76" h="63">
                    <a:moveTo>
                      <a:pt x="14" y="0"/>
                    </a:moveTo>
                    <a:cubicBezTo>
                      <a:pt x="14" y="0"/>
                      <a:pt x="30" y="27"/>
                      <a:pt x="40" y="31"/>
                    </a:cubicBezTo>
                    <a:cubicBezTo>
                      <a:pt x="40" y="31"/>
                      <a:pt x="44" y="18"/>
                      <a:pt x="54" y="18"/>
                    </a:cubicBezTo>
                    <a:cubicBezTo>
                      <a:pt x="60" y="18"/>
                      <a:pt x="67" y="23"/>
                      <a:pt x="61" y="26"/>
                    </a:cubicBezTo>
                    <a:cubicBezTo>
                      <a:pt x="57" y="26"/>
                      <a:pt x="58" y="23"/>
                      <a:pt x="53" y="24"/>
                    </a:cubicBezTo>
                    <a:cubicBezTo>
                      <a:pt x="50" y="25"/>
                      <a:pt x="49" y="30"/>
                      <a:pt x="50" y="32"/>
                    </a:cubicBezTo>
                    <a:cubicBezTo>
                      <a:pt x="50" y="34"/>
                      <a:pt x="52" y="37"/>
                      <a:pt x="56" y="37"/>
                    </a:cubicBezTo>
                    <a:cubicBezTo>
                      <a:pt x="60" y="36"/>
                      <a:pt x="60" y="28"/>
                      <a:pt x="63" y="27"/>
                    </a:cubicBezTo>
                    <a:cubicBezTo>
                      <a:pt x="69" y="25"/>
                      <a:pt x="71" y="42"/>
                      <a:pt x="55" y="41"/>
                    </a:cubicBezTo>
                    <a:cubicBezTo>
                      <a:pt x="55" y="47"/>
                      <a:pt x="63" y="50"/>
                      <a:pt x="69" y="49"/>
                    </a:cubicBezTo>
                    <a:cubicBezTo>
                      <a:pt x="76" y="48"/>
                      <a:pt x="75" y="57"/>
                      <a:pt x="65" y="55"/>
                    </a:cubicBezTo>
                    <a:cubicBezTo>
                      <a:pt x="58" y="53"/>
                      <a:pt x="55" y="50"/>
                      <a:pt x="52" y="45"/>
                    </a:cubicBezTo>
                    <a:cubicBezTo>
                      <a:pt x="51" y="54"/>
                      <a:pt x="62" y="55"/>
                      <a:pt x="64" y="57"/>
                    </a:cubicBezTo>
                    <a:cubicBezTo>
                      <a:pt x="66" y="58"/>
                      <a:pt x="66" y="63"/>
                      <a:pt x="59" y="60"/>
                    </a:cubicBezTo>
                    <a:cubicBezTo>
                      <a:pt x="51" y="57"/>
                      <a:pt x="48" y="48"/>
                      <a:pt x="48" y="46"/>
                    </a:cubicBezTo>
                    <a:cubicBezTo>
                      <a:pt x="46" y="50"/>
                      <a:pt x="53" y="56"/>
                      <a:pt x="53" y="59"/>
                    </a:cubicBezTo>
                    <a:cubicBezTo>
                      <a:pt x="53" y="61"/>
                      <a:pt x="51" y="62"/>
                      <a:pt x="48" y="61"/>
                    </a:cubicBezTo>
                    <a:cubicBezTo>
                      <a:pt x="47" y="60"/>
                      <a:pt x="46" y="52"/>
                      <a:pt x="44" y="46"/>
                    </a:cubicBezTo>
                    <a:cubicBezTo>
                      <a:pt x="40" y="43"/>
                      <a:pt x="39" y="41"/>
                      <a:pt x="37" y="38"/>
                    </a:cubicBezTo>
                    <a:cubicBezTo>
                      <a:pt x="37" y="38"/>
                      <a:pt x="13" y="30"/>
                      <a:pt x="0" y="14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śḷîḋê">
                <a:extLst>
                  <a:ext uri="{FF2B5EF4-FFF2-40B4-BE49-F238E27FC236}">
                    <a16:creationId xmlns:a16="http://schemas.microsoft.com/office/drawing/2014/main" id="{2470DD0E-96C9-4561-9D68-BF77FBFBC3A8}"/>
                  </a:ext>
                </a:extLst>
              </p:cNvPr>
              <p:cNvSpPr/>
              <p:nvPr/>
            </p:nvSpPr>
            <p:spPr bwMode="auto">
              <a:xfrm>
                <a:off x="17735551" y="29959301"/>
                <a:ext cx="13344525" cy="8186738"/>
              </a:xfrm>
              <a:custGeom>
                <a:avLst/>
                <a:gdLst/>
                <a:ahLst/>
                <a:cxnLst>
                  <a:cxn ang="0">
                    <a:pos x="95" y="5"/>
                  </a:cxn>
                  <a:cxn ang="0">
                    <a:pos x="60" y="1"/>
                  </a:cxn>
                  <a:cxn ang="0">
                    <a:pos x="24" y="5"/>
                  </a:cxn>
                  <a:cxn ang="0">
                    <a:pos x="0" y="35"/>
                  </a:cxn>
                  <a:cxn ang="0">
                    <a:pos x="6" y="46"/>
                  </a:cxn>
                  <a:cxn ang="0">
                    <a:pos x="19" y="52"/>
                  </a:cxn>
                  <a:cxn ang="0">
                    <a:pos x="26" y="43"/>
                  </a:cxn>
                  <a:cxn ang="0">
                    <a:pos x="24" y="66"/>
                  </a:cxn>
                  <a:cxn ang="0">
                    <a:pos x="60" y="73"/>
                  </a:cxn>
                  <a:cxn ang="0">
                    <a:pos x="95" y="66"/>
                  </a:cxn>
                  <a:cxn ang="0">
                    <a:pos x="93" y="43"/>
                  </a:cxn>
                  <a:cxn ang="0">
                    <a:pos x="101" y="52"/>
                  </a:cxn>
                  <a:cxn ang="0">
                    <a:pos x="112" y="46"/>
                  </a:cxn>
                  <a:cxn ang="0">
                    <a:pos x="119" y="35"/>
                  </a:cxn>
                  <a:cxn ang="0">
                    <a:pos x="95" y="5"/>
                  </a:cxn>
                </a:cxnLst>
                <a:rect l="0" t="0" r="r" b="b"/>
                <a:pathLst>
                  <a:path w="119" h="73">
                    <a:moveTo>
                      <a:pt x="95" y="5"/>
                    </a:moveTo>
                    <a:cubicBezTo>
                      <a:pt x="90" y="1"/>
                      <a:pt x="73" y="0"/>
                      <a:pt x="60" y="1"/>
                    </a:cubicBezTo>
                    <a:cubicBezTo>
                      <a:pt x="46" y="0"/>
                      <a:pt x="29" y="2"/>
                      <a:pt x="24" y="5"/>
                    </a:cubicBezTo>
                    <a:cubicBezTo>
                      <a:pt x="11" y="12"/>
                      <a:pt x="0" y="35"/>
                      <a:pt x="0" y="35"/>
                    </a:cubicBezTo>
                    <a:cubicBezTo>
                      <a:pt x="0" y="35"/>
                      <a:pt x="2" y="42"/>
                      <a:pt x="6" y="46"/>
                    </a:cubicBezTo>
                    <a:cubicBezTo>
                      <a:pt x="11" y="50"/>
                      <a:pt x="19" y="52"/>
                      <a:pt x="19" y="52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6"/>
                      <a:pt x="38" y="73"/>
                      <a:pt x="60" y="73"/>
                    </a:cubicBezTo>
                    <a:cubicBezTo>
                      <a:pt x="81" y="73"/>
                      <a:pt x="95" y="66"/>
                      <a:pt x="95" y="66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7" y="50"/>
                      <a:pt x="112" y="46"/>
                    </a:cubicBezTo>
                    <a:cubicBezTo>
                      <a:pt x="116" y="42"/>
                      <a:pt x="119" y="35"/>
                      <a:pt x="119" y="35"/>
                    </a:cubicBezTo>
                    <a:cubicBezTo>
                      <a:pt x="119" y="35"/>
                      <a:pt x="105" y="12"/>
                      <a:pt x="9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ṡḻïdè">
                <a:extLst>
                  <a:ext uri="{FF2B5EF4-FFF2-40B4-BE49-F238E27FC236}">
                    <a16:creationId xmlns:a16="http://schemas.microsoft.com/office/drawing/2014/main" id="{29E26132-1AF0-4DAB-8483-6C6A1D3C8591}"/>
                  </a:ext>
                </a:extLst>
              </p:cNvPr>
              <p:cNvSpPr/>
              <p:nvPr/>
            </p:nvSpPr>
            <p:spPr bwMode="auto">
              <a:xfrm>
                <a:off x="23568026" y="31529338"/>
                <a:ext cx="1681163" cy="5494338"/>
              </a:xfrm>
              <a:custGeom>
                <a:avLst/>
                <a:gdLst/>
                <a:ahLst/>
                <a:cxnLst>
                  <a:cxn ang="0">
                    <a:pos x="1059" y="495"/>
                  </a:cxn>
                  <a:cxn ang="0">
                    <a:pos x="565" y="0"/>
                  </a:cxn>
                  <a:cxn ang="0">
                    <a:pos x="0" y="495"/>
                  </a:cxn>
                  <a:cxn ang="0">
                    <a:pos x="423" y="989"/>
                  </a:cxn>
                  <a:cxn ang="0">
                    <a:pos x="0" y="2826"/>
                  </a:cxn>
                  <a:cxn ang="0">
                    <a:pos x="565" y="3461"/>
                  </a:cxn>
                  <a:cxn ang="0">
                    <a:pos x="1059" y="2826"/>
                  </a:cxn>
                  <a:cxn ang="0">
                    <a:pos x="635" y="989"/>
                  </a:cxn>
                  <a:cxn ang="0">
                    <a:pos x="1059" y="495"/>
                  </a:cxn>
                </a:cxnLst>
                <a:rect l="0" t="0" r="r" b="b"/>
                <a:pathLst>
                  <a:path w="1059" h="3461">
                    <a:moveTo>
                      <a:pt x="1059" y="495"/>
                    </a:moveTo>
                    <a:lnTo>
                      <a:pt x="565" y="0"/>
                    </a:lnTo>
                    <a:lnTo>
                      <a:pt x="0" y="495"/>
                    </a:lnTo>
                    <a:lnTo>
                      <a:pt x="423" y="989"/>
                    </a:lnTo>
                    <a:lnTo>
                      <a:pt x="0" y="2826"/>
                    </a:lnTo>
                    <a:lnTo>
                      <a:pt x="565" y="3461"/>
                    </a:lnTo>
                    <a:lnTo>
                      <a:pt x="1059" y="2826"/>
                    </a:lnTo>
                    <a:lnTo>
                      <a:pt x="635" y="989"/>
                    </a:lnTo>
                    <a:lnTo>
                      <a:pt x="1059" y="495"/>
                    </a:lnTo>
                    <a:close/>
                  </a:path>
                </a:pathLst>
              </a:custGeom>
              <a:solidFill>
                <a:srgbClr val="E72C4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ïśḷîḋé">
                <a:extLst>
                  <a:ext uri="{FF2B5EF4-FFF2-40B4-BE49-F238E27FC236}">
                    <a16:creationId xmlns:a16="http://schemas.microsoft.com/office/drawing/2014/main" id="{189599E4-58C3-426F-B2A9-2C70ED253D4C}"/>
                  </a:ext>
                </a:extLst>
              </p:cNvPr>
              <p:cNvSpPr/>
              <p:nvPr/>
            </p:nvSpPr>
            <p:spPr bwMode="auto">
              <a:xfrm>
                <a:off x="16278226" y="23006051"/>
                <a:ext cx="16371888" cy="8299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74"/>
                  </a:cxn>
                  <a:cxn ang="0">
                    <a:pos x="146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74">
                    <a:moveTo>
                      <a:pt x="0" y="0"/>
                    </a:moveTo>
                    <a:cubicBezTo>
                      <a:pt x="0" y="48"/>
                      <a:pt x="34" y="74"/>
                      <a:pt x="75" y="74"/>
                    </a:cubicBezTo>
                    <a:cubicBezTo>
                      <a:pt x="115" y="74"/>
                      <a:pt x="146" y="41"/>
                      <a:pt x="14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ṣ1iḑe">
                <a:extLst>
                  <a:ext uri="{FF2B5EF4-FFF2-40B4-BE49-F238E27FC236}">
                    <a16:creationId xmlns:a16="http://schemas.microsoft.com/office/drawing/2014/main" id="{E5A46BD4-C6E5-4DEA-BC70-A31B658F8945}"/>
                  </a:ext>
                </a:extLst>
              </p:cNvPr>
              <p:cNvSpPr/>
              <p:nvPr/>
            </p:nvSpPr>
            <p:spPr bwMode="auto">
              <a:xfrm>
                <a:off x="16278226" y="20764501"/>
                <a:ext cx="16371888" cy="4821238"/>
              </a:xfrm>
              <a:prstGeom prst="ellipse">
                <a:avLst/>
              </a:prstGeom>
              <a:solidFill>
                <a:srgbClr val="F5B39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ṩ1ïďe">
                <a:extLst>
                  <a:ext uri="{FF2B5EF4-FFF2-40B4-BE49-F238E27FC236}">
                    <a16:creationId xmlns:a16="http://schemas.microsoft.com/office/drawing/2014/main" id="{D521D851-8627-41F3-A115-83996270CFA8}"/>
                  </a:ext>
                </a:extLst>
              </p:cNvPr>
              <p:cNvSpPr/>
              <p:nvPr/>
            </p:nvSpPr>
            <p:spPr bwMode="auto">
              <a:xfrm>
                <a:off x="17960976" y="21212176"/>
                <a:ext cx="13007975" cy="3252788"/>
              </a:xfrm>
              <a:prstGeom prst="ellipse">
                <a:avLst/>
              </a:prstGeom>
              <a:solidFill>
                <a:srgbClr val="DF8F7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sļîḑe">
                <a:extLst>
                  <a:ext uri="{FF2B5EF4-FFF2-40B4-BE49-F238E27FC236}">
                    <a16:creationId xmlns:a16="http://schemas.microsoft.com/office/drawing/2014/main" id="{A1D3B2A3-925C-4016-8F6F-B7D1C98DE997}"/>
                  </a:ext>
                </a:extLst>
              </p:cNvPr>
              <p:cNvSpPr/>
              <p:nvPr/>
            </p:nvSpPr>
            <p:spPr bwMode="auto">
              <a:xfrm>
                <a:off x="19642138" y="26931938"/>
                <a:ext cx="3252788" cy="11207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14" y="6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8" y="4"/>
                  </a:cxn>
                  <a:cxn ang="0">
                    <a:pos x="14" y="10"/>
                  </a:cxn>
                </a:cxnLst>
                <a:rect l="0" t="0" r="r" b="b"/>
                <a:pathLst>
                  <a:path w="29" h="10">
                    <a:moveTo>
                      <a:pt x="14" y="10"/>
                    </a:moveTo>
                    <a:cubicBezTo>
                      <a:pt x="6" y="10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8" y="6"/>
                      <a:pt x="14" y="6"/>
                    </a:cubicBezTo>
                    <a:cubicBezTo>
                      <a:pt x="21" y="6"/>
                      <a:pt x="25" y="1"/>
                      <a:pt x="25" y="1"/>
                    </a:cubicBezTo>
                    <a:cubicBezTo>
                      <a:pt x="26" y="0"/>
                      <a:pt x="27" y="0"/>
                      <a:pt x="28" y="1"/>
                    </a:cubicBezTo>
                    <a:cubicBezTo>
                      <a:pt x="29" y="2"/>
                      <a:pt x="29" y="3"/>
                      <a:pt x="28" y="4"/>
                    </a:cubicBezTo>
                    <a:cubicBezTo>
                      <a:pt x="28" y="4"/>
                      <a:pt x="23" y="10"/>
                      <a:pt x="1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sḷidè">
                <a:extLst>
                  <a:ext uri="{FF2B5EF4-FFF2-40B4-BE49-F238E27FC236}">
                    <a16:creationId xmlns:a16="http://schemas.microsoft.com/office/drawing/2014/main" id="{83A47E54-7B19-47E7-A330-A6BA485C9339}"/>
                  </a:ext>
                </a:extLst>
              </p:cNvPr>
              <p:cNvSpPr/>
              <p:nvPr/>
            </p:nvSpPr>
            <p:spPr bwMode="auto">
              <a:xfrm>
                <a:off x="25473026" y="26931938"/>
                <a:ext cx="3252788" cy="11207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14" y="6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28" y="4"/>
                  </a:cxn>
                  <a:cxn ang="0">
                    <a:pos x="14" y="10"/>
                  </a:cxn>
                </a:cxnLst>
                <a:rect l="0" t="0" r="r" b="b"/>
                <a:pathLst>
                  <a:path w="29" h="10">
                    <a:moveTo>
                      <a:pt x="14" y="10"/>
                    </a:moveTo>
                    <a:cubicBezTo>
                      <a:pt x="6" y="10"/>
                      <a:pt x="1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3" y="1"/>
                      <a:pt x="8" y="6"/>
                      <a:pt x="14" y="6"/>
                    </a:cubicBezTo>
                    <a:cubicBezTo>
                      <a:pt x="21" y="6"/>
                      <a:pt x="26" y="1"/>
                      <a:pt x="26" y="1"/>
                    </a:cubicBezTo>
                    <a:cubicBezTo>
                      <a:pt x="26" y="0"/>
                      <a:pt x="28" y="0"/>
                      <a:pt x="28" y="1"/>
                    </a:cubicBezTo>
                    <a:cubicBezTo>
                      <a:pt x="29" y="2"/>
                      <a:pt x="29" y="3"/>
                      <a:pt x="28" y="4"/>
                    </a:cubicBezTo>
                    <a:cubicBezTo>
                      <a:pt x="28" y="4"/>
                      <a:pt x="23" y="10"/>
                      <a:pt x="1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ïş1ïdé">
                <a:extLst>
                  <a:ext uri="{FF2B5EF4-FFF2-40B4-BE49-F238E27FC236}">
                    <a16:creationId xmlns:a16="http://schemas.microsoft.com/office/drawing/2014/main" id="{A8875FB3-3F83-4E4C-B144-368CDAF6B884}"/>
                  </a:ext>
                </a:extLst>
              </p:cNvPr>
              <p:cNvSpPr/>
              <p:nvPr/>
            </p:nvSpPr>
            <p:spPr bwMode="auto">
              <a:xfrm>
                <a:off x="22782213" y="29175076"/>
                <a:ext cx="3252788" cy="1120775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15" y="6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29" y="3"/>
                  </a:cxn>
                  <a:cxn ang="0">
                    <a:pos x="15" y="10"/>
                  </a:cxn>
                </a:cxnLst>
                <a:rect l="0" t="0" r="r" b="b"/>
                <a:pathLst>
                  <a:path w="29" h="10">
                    <a:moveTo>
                      <a:pt x="15" y="10"/>
                    </a:moveTo>
                    <a:cubicBezTo>
                      <a:pt x="6" y="10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8" y="6"/>
                      <a:pt x="15" y="6"/>
                    </a:cubicBezTo>
                    <a:cubicBezTo>
                      <a:pt x="21" y="6"/>
                      <a:pt x="26" y="1"/>
                      <a:pt x="26" y="1"/>
                    </a:cubicBezTo>
                    <a:cubicBezTo>
                      <a:pt x="26" y="0"/>
                      <a:pt x="28" y="0"/>
                      <a:pt x="28" y="1"/>
                    </a:cubicBezTo>
                    <a:cubicBezTo>
                      <a:pt x="29" y="1"/>
                      <a:pt x="29" y="3"/>
                      <a:pt x="29" y="3"/>
                    </a:cubicBezTo>
                    <a:cubicBezTo>
                      <a:pt x="28" y="4"/>
                      <a:pt x="23" y="10"/>
                      <a:pt x="15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sľíḍè">
                <a:extLst>
                  <a:ext uri="{FF2B5EF4-FFF2-40B4-BE49-F238E27FC236}">
                    <a16:creationId xmlns:a16="http://schemas.microsoft.com/office/drawing/2014/main" id="{7862F100-DA80-4389-8532-621838D353E8}"/>
                  </a:ext>
                </a:extLst>
              </p:cNvPr>
              <p:cNvSpPr/>
              <p:nvPr/>
            </p:nvSpPr>
            <p:spPr bwMode="auto">
              <a:xfrm>
                <a:off x="2933701" y="11680826"/>
                <a:ext cx="4597400" cy="381158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1" y="30"/>
                  </a:cxn>
                  <a:cxn ang="0">
                    <a:pos x="24" y="20"/>
                  </a:cxn>
                  <a:cxn ang="0">
                    <a:pos x="30" y="25"/>
                  </a:cxn>
                  <a:cxn ang="0">
                    <a:pos x="30" y="16"/>
                  </a:cxn>
                  <a:cxn ang="0">
                    <a:pos x="38" y="20"/>
                  </a:cxn>
                  <a:cxn ang="0">
                    <a:pos x="34" y="7"/>
                  </a:cxn>
                  <a:cxn ang="0">
                    <a:pos x="35" y="4"/>
                  </a:cxn>
                  <a:cxn ang="0">
                    <a:pos x="30" y="0"/>
                  </a:cxn>
                </a:cxnLst>
                <a:rect l="0" t="0" r="r" b="b"/>
                <a:pathLst>
                  <a:path w="41" h="34">
                    <a:moveTo>
                      <a:pt x="30" y="0"/>
                    </a:moveTo>
                    <a:cubicBezTo>
                      <a:pt x="30" y="0"/>
                      <a:pt x="0" y="7"/>
                      <a:pt x="21" y="30"/>
                    </a:cubicBezTo>
                    <a:cubicBezTo>
                      <a:pt x="21" y="30"/>
                      <a:pt x="29" y="34"/>
                      <a:pt x="24" y="20"/>
                    </a:cubicBezTo>
                    <a:cubicBezTo>
                      <a:pt x="24" y="20"/>
                      <a:pt x="28" y="24"/>
                      <a:pt x="30" y="25"/>
                    </a:cubicBezTo>
                    <a:cubicBezTo>
                      <a:pt x="30" y="25"/>
                      <a:pt x="37" y="27"/>
                      <a:pt x="30" y="16"/>
                    </a:cubicBezTo>
                    <a:cubicBezTo>
                      <a:pt x="30" y="16"/>
                      <a:pt x="36" y="23"/>
                      <a:pt x="38" y="20"/>
                    </a:cubicBezTo>
                    <a:cubicBezTo>
                      <a:pt x="38" y="20"/>
                      <a:pt x="41" y="16"/>
                      <a:pt x="34" y="7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$ḷîḍê">
                <a:extLst>
                  <a:ext uri="{FF2B5EF4-FFF2-40B4-BE49-F238E27FC236}">
                    <a16:creationId xmlns:a16="http://schemas.microsoft.com/office/drawing/2014/main" id="{B2F6584C-D951-40DB-9638-B6C9D0F13EE9}"/>
                  </a:ext>
                </a:extLst>
              </p:cNvPr>
              <p:cNvSpPr/>
              <p:nvPr/>
            </p:nvSpPr>
            <p:spPr bwMode="auto">
              <a:xfrm>
                <a:off x="9101138" y="4727576"/>
                <a:ext cx="3700463" cy="4149725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27" y="14"/>
                  </a:cxn>
                  <a:cxn ang="0">
                    <a:pos x="18" y="19"/>
                  </a:cxn>
                  <a:cxn ang="0">
                    <a:pos x="25" y="23"/>
                  </a:cxn>
                  <a:cxn ang="0">
                    <a:pos x="16" y="26"/>
                  </a:cxn>
                  <a:cxn ang="0">
                    <a:pos x="22" y="33"/>
                  </a:cxn>
                  <a:cxn ang="0">
                    <a:pos x="9" y="32"/>
                  </a:cxn>
                  <a:cxn ang="0">
                    <a:pos x="6" y="34"/>
                  </a:cxn>
                  <a:cxn ang="0">
                    <a:pos x="1" y="30"/>
                  </a:cxn>
                </a:cxnLst>
                <a:rect l="0" t="0" r="r" b="b"/>
                <a:pathLst>
                  <a:path w="33" h="37">
                    <a:moveTo>
                      <a:pt x="1" y="30"/>
                    </a:moveTo>
                    <a:cubicBezTo>
                      <a:pt x="1" y="30"/>
                      <a:pt x="0" y="0"/>
                      <a:pt x="27" y="14"/>
                    </a:cubicBezTo>
                    <a:cubicBezTo>
                      <a:pt x="27" y="14"/>
                      <a:pt x="33" y="20"/>
                      <a:pt x="18" y="19"/>
                    </a:cubicBezTo>
                    <a:cubicBezTo>
                      <a:pt x="18" y="19"/>
                      <a:pt x="24" y="21"/>
                      <a:pt x="25" y="23"/>
                    </a:cubicBezTo>
                    <a:cubicBezTo>
                      <a:pt x="26" y="24"/>
                      <a:pt x="29" y="30"/>
                      <a:pt x="16" y="26"/>
                    </a:cubicBezTo>
                    <a:cubicBezTo>
                      <a:pt x="16" y="26"/>
                      <a:pt x="24" y="30"/>
                      <a:pt x="22" y="33"/>
                    </a:cubicBezTo>
                    <a:cubicBezTo>
                      <a:pt x="22" y="33"/>
                      <a:pt x="20" y="37"/>
                      <a:pt x="9" y="32"/>
                    </a:cubicBezTo>
                    <a:cubicBezTo>
                      <a:pt x="6" y="34"/>
                      <a:pt x="6" y="34"/>
                      <a:pt x="6" y="34"/>
                    </a:cubicBez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ŝľïdê">
                <a:extLst>
                  <a:ext uri="{FF2B5EF4-FFF2-40B4-BE49-F238E27FC236}">
                    <a16:creationId xmlns:a16="http://schemas.microsoft.com/office/drawing/2014/main" id="{CA5B9C6F-C6B2-4FF5-A767-D63085CA160D}"/>
                  </a:ext>
                </a:extLst>
              </p:cNvPr>
              <p:cNvSpPr/>
              <p:nvPr/>
            </p:nvSpPr>
            <p:spPr bwMode="auto">
              <a:xfrm>
                <a:off x="5175251" y="7307263"/>
                <a:ext cx="5832475" cy="5381625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38" y="7"/>
                  </a:cxn>
                  <a:cxn ang="0">
                    <a:pos x="7" y="11"/>
                  </a:cxn>
                  <a:cxn ang="0">
                    <a:pos x="11" y="41"/>
                  </a:cxn>
                  <a:cxn ang="0">
                    <a:pos x="34" y="43"/>
                  </a:cxn>
                  <a:cxn ang="0">
                    <a:pos x="37" y="46"/>
                  </a:cxn>
                  <a:cxn ang="0">
                    <a:pos x="45" y="45"/>
                  </a:cxn>
                  <a:cxn ang="0">
                    <a:pos x="50" y="38"/>
                  </a:cxn>
                  <a:cxn ang="0">
                    <a:pos x="49" y="31"/>
                  </a:cxn>
                  <a:cxn ang="0">
                    <a:pos x="46" y="28"/>
                  </a:cxn>
                </a:cxnLst>
                <a:rect l="0" t="0" r="r" b="b"/>
                <a:pathLst>
                  <a:path w="52" h="48">
                    <a:moveTo>
                      <a:pt x="46" y="28"/>
                    </a:moveTo>
                    <a:cubicBezTo>
                      <a:pt x="47" y="21"/>
                      <a:pt x="45" y="12"/>
                      <a:pt x="38" y="7"/>
                    </a:cubicBezTo>
                    <a:cubicBezTo>
                      <a:pt x="28" y="0"/>
                      <a:pt x="15" y="1"/>
                      <a:pt x="7" y="11"/>
                    </a:cubicBezTo>
                    <a:cubicBezTo>
                      <a:pt x="0" y="20"/>
                      <a:pt x="2" y="34"/>
                      <a:pt x="11" y="41"/>
                    </a:cubicBezTo>
                    <a:cubicBezTo>
                      <a:pt x="18" y="46"/>
                      <a:pt x="27" y="47"/>
                      <a:pt x="34" y="43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0" y="48"/>
                      <a:pt x="43" y="47"/>
                      <a:pt x="45" y="45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2" y="36"/>
                      <a:pt x="51" y="33"/>
                      <a:pt x="49" y="31"/>
                    </a:cubicBez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FED6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śḷíḋe">
                <a:extLst>
                  <a:ext uri="{FF2B5EF4-FFF2-40B4-BE49-F238E27FC236}">
                    <a16:creationId xmlns:a16="http://schemas.microsoft.com/office/drawing/2014/main" id="{74D53141-2C31-4A50-A1CC-17CB72E2E088}"/>
                  </a:ext>
                </a:extLst>
              </p:cNvPr>
              <p:cNvSpPr/>
              <p:nvPr/>
            </p:nvSpPr>
            <p:spPr bwMode="auto">
              <a:xfrm>
                <a:off x="9213851" y="10558463"/>
                <a:ext cx="2578100" cy="2803525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18" y="7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8" y="21"/>
                  </a:cxn>
                  <a:cxn ang="0">
                    <a:pos x="8" y="24"/>
                  </a:cxn>
                  <a:cxn ang="0">
                    <a:pos x="11" y="23"/>
                  </a:cxn>
                  <a:cxn ang="0">
                    <a:pos x="12" y="22"/>
                  </a:cxn>
                  <a:cxn ang="0">
                    <a:pos x="19" y="19"/>
                  </a:cxn>
                  <a:cxn ang="0">
                    <a:pos x="20" y="11"/>
                  </a:cxn>
                  <a:cxn ang="0">
                    <a:pos x="21" y="10"/>
                  </a:cxn>
                  <a:cxn ang="0">
                    <a:pos x="22" y="6"/>
                  </a:cxn>
                </a:cxnLst>
                <a:rect l="0" t="0" r="r" b="b"/>
                <a:pathLst>
                  <a:path w="23" h="25">
                    <a:moveTo>
                      <a:pt x="22" y="6"/>
                    </a:moveTo>
                    <a:cubicBezTo>
                      <a:pt x="21" y="5"/>
                      <a:pt x="19" y="6"/>
                      <a:pt x="18" y="7"/>
                    </a:cubicBezTo>
                    <a:cubicBezTo>
                      <a:pt x="19" y="6"/>
                      <a:pt x="19" y="4"/>
                      <a:pt x="18" y="3"/>
                    </a:cubicBezTo>
                    <a:cubicBezTo>
                      <a:pt x="17" y="3"/>
                      <a:pt x="16" y="3"/>
                      <a:pt x="15" y="5"/>
                    </a:cubicBezTo>
                    <a:cubicBezTo>
                      <a:pt x="16" y="3"/>
                      <a:pt x="16" y="1"/>
                      <a:pt x="15" y="1"/>
                    </a:cubicBezTo>
                    <a:cubicBezTo>
                      <a:pt x="14" y="0"/>
                      <a:pt x="12" y="1"/>
                      <a:pt x="11" y="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3" y="19"/>
                      <a:pt x="3" y="21"/>
                      <a:pt x="4" y="22"/>
                    </a:cubicBezTo>
                    <a:cubicBezTo>
                      <a:pt x="5" y="23"/>
                      <a:pt x="7" y="22"/>
                      <a:pt x="8" y="21"/>
                    </a:cubicBezTo>
                    <a:cubicBezTo>
                      <a:pt x="7" y="22"/>
                      <a:pt x="7" y="24"/>
                      <a:pt x="8" y="24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3"/>
                      <a:pt x="17" y="22"/>
                      <a:pt x="19" y="19"/>
                    </a:cubicBezTo>
                    <a:cubicBezTo>
                      <a:pt x="22" y="16"/>
                      <a:pt x="22" y="13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9"/>
                      <a:pt x="23" y="7"/>
                      <a:pt x="22" y="6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ṡľîḋé">
                <a:extLst>
                  <a:ext uri="{FF2B5EF4-FFF2-40B4-BE49-F238E27FC236}">
                    <a16:creationId xmlns:a16="http://schemas.microsoft.com/office/drawing/2014/main" id="{9137B18A-BC94-4E07-A6B9-4EC52D50B893}"/>
                  </a:ext>
                </a:extLst>
              </p:cNvPr>
              <p:cNvSpPr/>
              <p:nvPr/>
            </p:nvSpPr>
            <p:spPr bwMode="auto">
              <a:xfrm>
                <a:off x="4054476" y="13474701"/>
                <a:ext cx="1009650" cy="1681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3" y="8"/>
                  </a:cxn>
                  <a:cxn ang="0">
                    <a:pos x="5" y="11"/>
                  </a:cxn>
                  <a:cxn ang="0">
                    <a:pos x="6" y="12"/>
                  </a:cxn>
                  <a:cxn ang="0">
                    <a:pos x="7" y="13"/>
                  </a:cxn>
                  <a:cxn ang="0">
                    <a:pos x="9" y="14"/>
                  </a:cxn>
                  <a:cxn ang="0">
                    <a:pos x="9" y="15"/>
                  </a:cxn>
                  <a:cxn ang="0">
                    <a:pos x="6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8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8" y="15"/>
                      <a:pt x="6" y="14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ṥľîḋê">
                <a:extLst>
                  <a:ext uri="{FF2B5EF4-FFF2-40B4-BE49-F238E27FC236}">
                    <a16:creationId xmlns:a16="http://schemas.microsoft.com/office/drawing/2014/main" id="{3161AACD-87F0-45E8-B97E-3790CA522F6F}"/>
                  </a:ext>
                </a:extLst>
              </p:cNvPr>
              <p:cNvSpPr/>
              <p:nvPr/>
            </p:nvSpPr>
            <p:spPr bwMode="auto">
              <a:xfrm>
                <a:off x="3605213" y="13922376"/>
                <a:ext cx="785813" cy="12334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5" y="11"/>
                    </a:cubicBezTo>
                    <a:cubicBezTo>
                      <a:pt x="5" y="10"/>
                      <a:pt x="4" y="10"/>
                      <a:pt x="3" y="9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$ḷiḓè">
                <a:extLst>
                  <a:ext uri="{FF2B5EF4-FFF2-40B4-BE49-F238E27FC236}">
                    <a16:creationId xmlns:a16="http://schemas.microsoft.com/office/drawing/2014/main" id="{9C955685-88AC-4ED3-B422-0FE7FA0C60D4}"/>
                  </a:ext>
                </a:extLst>
              </p:cNvPr>
              <p:cNvSpPr/>
              <p:nvPr/>
            </p:nvSpPr>
            <p:spPr bwMode="auto">
              <a:xfrm>
                <a:off x="9661526" y="5287963"/>
                <a:ext cx="2019300" cy="44926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5" y="1"/>
                  </a:cxn>
                  <a:cxn ang="0">
                    <a:pos x="9" y="1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2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cubicBezTo>
                      <a:pt x="18" y="2"/>
                      <a:pt x="17" y="1"/>
                      <a:pt x="15" y="1"/>
                    </a:cubicBezTo>
                    <a:cubicBezTo>
                      <a:pt x="14" y="1"/>
                      <a:pt x="11" y="1"/>
                      <a:pt x="9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7" y="1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ṣḷïḍè">
                <a:extLst>
                  <a:ext uri="{FF2B5EF4-FFF2-40B4-BE49-F238E27FC236}">
                    <a16:creationId xmlns:a16="http://schemas.microsoft.com/office/drawing/2014/main" id="{F979ADDB-15C4-478E-BA7D-21D6FE043559}"/>
                  </a:ext>
                </a:extLst>
              </p:cNvPr>
              <p:cNvSpPr/>
              <p:nvPr/>
            </p:nvSpPr>
            <p:spPr bwMode="auto">
              <a:xfrm>
                <a:off x="9885363" y="4727576"/>
                <a:ext cx="1458913" cy="3365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cubicBezTo>
                      <a:pt x="13" y="2"/>
                      <a:pt x="12" y="2"/>
                      <a:pt x="11" y="2"/>
                    </a:cubicBezTo>
                    <a:cubicBezTo>
                      <a:pt x="10" y="1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1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3" y="1"/>
                      <a:pt x="13" y="2"/>
                      <a:pt x="1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šḷiďê">
                <a:extLst>
                  <a:ext uri="{FF2B5EF4-FFF2-40B4-BE49-F238E27FC236}">
                    <a16:creationId xmlns:a16="http://schemas.microsoft.com/office/drawing/2014/main" id="{272F4CDE-DBCE-49AF-BAC9-FAA4387F06E9}"/>
                  </a:ext>
                </a:extLst>
              </p:cNvPr>
              <p:cNvSpPr/>
              <p:nvPr/>
            </p:nvSpPr>
            <p:spPr bwMode="auto">
              <a:xfrm>
                <a:off x="11118851" y="13587413"/>
                <a:ext cx="2579688" cy="2466975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19" y="19"/>
                  </a:cxn>
                  <a:cxn ang="0">
                    <a:pos x="11" y="12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2" y="11"/>
                  </a:cxn>
                  <a:cxn ang="0">
                    <a:pos x="19" y="18"/>
                  </a:cxn>
                  <a:cxn ang="0">
                    <a:pos x="23" y="22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cubicBezTo>
                      <a:pt x="23" y="22"/>
                      <a:pt x="21" y="21"/>
                      <a:pt x="19" y="19"/>
                    </a:cubicBezTo>
                    <a:cubicBezTo>
                      <a:pt x="16" y="17"/>
                      <a:pt x="13" y="15"/>
                      <a:pt x="11" y="12"/>
                    </a:cubicBezTo>
                    <a:cubicBezTo>
                      <a:pt x="8" y="9"/>
                      <a:pt x="5" y="6"/>
                      <a:pt x="3" y="4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2" y="2"/>
                      <a:pt x="4" y="3"/>
                    </a:cubicBezTo>
                    <a:cubicBezTo>
                      <a:pt x="6" y="5"/>
                      <a:pt x="9" y="8"/>
                      <a:pt x="12" y="11"/>
                    </a:cubicBezTo>
                    <a:cubicBezTo>
                      <a:pt x="15" y="13"/>
                      <a:pt x="18" y="16"/>
                      <a:pt x="19" y="18"/>
                    </a:cubicBezTo>
                    <a:cubicBezTo>
                      <a:pt x="21" y="21"/>
                      <a:pt x="23" y="22"/>
                      <a:pt x="2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sḷíḍe">
                <a:extLst>
                  <a:ext uri="{FF2B5EF4-FFF2-40B4-BE49-F238E27FC236}">
                    <a16:creationId xmlns:a16="http://schemas.microsoft.com/office/drawing/2014/main" id="{72540896-5A8C-4539-8F44-D7521AC8F59E}"/>
                  </a:ext>
                </a:extLst>
              </p:cNvPr>
              <p:cNvSpPr/>
              <p:nvPr/>
            </p:nvSpPr>
            <p:spPr bwMode="auto">
              <a:xfrm>
                <a:off x="11568113" y="13138151"/>
                <a:ext cx="3476625" cy="3027363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25" y="23"/>
                  </a:cxn>
                  <a:cxn ang="0">
                    <a:pos x="15" y="1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6" y="13"/>
                  </a:cxn>
                  <a:cxn ang="0">
                    <a:pos x="26" y="23"/>
                  </a:cxn>
                  <a:cxn ang="0">
                    <a:pos x="31" y="27"/>
                  </a:cxn>
                </a:cxnLst>
                <a:rect l="0" t="0" r="r" b="b"/>
                <a:pathLst>
                  <a:path w="31" h="27">
                    <a:moveTo>
                      <a:pt x="31" y="27"/>
                    </a:moveTo>
                    <a:cubicBezTo>
                      <a:pt x="31" y="27"/>
                      <a:pt x="28" y="26"/>
                      <a:pt x="25" y="23"/>
                    </a:cubicBezTo>
                    <a:cubicBezTo>
                      <a:pt x="22" y="21"/>
                      <a:pt x="18" y="18"/>
                      <a:pt x="15" y="14"/>
                    </a:cubicBezTo>
                    <a:cubicBezTo>
                      <a:pt x="11" y="11"/>
                      <a:pt x="7" y="7"/>
                      <a:pt x="4" y="4"/>
                    </a:cubicBez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5" y="4"/>
                    </a:cubicBezTo>
                    <a:cubicBezTo>
                      <a:pt x="8" y="6"/>
                      <a:pt x="12" y="9"/>
                      <a:pt x="16" y="13"/>
                    </a:cubicBezTo>
                    <a:cubicBezTo>
                      <a:pt x="20" y="16"/>
                      <a:pt x="23" y="20"/>
                      <a:pt x="26" y="23"/>
                    </a:cubicBezTo>
                    <a:cubicBezTo>
                      <a:pt x="29" y="25"/>
                      <a:pt x="31" y="27"/>
                      <a:pt x="3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ïsḻiḓê">
                <a:extLst>
                  <a:ext uri="{FF2B5EF4-FFF2-40B4-BE49-F238E27FC236}">
                    <a16:creationId xmlns:a16="http://schemas.microsoft.com/office/drawing/2014/main" id="{DACE797A-00FE-4280-AF1B-90A62696E54D}"/>
                  </a:ext>
                </a:extLst>
              </p:cNvPr>
              <p:cNvSpPr/>
              <p:nvPr/>
            </p:nvSpPr>
            <p:spPr bwMode="auto">
              <a:xfrm>
                <a:off x="11904663" y="12577763"/>
                <a:ext cx="2579688" cy="2130425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19" y="16"/>
                  </a:cxn>
                  <a:cxn ang="0">
                    <a:pos x="11" y="10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2" y="8"/>
                  </a:cxn>
                  <a:cxn ang="0">
                    <a:pos x="20" y="15"/>
                  </a:cxn>
                  <a:cxn ang="0">
                    <a:pos x="23" y="19"/>
                  </a:cxn>
                </a:cxnLst>
                <a:rect l="0" t="0" r="r" b="b"/>
                <a:pathLst>
                  <a:path w="23" h="19">
                    <a:moveTo>
                      <a:pt x="23" y="19"/>
                    </a:moveTo>
                    <a:cubicBezTo>
                      <a:pt x="23" y="19"/>
                      <a:pt x="22" y="18"/>
                      <a:pt x="19" y="16"/>
                    </a:cubicBezTo>
                    <a:cubicBezTo>
                      <a:pt x="17" y="15"/>
                      <a:pt x="14" y="12"/>
                      <a:pt x="11" y="10"/>
                    </a:cubicBezTo>
                    <a:cubicBezTo>
                      <a:pt x="8" y="8"/>
                      <a:pt x="5" y="5"/>
                      <a:pt x="3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4" y="2"/>
                    </a:cubicBezTo>
                    <a:cubicBezTo>
                      <a:pt x="6" y="4"/>
                      <a:pt x="9" y="6"/>
                      <a:pt x="12" y="8"/>
                    </a:cubicBezTo>
                    <a:cubicBezTo>
                      <a:pt x="15" y="11"/>
                      <a:pt x="18" y="13"/>
                      <a:pt x="20" y="15"/>
                    </a:cubicBezTo>
                    <a:cubicBezTo>
                      <a:pt x="22" y="17"/>
                      <a:pt x="23" y="19"/>
                      <a:pt x="2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$ľîḋê">
                <a:extLst>
                  <a:ext uri="{FF2B5EF4-FFF2-40B4-BE49-F238E27FC236}">
                    <a16:creationId xmlns:a16="http://schemas.microsoft.com/office/drawing/2014/main" id="{D026BC98-E2C7-4D84-81DC-A7AF512E5CF8}"/>
                  </a:ext>
                </a:extLst>
              </p:cNvPr>
              <p:cNvSpPr/>
              <p:nvPr/>
            </p:nvSpPr>
            <p:spPr bwMode="auto">
              <a:xfrm>
                <a:off x="14147801" y="6297613"/>
                <a:ext cx="2243138" cy="314007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22"/>
                  </a:cxn>
                  <a:cxn ang="0">
                    <a:pos x="6" y="18"/>
                  </a:cxn>
                  <a:cxn ang="0">
                    <a:pos x="7" y="24"/>
                  </a:cxn>
                  <a:cxn ang="0">
                    <a:pos x="12" y="19"/>
                  </a:cxn>
                  <a:cxn ang="0">
                    <a:pos x="14" y="25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19" y="10"/>
                  </a:cxn>
                </a:cxnLst>
                <a:rect l="0" t="0" r="r" b="b"/>
                <a:pathLst>
                  <a:path w="20" h="28">
                    <a:moveTo>
                      <a:pt x="19" y="10"/>
                    </a:moveTo>
                    <a:cubicBezTo>
                      <a:pt x="19" y="10"/>
                      <a:pt x="0" y="0"/>
                      <a:pt x="0" y="22"/>
                    </a:cubicBezTo>
                    <a:cubicBezTo>
                      <a:pt x="0" y="22"/>
                      <a:pt x="3" y="28"/>
                      <a:pt x="6" y="18"/>
                    </a:cubicBezTo>
                    <a:cubicBezTo>
                      <a:pt x="6" y="18"/>
                      <a:pt x="7" y="22"/>
                      <a:pt x="7" y="24"/>
                    </a:cubicBezTo>
                    <a:cubicBezTo>
                      <a:pt x="7" y="24"/>
                      <a:pt x="10" y="28"/>
                      <a:pt x="12" y="19"/>
                    </a:cubicBezTo>
                    <a:cubicBezTo>
                      <a:pt x="12" y="19"/>
                      <a:pt x="12" y="25"/>
                      <a:pt x="14" y="25"/>
                    </a:cubicBezTo>
                    <a:cubicBezTo>
                      <a:pt x="14" y="25"/>
                      <a:pt x="18" y="24"/>
                      <a:pt x="18" y="16"/>
                    </a:cubicBezTo>
                    <a:cubicBezTo>
                      <a:pt x="20" y="15"/>
                      <a:pt x="20" y="15"/>
                      <a:pt x="20" y="15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ṣļíďé">
                <a:extLst>
                  <a:ext uri="{FF2B5EF4-FFF2-40B4-BE49-F238E27FC236}">
                    <a16:creationId xmlns:a16="http://schemas.microsoft.com/office/drawing/2014/main" id="{D2C4710B-6EB2-4650-AE17-5321E0C0FF1F}"/>
                  </a:ext>
                </a:extLst>
              </p:cNvPr>
              <p:cNvSpPr/>
              <p:nvPr/>
            </p:nvSpPr>
            <p:spPr bwMode="auto">
              <a:xfrm>
                <a:off x="19418301" y="4951413"/>
                <a:ext cx="2466975" cy="33639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2" y="20"/>
                  </a:cxn>
                  <a:cxn ang="0">
                    <a:pos x="15" y="19"/>
                  </a:cxn>
                  <a:cxn ang="0">
                    <a:pos x="17" y="24"/>
                  </a:cxn>
                  <a:cxn ang="0">
                    <a:pos x="11" y="21"/>
                  </a:cxn>
                  <a:cxn ang="0">
                    <a:pos x="11" y="28"/>
                  </a:cxn>
                  <a:cxn ang="0">
                    <a:pos x="4" y="21"/>
                  </a:cxn>
                  <a:cxn ang="0">
                    <a:pos x="1" y="21"/>
                  </a:cxn>
                  <a:cxn ang="0">
                    <a:pos x="0" y="17"/>
                  </a:cxn>
                </a:cxnLst>
                <a:rect l="0" t="0" r="r" b="b"/>
                <a:pathLst>
                  <a:path w="22" h="30">
                    <a:moveTo>
                      <a:pt x="0" y="17"/>
                    </a:moveTo>
                    <a:cubicBezTo>
                      <a:pt x="0" y="17"/>
                      <a:pt x="14" y="0"/>
                      <a:pt x="22" y="20"/>
                    </a:cubicBezTo>
                    <a:cubicBezTo>
                      <a:pt x="22" y="20"/>
                      <a:pt x="22" y="26"/>
                      <a:pt x="15" y="19"/>
                    </a:cubicBezTo>
                    <a:cubicBezTo>
                      <a:pt x="15" y="19"/>
                      <a:pt x="17" y="22"/>
                      <a:pt x="17" y="24"/>
                    </a:cubicBezTo>
                    <a:cubicBezTo>
                      <a:pt x="17" y="25"/>
                      <a:pt x="16" y="30"/>
                      <a:pt x="11" y="21"/>
                    </a:cubicBezTo>
                    <a:cubicBezTo>
                      <a:pt x="11" y="21"/>
                      <a:pt x="13" y="27"/>
                      <a:pt x="11" y="28"/>
                    </a:cubicBezTo>
                    <a:cubicBezTo>
                      <a:pt x="11" y="28"/>
                      <a:pt x="8" y="29"/>
                      <a:pt x="4" y="21"/>
                    </a:cubicBezTo>
                    <a:cubicBezTo>
                      <a:pt x="1" y="21"/>
                      <a:pt x="1" y="21"/>
                      <a:pt x="1" y="2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íSḻïďè">
                <a:extLst>
                  <a:ext uri="{FF2B5EF4-FFF2-40B4-BE49-F238E27FC236}">
                    <a16:creationId xmlns:a16="http://schemas.microsoft.com/office/drawing/2014/main" id="{76F9AF6B-C87C-4922-91BA-5A4E544977C8}"/>
                  </a:ext>
                </a:extLst>
              </p:cNvPr>
              <p:cNvSpPr/>
              <p:nvPr/>
            </p:nvSpPr>
            <p:spPr bwMode="auto">
              <a:xfrm>
                <a:off x="16054388" y="5400676"/>
                <a:ext cx="3700463" cy="4260850"/>
              </a:xfrm>
              <a:custGeom>
                <a:avLst/>
                <a:gdLst/>
                <a:ahLst/>
                <a:cxnLst>
                  <a:cxn ang="0">
                    <a:pos x="26" y="29"/>
                  </a:cxn>
                  <a:cxn ang="0">
                    <a:pos x="32" y="13"/>
                  </a:cxn>
                  <a:cxn ang="0">
                    <a:pos x="13" y="2"/>
                  </a:cxn>
                  <a:cxn ang="0">
                    <a:pos x="1" y="20"/>
                  </a:cxn>
                  <a:cxn ang="0">
                    <a:pos x="13" y="32"/>
                  </a:cxn>
                  <a:cxn ang="0">
                    <a:pos x="13" y="34"/>
                  </a:cxn>
                  <a:cxn ang="0">
                    <a:pos x="18" y="37"/>
                  </a:cxn>
                  <a:cxn ang="0">
                    <a:pos x="24" y="36"/>
                  </a:cxn>
                  <a:cxn ang="0">
                    <a:pos x="27" y="31"/>
                  </a:cxn>
                  <a:cxn ang="0">
                    <a:pos x="26" y="29"/>
                  </a:cxn>
                </a:cxnLst>
                <a:rect l="0" t="0" r="r" b="b"/>
                <a:pathLst>
                  <a:path w="33" h="38">
                    <a:moveTo>
                      <a:pt x="26" y="29"/>
                    </a:moveTo>
                    <a:cubicBezTo>
                      <a:pt x="30" y="25"/>
                      <a:pt x="33" y="19"/>
                      <a:pt x="32" y="13"/>
                    </a:cubicBezTo>
                    <a:cubicBezTo>
                      <a:pt x="30" y="5"/>
                      <a:pt x="22" y="0"/>
                      <a:pt x="13" y="2"/>
                    </a:cubicBezTo>
                    <a:cubicBezTo>
                      <a:pt x="5" y="3"/>
                      <a:pt x="0" y="12"/>
                      <a:pt x="1" y="20"/>
                    </a:cubicBezTo>
                    <a:cubicBezTo>
                      <a:pt x="3" y="26"/>
                      <a:pt x="7" y="30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6"/>
                      <a:pt x="16" y="38"/>
                      <a:pt x="18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6" y="36"/>
                      <a:pt x="27" y="34"/>
                      <a:pt x="27" y="31"/>
                    </a:cubicBez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ED6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šļîḓe">
                <a:extLst>
                  <a:ext uri="{FF2B5EF4-FFF2-40B4-BE49-F238E27FC236}">
                    <a16:creationId xmlns:a16="http://schemas.microsoft.com/office/drawing/2014/main" id="{AADEE4A1-B5F9-4D56-A0E4-6B90163C760B}"/>
                  </a:ext>
                </a:extLst>
              </p:cNvPr>
              <p:cNvSpPr/>
              <p:nvPr/>
            </p:nvSpPr>
            <p:spPr bwMode="auto">
              <a:xfrm>
                <a:off x="17399001" y="8764588"/>
                <a:ext cx="2019300" cy="1570038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5" y="7"/>
                  </a:cxn>
                  <a:cxn ang="0">
                    <a:pos x="17" y="5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14" y="1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1" y="11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10" y="14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17" y="8"/>
                  </a:cxn>
                </a:cxnLst>
                <a:rect l="0" t="0" r="r" b="b"/>
                <a:pathLst>
                  <a:path w="18" h="14">
                    <a:moveTo>
                      <a:pt x="17" y="8"/>
                    </a:moveTo>
                    <a:cubicBezTo>
                      <a:pt x="17" y="7"/>
                      <a:pt x="16" y="7"/>
                      <a:pt x="15" y="7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7" y="4"/>
                      <a:pt x="15" y="3"/>
                      <a:pt x="14" y="4"/>
                    </a:cubicBezTo>
                    <a:cubicBezTo>
                      <a:pt x="15" y="3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3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2" y="10"/>
                      <a:pt x="1" y="10"/>
                      <a:pt x="1" y="11"/>
                    </a:cubicBezTo>
                    <a:cubicBezTo>
                      <a:pt x="2" y="12"/>
                      <a:pt x="3" y="13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4"/>
                      <a:pt x="8" y="14"/>
                      <a:pt x="10" y="14"/>
                    </a:cubicBezTo>
                    <a:cubicBezTo>
                      <a:pt x="13" y="13"/>
                      <a:pt x="15" y="12"/>
                      <a:pt x="14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ṩḷîḍé">
                <a:extLst>
                  <a:ext uri="{FF2B5EF4-FFF2-40B4-BE49-F238E27FC236}">
                    <a16:creationId xmlns:a16="http://schemas.microsoft.com/office/drawing/2014/main" id="{A2B59D21-842E-4E3E-9D29-5CBB6A0F8A59}"/>
                  </a:ext>
                </a:extLst>
              </p:cNvPr>
              <p:cNvSpPr/>
              <p:nvPr/>
            </p:nvSpPr>
            <p:spPr bwMode="auto">
              <a:xfrm>
                <a:off x="13811251" y="7307263"/>
                <a:ext cx="447675" cy="14573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2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íṡḻïḑe">
                <a:extLst>
                  <a:ext uri="{FF2B5EF4-FFF2-40B4-BE49-F238E27FC236}">
                    <a16:creationId xmlns:a16="http://schemas.microsoft.com/office/drawing/2014/main" id="{7AD7D882-FFBE-497B-AB70-CA0DEDD714B4}"/>
                  </a:ext>
                </a:extLst>
              </p:cNvPr>
              <p:cNvSpPr/>
              <p:nvPr/>
            </p:nvSpPr>
            <p:spPr bwMode="auto">
              <a:xfrm>
                <a:off x="13474701" y="7418388"/>
                <a:ext cx="336550" cy="1122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$ļïďè">
                <a:extLst>
                  <a:ext uri="{FF2B5EF4-FFF2-40B4-BE49-F238E27FC236}">
                    <a16:creationId xmlns:a16="http://schemas.microsoft.com/office/drawing/2014/main" id="{C8B10AAD-30F4-433E-A1F8-666BBA114104}"/>
                  </a:ext>
                </a:extLst>
              </p:cNvPr>
              <p:cNvSpPr/>
              <p:nvPr/>
            </p:nvSpPr>
            <p:spPr bwMode="auto">
              <a:xfrm>
                <a:off x="20875626" y="5737226"/>
                <a:ext cx="1122363" cy="784225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9" y="6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0" y="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10" y="7"/>
                      <a:pt x="10" y="7"/>
                      <a:pt x="9" y="6"/>
                    </a:cubicBezTo>
                    <a:cubicBezTo>
                      <a:pt x="8" y="5"/>
                      <a:pt x="7" y="4"/>
                      <a:pt x="5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7" y="2"/>
                      <a:pt x="7" y="3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10" y="6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ś1iďè">
                <a:extLst>
                  <a:ext uri="{FF2B5EF4-FFF2-40B4-BE49-F238E27FC236}">
                    <a16:creationId xmlns:a16="http://schemas.microsoft.com/office/drawing/2014/main" id="{E2B1B7AD-B8B7-4138-9EB5-BD7D66082903}"/>
                  </a:ext>
                </a:extLst>
              </p:cNvPr>
              <p:cNvSpPr/>
              <p:nvPr/>
            </p:nvSpPr>
            <p:spPr bwMode="auto">
              <a:xfrm>
                <a:off x="21212176" y="5511801"/>
                <a:ext cx="896938" cy="561975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išlîḋê">
                <a:extLst>
                  <a:ext uri="{FF2B5EF4-FFF2-40B4-BE49-F238E27FC236}">
                    <a16:creationId xmlns:a16="http://schemas.microsoft.com/office/drawing/2014/main" id="{94500882-9933-4C07-AB75-671F246E23EA}"/>
                  </a:ext>
                </a:extLst>
              </p:cNvPr>
              <p:cNvSpPr/>
              <p:nvPr/>
            </p:nvSpPr>
            <p:spPr bwMode="auto">
              <a:xfrm>
                <a:off x="18184813" y="10671176"/>
                <a:ext cx="447675" cy="190658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8"/>
                  </a:cxn>
                  <a:cxn ang="0">
                    <a:pos x="3" y="14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cubicBezTo>
                      <a:pt x="4" y="17"/>
                      <a:pt x="3" y="16"/>
                      <a:pt x="3" y="14"/>
                    </a:cubicBezTo>
                    <a:cubicBezTo>
                      <a:pt x="2" y="13"/>
                      <a:pt x="2" y="11"/>
                      <a:pt x="1" y="9"/>
                    </a:cubicBezTo>
                    <a:cubicBezTo>
                      <a:pt x="1" y="7"/>
                      <a:pt x="0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4"/>
                      <a:pt x="2" y="6"/>
                      <a:pt x="2" y="8"/>
                    </a:cubicBezTo>
                    <a:cubicBezTo>
                      <a:pt x="3" y="10"/>
                      <a:pt x="3" y="13"/>
                      <a:pt x="3" y="14"/>
                    </a:cubicBezTo>
                    <a:cubicBezTo>
                      <a:pt x="3" y="16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šľiḓê">
                <a:extLst>
                  <a:ext uri="{FF2B5EF4-FFF2-40B4-BE49-F238E27FC236}">
                    <a16:creationId xmlns:a16="http://schemas.microsoft.com/office/drawing/2014/main" id="{4416C0C7-FDAC-41F8-ACBF-AC1A659EB3D5}"/>
                  </a:ext>
                </a:extLst>
              </p:cNvPr>
              <p:cNvSpPr/>
              <p:nvPr/>
            </p:nvSpPr>
            <p:spPr bwMode="auto">
              <a:xfrm>
                <a:off x="18632488" y="10558463"/>
                <a:ext cx="673100" cy="2692400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5" y="21"/>
                  </a:cxn>
                  <a:cxn ang="0">
                    <a:pos x="2" y="1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12"/>
                  </a:cxn>
                  <a:cxn ang="0">
                    <a:pos x="5" y="20"/>
                  </a:cxn>
                  <a:cxn ang="0">
                    <a:pos x="6" y="24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cubicBezTo>
                      <a:pt x="6" y="24"/>
                      <a:pt x="5" y="23"/>
                      <a:pt x="5" y="21"/>
                    </a:cubicBezTo>
                    <a:cubicBezTo>
                      <a:pt x="4" y="18"/>
                      <a:pt x="3" y="15"/>
                      <a:pt x="2" y="12"/>
                    </a:cubicBezTo>
                    <a:cubicBezTo>
                      <a:pt x="2" y="9"/>
                      <a:pt x="1" y="6"/>
                      <a:pt x="1" y="4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4"/>
                    </a:cubicBezTo>
                    <a:cubicBezTo>
                      <a:pt x="2" y="6"/>
                      <a:pt x="3" y="9"/>
                      <a:pt x="4" y="12"/>
                    </a:cubicBezTo>
                    <a:cubicBezTo>
                      <a:pt x="4" y="15"/>
                      <a:pt x="5" y="18"/>
                      <a:pt x="5" y="20"/>
                    </a:cubicBezTo>
                    <a:cubicBezTo>
                      <a:pt x="6" y="23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iṥlïdé">
                <a:extLst>
                  <a:ext uri="{FF2B5EF4-FFF2-40B4-BE49-F238E27FC236}">
                    <a16:creationId xmlns:a16="http://schemas.microsoft.com/office/drawing/2014/main" id="{163B52A0-A52F-446D-9B3A-A54DEC0B0D33}"/>
                  </a:ext>
                </a:extLst>
              </p:cNvPr>
              <p:cNvSpPr/>
              <p:nvPr/>
            </p:nvSpPr>
            <p:spPr bwMode="auto">
              <a:xfrm>
                <a:off x="19194463" y="10334626"/>
                <a:ext cx="447675" cy="190658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5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4" y="15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cubicBezTo>
                      <a:pt x="4" y="17"/>
                      <a:pt x="4" y="16"/>
                      <a:pt x="3" y="15"/>
                    </a:cubicBezTo>
                    <a:cubicBezTo>
                      <a:pt x="3" y="13"/>
                      <a:pt x="2" y="11"/>
                      <a:pt x="1" y="9"/>
                    </a:cubicBezTo>
                    <a:cubicBezTo>
                      <a:pt x="1" y="7"/>
                      <a:pt x="0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3" y="11"/>
                      <a:pt x="4" y="13"/>
                      <a:pt x="4" y="15"/>
                    </a:cubicBezTo>
                    <a:cubicBezTo>
                      <a:pt x="4" y="16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ṩļîḓé">
                <a:extLst>
                  <a:ext uri="{FF2B5EF4-FFF2-40B4-BE49-F238E27FC236}">
                    <a16:creationId xmlns:a16="http://schemas.microsoft.com/office/drawing/2014/main" id="{B8F10653-3530-4683-987D-2F4F3E4C4A32}"/>
                  </a:ext>
                </a:extLst>
              </p:cNvPr>
              <p:cNvSpPr/>
              <p:nvPr/>
            </p:nvSpPr>
            <p:spPr bwMode="auto">
              <a:xfrm>
                <a:off x="13138151" y="16725901"/>
                <a:ext cx="4037013" cy="3813175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12" y="28"/>
                  </a:cxn>
                  <a:cxn ang="0">
                    <a:pos x="18" y="20"/>
                  </a:cxn>
                  <a:cxn ang="0">
                    <a:pos x="22" y="27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32" y="11"/>
                  </a:cxn>
                  <a:cxn ang="0">
                    <a:pos x="34" y="9"/>
                  </a:cxn>
                  <a:cxn ang="0">
                    <a:pos x="30" y="3"/>
                  </a:cxn>
                </a:cxnLst>
                <a:rect l="0" t="0" r="r" b="b"/>
                <a:pathLst>
                  <a:path w="36" h="34">
                    <a:moveTo>
                      <a:pt x="30" y="3"/>
                    </a:moveTo>
                    <a:cubicBezTo>
                      <a:pt x="30" y="3"/>
                      <a:pt x="0" y="0"/>
                      <a:pt x="12" y="28"/>
                    </a:cubicBezTo>
                    <a:cubicBezTo>
                      <a:pt x="12" y="28"/>
                      <a:pt x="18" y="34"/>
                      <a:pt x="18" y="20"/>
                    </a:cubicBezTo>
                    <a:cubicBezTo>
                      <a:pt x="18" y="20"/>
                      <a:pt x="20" y="26"/>
                      <a:pt x="22" y="27"/>
                    </a:cubicBezTo>
                    <a:cubicBezTo>
                      <a:pt x="22" y="27"/>
                      <a:pt x="28" y="31"/>
                      <a:pt x="25" y="18"/>
                    </a:cubicBezTo>
                    <a:cubicBezTo>
                      <a:pt x="25" y="18"/>
                      <a:pt x="28" y="26"/>
                      <a:pt x="32" y="25"/>
                    </a:cubicBezTo>
                    <a:cubicBezTo>
                      <a:pt x="32" y="25"/>
                      <a:pt x="36" y="23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šḻíḋè">
                <a:extLst>
                  <a:ext uri="{FF2B5EF4-FFF2-40B4-BE49-F238E27FC236}">
                    <a16:creationId xmlns:a16="http://schemas.microsoft.com/office/drawing/2014/main" id="{A301BFEF-BD54-4640-AC50-E552C207F769}"/>
                  </a:ext>
                </a:extLst>
              </p:cNvPr>
              <p:cNvSpPr/>
              <p:nvPr/>
            </p:nvSpPr>
            <p:spPr bwMode="auto">
              <a:xfrm>
                <a:off x="20539076" y="11455401"/>
                <a:ext cx="3700463" cy="471011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0" y="22"/>
                  </a:cxn>
                  <a:cxn ang="0">
                    <a:pos x="20" y="24"/>
                  </a:cxn>
                  <a:cxn ang="0">
                    <a:pos x="25" y="31"/>
                  </a:cxn>
                  <a:cxn ang="0">
                    <a:pos x="15" y="30"/>
                  </a:cxn>
                  <a:cxn ang="0">
                    <a:pos x="19" y="39"/>
                  </a:cxn>
                  <a:cxn ang="0">
                    <a:pos x="6" y="34"/>
                  </a:cxn>
                  <a:cxn ang="0">
                    <a:pos x="3" y="35"/>
                  </a:cxn>
                  <a:cxn ang="0">
                    <a:pos x="0" y="29"/>
                  </a:cxn>
                </a:cxnLst>
                <a:rect l="0" t="0" r="r" b="b"/>
                <a:pathLst>
                  <a:path w="33" h="42">
                    <a:moveTo>
                      <a:pt x="0" y="29"/>
                    </a:moveTo>
                    <a:cubicBezTo>
                      <a:pt x="0" y="29"/>
                      <a:pt x="9" y="0"/>
                      <a:pt x="30" y="22"/>
                    </a:cubicBezTo>
                    <a:cubicBezTo>
                      <a:pt x="30" y="22"/>
                      <a:pt x="33" y="31"/>
                      <a:pt x="20" y="24"/>
                    </a:cubicBezTo>
                    <a:cubicBezTo>
                      <a:pt x="20" y="24"/>
                      <a:pt x="24" y="29"/>
                      <a:pt x="25" y="31"/>
                    </a:cubicBezTo>
                    <a:cubicBezTo>
                      <a:pt x="25" y="32"/>
                      <a:pt x="26" y="39"/>
                      <a:pt x="15" y="30"/>
                    </a:cubicBezTo>
                    <a:cubicBezTo>
                      <a:pt x="15" y="30"/>
                      <a:pt x="22" y="37"/>
                      <a:pt x="19" y="39"/>
                    </a:cubicBezTo>
                    <a:cubicBezTo>
                      <a:pt x="19" y="39"/>
                      <a:pt x="15" y="42"/>
                      <a:pt x="6" y="34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ṧļíḑé">
                <a:extLst>
                  <a:ext uri="{FF2B5EF4-FFF2-40B4-BE49-F238E27FC236}">
                    <a16:creationId xmlns:a16="http://schemas.microsoft.com/office/drawing/2014/main" id="{1D748BD0-5925-4158-94C0-903177F3075B}"/>
                  </a:ext>
                </a:extLst>
              </p:cNvPr>
              <p:cNvSpPr/>
              <p:nvPr/>
            </p:nvSpPr>
            <p:spPr bwMode="auto">
              <a:xfrm>
                <a:off x="15828963" y="13250863"/>
                <a:ext cx="5383213" cy="5943600"/>
              </a:xfrm>
              <a:custGeom>
                <a:avLst/>
                <a:gdLst/>
                <a:ahLst/>
                <a:cxnLst>
                  <a:cxn ang="0">
                    <a:pos x="44" y="36"/>
                  </a:cxn>
                  <a:cxn ang="0">
                    <a:pos x="43" y="13"/>
                  </a:cxn>
                  <a:cxn ang="0">
                    <a:pos x="13" y="7"/>
                  </a:cxn>
                  <a:cxn ang="0">
                    <a:pos x="7" y="37"/>
                  </a:cxn>
                  <a:cxn ang="0">
                    <a:pos x="28" y="47"/>
                  </a:cxn>
                  <a:cxn ang="0">
                    <a:pos x="30" y="50"/>
                  </a:cxn>
                  <a:cxn ang="0">
                    <a:pos x="37" y="52"/>
                  </a:cxn>
                  <a:cxn ang="0">
                    <a:pos x="44" y="47"/>
                  </a:cxn>
                  <a:cxn ang="0">
                    <a:pos x="46" y="40"/>
                  </a:cxn>
                  <a:cxn ang="0">
                    <a:pos x="44" y="36"/>
                  </a:cxn>
                </a:cxnLst>
                <a:rect l="0" t="0" r="r" b="b"/>
                <a:pathLst>
                  <a:path w="48" h="53">
                    <a:moveTo>
                      <a:pt x="44" y="36"/>
                    </a:moveTo>
                    <a:cubicBezTo>
                      <a:pt x="48" y="30"/>
                      <a:pt x="48" y="21"/>
                      <a:pt x="43" y="13"/>
                    </a:cubicBezTo>
                    <a:cubicBezTo>
                      <a:pt x="37" y="3"/>
                      <a:pt x="23" y="0"/>
                      <a:pt x="13" y="7"/>
                    </a:cubicBezTo>
                    <a:cubicBezTo>
                      <a:pt x="3" y="13"/>
                      <a:pt x="0" y="27"/>
                      <a:pt x="7" y="37"/>
                    </a:cubicBezTo>
                    <a:cubicBezTo>
                      <a:pt x="11" y="44"/>
                      <a:pt x="20" y="48"/>
                      <a:pt x="28" y="47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2"/>
                      <a:pt x="35" y="53"/>
                      <a:pt x="37" y="52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6" y="46"/>
                      <a:pt x="47" y="42"/>
                      <a:pt x="46" y="40"/>
                    </a:cubicBezTo>
                    <a:lnTo>
                      <a:pt x="44" y="36"/>
                    </a:lnTo>
                    <a:close/>
                  </a:path>
                </a:pathLst>
              </a:custGeom>
              <a:solidFill>
                <a:srgbClr val="FED6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íṧ1iḑé">
                <a:extLst>
                  <a:ext uri="{FF2B5EF4-FFF2-40B4-BE49-F238E27FC236}">
                    <a16:creationId xmlns:a16="http://schemas.microsoft.com/office/drawing/2014/main" id="{29FF8444-86CA-478A-A672-8912D9479341}"/>
                  </a:ext>
                </a:extLst>
              </p:cNvPr>
              <p:cNvSpPr/>
              <p:nvPr/>
            </p:nvSpPr>
            <p:spPr bwMode="auto">
              <a:xfrm>
                <a:off x="18969038" y="17511713"/>
                <a:ext cx="2803525" cy="246697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1" y="9"/>
                  </a:cxn>
                  <a:cxn ang="0">
                    <a:pos x="22" y="5"/>
                  </a:cxn>
                  <a:cxn ang="0">
                    <a:pos x="18" y="5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3" y="18"/>
                  </a:cxn>
                  <a:cxn ang="0">
                    <a:pos x="7" y="18"/>
                  </a:cxn>
                  <a:cxn ang="0">
                    <a:pos x="5" y="21"/>
                  </a:cxn>
                  <a:cxn ang="0">
                    <a:pos x="9" y="21"/>
                  </a:cxn>
                  <a:cxn ang="0">
                    <a:pos x="10" y="20"/>
                  </a:cxn>
                  <a:cxn ang="0">
                    <a:pos x="18" y="20"/>
                  </a:cxn>
                  <a:cxn ang="0">
                    <a:pos x="22" y="13"/>
                  </a:cxn>
                  <a:cxn ang="0">
                    <a:pos x="23" y="12"/>
                  </a:cxn>
                  <a:cxn ang="0">
                    <a:pos x="25" y="9"/>
                  </a:cxn>
                </a:cxnLst>
                <a:rect l="0" t="0" r="r" b="b"/>
                <a:pathLst>
                  <a:path w="25" h="22">
                    <a:moveTo>
                      <a:pt x="25" y="9"/>
                    </a:moveTo>
                    <a:cubicBezTo>
                      <a:pt x="24" y="8"/>
                      <a:pt x="22" y="8"/>
                      <a:pt x="21" y="9"/>
                    </a:cubicBezTo>
                    <a:cubicBezTo>
                      <a:pt x="22" y="8"/>
                      <a:pt x="23" y="6"/>
                      <a:pt x="22" y="5"/>
                    </a:cubicBezTo>
                    <a:cubicBezTo>
                      <a:pt x="22" y="4"/>
                      <a:pt x="20" y="4"/>
                      <a:pt x="18" y="5"/>
                    </a:cubicBezTo>
                    <a:cubicBezTo>
                      <a:pt x="20" y="4"/>
                      <a:pt x="21" y="2"/>
                      <a:pt x="20" y="1"/>
                    </a:cubicBezTo>
                    <a:cubicBezTo>
                      <a:pt x="19" y="0"/>
                      <a:pt x="17" y="0"/>
                      <a:pt x="16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1"/>
                      <a:pt x="0" y="13"/>
                      <a:pt x="0" y="14"/>
                    </a:cubicBezTo>
                    <a:cubicBezTo>
                      <a:pt x="1" y="15"/>
                      <a:pt x="3" y="15"/>
                      <a:pt x="4" y="14"/>
                    </a:cubicBezTo>
                    <a:cubicBezTo>
                      <a:pt x="3" y="15"/>
                      <a:pt x="2" y="16"/>
                      <a:pt x="3" y="18"/>
                    </a:cubicBezTo>
                    <a:cubicBezTo>
                      <a:pt x="3" y="19"/>
                      <a:pt x="5" y="19"/>
                      <a:pt x="7" y="18"/>
                    </a:cubicBezTo>
                    <a:cubicBezTo>
                      <a:pt x="5" y="19"/>
                      <a:pt x="4" y="20"/>
                      <a:pt x="5" y="21"/>
                    </a:cubicBezTo>
                    <a:cubicBezTo>
                      <a:pt x="6" y="22"/>
                      <a:pt x="7" y="22"/>
                      <a:pt x="9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2"/>
                      <a:pt x="15" y="22"/>
                      <a:pt x="18" y="20"/>
                    </a:cubicBezTo>
                    <a:cubicBezTo>
                      <a:pt x="21" y="18"/>
                      <a:pt x="23" y="15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1"/>
                      <a:pt x="25" y="10"/>
                      <a:pt x="25" y="9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ïşľïḓè">
                <a:extLst>
                  <a:ext uri="{FF2B5EF4-FFF2-40B4-BE49-F238E27FC236}">
                    <a16:creationId xmlns:a16="http://schemas.microsoft.com/office/drawing/2014/main" id="{FD6888CB-0745-4BB5-A070-8E8A78D2CFE7}"/>
                  </a:ext>
                </a:extLst>
              </p:cNvPr>
              <p:cNvSpPr/>
              <p:nvPr/>
            </p:nvSpPr>
            <p:spPr bwMode="auto">
              <a:xfrm>
                <a:off x="13698538" y="17960976"/>
                <a:ext cx="560388" cy="19050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1" y="9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5" y="17"/>
                  </a:cxn>
                  <a:cxn ang="0">
                    <a:pos x="3" y="16"/>
                  </a:cxn>
                  <a:cxn ang="0">
                    <a:pos x="2" y="14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1" y="0"/>
                      <a:pt x="1" y="1"/>
                      <a:pt x="1" y="3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2" y="13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1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iṡlîḍè">
                <a:extLst>
                  <a:ext uri="{FF2B5EF4-FFF2-40B4-BE49-F238E27FC236}">
                    <a16:creationId xmlns:a16="http://schemas.microsoft.com/office/drawing/2014/main" id="{D6A856EB-9B83-4D21-ADFB-26BE994B0F50}"/>
                  </a:ext>
                </a:extLst>
              </p:cNvPr>
              <p:cNvSpPr/>
              <p:nvPr/>
            </p:nvSpPr>
            <p:spPr bwMode="auto">
              <a:xfrm>
                <a:off x="13138151" y="18295938"/>
                <a:ext cx="449263" cy="14589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13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2" y="11"/>
                      <a:pt x="2" y="10"/>
                      <a:pt x="1" y="10"/>
                    </a:cubicBezTo>
                    <a:cubicBezTo>
                      <a:pt x="1" y="9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ïṩ1îḓè">
                <a:extLst>
                  <a:ext uri="{FF2B5EF4-FFF2-40B4-BE49-F238E27FC236}">
                    <a16:creationId xmlns:a16="http://schemas.microsoft.com/office/drawing/2014/main" id="{E168A950-6DA6-4EFB-995B-699719438637}"/>
                  </a:ext>
                </a:extLst>
              </p:cNvPr>
              <p:cNvSpPr/>
              <p:nvPr/>
            </p:nvSpPr>
            <p:spPr bwMode="auto">
              <a:xfrm>
                <a:off x="21772563" y="12465051"/>
                <a:ext cx="1906588" cy="560388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5" y="4"/>
                  </a:cxn>
                  <a:cxn ang="0">
                    <a:pos x="9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7" y="5"/>
                  </a:cxn>
                </a:cxnLst>
                <a:rect l="0" t="0" r="r" b="b"/>
                <a:pathLst>
                  <a:path w="17" h="5">
                    <a:moveTo>
                      <a:pt x="17" y="5"/>
                    </a:moveTo>
                    <a:cubicBezTo>
                      <a:pt x="17" y="5"/>
                      <a:pt x="16" y="5"/>
                      <a:pt x="15" y="4"/>
                    </a:cubicBezTo>
                    <a:cubicBezTo>
                      <a:pt x="13" y="3"/>
                      <a:pt x="11" y="2"/>
                      <a:pt x="9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2"/>
                      <a:pt x="15" y="3"/>
                      <a:pt x="15" y="3"/>
                    </a:cubicBezTo>
                    <a:cubicBezTo>
                      <a:pt x="17" y="4"/>
                      <a:pt x="17" y="5"/>
                      <a:pt x="1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ïşḷïdê">
                <a:extLst>
                  <a:ext uri="{FF2B5EF4-FFF2-40B4-BE49-F238E27FC236}">
                    <a16:creationId xmlns:a16="http://schemas.microsoft.com/office/drawing/2014/main" id="{CDCE2B37-1468-4E19-BB00-E4E7688E5319}"/>
                  </a:ext>
                </a:extLst>
              </p:cNvPr>
              <p:cNvSpPr/>
              <p:nvPr/>
            </p:nvSpPr>
            <p:spPr bwMode="auto">
              <a:xfrm>
                <a:off x="22221826" y="12017376"/>
                <a:ext cx="1346200" cy="447675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cubicBezTo>
                      <a:pt x="12" y="4"/>
                      <a:pt x="12" y="3"/>
                      <a:pt x="10" y="3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2"/>
                      <a:pt x="11" y="2"/>
                    </a:cubicBezTo>
                    <a:cubicBezTo>
                      <a:pt x="12" y="3"/>
                      <a:pt x="12" y="4"/>
                      <a:pt x="1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íš1îḍè">
                <a:extLst>
                  <a:ext uri="{FF2B5EF4-FFF2-40B4-BE49-F238E27FC236}">
                    <a16:creationId xmlns:a16="http://schemas.microsoft.com/office/drawing/2014/main" id="{AF45235A-622A-4C9D-BC10-A4AC90828B69}"/>
                  </a:ext>
                </a:extLst>
              </p:cNvPr>
              <p:cNvSpPr/>
              <p:nvPr/>
            </p:nvSpPr>
            <p:spPr bwMode="auto">
              <a:xfrm>
                <a:off x="20539076" y="20315238"/>
                <a:ext cx="1570038" cy="2579688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1" y="20"/>
                  </a:cxn>
                  <a:cxn ang="0">
                    <a:pos x="6" y="1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" y="11"/>
                  </a:cxn>
                  <a:cxn ang="0">
                    <a:pos x="12" y="19"/>
                  </a:cxn>
                  <a:cxn ang="0">
                    <a:pos x="14" y="23"/>
                  </a:cxn>
                </a:cxnLst>
                <a:rect l="0" t="0" r="r" b="b"/>
                <a:pathLst>
                  <a:path w="14" h="23">
                    <a:moveTo>
                      <a:pt x="14" y="23"/>
                    </a:moveTo>
                    <a:cubicBezTo>
                      <a:pt x="14" y="23"/>
                      <a:pt x="12" y="22"/>
                      <a:pt x="11" y="20"/>
                    </a:cubicBezTo>
                    <a:cubicBezTo>
                      <a:pt x="9" y="18"/>
                      <a:pt x="8" y="15"/>
                      <a:pt x="6" y="12"/>
                    </a:cubicBezTo>
                    <a:cubicBezTo>
                      <a:pt x="4" y="9"/>
                      <a:pt x="3" y="6"/>
                      <a:pt x="1" y="4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3"/>
                    </a:cubicBezTo>
                    <a:cubicBezTo>
                      <a:pt x="4" y="5"/>
                      <a:pt x="6" y="8"/>
                      <a:pt x="8" y="11"/>
                    </a:cubicBezTo>
                    <a:cubicBezTo>
                      <a:pt x="9" y="14"/>
                      <a:pt x="11" y="17"/>
                      <a:pt x="12" y="19"/>
                    </a:cubicBezTo>
                    <a:cubicBezTo>
                      <a:pt x="13" y="22"/>
                      <a:pt x="14" y="23"/>
                      <a:pt x="14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ṥḻïďê">
                <a:extLst>
                  <a:ext uri="{FF2B5EF4-FFF2-40B4-BE49-F238E27FC236}">
                    <a16:creationId xmlns:a16="http://schemas.microsoft.com/office/drawing/2014/main" id="{CF00F48C-6C4E-441D-BACE-8945B4F8FBF8}"/>
                  </a:ext>
                </a:extLst>
              </p:cNvPr>
              <p:cNvSpPr/>
              <p:nvPr/>
            </p:nvSpPr>
            <p:spPr bwMode="auto">
              <a:xfrm>
                <a:off x="21099463" y="19978688"/>
                <a:ext cx="2132013" cy="3363913"/>
              </a:xfrm>
              <a:custGeom>
                <a:avLst/>
                <a:gdLst/>
                <a:ahLst/>
                <a:cxnLst>
                  <a:cxn ang="0">
                    <a:pos x="19" y="30"/>
                  </a:cxn>
                  <a:cxn ang="0">
                    <a:pos x="16" y="25"/>
                  </a:cxn>
                  <a:cxn ang="0">
                    <a:pos x="9" y="16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4"/>
                  </a:cxn>
                  <a:cxn ang="0">
                    <a:pos x="17" y="25"/>
                  </a:cxn>
                  <a:cxn ang="0">
                    <a:pos x="19" y="30"/>
                  </a:cxn>
                </a:cxnLst>
                <a:rect l="0" t="0" r="r" b="b"/>
                <a:pathLst>
                  <a:path w="19" h="30">
                    <a:moveTo>
                      <a:pt x="19" y="30"/>
                    </a:moveTo>
                    <a:cubicBezTo>
                      <a:pt x="19" y="30"/>
                      <a:pt x="18" y="28"/>
                      <a:pt x="16" y="25"/>
                    </a:cubicBezTo>
                    <a:cubicBezTo>
                      <a:pt x="14" y="23"/>
                      <a:pt x="11" y="19"/>
                      <a:pt x="9" y="16"/>
                    </a:cubicBezTo>
                    <a:cubicBezTo>
                      <a:pt x="6" y="12"/>
                      <a:pt x="4" y="8"/>
                      <a:pt x="2" y="5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2"/>
                      <a:pt x="3" y="5"/>
                    </a:cubicBezTo>
                    <a:cubicBezTo>
                      <a:pt x="5" y="7"/>
                      <a:pt x="8" y="11"/>
                      <a:pt x="10" y="14"/>
                    </a:cubicBezTo>
                    <a:cubicBezTo>
                      <a:pt x="13" y="18"/>
                      <a:pt x="15" y="22"/>
                      <a:pt x="17" y="25"/>
                    </a:cubicBezTo>
                    <a:cubicBezTo>
                      <a:pt x="18" y="28"/>
                      <a:pt x="19" y="30"/>
                      <a:pt x="19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işlîḋê">
                <a:extLst>
                  <a:ext uri="{FF2B5EF4-FFF2-40B4-BE49-F238E27FC236}">
                    <a16:creationId xmlns:a16="http://schemas.microsoft.com/office/drawing/2014/main" id="{B68D5B36-A23C-4782-8FA9-51EAD232DBD0}"/>
                  </a:ext>
                </a:extLst>
              </p:cNvPr>
              <p:cNvSpPr/>
              <p:nvPr/>
            </p:nvSpPr>
            <p:spPr bwMode="auto">
              <a:xfrm>
                <a:off x="21548726" y="19754851"/>
                <a:ext cx="1682750" cy="2354263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13" y="18"/>
                  </a:cxn>
                  <a:cxn ang="0">
                    <a:pos x="7" y="11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" y="9"/>
                  </a:cxn>
                  <a:cxn ang="0">
                    <a:pos x="14" y="17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5" y="21"/>
                      <a:pt x="14" y="19"/>
                      <a:pt x="13" y="18"/>
                    </a:cubicBezTo>
                    <a:cubicBezTo>
                      <a:pt x="11" y="16"/>
                      <a:pt x="9" y="13"/>
                      <a:pt x="7" y="11"/>
                    </a:cubicBezTo>
                    <a:cubicBezTo>
                      <a:pt x="5" y="8"/>
                      <a:pt x="4" y="5"/>
                      <a:pt x="2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3" y="2"/>
                    </a:cubicBezTo>
                    <a:cubicBezTo>
                      <a:pt x="5" y="4"/>
                      <a:pt x="7" y="7"/>
                      <a:pt x="9" y="9"/>
                    </a:cubicBezTo>
                    <a:cubicBezTo>
                      <a:pt x="11" y="12"/>
                      <a:pt x="12" y="15"/>
                      <a:pt x="14" y="17"/>
                    </a:cubicBezTo>
                    <a:cubicBezTo>
                      <a:pt x="15" y="19"/>
                      <a:pt x="15" y="21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ṥľiḋe">
                <a:extLst>
                  <a:ext uri="{FF2B5EF4-FFF2-40B4-BE49-F238E27FC236}">
                    <a16:creationId xmlns:a16="http://schemas.microsoft.com/office/drawing/2014/main" id="{5F3E3FBC-7420-4E8B-B542-C039F713F776}"/>
                  </a:ext>
                </a:extLst>
              </p:cNvPr>
              <p:cNvSpPr/>
              <p:nvPr/>
            </p:nvSpPr>
            <p:spPr bwMode="auto">
              <a:xfrm>
                <a:off x="30745113" y="13361988"/>
                <a:ext cx="5830888" cy="48228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8" y="37"/>
                  </a:cxn>
                  <a:cxn ang="0">
                    <a:pos x="23" y="24"/>
                  </a:cxn>
                  <a:cxn ang="0">
                    <a:pos x="16" y="32"/>
                  </a:cxn>
                  <a:cxn ang="0">
                    <a:pos x="15" y="20"/>
                  </a:cxn>
                  <a:cxn ang="0">
                    <a:pos x="4" y="26"/>
                  </a:cxn>
                  <a:cxn ang="0">
                    <a:pos x="9" y="9"/>
                  </a:cxn>
                  <a:cxn ang="0">
                    <a:pos x="7" y="6"/>
                  </a:cxn>
                  <a:cxn ang="0">
                    <a:pos x="13" y="0"/>
                  </a:cxn>
                </a:cxnLst>
                <a:rect l="0" t="0" r="r" b="b"/>
                <a:pathLst>
                  <a:path w="52" h="43">
                    <a:moveTo>
                      <a:pt x="13" y="0"/>
                    </a:moveTo>
                    <a:cubicBezTo>
                      <a:pt x="13" y="0"/>
                      <a:pt x="52" y="6"/>
                      <a:pt x="28" y="37"/>
                    </a:cubicBezTo>
                    <a:cubicBezTo>
                      <a:pt x="28" y="37"/>
                      <a:pt x="18" y="43"/>
                      <a:pt x="23" y="24"/>
                    </a:cubicBezTo>
                    <a:cubicBezTo>
                      <a:pt x="23" y="24"/>
                      <a:pt x="18" y="31"/>
                      <a:pt x="16" y="32"/>
                    </a:cubicBezTo>
                    <a:cubicBezTo>
                      <a:pt x="15" y="32"/>
                      <a:pt x="7" y="35"/>
                      <a:pt x="15" y="20"/>
                    </a:cubicBezTo>
                    <a:cubicBezTo>
                      <a:pt x="15" y="20"/>
                      <a:pt x="8" y="29"/>
                      <a:pt x="4" y="26"/>
                    </a:cubicBezTo>
                    <a:cubicBezTo>
                      <a:pt x="4" y="26"/>
                      <a:pt x="0" y="22"/>
                      <a:pt x="9" y="9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íšḻîḋé">
                <a:extLst>
                  <a:ext uri="{FF2B5EF4-FFF2-40B4-BE49-F238E27FC236}">
                    <a16:creationId xmlns:a16="http://schemas.microsoft.com/office/drawing/2014/main" id="{D231F1E5-5433-418A-A204-A3B40A1BF04E}"/>
                  </a:ext>
                </a:extLst>
              </p:cNvPr>
              <p:cNvSpPr/>
              <p:nvPr/>
            </p:nvSpPr>
            <p:spPr bwMode="auto">
              <a:xfrm>
                <a:off x="24128413" y="4840288"/>
                <a:ext cx="4933950" cy="5157788"/>
              </a:xfrm>
              <a:custGeom>
                <a:avLst/>
                <a:gdLst/>
                <a:ahLst/>
                <a:cxnLst>
                  <a:cxn ang="0">
                    <a:pos x="40" y="39"/>
                  </a:cxn>
                  <a:cxn ang="0">
                    <a:pos x="8" y="15"/>
                  </a:cxn>
                  <a:cxn ang="0">
                    <a:pos x="19" y="23"/>
                  </a:cxn>
                  <a:cxn ang="0">
                    <a:pos x="10" y="28"/>
                  </a:cxn>
                  <a:cxn ang="0">
                    <a:pos x="21" y="32"/>
                  </a:cxn>
                  <a:cxn ang="0">
                    <a:pos x="12" y="41"/>
                  </a:cxn>
                  <a:cxn ang="0">
                    <a:pos x="29" y="41"/>
                  </a:cxn>
                  <a:cxn ang="0">
                    <a:pos x="32" y="44"/>
                  </a:cxn>
                  <a:cxn ang="0">
                    <a:pos x="40" y="39"/>
                  </a:cxn>
                </a:cxnLst>
                <a:rect l="0" t="0" r="r" b="b"/>
                <a:pathLst>
                  <a:path w="44" h="46">
                    <a:moveTo>
                      <a:pt x="40" y="39"/>
                    </a:moveTo>
                    <a:cubicBezTo>
                      <a:pt x="40" y="39"/>
                      <a:pt x="44" y="0"/>
                      <a:pt x="8" y="15"/>
                    </a:cubicBezTo>
                    <a:cubicBezTo>
                      <a:pt x="8" y="15"/>
                      <a:pt x="0" y="23"/>
                      <a:pt x="19" y="23"/>
                    </a:cubicBezTo>
                    <a:cubicBezTo>
                      <a:pt x="19" y="23"/>
                      <a:pt x="11" y="26"/>
                      <a:pt x="10" y="28"/>
                    </a:cubicBezTo>
                    <a:cubicBezTo>
                      <a:pt x="9" y="28"/>
                      <a:pt x="4" y="36"/>
                      <a:pt x="21" y="32"/>
                    </a:cubicBezTo>
                    <a:cubicBezTo>
                      <a:pt x="21" y="32"/>
                      <a:pt x="10" y="36"/>
                      <a:pt x="12" y="41"/>
                    </a:cubicBezTo>
                    <a:cubicBezTo>
                      <a:pt x="12" y="41"/>
                      <a:pt x="15" y="46"/>
                      <a:pt x="29" y="41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ïşḻîḑê">
                <a:extLst>
                  <a:ext uri="{FF2B5EF4-FFF2-40B4-BE49-F238E27FC236}">
                    <a16:creationId xmlns:a16="http://schemas.microsoft.com/office/drawing/2014/main" id="{D174E308-26DC-4DF4-AC02-B6E2F0F5D34F}"/>
                  </a:ext>
                </a:extLst>
              </p:cNvPr>
              <p:cNvSpPr/>
              <p:nvPr/>
            </p:nvSpPr>
            <p:spPr bwMode="auto">
              <a:xfrm>
                <a:off x="24576088" y="8651876"/>
                <a:ext cx="10093325" cy="7739063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48" y="6"/>
                  </a:cxn>
                  <a:cxn ang="0">
                    <a:pos x="29" y="10"/>
                  </a:cxn>
                  <a:cxn ang="0">
                    <a:pos x="18" y="38"/>
                  </a:cxn>
                  <a:cxn ang="0">
                    <a:pos x="18" y="39"/>
                  </a:cxn>
                  <a:cxn ang="0">
                    <a:pos x="22" y="48"/>
                  </a:cxn>
                  <a:cxn ang="0">
                    <a:pos x="25" y="52"/>
                  </a:cxn>
                  <a:cxn ang="0">
                    <a:pos x="29" y="64"/>
                  </a:cxn>
                  <a:cxn ang="0">
                    <a:pos x="29" y="64"/>
                  </a:cxn>
                  <a:cxn ang="0">
                    <a:pos x="34" y="52"/>
                  </a:cxn>
                  <a:cxn ang="0">
                    <a:pos x="42" y="45"/>
                  </a:cxn>
                  <a:cxn ang="0">
                    <a:pos x="42" y="45"/>
                  </a:cxn>
                  <a:cxn ang="0">
                    <a:pos x="62" y="47"/>
                  </a:cxn>
                  <a:cxn ang="0">
                    <a:pos x="69" y="10"/>
                  </a:cxn>
                </a:cxnLst>
                <a:rect l="0" t="0" r="r" b="b"/>
                <a:pathLst>
                  <a:path w="90" h="69">
                    <a:moveTo>
                      <a:pt x="69" y="10"/>
                    </a:moveTo>
                    <a:cubicBezTo>
                      <a:pt x="69" y="10"/>
                      <a:pt x="60" y="0"/>
                      <a:pt x="48" y="6"/>
                    </a:cubicBezTo>
                    <a:cubicBezTo>
                      <a:pt x="48" y="6"/>
                      <a:pt x="33" y="0"/>
                      <a:pt x="29" y="10"/>
                    </a:cubicBezTo>
                    <a:cubicBezTo>
                      <a:pt x="29" y="10"/>
                      <a:pt x="0" y="27"/>
                      <a:pt x="18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0"/>
                      <a:pt x="17" y="46"/>
                      <a:pt x="22" y="48"/>
                    </a:cubicBezTo>
                    <a:cubicBezTo>
                      <a:pt x="24" y="50"/>
                      <a:pt x="25" y="52"/>
                      <a:pt x="25" y="52"/>
                    </a:cubicBezTo>
                    <a:cubicBezTo>
                      <a:pt x="20" y="69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1" y="64"/>
                      <a:pt x="34" y="52"/>
                      <a:pt x="34" y="52"/>
                    </a:cubicBezTo>
                    <a:cubicBezTo>
                      <a:pt x="38" y="51"/>
                      <a:pt x="41" y="48"/>
                      <a:pt x="42" y="45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45"/>
                      <a:pt x="48" y="55"/>
                      <a:pt x="62" y="47"/>
                    </a:cubicBezTo>
                    <a:cubicBezTo>
                      <a:pt x="75" y="38"/>
                      <a:pt x="90" y="30"/>
                      <a:pt x="69" y="10"/>
                    </a:cubicBezTo>
                    <a:close/>
                  </a:path>
                </a:pathLst>
              </a:custGeom>
              <a:solidFill>
                <a:srgbClr val="EC707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ṡḻïdê">
                <a:extLst>
                  <a:ext uri="{FF2B5EF4-FFF2-40B4-BE49-F238E27FC236}">
                    <a16:creationId xmlns:a16="http://schemas.microsoft.com/office/drawing/2014/main" id="{14A342C2-4AD9-43F9-AA1C-FDA02574D788}"/>
                  </a:ext>
                </a:extLst>
              </p:cNvPr>
              <p:cNvSpPr/>
              <p:nvPr/>
            </p:nvSpPr>
            <p:spPr bwMode="auto">
              <a:xfrm>
                <a:off x="25698451" y="8877301"/>
                <a:ext cx="7961313" cy="7177088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45" y="0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8" y="45"/>
                  </a:cxn>
                  <a:cxn ang="0">
                    <a:pos x="13" y="50"/>
                  </a:cxn>
                  <a:cxn ang="0">
                    <a:pos x="17" y="64"/>
                  </a:cxn>
                  <a:cxn ang="0">
                    <a:pos x="20" y="64"/>
                  </a:cxn>
                  <a:cxn ang="0">
                    <a:pos x="32" y="46"/>
                  </a:cxn>
                  <a:cxn ang="0">
                    <a:pos x="53" y="46"/>
                  </a:cxn>
                  <a:cxn ang="0">
                    <a:pos x="71" y="27"/>
                  </a:cxn>
                  <a:cxn ang="0">
                    <a:pos x="24" y="49"/>
                  </a:cxn>
                  <a:cxn ang="0">
                    <a:pos x="18" y="61"/>
                  </a:cxn>
                  <a:cxn ang="0">
                    <a:pos x="17" y="61"/>
                  </a:cxn>
                  <a:cxn ang="0">
                    <a:pos x="17" y="50"/>
                  </a:cxn>
                  <a:cxn ang="0">
                    <a:pos x="16" y="48"/>
                  </a:cxn>
                  <a:cxn ang="0">
                    <a:pos x="29" y="45"/>
                  </a:cxn>
                  <a:cxn ang="0">
                    <a:pos x="53" y="42"/>
                  </a:cxn>
                  <a:cxn ang="0">
                    <a:pos x="51" y="43"/>
                  </a:cxn>
                  <a:cxn ang="0">
                    <a:pos x="50" y="31"/>
                  </a:cxn>
                  <a:cxn ang="0">
                    <a:pos x="59" y="27"/>
                  </a:cxn>
                  <a:cxn ang="0">
                    <a:pos x="44" y="27"/>
                  </a:cxn>
                  <a:cxn ang="0">
                    <a:pos x="41" y="28"/>
                  </a:cxn>
                  <a:cxn ang="0">
                    <a:pos x="48" y="45"/>
                  </a:cxn>
                  <a:cxn ang="0">
                    <a:pos x="33" y="42"/>
                  </a:cxn>
                  <a:cxn ang="0">
                    <a:pos x="29" y="41"/>
                  </a:cxn>
                  <a:cxn ang="0">
                    <a:pos x="39" y="38"/>
                  </a:cxn>
                  <a:cxn ang="0">
                    <a:pos x="41" y="35"/>
                  </a:cxn>
                  <a:cxn ang="0">
                    <a:pos x="34" y="29"/>
                  </a:cxn>
                  <a:cxn ang="0">
                    <a:pos x="42" y="21"/>
                  </a:cxn>
                  <a:cxn ang="0">
                    <a:pos x="30" y="28"/>
                  </a:cxn>
                  <a:cxn ang="0">
                    <a:pos x="30" y="35"/>
                  </a:cxn>
                  <a:cxn ang="0">
                    <a:pos x="11" y="43"/>
                  </a:cxn>
                  <a:cxn ang="0">
                    <a:pos x="22" y="32"/>
                  </a:cxn>
                  <a:cxn ang="0">
                    <a:pos x="23" y="30"/>
                  </a:cxn>
                  <a:cxn ang="0">
                    <a:pos x="29" y="21"/>
                  </a:cxn>
                  <a:cxn ang="0">
                    <a:pos x="28" y="13"/>
                  </a:cxn>
                  <a:cxn ang="0">
                    <a:pos x="19" y="13"/>
                  </a:cxn>
                  <a:cxn ang="0">
                    <a:pos x="25" y="16"/>
                  </a:cxn>
                  <a:cxn ang="0">
                    <a:pos x="22" y="21"/>
                  </a:cxn>
                  <a:cxn ang="0">
                    <a:pos x="8" y="23"/>
                  </a:cxn>
                  <a:cxn ang="0">
                    <a:pos x="9" y="26"/>
                  </a:cxn>
                  <a:cxn ang="0">
                    <a:pos x="20" y="23"/>
                  </a:cxn>
                  <a:cxn ang="0">
                    <a:pos x="20" y="29"/>
                  </a:cxn>
                  <a:cxn ang="0">
                    <a:pos x="4" y="27"/>
                  </a:cxn>
                  <a:cxn ang="0">
                    <a:pos x="21" y="8"/>
                  </a:cxn>
                  <a:cxn ang="0">
                    <a:pos x="37" y="16"/>
                  </a:cxn>
                  <a:cxn ang="0">
                    <a:pos x="39" y="17"/>
                  </a:cxn>
                  <a:cxn ang="0">
                    <a:pos x="25" y="4"/>
                  </a:cxn>
                  <a:cxn ang="0">
                    <a:pos x="37" y="5"/>
                  </a:cxn>
                  <a:cxn ang="0">
                    <a:pos x="45" y="4"/>
                  </a:cxn>
                  <a:cxn ang="0">
                    <a:pos x="45" y="9"/>
                  </a:cxn>
                  <a:cxn ang="0">
                    <a:pos x="45" y="15"/>
                  </a:cxn>
                  <a:cxn ang="0">
                    <a:pos x="47" y="13"/>
                  </a:cxn>
                  <a:cxn ang="0">
                    <a:pos x="56" y="8"/>
                  </a:cxn>
                  <a:cxn ang="0">
                    <a:pos x="63" y="15"/>
                  </a:cxn>
                  <a:cxn ang="0">
                    <a:pos x="48" y="16"/>
                  </a:cxn>
                  <a:cxn ang="0">
                    <a:pos x="48" y="20"/>
                  </a:cxn>
                  <a:cxn ang="0">
                    <a:pos x="51" y="22"/>
                  </a:cxn>
                  <a:cxn ang="0">
                    <a:pos x="52" y="24"/>
                  </a:cxn>
                  <a:cxn ang="0">
                    <a:pos x="54" y="20"/>
                  </a:cxn>
                  <a:cxn ang="0">
                    <a:pos x="68" y="27"/>
                  </a:cxn>
                </a:cxnLst>
                <a:rect l="0" t="0" r="r" b="b"/>
                <a:pathLst>
                  <a:path w="71" h="64">
                    <a:moveTo>
                      <a:pt x="69" y="18"/>
                    </a:moveTo>
                    <a:cubicBezTo>
                      <a:pt x="69" y="18"/>
                      <a:pt x="69" y="18"/>
                      <a:pt x="69" y="18"/>
                    </a:cubicBezTo>
                    <a:cubicBezTo>
                      <a:pt x="67" y="15"/>
                      <a:pt x="64" y="11"/>
                      <a:pt x="60" y="7"/>
                    </a:cubicBezTo>
                    <a:cubicBezTo>
                      <a:pt x="60" y="7"/>
                      <a:pt x="54" y="0"/>
                      <a:pt x="45" y="0"/>
                    </a:cubicBezTo>
                    <a:cubicBezTo>
                      <a:pt x="43" y="0"/>
                      <a:pt x="40" y="1"/>
                      <a:pt x="38" y="2"/>
                    </a:cubicBezTo>
                    <a:cubicBezTo>
                      <a:pt x="36" y="1"/>
                      <a:pt x="32" y="0"/>
                      <a:pt x="29" y="0"/>
                    </a:cubicBezTo>
                    <a:cubicBezTo>
                      <a:pt x="23" y="0"/>
                      <a:pt x="20" y="2"/>
                      <a:pt x="18" y="6"/>
                    </a:cubicBezTo>
                    <a:cubicBezTo>
                      <a:pt x="15" y="8"/>
                      <a:pt x="1" y="18"/>
                      <a:pt x="0" y="27"/>
                    </a:cubicBezTo>
                    <a:cubicBezTo>
                      <a:pt x="0" y="31"/>
                      <a:pt x="2" y="34"/>
                      <a:pt x="6" y="37"/>
                    </a:cubicBezTo>
                    <a:cubicBezTo>
                      <a:pt x="6" y="39"/>
                      <a:pt x="6" y="42"/>
                      <a:pt x="8" y="45"/>
                    </a:cubicBezTo>
                    <a:cubicBezTo>
                      <a:pt x="9" y="46"/>
                      <a:pt x="10" y="46"/>
                      <a:pt x="11" y="47"/>
                    </a:cubicBezTo>
                    <a:cubicBezTo>
                      <a:pt x="12" y="48"/>
                      <a:pt x="13" y="49"/>
                      <a:pt x="13" y="50"/>
                    </a:cubicBezTo>
                    <a:cubicBezTo>
                      <a:pt x="12" y="57"/>
                      <a:pt x="12" y="61"/>
                      <a:pt x="13" y="63"/>
                    </a:cubicBezTo>
                    <a:cubicBezTo>
                      <a:pt x="14" y="64"/>
                      <a:pt x="15" y="64"/>
                      <a:pt x="17" y="64"/>
                    </a:cubicBezTo>
                    <a:cubicBezTo>
                      <a:pt x="18" y="64"/>
                      <a:pt x="19" y="64"/>
                      <a:pt x="19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3"/>
                      <a:pt x="22" y="63"/>
                      <a:pt x="26" y="52"/>
                    </a:cubicBezTo>
                    <a:cubicBezTo>
                      <a:pt x="29" y="50"/>
                      <a:pt x="31" y="48"/>
                      <a:pt x="32" y="46"/>
                    </a:cubicBezTo>
                    <a:cubicBezTo>
                      <a:pt x="34" y="48"/>
                      <a:pt x="37" y="50"/>
                      <a:pt x="42" y="50"/>
                    </a:cubicBezTo>
                    <a:cubicBezTo>
                      <a:pt x="45" y="50"/>
                      <a:pt x="49" y="49"/>
                      <a:pt x="53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63" y="40"/>
                      <a:pt x="70" y="35"/>
                      <a:pt x="71" y="27"/>
                    </a:cubicBezTo>
                    <a:cubicBezTo>
                      <a:pt x="71" y="24"/>
                      <a:pt x="71" y="21"/>
                      <a:pt x="69" y="18"/>
                    </a:cubicBezTo>
                    <a:close/>
                    <a:moveTo>
                      <a:pt x="24" y="49"/>
                    </a:moveTo>
                    <a:cubicBezTo>
                      <a:pt x="23" y="49"/>
                      <a:pt x="23" y="49"/>
                      <a:pt x="23" y="50"/>
                    </a:cubicBezTo>
                    <a:cubicBezTo>
                      <a:pt x="21" y="54"/>
                      <a:pt x="19" y="59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1"/>
                      <a:pt x="17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0"/>
                      <a:pt x="15" y="58"/>
                      <a:pt x="17" y="50"/>
                    </a:cubicBezTo>
                    <a:cubicBezTo>
                      <a:pt x="17" y="50"/>
                      <a:pt x="17" y="49"/>
                      <a:pt x="17" y="4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9" y="48"/>
                      <a:pt x="23" y="47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6"/>
                      <a:pt x="26" y="48"/>
                      <a:pt x="24" y="49"/>
                    </a:cubicBezTo>
                    <a:close/>
                    <a:moveTo>
                      <a:pt x="53" y="42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46" y="36"/>
                      <a:pt x="49" y="32"/>
                    </a:cubicBezTo>
                    <a:cubicBezTo>
                      <a:pt x="50" y="32"/>
                      <a:pt x="50" y="32"/>
                      <a:pt x="50" y="31"/>
                    </a:cubicBezTo>
                    <a:cubicBezTo>
                      <a:pt x="52" y="31"/>
                      <a:pt x="54" y="30"/>
                      <a:pt x="58" y="29"/>
                    </a:cubicBezTo>
                    <a:cubicBezTo>
                      <a:pt x="59" y="29"/>
                      <a:pt x="59" y="28"/>
                      <a:pt x="59" y="27"/>
                    </a:cubicBezTo>
                    <a:cubicBezTo>
                      <a:pt x="58" y="26"/>
                      <a:pt x="57" y="26"/>
                      <a:pt x="56" y="26"/>
                    </a:cubicBezTo>
                    <a:cubicBezTo>
                      <a:pt x="46" y="30"/>
                      <a:pt x="44" y="27"/>
                      <a:pt x="44" y="27"/>
                    </a:cubicBezTo>
                    <a:cubicBezTo>
                      <a:pt x="43" y="26"/>
                      <a:pt x="42" y="26"/>
                      <a:pt x="41" y="26"/>
                    </a:cubicBezTo>
                    <a:cubicBezTo>
                      <a:pt x="41" y="26"/>
                      <a:pt x="40" y="27"/>
                      <a:pt x="41" y="28"/>
                    </a:cubicBezTo>
                    <a:cubicBezTo>
                      <a:pt x="41" y="28"/>
                      <a:pt x="42" y="31"/>
                      <a:pt x="46" y="31"/>
                    </a:cubicBezTo>
                    <a:cubicBezTo>
                      <a:pt x="43" y="37"/>
                      <a:pt x="47" y="43"/>
                      <a:pt x="48" y="45"/>
                    </a:cubicBezTo>
                    <a:cubicBezTo>
                      <a:pt x="46" y="46"/>
                      <a:pt x="44" y="46"/>
                      <a:pt x="42" y="46"/>
                    </a:cubicBezTo>
                    <a:cubicBezTo>
                      <a:pt x="36" y="46"/>
                      <a:pt x="34" y="42"/>
                      <a:pt x="33" y="42"/>
                    </a:cubicBezTo>
                    <a:cubicBezTo>
                      <a:pt x="33" y="42"/>
                      <a:pt x="33" y="41"/>
                      <a:pt x="32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0"/>
                      <a:pt x="31" y="39"/>
                      <a:pt x="32" y="38"/>
                    </a:cubicBezTo>
                    <a:cubicBezTo>
                      <a:pt x="35" y="37"/>
                      <a:pt x="39" y="38"/>
                      <a:pt x="39" y="38"/>
                    </a:cubicBezTo>
                    <a:cubicBezTo>
                      <a:pt x="40" y="39"/>
                      <a:pt x="41" y="38"/>
                      <a:pt x="42" y="37"/>
                    </a:cubicBezTo>
                    <a:cubicBezTo>
                      <a:pt x="42" y="37"/>
                      <a:pt x="42" y="36"/>
                      <a:pt x="41" y="35"/>
                    </a:cubicBezTo>
                    <a:cubicBezTo>
                      <a:pt x="41" y="35"/>
                      <a:pt x="38" y="34"/>
                      <a:pt x="34" y="34"/>
                    </a:cubicBezTo>
                    <a:cubicBezTo>
                      <a:pt x="34" y="33"/>
                      <a:pt x="33" y="31"/>
                      <a:pt x="34" y="29"/>
                    </a:cubicBezTo>
                    <a:cubicBezTo>
                      <a:pt x="34" y="25"/>
                      <a:pt x="36" y="23"/>
                      <a:pt x="40" y="23"/>
                    </a:cubicBezTo>
                    <a:cubicBezTo>
                      <a:pt x="41" y="23"/>
                      <a:pt x="42" y="22"/>
                      <a:pt x="42" y="21"/>
                    </a:cubicBezTo>
                    <a:cubicBezTo>
                      <a:pt x="41" y="20"/>
                      <a:pt x="41" y="20"/>
                      <a:pt x="40" y="20"/>
                    </a:cubicBezTo>
                    <a:cubicBezTo>
                      <a:pt x="34" y="20"/>
                      <a:pt x="31" y="23"/>
                      <a:pt x="30" y="28"/>
                    </a:cubicBezTo>
                    <a:cubicBezTo>
                      <a:pt x="30" y="31"/>
                      <a:pt x="30" y="34"/>
                      <a:pt x="31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7"/>
                      <a:pt x="26" y="39"/>
                      <a:pt x="25" y="42"/>
                    </a:cubicBezTo>
                    <a:cubicBezTo>
                      <a:pt x="18" y="45"/>
                      <a:pt x="13" y="45"/>
                      <a:pt x="11" y="43"/>
                    </a:cubicBezTo>
                    <a:cubicBezTo>
                      <a:pt x="9" y="41"/>
                      <a:pt x="9" y="38"/>
                      <a:pt x="9" y="37"/>
                    </a:cubicBezTo>
                    <a:cubicBezTo>
                      <a:pt x="11" y="36"/>
                      <a:pt x="15" y="33"/>
                      <a:pt x="22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4" y="31"/>
                      <a:pt x="24" y="30"/>
                      <a:pt x="23" y="30"/>
                    </a:cubicBezTo>
                    <a:cubicBezTo>
                      <a:pt x="23" y="30"/>
                      <a:pt x="23" y="27"/>
                      <a:pt x="24" y="24"/>
                    </a:cubicBezTo>
                    <a:cubicBezTo>
                      <a:pt x="25" y="23"/>
                      <a:pt x="26" y="21"/>
                      <a:pt x="29" y="21"/>
                    </a:cubicBezTo>
                    <a:cubicBezTo>
                      <a:pt x="29" y="21"/>
                      <a:pt x="30" y="20"/>
                      <a:pt x="30" y="19"/>
                    </a:cubicBezTo>
                    <a:cubicBezTo>
                      <a:pt x="30" y="19"/>
                      <a:pt x="30" y="15"/>
                      <a:pt x="28" y="13"/>
                    </a:cubicBezTo>
                    <a:cubicBezTo>
                      <a:pt x="26" y="12"/>
                      <a:pt x="24" y="11"/>
                      <a:pt x="21" y="11"/>
                    </a:cubicBezTo>
                    <a:cubicBezTo>
                      <a:pt x="20" y="12"/>
                      <a:pt x="19" y="12"/>
                      <a:pt x="19" y="13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3" y="15"/>
                      <a:pt x="24" y="15"/>
                      <a:pt x="25" y="16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5" y="19"/>
                      <a:pt x="23" y="19"/>
                      <a:pt x="22" y="21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17" y="19"/>
                      <a:pt x="9" y="22"/>
                      <a:pt x="8" y="23"/>
                    </a:cubicBezTo>
                    <a:cubicBezTo>
                      <a:pt x="7" y="23"/>
                      <a:pt x="7" y="24"/>
                      <a:pt x="8" y="25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3" y="24"/>
                      <a:pt x="18" y="23"/>
                      <a:pt x="2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5"/>
                      <a:pt x="20" y="28"/>
                      <a:pt x="20" y="29"/>
                    </a:cubicBezTo>
                    <a:cubicBezTo>
                      <a:pt x="14" y="30"/>
                      <a:pt x="10" y="33"/>
                      <a:pt x="8" y="34"/>
                    </a:cubicBezTo>
                    <a:cubicBezTo>
                      <a:pt x="5" y="32"/>
                      <a:pt x="4" y="30"/>
                      <a:pt x="4" y="27"/>
                    </a:cubicBezTo>
                    <a:cubicBezTo>
                      <a:pt x="4" y="20"/>
                      <a:pt x="16" y="12"/>
                      <a:pt x="20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6" y="8"/>
                      <a:pt x="35" y="10"/>
                      <a:pt x="37" y="16"/>
                    </a:cubicBezTo>
                    <a:cubicBezTo>
                      <a:pt x="37" y="16"/>
                      <a:pt x="38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6"/>
                      <a:pt x="41" y="15"/>
                      <a:pt x="40" y="14"/>
                    </a:cubicBezTo>
                    <a:cubicBezTo>
                      <a:pt x="38" y="8"/>
                      <a:pt x="30" y="5"/>
                      <a:pt x="25" y="4"/>
                    </a:cubicBezTo>
                    <a:cubicBezTo>
                      <a:pt x="26" y="4"/>
                      <a:pt x="27" y="4"/>
                      <a:pt x="29" y="4"/>
                    </a:cubicBezTo>
                    <a:cubicBezTo>
                      <a:pt x="33" y="4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41" y="4"/>
                      <a:pt x="43" y="4"/>
                      <a:pt x="45" y="4"/>
                    </a:cubicBezTo>
                    <a:cubicBezTo>
                      <a:pt x="48" y="4"/>
                      <a:pt x="50" y="4"/>
                      <a:pt x="52" y="5"/>
                    </a:cubicBezTo>
                    <a:cubicBezTo>
                      <a:pt x="49" y="6"/>
                      <a:pt x="46" y="7"/>
                      <a:pt x="45" y="9"/>
                    </a:cubicBezTo>
                    <a:cubicBezTo>
                      <a:pt x="44" y="10"/>
                      <a:pt x="43" y="12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7" y="15"/>
                      <a:pt x="47" y="14"/>
                      <a:pt x="47" y="13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9" y="9"/>
                      <a:pt x="53" y="8"/>
                      <a:pt x="56" y="8"/>
                    </a:cubicBezTo>
                    <a:cubicBezTo>
                      <a:pt x="57" y="9"/>
                      <a:pt x="57" y="10"/>
                      <a:pt x="57" y="10"/>
                    </a:cubicBezTo>
                    <a:cubicBezTo>
                      <a:pt x="59" y="12"/>
                      <a:pt x="61" y="13"/>
                      <a:pt x="63" y="15"/>
                    </a:cubicBezTo>
                    <a:cubicBezTo>
                      <a:pt x="58" y="15"/>
                      <a:pt x="53" y="17"/>
                      <a:pt x="52" y="18"/>
                    </a:cubicBezTo>
                    <a:cubicBezTo>
                      <a:pt x="50" y="17"/>
                      <a:pt x="49" y="16"/>
                      <a:pt x="48" y="16"/>
                    </a:cubicBezTo>
                    <a:cubicBezTo>
                      <a:pt x="47" y="16"/>
                      <a:pt x="47" y="17"/>
                      <a:pt x="46" y="18"/>
                    </a:cubicBezTo>
                    <a:cubicBezTo>
                      <a:pt x="46" y="19"/>
                      <a:pt x="47" y="20"/>
                      <a:pt x="48" y="20"/>
                    </a:cubicBezTo>
                    <a:cubicBezTo>
                      <a:pt x="48" y="20"/>
                      <a:pt x="50" y="20"/>
                      <a:pt x="50" y="21"/>
                    </a:cubicBezTo>
                    <a:cubicBezTo>
                      <a:pt x="50" y="21"/>
                      <a:pt x="51" y="22"/>
                      <a:pt x="51" y="22"/>
                    </a:cubicBezTo>
                    <a:cubicBezTo>
                      <a:pt x="50" y="23"/>
                      <a:pt x="51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3" y="24"/>
                      <a:pt x="54" y="24"/>
                      <a:pt x="54" y="23"/>
                    </a:cubicBezTo>
                    <a:cubicBezTo>
                      <a:pt x="54" y="22"/>
                      <a:pt x="54" y="21"/>
                      <a:pt x="54" y="20"/>
                    </a:cubicBezTo>
                    <a:cubicBezTo>
                      <a:pt x="56" y="19"/>
                      <a:pt x="62" y="17"/>
                      <a:pt x="66" y="20"/>
                    </a:cubicBezTo>
                    <a:cubicBezTo>
                      <a:pt x="67" y="22"/>
                      <a:pt x="68" y="25"/>
                      <a:pt x="68" y="27"/>
                    </a:cubicBezTo>
                    <a:cubicBezTo>
                      <a:pt x="67" y="33"/>
                      <a:pt x="60" y="37"/>
                      <a:pt x="53" y="42"/>
                    </a:cubicBezTo>
                    <a:close/>
                  </a:path>
                </a:pathLst>
              </a:custGeom>
              <a:solidFill>
                <a:srgbClr val="E6001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ļiḍê">
                <a:extLst>
                  <a:ext uri="{FF2B5EF4-FFF2-40B4-BE49-F238E27FC236}">
                    <a16:creationId xmlns:a16="http://schemas.microsoft.com/office/drawing/2014/main" id="{7B6CFFE3-B480-4131-AE19-3DA1F38095F1}"/>
                  </a:ext>
                </a:extLst>
              </p:cNvPr>
              <p:cNvSpPr/>
              <p:nvPr/>
            </p:nvSpPr>
            <p:spPr bwMode="auto">
              <a:xfrm>
                <a:off x="25249188" y="5511801"/>
                <a:ext cx="2579688" cy="561975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9" y="3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19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23" y="4"/>
                      <a:pt x="21" y="4"/>
                      <a:pt x="19" y="3"/>
                    </a:cubicBezTo>
                    <a:cubicBezTo>
                      <a:pt x="17" y="3"/>
                      <a:pt x="14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3" y="0"/>
                      <a:pt x="14" y="1"/>
                      <a:pt x="16" y="1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2" y="3"/>
                      <a:pt x="23" y="4"/>
                      <a:pt x="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ṡḷïḑè">
                <a:extLst>
                  <a:ext uri="{FF2B5EF4-FFF2-40B4-BE49-F238E27FC236}">
                    <a16:creationId xmlns:a16="http://schemas.microsoft.com/office/drawing/2014/main" id="{8A457325-3A10-4AE7-ACC0-318D34C962E1}"/>
                  </a:ext>
                </a:extLst>
              </p:cNvPr>
              <p:cNvSpPr/>
              <p:nvPr/>
            </p:nvSpPr>
            <p:spPr bwMode="auto">
              <a:xfrm>
                <a:off x="25585738" y="4951413"/>
                <a:ext cx="1906588" cy="33655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7" y="3"/>
                  </a:cxn>
                </a:cxnLst>
                <a:rect l="0" t="0" r="r" b="b"/>
                <a:pathLst>
                  <a:path w="17" h="3">
                    <a:moveTo>
                      <a:pt x="17" y="3"/>
                    </a:moveTo>
                    <a:cubicBezTo>
                      <a:pt x="17" y="3"/>
                      <a:pt x="17" y="3"/>
                      <a:pt x="16" y="3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6" y="2"/>
                      <a:pt x="17" y="3"/>
                      <a:pt x="1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îsļïḋé">
                <a:extLst>
                  <a:ext uri="{FF2B5EF4-FFF2-40B4-BE49-F238E27FC236}">
                    <a16:creationId xmlns:a16="http://schemas.microsoft.com/office/drawing/2014/main" id="{D31B7F9D-5B2B-4402-BB0B-710B47B48685}"/>
                  </a:ext>
                </a:extLst>
              </p:cNvPr>
              <p:cNvSpPr/>
              <p:nvPr/>
            </p:nvSpPr>
            <p:spPr bwMode="auto">
              <a:xfrm>
                <a:off x="34893251" y="14258926"/>
                <a:ext cx="673100" cy="2466975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6" y="10"/>
                  </a:cxn>
                  <a:cxn ang="0">
                    <a:pos x="6" y="15"/>
                  </a:cxn>
                  <a:cxn ang="0">
                    <a:pos x="6" y="18"/>
                  </a:cxn>
                  <a:cxn ang="0">
                    <a:pos x="4" y="22"/>
                  </a:cxn>
                </a:cxnLst>
                <a:rect l="0" t="0" r="r" b="b"/>
                <a:pathLst>
                  <a:path w="6" h="22">
                    <a:moveTo>
                      <a:pt x="4" y="22"/>
                    </a:moveTo>
                    <a:cubicBezTo>
                      <a:pt x="4" y="22"/>
                      <a:pt x="4" y="21"/>
                      <a:pt x="4" y="18"/>
                    </a:cubicBezTo>
                    <a:cubicBezTo>
                      <a:pt x="5" y="16"/>
                      <a:pt x="4" y="13"/>
                      <a:pt x="4" y="10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8"/>
                      <a:pt x="3" y="7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3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7"/>
                      <a:pt x="6" y="9"/>
                      <a:pt x="6" y="10"/>
                    </a:cubicBezTo>
                    <a:cubicBezTo>
                      <a:pt x="6" y="12"/>
                      <a:pt x="6" y="13"/>
                      <a:pt x="6" y="15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5" y="21"/>
                      <a:pt x="4" y="22"/>
                      <a:pt x="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šlídê">
                <a:extLst>
                  <a:ext uri="{FF2B5EF4-FFF2-40B4-BE49-F238E27FC236}">
                    <a16:creationId xmlns:a16="http://schemas.microsoft.com/office/drawing/2014/main" id="{25A9CB1A-ED2C-49E3-9CA3-9E3E12413048}"/>
                  </a:ext>
                </a:extLst>
              </p:cNvPr>
              <p:cNvSpPr/>
              <p:nvPr/>
            </p:nvSpPr>
            <p:spPr bwMode="auto">
              <a:xfrm>
                <a:off x="35679063" y="14484351"/>
                <a:ext cx="560388" cy="179387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2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3" y="16"/>
                  </a:cxn>
                </a:cxnLst>
                <a:rect l="0" t="0" r="r" b="b"/>
                <a:pathLst>
                  <a:path w="5" h="16">
                    <a:moveTo>
                      <a:pt x="3" y="16"/>
                    </a:moveTo>
                    <a:cubicBezTo>
                      <a:pt x="3" y="16"/>
                      <a:pt x="3" y="16"/>
                      <a:pt x="3" y="15"/>
                    </a:cubicBezTo>
                    <a:cubicBezTo>
                      <a:pt x="3" y="15"/>
                      <a:pt x="3" y="14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4" y="13"/>
                      <a:pt x="4" y="13"/>
                    </a:cubicBezTo>
                    <a:cubicBezTo>
                      <a:pt x="4" y="15"/>
                      <a:pt x="3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ṥľídê">
                <a:extLst>
                  <a:ext uri="{FF2B5EF4-FFF2-40B4-BE49-F238E27FC236}">
                    <a16:creationId xmlns:a16="http://schemas.microsoft.com/office/drawing/2014/main" id="{67BE6438-B401-4D45-805B-CA09AE3442F1}"/>
                  </a:ext>
                </a:extLst>
              </p:cNvPr>
              <p:cNvSpPr/>
              <p:nvPr/>
            </p:nvSpPr>
            <p:spPr bwMode="auto">
              <a:xfrm>
                <a:off x="25922288" y="17399001"/>
                <a:ext cx="1009650" cy="314007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" y="24"/>
                  </a:cxn>
                  <a:cxn ang="0">
                    <a:pos x="3" y="14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5" y="15"/>
                  </a:cxn>
                  <a:cxn ang="0">
                    <a:pos x="2" y="24"/>
                  </a:cxn>
                  <a:cxn ang="0">
                    <a:pos x="0" y="28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cubicBezTo>
                      <a:pt x="0" y="28"/>
                      <a:pt x="0" y="27"/>
                      <a:pt x="1" y="24"/>
                    </a:cubicBezTo>
                    <a:cubicBezTo>
                      <a:pt x="1" y="21"/>
                      <a:pt x="2" y="18"/>
                      <a:pt x="3" y="14"/>
                    </a:cubicBezTo>
                    <a:cubicBezTo>
                      <a:pt x="4" y="10"/>
                      <a:pt x="6" y="7"/>
                      <a:pt x="7" y="4"/>
                    </a:cubicBezTo>
                    <a:cubicBezTo>
                      <a:pt x="8" y="2"/>
                      <a:pt x="9" y="0"/>
                      <a:pt x="9" y="0"/>
                    </a:cubicBezTo>
                    <a:cubicBezTo>
                      <a:pt x="9" y="0"/>
                      <a:pt x="8" y="2"/>
                      <a:pt x="8" y="5"/>
                    </a:cubicBezTo>
                    <a:cubicBezTo>
                      <a:pt x="7" y="7"/>
                      <a:pt x="6" y="11"/>
                      <a:pt x="5" y="15"/>
                    </a:cubicBezTo>
                    <a:cubicBezTo>
                      <a:pt x="4" y="18"/>
                      <a:pt x="3" y="22"/>
                      <a:pt x="2" y="24"/>
                    </a:cubicBezTo>
                    <a:cubicBezTo>
                      <a:pt x="1" y="27"/>
                      <a:pt x="0" y="28"/>
                      <a:pt x="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ïśļíḑè">
                <a:extLst>
                  <a:ext uri="{FF2B5EF4-FFF2-40B4-BE49-F238E27FC236}">
                    <a16:creationId xmlns:a16="http://schemas.microsoft.com/office/drawing/2014/main" id="{C30242D9-1FDE-45FE-AC04-329D6049DE1D}"/>
                  </a:ext>
                </a:extLst>
              </p:cNvPr>
              <p:cNvSpPr/>
              <p:nvPr/>
            </p:nvSpPr>
            <p:spPr bwMode="auto">
              <a:xfrm>
                <a:off x="26258838" y="16390938"/>
                <a:ext cx="1906588" cy="5718175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" y="43"/>
                  </a:cxn>
                  <a:cxn ang="0">
                    <a:pos x="8" y="25"/>
                  </a:cxn>
                  <a:cxn ang="0">
                    <a:pos x="14" y="8"/>
                  </a:cxn>
                  <a:cxn ang="0">
                    <a:pos x="17" y="0"/>
                  </a:cxn>
                  <a:cxn ang="0">
                    <a:pos x="15" y="8"/>
                  </a:cxn>
                  <a:cxn ang="0">
                    <a:pos x="10" y="26"/>
                  </a:cxn>
                  <a:cxn ang="0">
                    <a:pos x="3" y="43"/>
                  </a:cxn>
                  <a:cxn ang="0">
                    <a:pos x="0" y="51"/>
                  </a:cxn>
                </a:cxnLst>
                <a:rect l="0" t="0" r="r" b="b"/>
                <a:pathLst>
                  <a:path w="17" h="51">
                    <a:moveTo>
                      <a:pt x="0" y="51"/>
                    </a:moveTo>
                    <a:cubicBezTo>
                      <a:pt x="0" y="51"/>
                      <a:pt x="1" y="47"/>
                      <a:pt x="2" y="43"/>
                    </a:cubicBezTo>
                    <a:cubicBezTo>
                      <a:pt x="4" y="38"/>
                      <a:pt x="5" y="31"/>
                      <a:pt x="8" y="25"/>
                    </a:cubicBezTo>
                    <a:cubicBezTo>
                      <a:pt x="10" y="19"/>
                      <a:pt x="12" y="12"/>
                      <a:pt x="14" y="8"/>
                    </a:cubicBezTo>
                    <a:cubicBezTo>
                      <a:pt x="16" y="3"/>
                      <a:pt x="17" y="0"/>
                      <a:pt x="17" y="0"/>
                    </a:cubicBezTo>
                    <a:cubicBezTo>
                      <a:pt x="17" y="0"/>
                      <a:pt x="16" y="3"/>
                      <a:pt x="15" y="8"/>
                    </a:cubicBezTo>
                    <a:cubicBezTo>
                      <a:pt x="14" y="13"/>
                      <a:pt x="12" y="19"/>
                      <a:pt x="10" y="26"/>
                    </a:cubicBezTo>
                    <a:cubicBezTo>
                      <a:pt x="7" y="32"/>
                      <a:pt x="5" y="38"/>
                      <a:pt x="3" y="43"/>
                    </a:cubicBezTo>
                    <a:cubicBezTo>
                      <a:pt x="1" y="48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íśļiḍê">
                <a:extLst>
                  <a:ext uri="{FF2B5EF4-FFF2-40B4-BE49-F238E27FC236}">
                    <a16:creationId xmlns:a16="http://schemas.microsoft.com/office/drawing/2014/main" id="{6F5852DF-DE5E-4BFE-990B-59DA7AD04D89}"/>
                  </a:ext>
                </a:extLst>
              </p:cNvPr>
              <p:cNvSpPr/>
              <p:nvPr/>
            </p:nvSpPr>
            <p:spPr bwMode="auto">
              <a:xfrm>
                <a:off x="27492326" y="17062451"/>
                <a:ext cx="1457325" cy="45989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" y="35"/>
                  </a:cxn>
                  <a:cxn ang="0">
                    <a:pos x="5" y="20"/>
                  </a:cxn>
                  <a:cxn ang="0">
                    <a:pos x="10" y="6"/>
                  </a:cxn>
                  <a:cxn ang="0">
                    <a:pos x="13" y="0"/>
                  </a:cxn>
                  <a:cxn ang="0">
                    <a:pos x="11" y="7"/>
                  </a:cxn>
                  <a:cxn ang="0">
                    <a:pos x="7" y="21"/>
                  </a:cxn>
                  <a:cxn ang="0">
                    <a:pos x="2" y="35"/>
                  </a:cxn>
                  <a:cxn ang="0">
                    <a:pos x="0" y="41"/>
                  </a:cxn>
                </a:cxnLst>
                <a:rect l="0" t="0" r="r" b="b"/>
                <a:pathLst>
                  <a:path w="13" h="41">
                    <a:moveTo>
                      <a:pt x="0" y="41"/>
                    </a:moveTo>
                    <a:cubicBezTo>
                      <a:pt x="0" y="41"/>
                      <a:pt x="0" y="39"/>
                      <a:pt x="1" y="35"/>
                    </a:cubicBezTo>
                    <a:cubicBezTo>
                      <a:pt x="2" y="31"/>
                      <a:pt x="4" y="26"/>
                      <a:pt x="5" y="20"/>
                    </a:cubicBezTo>
                    <a:cubicBezTo>
                      <a:pt x="7" y="15"/>
                      <a:pt x="9" y="10"/>
                      <a:pt x="10" y="6"/>
                    </a:cubicBezTo>
                    <a:cubicBezTo>
                      <a:pt x="12" y="3"/>
                      <a:pt x="13" y="0"/>
                      <a:pt x="13" y="0"/>
                    </a:cubicBezTo>
                    <a:cubicBezTo>
                      <a:pt x="13" y="0"/>
                      <a:pt x="12" y="3"/>
                      <a:pt x="11" y="7"/>
                    </a:cubicBezTo>
                    <a:cubicBezTo>
                      <a:pt x="10" y="11"/>
                      <a:pt x="9" y="16"/>
                      <a:pt x="7" y="21"/>
                    </a:cubicBezTo>
                    <a:cubicBezTo>
                      <a:pt x="6" y="26"/>
                      <a:pt x="4" y="31"/>
                      <a:pt x="2" y="35"/>
                    </a:cubicBezTo>
                    <a:cubicBezTo>
                      <a:pt x="1" y="39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ïşlídè">
                <a:extLst>
                  <a:ext uri="{FF2B5EF4-FFF2-40B4-BE49-F238E27FC236}">
                    <a16:creationId xmlns:a16="http://schemas.microsoft.com/office/drawing/2014/main" id="{08C08EA4-980D-4824-8229-CFCEF279FF00}"/>
                  </a:ext>
                </a:extLst>
              </p:cNvPr>
              <p:cNvSpPr/>
              <p:nvPr/>
            </p:nvSpPr>
            <p:spPr bwMode="auto">
              <a:xfrm>
                <a:off x="36015613" y="4951413"/>
                <a:ext cx="2690813" cy="3252788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" y="16"/>
                  </a:cxn>
                  <a:cxn ang="0">
                    <a:pos x="10" y="17"/>
                  </a:cxn>
                  <a:cxn ang="0">
                    <a:pos x="6" y="22"/>
                  </a:cxn>
                  <a:cxn ang="0">
                    <a:pos x="13" y="21"/>
                  </a:cxn>
                  <a:cxn ang="0">
                    <a:pos x="11" y="27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4" y="21"/>
                  </a:cxn>
                </a:cxnLst>
                <a:rect l="0" t="0" r="r" b="b"/>
                <a:pathLst>
                  <a:path w="24" h="29">
                    <a:moveTo>
                      <a:pt x="24" y="21"/>
                    </a:moveTo>
                    <a:cubicBezTo>
                      <a:pt x="24" y="21"/>
                      <a:pt x="18" y="0"/>
                      <a:pt x="3" y="16"/>
                    </a:cubicBezTo>
                    <a:cubicBezTo>
                      <a:pt x="3" y="16"/>
                      <a:pt x="0" y="22"/>
                      <a:pt x="10" y="17"/>
                    </a:cubicBezTo>
                    <a:cubicBezTo>
                      <a:pt x="10" y="17"/>
                      <a:pt x="7" y="21"/>
                      <a:pt x="6" y="22"/>
                    </a:cubicBezTo>
                    <a:cubicBezTo>
                      <a:pt x="6" y="22"/>
                      <a:pt x="5" y="27"/>
                      <a:pt x="13" y="21"/>
                    </a:cubicBezTo>
                    <a:cubicBezTo>
                      <a:pt x="13" y="21"/>
                      <a:pt x="9" y="26"/>
                      <a:pt x="11" y="27"/>
                    </a:cubicBezTo>
                    <a:cubicBezTo>
                      <a:pt x="11" y="27"/>
                      <a:pt x="13" y="29"/>
                      <a:pt x="19" y="24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íṡ1íḑe">
                <a:extLst>
                  <a:ext uri="{FF2B5EF4-FFF2-40B4-BE49-F238E27FC236}">
                    <a16:creationId xmlns:a16="http://schemas.microsoft.com/office/drawing/2014/main" id="{10A1736D-E47A-4A5D-8D16-62346D567101}"/>
                  </a:ext>
                </a:extLst>
              </p:cNvPr>
              <p:cNvSpPr/>
              <p:nvPr/>
            </p:nvSpPr>
            <p:spPr bwMode="auto">
              <a:xfrm>
                <a:off x="40949563" y="8877301"/>
                <a:ext cx="2803525" cy="269081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7" y="19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7" y="12"/>
                  </a:cxn>
                  <a:cxn ang="0">
                    <a:pos x="3" y="17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4" y="2"/>
                  </a:cxn>
                </a:cxnLst>
                <a:rect l="0" t="0" r="r" b="b"/>
                <a:pathLst>
                  <a:path w="25" h="24">
                    <a:moveTo>
                      <a:pt x="4" y="2"/>
                    </a:moveTo>
                    <a:cubicBezTo>
                      <a:pt x="4" y="2"/>
                      <a:pt x="25" y="0"/>
                      <a:pt x="17" y="19"/>
                    </a:cubicBezTo>
                    <a:cubicBezTo>
                      <a:pt x="17" y="19"/>
                      <a:pt x="12" y="24"/>
                      <a:pt x="12" y="14"/>
                    </a:cubicBezTo>
                    <a:cubicBezTo>
                      <a:pt x="12" y="14"/>
                      <a:pt x="11" y="18"/>
                      <a:pt x="10" y="19"/>
                    </a:cubicBezTo>
                    <a:cubicBezTo>
                      <a:pt x="9" y="19"/>
                      <a:pt x="5" y="22"/>
                      <a:pt x="7" y="12"/>
                    </a:cubicBezTo>
                    <a:cubicBezTo>
                      <a:pt x="7" y="12"/>
                      <a:pt x="5" y="18"/>
                      <a:pt x="3" y="17"/>
                    </a:cubicBezTo>
                    <a:cubicBezTo>
                      <a:pt x="3" y="17"/>
                      <a:pt x="0" y="16"/>
                      <a:pt x="3" y="8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î$1îḋê">
                <a:extLst>
                  <a:ext uri="{FF2B5EF4-FFF2-40B4-BE49-F238E27FC236}">
                    <a16:creationId xmlns:a16="http://schemas.microsoft.com/office/drawing/2014/main" id="{E8FDA8C6-48E3-43EE-AE42-2DBEB8EEFA08}"/>
                  </a:ext>
                </a:extLst>
              </p:cNvPr>
              <p:cNvSpPr/>
              <p:nvPr/>
            </p:nvSpPr>
            <p:spPr bwMode="auto">
              <a:xfrm>
                <a:off x="38146038" y="6410326"/>
                <a:ext cx="3700463" cy="4037013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29" y="25"/>
                  </a:cxn>
                  <a:cxn ang="0">
                    <a:pos x="25" y="4"/>
                  </a:cxn>
                  <a:cxn ang="0">
                    <a:pos x="3" y="9"/>
                  </a:cxn>
                  <a:cxn ang="0">
                    <a:pos x="3" y="25"/>
                  </a:cxn>
                  <a:cxn ang="0">
                    <a:pos x="2" y="27"/>
                  </a:cxn>
                  <a:cxn ang="0">
                    <a:pos x="3" y="32"/>
                  </a:cxn>
                  <a:cxn ang="0">
                    <a:pos x="7" y="35"/>
                  </a:cxn>
                  <a:cxn ang="0">
                    <a:pos x="13" y="34"/>
                  </a:cxn>
                  <a:cxn ang="0">
                    <a:pos x="14" y="32"/>
                  </a:cxn>
                </a:cxnLst>
                <a:rect l="0" t="0" r="r" b="b"/>
                <a:pathLst>
                  <a:path w="33" h="36">
                    <a:moveTo>
                      <a:pt x="14" y="32"/>
                    </a:moveTo>
                    <a:cubicBezTo>
                      <a:pt x="20" y="33"/>
                      <a:pt x="26" y="30"/>
                      <a:pt x="29" y="25"/>
                    </a:cubicBezTo>
                    <a:cubicBezTo>
                      <a:pt x="33" y="18"/>
                      <a:pt x="32" y="9"/>
                      <a:pt x="25" y="4"/>
                    </a:cubicBezTo>
                    <a:cubicBezTo>
                      <a:pt x="17" y="0"/>
                      <a:pt x="8" y="2"/>
                      <a:pt x="3" y="9"/>
                    </a:cubicBezTo>
                    <a:cubicBezTo>
                      <a:pt x="0" y="14"/>
                      <a:pt x="0" y="20"/>
                      <a:pt x="3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9"/>
                      <a:pt x="1" y="31"/>
                      <a:pt x="3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6"/>
                      <a:pt x="12" y="36"/>
                      <a:pt x="1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FED6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íšlïdè">
                <a:extLst>
                  <a:ext uri="{FF2B5EF4-FFF2-40B4-BE49-F238E27FC236}">
                    <a16:creationId xmlns:a16="http://schemas.microsoft.com/office/drawing/2014/main" id="{99D307EA-76E6-4B42-9602-28CB3B067BC2}"/>
                  </a:ext>
                </a:extLst>
              </p:cNvPr>
              <p:cNvSpPr/>
              <p:nvPr/>
            </p:nvSpPr>
            <p:spPr bwMode="auto">
              <a:xfrm>
                <a:off x="37696776" y="9324976"/>
                <a:ext cx="2019300" cy="1682750"/>
              </a:xfrm>
              <a:custGeom>
                <a:avLst/>
                <a:gdLst/>
                <a:ahLst/>
                <a:cxnLst>
                  <a:cxn ang="0">
                    <a:pos x="14" y="15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15" y="10"/>
                  </a:cxn>
                  <a:cxn ang="0">
                    <a:pos x="18" y="10"/>
                  </a:cxn>
                  <a:cxn ang="0">
                    <a:pos x="17" y="7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11" y="14"/>
                  </a:cxn>
                  <a:cxn ang="0">
                    <a:pos x="12" y="15"/>
                  </a:cxn>
                  <a:cxn ang="0">
                    <a:pos x="14" y="15"/>
                  </a:cxn>
                </a:cxnLst>
                <a:rect l="0" t="0" r="r" b="b"/>
                <a:pathLst>
                  <a:path w="18" h="15">
                    <a:moveTo>
                      <a:pt x="14" y="15"/>
                    </a:moveTo>
                    <a:cubicBezTo>
                      <a:pt x="15" y="14"/>
                      <a:pt x="14" y="13"/>
                      <a:pt x="13" y="12"/>
                    </a:cubicBezTo>
                    <a:cubicBezTo>
                      <a:pt x="14" y="13"/>
                      <a:pt x="16" y="13"/>
                      <a:pt x="16" y="12"/>
                    </a:cubicBezTo>
                    <a:cubicBezTo>
                      <a:pt x="16" y="11"/>
                      <a:pt x="16" y="10"/>
                      <a:pt x="15" y="10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18" y="9"/>
                      <a:pt x="18" y="8"/>
                      <a:pt x="17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5" y="3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5"/>
                      <a:pt x="1" y="5"/>
                      <a:pt x="1" y="6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3" y="12"/>
                      <a:pt x="5" y="14"/>
                    </a:cubicBezTo>
                    <a:cubicBezTo>
                      <a:pt x="7" y="15"/>
                      <a:pt x="10" y="15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4" y="15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Sļíḑê">
                <a:extLst>
                  <a:ext uri="{FF2B5EF4-FFF2-40B4-BE49-F238E27FC236}">
                    <a16:creationId xmlns:a16="http://schemas.microsoft.com/office/drawing/2014/main" id="{5F160CEA-C23E-4793-B4B5-693B6C2404FC}"/>
                  </a:ext>
                </a:extLst>
              </p:cNvPr>
              <p:cNvSpPr/>
              <p:nvPr/>
            </p:nvSpPr>
            <p:spPr bwMode="auto">
              <a:xfrm>
                <a:off x="36239451" y="5737226"/>
                <a:ext cx="1120775" cy="896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0" y="0"/>
                      <a:pt x="9" y="1"/>
                      <a:pt x="8" y="1"/>
                    </a:cubicBezTo>
                    <a:cubicBezTo>
                      <a:pt x="7" y="2"/>
                      <a:pt x="6" y="2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isľíḍe">
                <a:extLst>
                  <a:ext uri="{FF2B5EF4-FFF2-40B4-BE49-F238E27FC236}">
                    <a16:creationId xmlns:a16="http://schemas.microsoft.com/office/drawing/2014/main" id="{A52738DD-AAFC-437C-8A31-80442CD6D823}"/>
                  </a:ext>
                </a:extLst>
              </p:cNvPr>
              <p:cNvSpPr/>
              <p:nvPr/>
            </p:nvSpPr>
            <p:spPr bwMode="auto">
              <a:xfrm>
                <a:off x="36126738" y="5511801"/>
                <a:ext cx="896938" cy="673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cubicBezTo>
                      <a:pt x="8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ľidê">
                <a:extLst>
                  <a:ext uri="{FF2B5EF4-FFF2-40B4-BE49-F238E27FC236}">
                    <a16:creationId xmlns:a16="http://schemas.microsoft.com/office/drawing/2014/main" id="{4CBCE0BA-7CA8-48AD-9A7A-19763F08A912}"/>
                  </a:ext>
                </a:extLst>
              </p:cNvPr>
              <p:cNvSpPr/>
              <p:nvPr/>
            </p:nvSpPr>
            <p:spPr bwMode="auto">
              <a:xfrm>
                <a:off x="43079988" y="9324976"/>
                <a:ext cx="336550" cy="1346200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2" y="12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cubicBezTo>
                      <a:pt x="2" y="12"/>
                      <a:pt x="2" y="11"/>
                      <a:pt x="2" y="10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1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ṩḷíḓè">
                <a:extLst>
                  <a:ext uri="{FF2B5EF4-FFF2-40B4-BE49-F238E27FC236}">
                    <a16:creationId xmlns:a16="http://schemas.microsoft.com/office/drawing/2014/main" id="{2EBF2417-6B86-4946-8D92-F299B244924D}"/>
                  </a:ext>
                </a:extLst>
              </p:cNvPr>
              <p:cNvSpPr/>
              <p:nvPr/>
            </p:nvSpPr>
            <p:spPr bwMode="auto">
              <a:xfrm>
                <a:off x="43529251" y="9437688"/>
                <a:ext cx="223838" cy="1009650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9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cubicBezTo>
                      <a:pt x="1" y="9"/>
                      <a:pt x="1" y="8"/>
                      <a:pt x="1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íṧḻîḓé">
                <a:extLst>
                  <a:ext uri="{FF2B5EF4-FFF2-40B4-BE49-F238E27FC236}">
                    <a16:creationId xmlns:a16="http://schemas.microsoft.com/office/drawing/2014/main" id="{911DE38E-7738-4E8A-81DB-065BBB16DFA6}"/>
                  </a:ext>
                </a:extLst>
              </p:cNvPr>
              <p:cNvSpPr/>
              <p:nvPr/>
            </p:nvSpPr>
            <p:spPr bwMode="auto">
              <a:xfrm>
                <a:off x="36126738" y="11007726"/>
                <a:ext cx="1233488" cy="168116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9" y="3"/>
                  </a:cxn>
                  <a:cxn ang="0">
                    <a:pos x="6" y="8"/>
                  </a:cxn>
                  <a:cxn ang="0">
                    <a:pos x="2" y="13"/>
                  </a:cxn>
                  <a:cxn ang="0">
                    <a:pos x="0" y="15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0" y="15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6" y="5"/>
                      <a:pt x="7" y="4"/>
                      <a:pt x="9" y="2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1"/>
                      <a:pt x="9" y="3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4" y="10"/>
                      <a:pt x="3" y="11"/>
                      <a:pt x="2" y="13"/>
                    </a:cubicBezTo>
                    <a:cubicBezTo>
                      <a:pt x="0" y="14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Sḻïḍe">
                <a:extLst>
                  <a:ext uri="{FF2B5EF4-FFF2-40B4-BE49-F238E27FC236}">
                    <a16:creationId xmlns:a16="http://schemas.microsoft.com/office/drawing/2014/main" id="{78C1B7AE-5D70-4BBD-A04B-58E55D8C9EE2}"/>
                  </a:ext>
                </a:extLst>
              </p:cNvPr>
              <p:cNvSpPr/>
              <p:nvPr/>
            </p:nvSpPr>
            <p:spPr bwMode="auto">
              <a:xfrm>
                <a:off x="35790188" y="11007726"/>
                <a:ext cx="2243138" cy="29146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2"/>
                  </a:cxn>
                  <a:cxn ang="0">
                    <a:pos x="10" y="13"/>
                  </a:cxn>
                  <a:cxn ang="0">
                    <a:pos x="17" y="4"/>
                  </a:cxn>
                  <a:cxn ang="0">
                    <a:pos x="20" y="0"/>
                  </a:cxn>
                  <a:cxn ang="0">
                    <a:pos x="17" y="5"/>
                  </a:cxn>
                  <a:cxn ang="0">
                    <a:pos x="11" y="14"/>
                  </a:cxn>
                  <a:cxn ang="0">
                    <a:pos x="4" y="22"/>
                  </a:cxn>
                  <a:cxn ang="0">
                    <a:pos x="0" y="26"/>
                  </a:cxn>
                </a:cxnLst>
                <a:rect l="0" t="0" r="r" b="b"/>
                <a:pathLst>
                  <a:path w="20" h="26">
                    <a:moveTo>
                      <a:pt x="0" y="26"/>
                    </a:moveTo>
                    <a:cubicBezTo>
                      <a:pt x="0" y="26"/>
                      <a:pt x="1" y="25"/>
                      <a:pt x="3" y="22"/>
                    </a:cubicBezTo>
                    <a:cubicBezTo>
                      <a:pt x="5" y="19"/>
                      <a:pt x="7" y="16"/>
                      <a:pt x="10" y="13"/>
                    </a:cubicBezTo>
                    <a:cubicBezTo>
                      <a:pt x="12" y="10"/>
                      <a:pt x="15" y="7"/>
                      <a:pt x="17" y="4"/>
                    </a:cubicBezTo>
                    <a:cubicBezTo>
                      <a:pt x="19" y="2"/>
                      <a:pt x="20" y="0"/>
                      <a:pt x="20" y="0"/>
                    </a:cubicBezTo>
                    <a:cubicBezTo>
                      <a:pt x="20" y="0"/>
                      <a:pt x="19" y="2"/>
                      <a:pt x="17" y="5"/>
                    </a:cubicBezTo>
                    <a:cubicBezTo>
                      <a:pt x="16" y="7"/>
                      <a:pt x="13" y="10"/>
                      <a:pt x="11" y="14"/>
                    </a:cubicBezTo>
                    <a:cubicBezTo>
                      <a:pt x="8" y="17"/>
                      <a:pt x="6" y="20"/>
                      <a:pt x="4" y="22"/>
                    </a:cubicBezTo>
                    <a:cubicBezTo>
                      <a:pt x="2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Sḷiḋè">
                <a:extLst>
                  <a:ext uri="{FF2B5EF4-FFF2-40B4-BE49-F238E27FC236}">
                    <a16:creationId xmlns:a16="http://schemas.microsoft.com/office/drawing/2014/main" id="{E7C9E885-1CAC-42D6-9219-12BF3F1BA862}"/>
                  </a:ext>
                </a:extLst>
              </p:cNvPr>
              <p:cNvSpPr/>
              <p:nvPr/>
            </p:nvSpPr>
            <p:spPr bwMode="auto">
              <a:xfrm>
                <a:off x="37360226" y="11455401"/>
                <a:ext cx="1122363" cy="1682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5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0" y="15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6" y="5"/>
                      <a:pt x="7" y="3"/>
                      <a:pt x="8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0" y="1"/>
                      <a:pt x="9" y="3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4" y="9"/>
                      <a:pt x="3" y="11"/>
                      <a:pt x="2" y="12"/>
                    </a:cubicBezTo>
                    <a:cubicBezTo>
                      <a:pt x="0" y="14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ïšḻïḍè">
              <a:extLst>
                <a:ext uri="{FF2B5EF4-FFF2-40B4-BE49-F238E27FC236}">
                  <a16:creationId xmlns:a16="http://schemas.microsoft.com/office/drawing/2014/main" id="{2D0F8292-210A-4D8B-A963-DB837AD227E6}"/>
                </a:ext>
              </a:extLst>
            </p:cNvPr>
            <p:cNvGrpSpPr/>
            <p:nvPr/>
          </p:nvGrpSpPr>
          <p:grpSpPr>
            <a:xfrm>
              <a:off x="4750043" y="3212012"/>
              <a:ext cx="537820" cy="537824"/>
              <a:chOff x="5371847" y="2312243"/>
              <a:chExt cx="656438" cy="656442"/>
            </a:xfrm>
          </p:grpSpPr>
          <p:sp>
            <p:nvSpPr>
              <p:cNvPr id="20" name="ïṡḻïdê">
                <a:extLst>
                  <a:ext uri="{FF2B5EF4-FFF2-40B4-BE49-F238E27FC236}">
                    <a16:creationId xmlns:a16="http://schemas.microsoft.com/office/drawing/2014/main" id="{B77E92AB-1019-474A-A3E0-C3F5EAA2EBAD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1" name="í$ḻídé">
                <a:extLst>
                  <a:ext uri="{FF2B5EF4-FFF2-40B4-BE49-F238E27FC236}">
                    <a16:creationId xmlns:a16="http://schemas.microsoft.com/office/drawing/2014/main" id="{6D8B9CD1-AA9A-4057-92E6-AF85848065EB}"/>
                  </a:ext>
                </a:extLst>
              </p:cNvPr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/>
              </a:p>
            </p:txBody>
          </p:sp>
        </p:grpSp>
        <p:grpSp>
          <p:nvGrpSpPr>
            <p:cNvPr id="8" name="íṡḻïḑé">
              <a:extLst>
                <a:ext uri="{FF2B5EF4-FFF2-40B4-BE49-F238E27FC236}">
                  <a16:creationId xmlns:a16="http://schemas.microsoft.com/office/drawing/2014/main" id="{33B73716-B8A0-48B4-B905-E30D142C2655}"/>
                </a:ext>
              </a:extLst>
            </p:cNvPr>
            <p:cNvGrpSpPr/>
            <p:nvPr/>
          </p:nvGrpSpPr>
          <p:grpSpPr>
            <a:xfrm>
              <a:off x="4750043" y="4790152"/>
              <a:ext cx="537820" cy="537824"/>
              <a:chOff x="5371847" y="2312243"/>
              <a:chExt cx="656438" cy="656442"/>
            </a:xfrm>
          </p:grpSpPr>
          <p:sp>
            <p:nvSpPr>
              <p:cNvPr id="18" name="îṥliďê">
                <a:extLst>
                  <a:ext uri="{FF2B5EF4-FFF2-40B4-BE49-F238E27FC236}">
                    <a16:creationId xmlns:a16="http://schemas.microsoft.com/office/drawing/2014/main" id="{58C10C86-1C9B-409F-926B-99F20D32F5EB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ïṡlïḑè">
                <a:extLst>
                  <a:ext uri="{FF2B5EF4-FFF2-40B4-BE49-F238E27FC236}">
                    <a16:creationId xmlns:a16="http://schemas.microsoft.com/office/drawing/2014/main" id="{8CE444E9-3422-434C-AD73-52EE29D75E13}"/>
                  </a:ext>
                </a:extLst>
              </p:cNvPr>
              <p:cNvSpPr/>
              <p:nvPr/>
            </p:nvSpPr>
            <p:spPr bwMode="auto">
              <a:xfrm>
                <a:off x="5532705" y="2473322"/>
                <a:ext cx="334720" cy="334280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/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9798B7D-0B54-4DF9-B7A5-D9EA9B953174}"/>
                </a:ext>
              </a:extLst>
            </p:cNvPr>
            <p:cNvCxnSpPr/>
            <p:nvPr/>
          </p:nvCxnSpPr>
          <p:spPr>
            <a:xfrm>
              <a:off x="4750043" y="2529000"/>
              <a:ext cx="6505376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F56956C-1C4C-4C60-9181-7B622E5BB943}"/>
                </a:ext>
              </a:extLst>
            </p:cNvPr>
            <p:cNvCxnSpPr/>
            <p:nvPr/>
          </p:nvCxnSpPr>
          <p:spPr>
            <a:xfrm>
              <a:off x="4750043" y="4550632"/>
              <a:ext cx="650537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ŝḻíḋê">
              <a:extLst>
                <a:ext uri="{FF2B5EF4-FFF2-40B4-BE49-F238E27FC236}">
                  <a16:creationId xmlns:a16="http://schemas.microsoft.com/office/drawing/2014/main" id="{94888C49-7543-4D19-B46F-F585EE3E934C}"/>
                </a:ext>
              </a:extLst>
            </p:cNvPr>
            <p:cNvSpPr txBox="1"/>
            <p:nvPr/>
          </p:nvSpPr>
          <p:spPr>
            <a:xfrm>
              <a:off x="4660932" y="1229815"/>
              <a:ext cx="6859556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grpSp>
          <p:nvGrpSpPr>
            <p:cNvPr id="12" name="iṧḻîḋe">
              <a:extLst>
                <a:ext uri="{FF2B5EF4-FFF2-40B4-BE49-F238E27FC236}">
                  <a16:creationId xmlns:a16="http://schemas.microsoft.com/office/drawing/2014/main" id="{AB7A97BD-2438-4DC3-BF34-111BF5C8D648}"/>
                </a:ext>
              </a:extLst>
            </p:cNvPr>
            <p:cNvGrpSpPr/>
            <p:nvPr/>
          </p:nvGrpSpPr>
          <p:grpSpPr>
            <a:xfrm>
              <a:off x="5419654" y="2916917"/>
              <a:ext cx="6100834" cy="1318804"/>
              <a:chOff x="5419654" y="2916917"/>
              <a:chExt cx="6100834" cy="1318804"/>
            </a:xfrm>
          </p:grpSpPr>
          <p:sp>
            <p:nvSpPr>
              <p:cNvPr id="16" name="ïṣliḑè">
                <a:extLst>
                  <a:ext uri="{FF2B5EF4-FFF2-40B4-BE49-F238E27FC236}">
                    <a16:creationId xmlns:a16="http://schemas.microsoft.com/office/drawing/2014/main" id="{1238D5CC-3C4E-4591-952B-71A16940A2C5}"/>
                  </a:ext>
                </a:extLst>
              </p:cNvPr>
              <p:cNvSpPr/>
              <p:nvPr/>
            </p:nvSpPr>
            <p:spPr bwMode="auto">
              <a:xfrm>
                <a:off x="5419654" y="3329798"/>
                <a:ext cx="6100834" cy="90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You can use the icon library in iSlide  (iSlide-PowerPoint.com) to filter and replace existing icon elements with one click.</a:t>
                </a:r>
              </a:p>
            </p:txBody>
          </p:sp>
          <p:sp>
            <p:nvSpPr>
              <p:cNvPr id="17" name="íṡḷiḍé">
                <a:extLst>
                  <a:ext uri="{FF2B5EF4-FFF2-40B4-BE49-F238E27FC236}">
                    <a16:creationId xmlns:a16="http://schemas.microsoft.com/office/drawing/2014/main" id="{06E055DB-D0CF-424E-8C69-0B0DDAE1423E}"/>
                  </a:ext>
                </a:extLst>
              </p:cNvPr>
              <p:cNvSpPr txBox="1"/>
              <p:nvPr/>
            </p:nvSpPr>
            <p:spPr bwMode="auto">
              <a:xfrm>
                <a:off x="5419654" y="2916917"/>
                <a:ext cx="610083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3"/>
                    </a:solidFill>
                  </a:rPr>
                  <a:t>Text here</a:t>
                </a:r>
              </a:p>
            </p:txBody>
          </p:sp>
        </p:grpSp>
        <p:grpSp>
          <p:nvGrpSpPr>
            <p:cNvPr id="13" name="íšľiḑé">
              <a:extLst>
                <a:ext uri="{FF2B5EF4-FFF2-40B4-BE49-F238E27FC236}">
                  <a16:creationId xmlns:a16="http://schemas.microsoft.com/office/drawing/2014/main" id="{8C703156-9F69-43B2-A323-6402B725615B}"/>
                </a:ext>
              </a:extLst>
            </p:cNvPr>
            <p:cNvGrpSpPr/>
            <p:nvPr/>
          </p:nvGrpSpPr>
          <p:grpSpPr>
            <a:xfrm>
              <a:off x="5419654" y="4824821"/>
              <a:ext cx="6100834" cy="1318804"/>
              <a:chOff x="5419654" y="4824821"/>
              <a:chExt cx="6100834" cy="1318804"/>
            </a:xfrm>
          </p:grpSpPr>
          <p:sp>
            <p:nvSpPr>
              <p:cNvPr id="14" name="îṡḻíḋê">
                <a:extLst>
                  <a:ext uri="{FF2B5EF4-FFF2-40B4-BE49-F238E27FC236}">
                    <a16:creationId xmlns:a16="http://schemas.microsoft.com/office/drawing/2014/main" id="{2533ABCF-9684-42CC-951B-474379AB63CF}"/>
                  </a:ext>
                </a:extLst>
              </p:cNvPr>
              <p:cNvSpPr/>
              <p:nvPr/>
            </p:nvSpPr>
            <p:spPr bwMode="auto">
              <a:xfrm>
                <a:off x="5419654" y="5237702"/>
                <a:ext cx="6100834" cy="90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You can use the icon library in iSlide  (iSlide-PowerPoint.com) to filter and replace existing icon elements with one click.</a:t>
                </a:r>
              </a:p>
            </p:txBody>
          </p:sp>
          <p:sp>
            <p:nvSpPr>
              <p:cNvPr id="15" name="ïṣ1idê">
                <a:extLst>
                  <a:ext uri="{FF2B5EF4-FFF2-40B4-BE49-F238E27FC236}">
                    <a16:creationId xmlns:a16="http://schemas.microsoft.com/office/drawing/2014/main" id="{4A1E4988-F260-43BF-8676-B08C8836DE1F}"/>
                  </a:ext>
                </a:extLst>
              </p:cNvPr>
              <p:cNvSpPr txBox="1"/>
              <p:nvPr/>
            </p:nvSpPr>
            <p:spPr bwMode="auto">
              <a:xfrm>
                <a:off x="5419654" y="4824821"/>
                <a:ext cx="610083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99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fe4f6d2b-596d-407c-a481-6e18eac9b7c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059D864-E884-4D4C-A2A0-F7F11BE7C51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5389" y="1123950"/>
            <a:ext cx="10981221" cy="5019675"/>
            <a:chOff x="605389" y="1123950"/>
            <a:chExt cx="10981221" cy="5019675"/>
          </a:xfrm>
        </p:grpSpPr>
        <p:grpSp>
          <p:nvGrpSpPr>
            <p:cNvPr id="6" name="ísľïḋ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35BA3A96-D1F4-4983-A653-F538AC2068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5389" y="2216299"/>
              <a:ext cx="10981221" cy="3004656"/>
              <a:chOff x="605390" y="2216299"/>
              <a:chExt cx="10981221" cy="3004656"/>
            </a:xfrm>
          </p:grpSpPr>
          <p:sp>
            <p:nvSpPr>
              <p:cNvPr id="11" name="iṣḻíḓé">
                <a:extLst>
                  <a:ext uri="{FF2B5EF4-FFF2-40B4-BE49-F238E27FC236}">
                    <a16:creationId xmlns:a16="http://schemas.microsoft.com/office/drawing/2014/main" id="{3E5AFD90-F9A2-4587-868A-01F4E4C2DAF3}"/>
                  </a:ext>
                </a:extLst>
              </p:cNvPr>
              <p:cNvSpPr/>
              <p:nvPr/>
            </p:nvSpPr>
            <p:spPr>
              <a:xfrm>
                <a:off x="1003892" y="2312876"/>
                <a:ext cx="1318437" cy="13184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ïṥ1idè">
                <a:extLst>
                  <a:ext uri="{FF2B5EF4-FFF2-40B4-BE49-F238E27FC236}">
                    <a16:creationId xmlns:a16="http://schemas.microsoft.com/office/drawing/2014/main" id="{4CB69D6D-CB96-4B5C-8094-60BAD93FDF24}"/>
                  </a:ext>
                </a:extLst>
              </p:cNvPr>
              <p:cNvSpPr/>
              <p:nvPr/>
            </p:nvSpPr>
            <p:spPr>
              <a:xfrm>
                <a:off x="907315" y="2216299"/>
                <a:ext cx="1511591" cy="1511591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šḻíďè">
                <a:extLst>
                  <a:ext uri="{FF2B5EF4-FFF2-40B4-BE49-F238E27FC236}">
                    <a16:creationId xmlns:a16="http://schemas.microsoft.com/office/drawing/2014/main" id="{18887075-8B02-4303-B866-F13B5DC62208}"/>
                  </a:ext>
                </a:extLst>
              </p:cNvPr>
              <p:cNvSpPr/>
              <p:nvPr/>
            </p:nvSpPr>
            <p:spPr bwMode="auto">
              <a:xfrm>
                <a:off x="1466280" y="2775264"/>
                <a:ext cx="393661" cy="393661"/>
              </a:xfrm>
              <a:custGeom>
                <a:avLst/>
                <a:gdLst/>
                <a:ahLst/>
                <a:cxnLst>
                  <a:cxn ang="0">
                    <a:pos x="224" y="12"/>
                  </a:cxn>
                  <a:cxn ang="0">
                    <a:pos x="188" y="0"/>
                  </a:cxn>
                  <a:cxn ang="0">
                    <a:pos x="168" y="4"/>
                  </a:cxn>
                  <a:cxn ang="0">
                    <a:pos x="112" y="54"/>
                  </a:cxn>
                  <a:cxn ang="0">
                    <a:pos x="110" y="54"/>
                  </a:cxn>
                  <a:cxn ang="0">
                    <a:pos x="28" y="138"/>
                  </a:cxn>
                  <a:cxn ang="0">
                    <a:pos x="20" y="152"/>
                  </a:cxn>
                  <a:cxn ang="0">
                    <a:pos x="0" y="228"/>
                  </a:cxn>
                  <a:cxn ang="0">
                    <a:pos x="8" y="248"/>
                  </a:cxn>
                  <a:cxn ang="0">
                    <a:pos x="28" y="256"/>
                  </a:cxn>
                  <a:cxn ang="0">
                    <a:pos x="106" y="236"/>
                  </a:cxn>
                  <a:cxn ang="0">
                    <a:pos x="240" y="106"/>
                  </a:cxn>
                  <a:cxn ang="0">
                    <a:pos x="252" y="86"/>
                  </a:cxn>
                  <a:cxn ang="0">
                    <a:pos x="254" y="52"/>
                  </a:cxn>
                  <a:cxn ang="0">
                    <a:pos x="236" y="20"/>
                  </a:cxn>
                  <a:cxn ang="0">
                    <a:pos x="126" y="180"/>
                  </a:cxn>
                  <a:cxn ang="0">
                    <a:pos x="198" y="94"/>
                  </a:cxn>
                  <a:cxn ang="0">
                    <a:pos x="196" y="126"/>
                  </a:cxn>
                  <a:cxn ang="0">
                    <a:pos x="190" y="134"/>
                  </a:cxn>
                  <a:cxn ang="0">
                    <a:pos x="128" y="196"/>
                  </a:cxn>
                  <a:cxn ang="0">
                    <a:pos x="118" y="162"/>
                  </a:cxn>
                  <a:cxn ang="0">
                    <a:pos x="100" y="142"/>
                  </a:cxn>
                  <a:cxn ang="0">
                    <a:pos x="168" y="60"/>
                  </a:cxn>
                  <a:cxn ang="0">
                    <a:pos x="184" y="72"/>
                  </a:cxn>
                  <a:cxn ang="0">
                    <a:pos x="118" y="162"/>
                  </a:cxn>
                  <a:cxn ang="0">
                    <a:pos x="72" y="130"/>
                  </a:cxn>
                  <a:cxn ang="0">
                    <a:pos x="122" y="66"/>
                  </a:cxn>
                  <a:cxn ang="0">
                    <a:pos x="150" y="56"/>
                  </a:cxn>
                  <a:cxn ang="0">
                    <a:pos x="34" y="238"/>
                  </a:cxn>
                  <a:cxn ang="0">
                    <a:pos x="28" y="240"/>
                  </a:cxn>
                  <a:cxn ang="0">
                    <a:pos x="16" y="232"/>
                  </a:cxn>
                  <a:cxn ang="0">
                    <a:pos x="16" y="224"/>
                  </a:cxn>
                  <a:cxn ang="0">
                    <a:pos x="32" y="194"/>
                  </a:cxn>
                  <a:cxn ang="0">
                    <a:pos x="52" y="204"/>
                  </a:cxn>
                  <a:cxn ang="0">
                    <a:pos x="60" y="218"/>
                  </a:cxn>
                  <a:cxn ang="0">
                    <a:pos x="34" y="238"/>
                  </a:cxn>
                  <a:cxn ang="0">
                    <a:pos x="70" y="222"/>
                  </a:cxn>
                  <a:cxn ang="0">
                    <a:pos x="58" y="198"/>
                  </a:cxn>
                  <a:cxn ang="0">
                    <a:pos x="44" y="188"/>
                  </a:cxn>
                  <a:cxn ang="0">
                    <a:pos x="36" y="156"/>
                  </a:cxn>
                  <a:cxn ang="0">
                    <a:pos x="38" y="150"/>
                  </a:cxn>
                  <a:cxn ang="0">
                    <a:pos x="60" y="144"/>
                  </a:cxn>
                  <a:cxn ang="0">
                    <a:pos x="82" y="150"/>
                  </a:cxn>
                  <a:cxn ang="0">
                    <a:pos x="96" y="160"/>
                  </a:cxn>
                  <a:cxn ang="0">
                    <a:pos x="110" y="182"/>
                  </a:cxn>
                  <a:cxn ang="0">
                    <a:pos x="110" y="206"/>
                  </a:cxn>
                  <a:cxn ang="0">
                    <a:pos x="104" y="220"/>
                  </a:cxn>
                  <a:cxn ang="0">
                    <a:pos x="230" y="94"/>
                  </a:cxn>
                  <a:cxn ang="0">
                    <a:pos x="216" y="102"/>
                  </a:cxn>
                  <a:cxn ang="0">
                    <a:pos x="210" y="80"/>
                  </a:cxn>
                  <a:cxn ang="0">
                    <a:pos x="196" y="60"/>
                  </a:cxn>
                  <a:cxn ang="0">
                    <a:pos x="162" y="42"/>
                  </a:cxn>
                  <a:cxn ang="0">
                    <a:pos x="162" y="26"/>
                  </a:cxn>
                  <a:cxn ang="0">
                    <a:pos x="180" y="16"/>
                  </a:cxn>
                  <a:cxn ang="0">
                    <a:pos x="198" y="18"/>
                  </a:cxn>
                  <a:cxn ang="0">
                    <a:pos x="224" y="32"/>
                  </a:cxn>
                  <a:cxn ang="0">
                    <a:pos x="236" y="48"/>
                  </a:cxn>
                  <a:cxn ang="0">
                    <a:pos x="240" y="66"/>
                  </a:cxn>
                  <a:cxn ang="0">
                    <a:pos x="234" y="88"/>
                  </a:cxn>
                </a:cxnLst>
                <a:rect l="0" t="0" r="r" b="b"/>
                <a:pathLst>
                  <a:path w="256" h="256">
                    <a:moveTo>
                      <a:pt x="236" y="20"/>
                    </a:moveTo>
                    <a:lnTo>
                      <a:pt x="236" y="20"/>
                    </a:lnTo>
                    <a:lnTo>
                      <a:pt x="224" y="12"/>
                    </a:lnTo>
                    <a:lnTo>
                      <a:pt x="212" y="6"/>
                    </a:lnTo>
                    <a:lnTo>
                      <a:pt x="200" y="2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8" y="0"/>
                    </a:lnTo>
                    <a:lnTo>
                      <a:pt x="168" y="4"/>
                    </a:lnTo>
                    <a:lnTo>
                      <a:pt x="158" y="8"/>
                    </a:lnTo>
                    <a:lnTo>
                      <a:pt x="150" y="16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24" y="144"/>
                    </a:lnTo>
                    <a:lnTo>
                      <a:pt x="20" y="15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38" y="254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12" y="234"/>
                    </a:lnTo>
                    <a:lnTo>
                      <a:pt x="118" y="228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8" y="96"/>
                    </a:lnTo>
                    <a:lnTo>
                      <a:pt x="252" y="86"/>
                    </a:lnTo>
                    <a:lnTo>
                      <a:pt x="256" y="76"/>
                    </a:lnTo>
                    <a:lnTo>
                      <a:pt x="256" y="64"/>
                    </a:lnTo>
                    <a:lnTo>
                      <a:pt x="254" y="52"/>
                    </a:lnTo>
                    <a:lnTo>
                      <a:pt x="250" y="42"/>
                    </a:lnTo>
                    <a:lnTo>
                      <a:pt x="244" y="30"/>
                    </a:lnTo>
                    <a:lnTo>
                      <a:pt x="236" y="20"/>
                    </a:lnTo>
                    <a:close/>
                    <a:moveTo>
                      <a:pt x="128" y="190"/>
                    </a:moveTo>
                    <a:lnTo>
                      <a:pt x="128" y="190"/>
                    </a:lnTo>
                    <a:lnTo>
                      <a:pt x="126" y="180"/>
                    </a:lnTo>
                    <a:lnTo>
                      <a:pt x="122" y="170"/>
                    </a:lnTo>
                    <a:lnTo>
                      <a:pt x="198" y="94"/>
                    </a:lnTo>
                    <a:lnTo>
                      <a:pt x="198" y="94"/>
                    </a:lnTo>
                    <a:lnTo>
                      <a:pt x="200" y="104"/>
                    </a:lnTo>
                    <a:lnTo>
                      <a:pt x="200" y="116"/>
                    </a:lnTo>
                    <a:lnTo>
                      <a:pt x="196" y="126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28" y="196"/>
                    </a:lnTo>
                    <a:lnTo>
                      <a:pt x="128" y="196"/>
                    </a:lnTo>
                    <a:lnTo>
                      <a:pt x="128" y="190"/>
                    </a:lnTo>
                    <a:close/>
                    <a:moveTo>
                      <a:pt x="118" y="162"/>
                    </a:moveTo>
                    <a:lnTo>
                      <a:pt x="118" y="162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100" y="142"/>
                    </a:lnTo>
                    <a:lnTo>
                      <a:pt x="92" y="136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6" y="64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90" y="78"/>
                    </a:lnTo>
                    <a:lnTo>
                      <a:pt x="194" y="86"/>
                    </a:lnTo>
                    <a:lnTo>
                      <a:pt x="118" y="162"/>
                    </a:lnTo>
                    <a:close/>
                    <a:moveTo>
                      <a:pt x="84" y="132"/>
                    </a:moveTo>
                    <a:lnTo>
                      <a:pt x="84" y="132"/>
                    </a:lnTo>
                    <a:lnTo>
                      <a:pt x="72" y="130"/>
                    </a:lnTo>
                    <a:lnTo>
                      <a:pt x="60" y="128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30" y="60"/>
                    </a:lnTo>
                    <a:lnTo>
                      <a:pt x="140" y="56"/>
                    </a:lnTo>
                    <a:lnTo>
                      <a:pt x="150" y="56"/>
                    </a:lnTo>
                    <a:lnTo>
                      <a:pt x="160" y="58"/>
                    </a:lnTo>
                    <a:lnTo>
                      <a:pt x="84" y="132"/>
                    </a:lnTo>
                    <a:close/>
                    <a:moveTo>
                      <a:pt x="34" y="238"/>
                    </a:moveTo>
                    <a:lnTo>
                      <a:pt x="34" y="238"/>
                    </a:lnTo>
                    <a:lnTo>
                      <a:pt x="28" y="240"/>
                    </a:lnTo>
                    <a:lnTo>
                      <a:pt x="28" y="240"/>
                    </a:lnTo>
                    <a:lnTo>
                      <a:pt x="24" y="240"/>
                    </a:lnTo>
                    <a:lnTo>
                      <a:pt x="20" y="236"/>
                    </a:lnTo>
                    <a:lnTo>
                      <a:pt x="16" y="232"/>
                    </a:lnTo>
                    <a:lnTo>
                      <a:pt x="16" y="228"/>
                    </a:lnTo>
                    <a:lnTo>
                      <a:pt x="16" y="228"/>
                    </a:lnTo>
                    <a:lnTo>
                      <a:pt x="16" y="224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32" y="194"/>
                    </a:lnTo>
                    <a:lnTo>
                      <a:pt x="40" y="196"/>
                    </a:lnTo>
                    <a:lnTo>
                      <a:pt x="46" y="200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8" y="210"/>
                    </a:lnTo>
                    <a:lnTo>
                      <a:pt x="60" y="218"/>
                    </a:lnTo>
                    <a:lnTo>
                      <a:pt x="62" y="224"/>
                    </a:lnTo>
                    <a:lnTo>
                      <a:pt x="64" y="232"/>
                    </a:lnTo>
                    <a:lnTo>
                      <a:pt x="34" y="238"/>
                    </a:lnTo>
                    <a:close/>
                    <a:moveTo>
                      <a:pt x="70" y="230"/>
                    </a:moveTo>
                    <a:lnTo>
                      <a:pt x="70" y="230"/>
                    </a:lnTo>
                    <a:lnTo>
                      <a:pt x="70" y="222"/>
                    </a:lnTo>
                    <a:lnTo>
                      <a:pt x="68" y="214"/>
                    </a:lnTo>
                    <a:lnTo>
                      <a:pt x="64" y="206"/>
                    </a:lnTo>
                    <a:lnTo>
                      <a:pt x="58" y="198"/>
                    </a:lnTo>
                    <a:lnTo>
                      <a:pt x="58" y="198"/>
                    </a:lnTo>
                    <a:lnTo>
                      <a:pt x="50" y="192"/>
                    </a:lnTo>
                    <a:lnTo>
                      <a:pt x="44" y="188"/>
                    </a:lnTo>
                    <a:lnTo>
                      <a:pt x="36" y="186"/>
                    </a:lnTo>
                    <a:lnTo>
                      <a:pt x="28" y="18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8" y="150"/>
                    </a:lnTo>
                    <a:lnTo>
                      <a:pt x="38" y="150"/>
                    </a:lnTo>
                    <a:lnTo>
                      <a:pt x="44" y="146"/>
                    </a:lnTo>
                    <a:lnTo>
                      <a:pt x="52" y="144"/>
                    </a:lnTo>
                    <a:lnTo>
                      <a:pt x="60" y="144"/>
                    </a:lnTo>
                    <a:lnTo>
                      <a:pt x="68" y="144"/>
                    </a:lnTo>
                    <a:lnTo>
                      <a:pt x="74" y="146"/>
                    </a:lnTo>
                    <a:lnTo>
                      <a:pt x="82" y="150"/>
                    </a:lnTo>
                    <a:lnTo>
                      <a:pt x="90" y="154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2" y="166"/>
                    </a:lnTo>
                    <a:lnTo>
                      <a:pt x="108" y="174"/>
                    </a:lnTo>
                    <a:lnTo>
                      <a:pt x="110" y="182"/>
                    </a:lnTo>
                    <a:lnTo>
                      <a:pt x="112" y="190"/>
                    </a:lnTo>
                    <a:lnTo>
                      <a:pt x="112" y="198"/>
                    </a:lnTo>
                    <a:lnTo>
                      <a:pt x="110" y="206"/>
                    </a:lnTo>
                    <a:lnTo>
                      <a:pt x="108" y="214"/>
                    </a:lnTo>
                    <a:lnTo>
                      <a:pt x="104" y="220"/>
                    </a:lnTo>
                    <a:lnTo>
                      <a:pt x="104" y="220"/>
                    </a:lnTo>
                    <a:lnTo>
                      <a:pt x="100" y="222"/>
                    </a:lnTo>
                    <a:lnTo>
                      <a:pt x="70" y="230"/>
                    </a:lnTo>
                    <a:close/>
                    <a:moveTo>
                      <a:pt x="230" y="94"/>
                    </a:move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4" y="90"/>
                    </a:lnTo>
                    <a:lnTo>
                      <a:pt x="210" y="80"/>
                    </a:lnTo>
                    <a:lnTo>
                      <a:pt x="204" y="70"/>
                    </a:lnTo>
                    <a:lnTo>
                      <a:pt x="196" y="60"/>
                    </a:lnTo>
                    <a:lnTo>
                      <a:pt x="196" y="60"/>
                    </a:lnTo>
                    <a:lnTo>
                      <a:pt x="186" y="52"/>
                    </a:lnTo>
                    <a:lnTo>
                      <a:pt x="174" y="46"/>
                    </a:lnTo>
                    <a:lnTo>
                      <a:pt x="162" y="42"/>
                    </a:lnTo>
                    <a:lnTo>
                      <a:pt x="148" y="40"/>
                    </a:lnTo>
                    <a:lnTo>
                      <a:pt x="162" y="26"/>
                    </a:lnTo>
                    <a:lnTo>
                      <a:pt x="162" y="26"/>
                    </a:lnTo>
                    <a:lnTo>
                      <a:pt x="168" y="22"/>
                    </a:lnTo>
                    <a:lnTo>
                      <a:pt x="174" y="18"/>
                    </a:lnTo>
                    <a:lnTo>
                      <a:pt x="180" y="16"/>
                    </a:lnTo>
                    <a:lnTo>
                      <a:pt x="188" y="16"/>
                    </a:lnTo>
                    <a:lnTo>
                      <a:pt x="188" y="16"/>
                    </a:lnTo>
                    <a:lnTo>
                      <a:pt x="198" y="18"/>
                    </a:lnTo>
                    <a:lnTo>
                      <a:pt x="206" y="20"/>
                    </a:lnTo>
                    <a:lnTo>
                      <a:pt x="216" y="26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30" y="40"/>
                    </a:lnTo>
                    <a:lnTo>
                      <a:pt x="236" y="48"/>
                    </a:lnTo>
                    <a:lnTo>
                      <a:pt x="238" y="56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74"/>
                    </a:lnTo>
                    <a:lnTo>
                      <a:pt x="238" y="82"/>
                    </a:lnTo>
                    <a:lnTo>
                      <a:pt x="234" y="88"/>
                    </a:lnTo>
                    <a:lnTo>
                      <a:pt x="230" y="9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ḷíde">
                <a:extLst>
                  <a:ext uri="{FF2B5EF4-FFF2-40B4-BE49-F238E27FC236}">
                    <a16:creationId xmlns:a16="http://schemas.microsoft.com/office/drawing/2014/main" id="{9D03631B-A022-4A62-BA35-E3B082B46093}"/>
                  </a:ext>
                </a:extLst>
              </p:cNvPr>
              <p:cNvSpPr/>
              <p:nvPr/>
            </p:nvSpPr>
            <p:spPr>
              <a:xfrm>
                <a:off x="3226096" y="2312876"/>
                <a:ext cx="1318437" cy="13184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ïṡľidé">
                <a:extLst>
                  <a:ext uri="{FF2B5EF4-FFF2-40B4-BE49-F238E27FC236}">
                    <a16:creationId xmlns:a16="http://schemas.microsoft.com/office/drawing/2014/main" id="{63A0C167-DBB4-4E51-92C7-7321E6D20C29}"/>
                  </a:ext>
                </a:extLst>
              </p:cNvPr>
              <p:cNvSpPr/>
              <p:nvPr/>
            </p:nvSpPr>
            <p:spPr>
              <a:xfrm>
                <a:off x="3129519" y="2216299"/>
                <a:ext cx="1511591" cy="1511591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sḷîḑé">
                <a:extLst>
                  <a:ext uri="{FF2B5EF4-FFF2-40B4-BE49-F238E27FC236}">
                    <a16:creationId xmlns:a16="http://schemas.microsoft.com/office/drawing/2014/main" id="{55FB3749-97A6-4E7B-8155-8827528BD872}"/>
                  </a:ext>
                </a:extLst>
              </p:cNvPr>
              <p:cNvSpPr/>
              <p:nvPr/>
            </p:nvSpPr>
            <p:spPr>
              <a:xfrm>
                <a:off x="5448301" y="2312876"/>
                <a:ext cx="1318437" cy="131843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ḻiḋê">
                <a:extLst>
                  <a:ext uri="{FF2B5EF4-FFF2-40B4-BE49-F238E27FC236}">
                    <a16:creationId xmlns:a16="http://schemas.microsoft.com/office/drawing/2014/main" id="{641B9E9A-3E42-466A-89F0-FFAAC7A1632A}"/>
                  </a:ext>
                </a:extLst>
              </p:cNvPr>
              <p:cNvSpPr/>
              <p:nvPr/>
            </p:nvSpPr>
            <p:spPr>
              <a:xfrm>
                <a:off x="5351724" y="2216299"/>
                <a:ext cx="1511591" cy="1511591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îṡḻïḑè">
                <a:extLst>
                  <a:ext uri="{FF2B5EF4-FFF2-40B4-BE49-F238E27FC236}">
                    <a16:creationId xmlns:a16="http://schemas.microsoft.com/office/drawing/2014/main" id="{52B11476-0247-4562-BFE7-D162956A8470}"/>
                  </a:ext>
                </a:extLst>
              </p:cNvPr>
              <p:cNvSpPr/>
              <p:nvPr/>
            </p:nvSpPr>
            <p:spPr>
              <a:xfrm>
                <a:off x="9892710" y="2312876"/>
                <a:ext cx="1318437" cy="13184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ṣḷíḍê">
                <a:extLst>
                  <a:ext uri="{FF2B5EF4-FFF2-40B4-BE49-F238E27FC236}">
                    <a16:creationId xmlns:a16="http://schemas.microsoft.com/office/drawing/2014/main" id="{56194877-4EA4-462C-B27E-1758828E13D2}"/>
                  </a:ext>
                </a:extLst>
              </p:cNvPr>
              <p:cNvSpPr/>
              <p:nvPr/>
            </p:nvSpPr>
            <p:spPr>
              <a:xfrm>
                <a:off x="9796133" y="2216299"/>
                <a:ext cx="1511591" cy="1511591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ṧļîḍè">
                <a:extLst>
                  <a:ext uri="{FF2B5EF4-FFF2-40B4-BE49-F238E27FC236}">
                    <a16:creationId xmlns:a16="http://schemas.microsoft.com/office/drawing/2014/main" id="{E543FA80-31A8-40BF-83D0-E67E03A96CD7}"/>
                  </a:ext>
                </a:extLst>
              </p:cNvPr>
              <p:cNvSpPr/>
              <p:nvPr/>
            </p:nvSpPr>
            <p:spPr>
              <a:xfrm>
                <a:off x="7670505" y="2312876"/>
                <a:ext cx="1318437" cy="131843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ṧľídê">
                <a:extLst>
                  <a:ext uri="{FF2B5EF4-FFF2-40B4-BE49-F238E27FC236}">
                    <a16:creationId xmlns:a16="http://schemas.microsoft.com/office/drawing/2014/main" id="{EA1DFF84-FE7C-47DC-9E67-A4B1D764DBD0}"/>
                  </a:ext>
                </a:extLst>
              </p:cNvPr>
              <p:cNvSpPr/>
              <p:nvPr/>
            </p:nvSpPr>
            <p:spPr>
              <a:xfrm>
                <a:off x="7573928" y="2216299"/>
                <a:ext cx="1511591" cy="1511591"/>
              </a:xfrm>
              <a:prstGeom prst="ellipse">
                <a:avLst/>
              </a:prstGeom>
              <a:noFill/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2" name="iş1ïďè">
                <a:extLst>
                  <a:ext uri="{FF2B5EF4-FFF2-40B4-BE49-F238E27FC236}">
                    <a16:creationId xmlns:a16="http://schemas.microsoft.com/office/drawing/2014/main" id="{802FA475-CB50-4D1E-A191-91B7183E0C02}"/>
                  </a:ext>
                </a:extLst>
              </p:cNvPr>
              <p:cNvGrpSpPr/>
              <p:nvPr/>
            </p:nvGrpSpPr>
            <p:grpSpPr>
              <a:xfrm>
                <a:off x="3688235" y="2807166"/>
                <a:ext cx="390942" cy="329856"/>
                <a:chOff x="6400800" y="2000250"/>
                <a:chExt cx="406400" cy="342900"/>
              </a:xfrm>
              <a:solidFill>
                <a:schemeClr val="bg2"/>
              </a:solidFill>
            </p:grpSpPr>
            <p:sp>
              <p:nvSpPr>
                <p:cNvPr id="51" name="îşľíḓê">
                  <a:extLst>
                    <a:ext uri="{FF2B5EF4-FFF2-40B4-BE49-F238E27FC236}">
                      <a16:creationId xmlns:a16="http://schemas.microsoft.com/office/drawing/2014/main" id="{41707E96-34BD-4423-9C0A-041FE7EE95E8}"/>
                    </a:ext>
                  </a:extLst>
                </p:cNvPr>
                <p:cNvSpPr/>
                <p:nvPr/>
              </p:nvSpPr>
              <p:spPr bwMode="auto">
                <a:xfrm>
                  <a:off x="6502400" y="2089150"/>
                  <a:ext cx="203200" cy="203200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40" y="6"/>
                    </a:cxn>
                    <a:cxn ang="0">
                      <a:pos x="18" y="18"/>
                    </a:cxn>
                    <a:cxn ang="0">
                      <a:pos x="6" y="40"/>
                    </a:cxn>
                    <a:cxn ang="0">
                      <a:pos x="0" y="64"/>
                    </a:cxn>
                    <a:cxn ang="0">
                      <a:pos x="2" y="76"/>
                    </a:cxn>
                    <a:cxn ang="0">
                      <a:pos x="10" y="100"/>
                    </a:cxn>
                    <a:cxn ang="0">
                      <a:pos x="28" y="118"/>
                    </a:cxn>
                    <a:cxn ang="0">
                      <a:pos x="52" y="126"/>
                    </a:cxn>
                    <a:cxn ang="0">
                      <a:pos x="64" y="128"/>
                    </a:cxn>
                    <a:cxn ang="0">
                      <a:pos x="88" y="122"/>
                    </a:cxn>
                    <a:cxn ang="0">
                      <a:pos x="110" y="110"/>
                    </a:cxn>
                    <a:cxn ang="0">
                      <a:pos x="122" y="88"/>
                    </a:cxn>
                    <a:cxn ang="0">
                      <a:pos x="128" y="64"/>
                    </a:cxn>
                    <a:cxn ang="0">
                      <a:pos x="126" y="52"/>
                    </a:cxn>
                    <a:cxn ang="0">
                      <a:pos x="118" y="28"/>
                    </a:cxn>
                    <a:cxn ang="0">
                      <a:pos x="100" y="10"/>
                    </a:cxn>
                    <a:cxn ang="0">
                      <a:pos x="76" y="2"/>
                    </a:cxn>
                    <a:cxn ang="0">
                      <a:pos x="100" y="96"/>
                    </a:cxn>
                    <a:cxn ang="0">
                      <a:pos x="94" y="102"/>
                    </a:cxn>
                    <a:cxn ang="0">
                      <a:pos x="76" y="110"/>
                    </a:cxn>
                    <a:cxn ang="0">
                      <a:pos x="58" y="112"/>
                    </a:cxn>
                    <a:cxn ang="0">
                      <a:pos x="40" y="106"/>
                    </a:cxn>
                    <a:cxn ang="0">
                      <a:pos x="32" y="100"/>
                    </a:cxn>
                    <a:cxn ang="0">
                      <a:pos x="22" y="86"/>
                    </a:cxn>
                    <a:cxn ang="0">
                      <a:pos x="16" y="68"/>
                    </a:cxn>
                    <a:cxn ang="0">
                      <a:pos x="18" y="50"/>
                    </a:cxn>
                    <a:cxn ang="0">
                      <a:pos x="28" y="32"/>
                    </a:cxn>
                    <a:cxn ang="0">
                      <a:pos x="34" y="26"/>
                    </a:cxn>
                    <a:cxn ang="0">
                      <a:pos x="52" y="18"/>
                    </a:cxn>
                    <a:cxn ang="0">
                      <a:pos x="70" y="16"/>
                    </a:cxn>
                    <a:cxn ang="0">
                      <a:pos x="88" y="22"/>
                    </a:cxn>
                    <a:cxn ang="0">
                      <a:pos x="96" y="28"/>
                    </a:cxn>
                    <a:cxn ang="0">
                      <a:pos x="106" y="42"/>
                    </a:cxn>
                    <a:cxn ang="0">
                      <a:pos x="112" y="60"/>
                    </a:cxn>
                    <a:cxn ang="0">
                      <a:pos x="110" y="78"/>
                    </a:cxn>
                    <a:cxn ang="0">
                      <a:pos x="100" y="96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52" y="2"/>
                      </a:lnTo>
                      <a:lnTo>
                        <a:pt x="40" y="6"/>
                      </a:lnTo>
                      <a:lnTo>
                        <a:pt x="28" y="10"/>
                      </a:lnTo>
                      <a:lnTo>
                        <a:pt x="18" y="18"/>
                      </a:lnTo>
                      <a:lnTo>
                        <a:pt x="10" y="28"/>
                      </a:lnTo>
                      <a:lnTo>
                        <a:pt x="6" y="40"/>
                      </a:lnTo>
                      <a:lnTo>
                        <a:pt x="2" y="52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2" y="76"/>
                      </a:lnTo>
                      <a:lnTo>
                        <a:pt x="6" y="88"/>
                      </a:lnTo>
                      <a:lnTo>
                        <a:pt x="10" y="100"/>
                      </a:lnTo>
                      <a:lnTo>
                        <a:pt x="18" y="110"/>
                      </a:lnTo>
                      <a:lnTo>
                        <a:pt x="28" y="118"/>
                      </a:lnTo>
                      <a:lnTo>
                        <a:pt x="40" y="122"/>
                      </a:lnTo>
                      <a:lnTo>
                        <a:pt x="52" y="126"/>
                      </a:lnTo>
                      <a:lnTo>
                        <a:pt x="64" y="128"/>
                      </a:lnTo>
                      <a:lnTo>
                        <a:pt x="64" y="128"/>
                      </a:lnTo>
                      <a:lnTo>
                        <a:pt x="76" y="126"/>
                      </a:lnTo>
                      <a:lnTo>
                        <a:pt x="88" y="122"/>
                      </a:lnTo>
                      <a:lnTo>
                        <a:pt x="100" y="118"/>
                      </a:lnTo>
                      <a:lnTo>
                        <a:pt x="110" y="110"/>
                      </a:lnTo>
                      <a:lnTo>
                        <a:pt x="118" y="100"/>
                      </a:lnTo>
                      <a:lnTo>
                        <a:pt x="122" y="88"/>
                      </a:lnTo>
                      <a:lnTo>
                        <a:pt x="126" y="76"/>
                      </a:lnTo>
                      <a:lnTo>
                        <a:pt x="128" y="64"/>
                      </a:lnTo>
                      <a:lnTo>
                        <a:pt x="128" y="64"/>
                      </a:lnTo>
                      <a:lnTo>
                        <a:pt x="126" y="52"/>
                      </a:lnTo>
                      <a:lnTo>
                        <a:pt x="122" y="40"/>
                      </a:lnTo>
                      <a:lnTo>
                        <a:pt x="118" y="28"/>
                      </a:lnTo>
                      <a:lnTo>
                        <a:pt x="110" y="18"/>
                      </a:lnTo>
                      <a:lnTo>
                        <a:pt x="100" y="10"/>
                      </a:lnTo>
                      <a:lnTo>
                        <a:pt x="88" y="6"/>
                      </a:lnTo>
                      <a:lnTo>
                        <a:pt x="76" y="2"/>
                      </a:lnTo>
                      <a:lnTo>
                        <a:pt x="64" y="0"/>
                      </a:lnTo>
                      <a:close/>
                      <a:moveTo>
                        <a:pt x="100" y="96"/>
                      </a:moveTo>
                      <a:lnTo>
                        <a:pt x="100" y="96"/>
                      </a:lnTo>
                      <a:lnTo>
                        <a:pt x="94" y="102"/>
                      </a:lnTo>
                      <a:lnTo>
                        <a:pt x="86" y="106"/>
                      </a:lnTo>
                      <a:lnTo>
                        <a:pt x="76" y="110"/>
                      </a:lnTo>
                      <a:lnTo>
                        <a:pt x="68" y="112"/>
                      </a:lnTo>
                      <a:lnTo>
                        <a:pt x="58" y="112"/>
                      </a:lnTo>
                      <a:lnTo>
                        <a:pt x="50" y="110"/>
                      </a:lnTo>
                      <a:lnTo>
                        <a:pt x="40" y="106"/>
                      </a:lnTo>
                      <a:lnTo>
                        <a:pt x="32" y="100"/>
                      </a:lnTo>
                      <a:lnTo>
                        <a:pt x="32" y="100"/>
                      </a:lnTo>
                      <a:lnTo>
                        <a:pt x="26" y="94"/>
                      </a:lnTo>
                      <a:lnTo>
                        <a:pt x="22" y="86"/>
                      </a:lnTo>
                      <a:lnTo>
                        <a:pt x="18" y="76"/>
                      </a:lnTo>
                      <a:lnTo>
                        <a:pt x="16" y="68"/>
                      </a:lnTo>
                      <a:lnTo>
                        <a:pt x="16" y="58"/>
                      </a:lnTo>
                      <a:lnTo>
                        <a:pt x="18" y="50"/>
                      </a:lnTo>
                      <a:lnTo>
                        <a:pt x="22" y="40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34" y="26"/>
                      </a:lnTo>
                      <a:lnTo>
                        <a:pt x="42" y="22"/>
                      </a:lnTo>
                      <a:lnTo>
                        <a:pt x="52" y="18"/>
                      </a:lnTo>
                      <a:lnTo>
                        <a:pt x="60" y="16"/>
                      </a:lnTo>
                      <a:lnTo>
                        <a:pt x="70" y="16"/>
                      </a:lnTo>
                      <a:lnTo>
                        <a:pt x="78" y="18"/>
                      </a:lnTo>
                      <a:lnTo>
                        <a:pt x="88" y="22"/>
                      </a:lnTo>
                      <a:lnTo>
                        <a:pt x="96" y="28"/>
                      </a:lnTo>
                      <a:lnTo>
                        <a:pt x="96" y="28"/>
                      </a:lnTo>
                      <a:lnTo>
                        <a:pt x="102" y="34"/>
                      </a:lnTo>
                      <a:lnTo>
                        <a:pt x="106" y="42"/>
                      </a:lnTo>
                      <a:lnTo>
                        <a:pt x="110" y="52"/>
                      </a:lnTo>
                      <a:lnTo>
                        <a:pt x="112" y="60"/>
                      </a:lnTo>
                      <a:lnTo>
                        <a:pt x="112" y="70"/>
                      </a:lnTo>
                      <a:lnTo>
                        <a:pt x="110" y="78"/>
                      </a:lnTo>
                      <a:lnTo>
                        <a:pt x="106" y="88"/>
                      </a:lnTo>
                      <a:lnTo>
                        <a:pt x="100" y="9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íşḷïḓé">
                  <a:extLst>
                    <a:ext uri="{FF2B5EF4-FFF2-40B4-BE49-F238E27FC236}">
                      <a16:creationId xmlns:a16="http://schemas.microsoft.com/office/drawing/2014/main" id="{487E1C1E-2364-4D86-803C-2076C7E4DAC5}"/>
                    </a:ext>
                  </a:extLst>
                </p:cNvPr>
                <p:cNvSpPr/>
                <p:nvPr/>
              </p:nvSpPr>
              <p:spPr bwMode="auto">
                <a:xfrm>
                  <a:off x="6553200" y="2139950"/>
                  <a:ext cx="57150" cy="5715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2" y="34"/>
                    </a:cxn>
                    <a:cxn ang="0">
                      <a:pos x="4" y="36"/>
                    </a:cxn>
                    <a:cxn ang="0">
                      <a:pos x="4" y="36"/>
                    </a:cxn>
                    <a:cxn ang="0">
                      <a:pos x="6" y="34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34" y="6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4" y="2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6" h="36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6" y="34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4" y="6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ísḻiḍé">
                  <a:extLst>
                    <a:ext uri="{FF2B5EF4-FFF2-40B4-BE49-F238E27FC236}">
                      <a16:creationId xmlns:a16="http://schemas.microsoft.com/office/drawing/2014/main" id="{D2C249B3-ECE2-4914-8DB7-94350F9833FD}"/>
                    </a:ext>
                  </a:extLst>
                </p:cNvPr>
                <p:cNvSpPr/>
                <p:nvPr/>
              </p:nvSpPr>
              <p:spPr bwMode="auto">
                <a:xfrm>
                  <a:off x="6400800" y="2000250"/>
                  <a:ext cx="406400" cy="342900"/>
                </a:xfrm>
                <a:custGeom>
                  <a:avLst/>
                  <a:gdLst/>
                  <a:ahLst/>
                  <a:cxnLst>
                    <a:cxn ang="0">
                      <a:pos x="202" y="42"/>
                    </a:cxn>
                    <a:cxn ang="0">
                      <a:pos x="190" y="16"/>
                    </a:cxn>
                    <a:cxn ang="0">
                      <a:pos x="182" y="4"/>
                    </a:cxn>
                    <a:cxn ang="0">
                      <a:pos x="168" y="0"/>
                    </a:cxn>
                    <a:cxn ang="0">
                      <a:pos x="88" y="0"/>
                    </a:cxn>
                    <a:cxn ang="0">
                      <a:pos x="74" y="4"/>
                    </a:cxn>
                    <a:cxn ang="0">
                      <a:pos x="66" y="16"/>
                    </a:cxn>
                    <a:cxn ang="0">
                      <a:pos x="20" y="48"/>
                    </a:cxn>
                    <a:cxn ang="0">
                      <a:pos x="12" y="52"/>
                    </a:cxn>
                    <a:cxn ang="0">
                      <a:pos x="2" y="64"/>
                    </a:cxn>
                    <a:cxn ang="0">
                      <a:pos x="0" y="192"/>
                    </a:cxn>
                    <a:cxn ang="0">
                      <a:pos x="2" y="202"/>
                    </a:cxn>
                    <a:cxn ang="0">
                      <a:pos x="14" y="214"/>
                    </a:cxn>
                    <a:cxn ang="0">
                      <a:pos x="232" y="216"/>
                    </a:cxn>
                    <a:cxn ang="0">
                      <a:pos x="242" y="214"/>
                    </a:cxn>
                    <a:cxn ang="0">
                      <a:pos x="254" y="202"/>
                    </a:cxn>
                    <a:cxn ang="0">
                      <a:pos x="256" y="72"/>
                    </a:cxn>
                    <a:cxn ang="0">
                      <a:pos x="254" y="64"/>
                    </a:cxn>
                    <a:cxn ang="0">
                      <a:pos x="244" y="52"/>
                    </a:cxn>
                    <a:cxn ang="0">
                      <a:pos x="240" y="192"/>
                    </a:cxn>
                    <a:cxn ang="0">
                      <a:pos x="240" y="196"/>
                    </a:cxn>
                    <a:cxn ang="0">
                      <a:pos x="236" y="200"/>
                    </a:cxn>
                    <a:cxn ang="0">
                      <a:pos x="24" y="200"/>
                    </a:cxn>
                    <a:cxn ang="0">
                      <a:pos x="20" y="200"/>
                    </a:cxn>
                    <a:cxn ang="0">
                      <a:pos x="16" y="196"/>
                    </a:cxn>
                    <a:cxn ang="0">
                      <a:pos x="16" y="72"/>
                    </a:cxn>
                    <a:cxn ang="0">
                      <a:pos x="18" y="66"/>
                    </a:cxn>
                    <a:cxn ang="0">
                      <a:pos x="66" y="56"/>
                    </a:cxn>
                    <a:cxn ang="0">
                      <a:pos x="80" y="22"/>
                    </a:cxn>
                    <a:cxn ang="0">
                      <a:pos x="88" y="16"/>
                    </a:cxn>
                    <a:cxn ang="0">
                      <a:pos x="168" y="16"/>
                    </a:cxn>
                    <a:cxn ang="0">
                      <a:pos x="176" y="22"/>
                    </a:cxn>
                    <a:cxn ang="0">
                      <a:pos x="234" y="64"/>
                    </a:cxn>
                    <a:cxn ang="0">
                      <a:pos x="238" y="66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256" h="216">
                      <a:moveTo>
                        <a:pt x="236" y="48"/>
                      </a:moveTo>
                      <a:lnTo>
                        <a:pt x="202" y="42"/>
                      </a:lnTo>
                      <a:lnTo>
                        <a:pt x="190" y="16"/>
                      </a:lnTo>
                      <a:lnTo>
                        <a:pt x="190" y="16"/>
                      </a:lnTo>
                      <a:lnTo>
                        <a:pt x="186" y="8"/>
                      </a:lnTo>
                      <a:lnTo>
                        <a:pt x="182" y="4"/>
                      </a:lnTo>
                      <a:lnTo>
                        <a:pt x="176" y="2"/>
                      </a:lnTo>
                      <a:lnTo>
                        <a:pt x="168" y="0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80" y="2"/>
                      </a:lnTo>
                      <a:lnTo>
                        <a:pt x="74" y="4"/>
                      </a:lnTo>
                      <a:lnTo>
                        <a:pt x="70" y="8"/>
                      </a:lnTo>
                      <a:lnTo>
                        <a:pt x="66" y="16"/>
                      </a:lnTo>
                      <a:lnTo>
                        <a:pt x="54" y="42"/>
                      </a:lnTo>
                      <a:lnTo>
                        <a:pt x="20" y="48"/>
                      </a:lnTo>
                      <a:lnTo>
                        <a:pt x="20" y="48"/>
                      </a:lnTo>
                      <a:lnTo>
                        <a:pt x="12" y="52"/>
                      </a:lnTo>
                      <a:lnTo>
                        <a:pt x="6" y="56"/>
                      </a:lnTo>
                      <a:lnTo>
                        <a:pt x="2" y="64"/>
                      </a:lnTo>
                      <a:lnTo>
                        <a:pt x="0" y="72"/>
                      </a:lnTo>
                      <a:lnTo>
                        <a:pt x="0" y="192"/>
                      </a:lnTo>
                      <a:lnTo>
                        <a:pt x="0" y="192"/>
                      </a:lnTo>
                      <a:lnTo>
                        <a:pt x="2" y="202"/>
                      </a:lnTo>
                      <a:lnTo>
                        <a:pt x="8" y="208"/>
                      </a:lnTo>
                      <a:lnTo>
                        <a:pt x="14" y="214"/>
                      </a:lnTo>
                      <a:lnTo>
                        <a:pt x="24" y="216"/>
                      </a:lnTo>
                      <a:lnTo>
                        <a:pt x="232" y="216"/>
                      </a:lnTo>
                      <a:lnTo>
                        <a:pt x="232" y="216"/>
                      </a:lnTo>
                      <a:lnTo>
                        <a:pt x="242" y="214"/>
                      </a:lnTo>
                      <a:lnTo>
                        <a:pt x="248" y="208"/>
                      </a:lnTo>
                      <a:lnTo>
                        <a:pt x="254" y="202"/>
                      </a:lnTo>
                      <a:lnTo>
                        <a:pt x="256" y="192"/>
                      </a:lnTo>
                      <a:lnTo>
                        <a:pt x="256" y="72"/>
                      </a:lnTo>
                      <a:lnTo>
                        <a:pt x="256" y="72"/>
                      </a:lnTo>
                      <a:lnTo>
                        <a:pt x="254" y="64"/>
                      </a:lnTo>
                      <a:lnTo>
                        <a:pt x="250" y="56"/>
                      </a:lnTo>
                      <a:lnTo>
                        <a:pt x="244" y="52"/>
                      </a:lnTo>
                      <a:lnTo>
                        <a:pt x="236" y="48"/>
                      </a:lnTo>
                      <a:close/>
                      <a:moveTo>
                        <a:pt x="240" y="192"/>
                      </a:moveTo>
                      <a:lnTo>
                        <a:pt x="240" y="192"/>
                      </a:lnTo>
                      <a:lnTo>
                        <a:pt x="240" y="196"/>
                      </a:lnTo>
                      <a:lnTo>
                        <a:pt x="238" y="198"/>
                      </a:lnTo>
                      <a:lnTo>
                        <a:pt x="236" y="200"/>
                      </a:lnTo>
                      <a:lnTo>
                        <a:pt x="232" y="200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20" y="200"/>
                      </a:lnTo>
                      <a:lnTo>
                        <a:pt x="18" y="198"/>
                      </a:lnTo>
                      <a:lnTo>
                        <a:pt x="16" y="196"/>
                      </a:lnTo>
                      <a:lnTo>
                        <a:pt x="16" y="192"/>
                      </a:lnTo>
                      <a:lnTo>
                        <a:pt x="16" y="72"/>
                      </a:lnTo>
                      <a:lnTo>
                        <a:pt x="16" y="72"/>
                      </a:lnTo>
                      <a:lnTo>
                        <a:pt x="18" y="66"/>
                      </a:lnTo>
                      <a:lnTo>
                        <a:pt x="22" y="64"/>
                      </a:lnTo>
                      <a:lnTo>
                        <a:pt x="66" y="56"/>
                      </a:lnTo>
                      <a:lnTo>
                        <a:pt x="80" y="22"/>
                      </a:lnTo>
                      <a:lnTo>
                        <a:pt x="80" y="22"/>
                      </a:lnTo>
                      <a:lnTo>
                        <a:pt x="84" y="18"/>
                      </a:lnTo>
                      <a:lnTo>
                        <a:pt x="88" y="16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72" y="18"/>
                      </a:lnTo>
                      <a:lnTo>
                        <a:pt x="176" y="22"/>
                      </a:lnTo>
                      <a:lnTo>
                        <a:pt x="190" y="56"/>
                      </a:lnTo>
                      <a:lnTo>
                        <a:pt x="234" y="64"/>
                      </a:lnTo>
                      <a:lnTo>
                        <a:pt x="234" y="64"/>
                      </a:lnTo>
                      <a:lnTo>
                        <a:pt x="238" y="66"/>
                      </a:lnTo>
                      <a:lnTo>
                        <a:pt x="240" y="72"/>
                      </a:lnTo>
                      <a:lnTo>
                        <a:pt x="240" y="1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îṣ1iḋé">
                <a:extLst>
                  <a:ext uri="{FF2B5EF4-FFF2-40B4-BE49-F238E27FC236}">
                    <a16:creationId xmlns:a16="http://schemas.microsoft.com/office/drawing/2014/main" id="{9B270584-DFBA-4E71-BCC4-D91FBCA6A06C}"/>
                  </a:ext>
                </a:extLst>
              </p:cNvPr>
              <p:cNvGrpSpPr/>
              <p:nvPr/>
            </p:nvGrpSpPr>
            <p:grpSpPr>
              <a:xfrm>
                <a:off x="5875229" y="2751322"/>
                <a:ext cx="441575" cy="441575"/>
                <a:chOff x="3149600" y="2774950"/>
                <a:chExt cx="406400" cy="406400"/>
              </a:xfrm>
              <a:solidFill>
                <a:schemeClr val="bg2"/>
              </a:solidFill>
            </p:grpSpPr>
            <p:sp>
              <p:nvSpPr>
                <p:cNvPr id="45" name="ïṣḷïḓé">
                  <a:extLst>
                    <a:ext uri="{FF2B5EF4-FFF2-40B4-BE49-F238E27FC236}">
                      <a16:creationId xmlns:a16="http://schemas.microsoft.com/office/drawing/2014/main" id="{5E6617D6-4EC0-46FF-980A-A057C6E2DA69}"/>
                    </a:ext>
                  </a:extLst>
                </p:cNvPr>
                <p:cNvSpPr/>
                <p:nvPr/>
              </p:nvSpPr>
              <p:spPr bwMode="auto">
                <a:xfrm>
                  <a:off x="3327400" y="2978150"/>
                  <a:ext cx="63500" cy="6350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0" y="40"/>
                    </a:cxn>
                    <a:cxn ang="0">
                      <a:pos x="28" y="38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0"/>
                    </a:cxn>
                    <a:cxn ang="0">
                      <a:pos x="40" y="20"/>
                    </a:cxn>
                    <a:cxn ang="0">
                      <a:pos x="38" y="12"/>
                    </a:cxn>
                    <a:cxn ang="0">
                      <a:pos x="34" y="6"/>
                    </a:cxn>
                    <a:cxn ang="0">
                      <a:pos x="28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2" y="38"/>
                    </a:cxn>
                    <a:cxn ang="0">
                      <a:pos x="20" y="40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4" y="8"/>
                    </a:cxn>
                    <a:cxn ang="0">
                      <a:pos x="28" y="12"/>
                    </a:cxn>
                    <a:cxn ang="0">
                      <a:pos x="32" y="16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32" y="24"/>
                    </a:cxn>
                    <a:cxn ang="0">
                      <a:pos x="28" y="28"/>
                    </a:cxn>
                    <a:cxn ang="0">
                      <a:pos x="24" y="32"/>
                    </a:cxn>
                    <a:cxn ang="0">
                      <a:pos x="20" y="32"/>
                    </a:cxn>
                    <a:cxn ang="0">
                      <a:pos x="20" y="32"/>
                    </a:cxn>
                    <a:cxn ang="0">
                      <a:pos x="16" y="32"/>
                    </a:cxn>
                    <a:cxn ang="0">
                      <a:pos x="12" y="28"/>
                    </a:cxn>
                    <a:cxn ang="0">
                      <a:pos x="8" y="24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12" y="12"/>
                    </a:cxn>
                    <a:cxn ang="0">
                      <a:pos x="16" y="8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40" h="40">
                      <a:moveTo>
                        <a:pt x="20" y="40"/>
                      </a:moveTo>
                      <a:lnTo>
                        <a:pt x="20" y="40"/>
                      </a:lnTo>
                      <a:lnTo>
                        <a:pt x="28" y="38"/>
                      </a:lnTo>
                      <a:lnTo>
                        <a:pt x="34" y="34"/>
                      </a:lnTo>
                      <a:lnTo>
                        <a:pt x="38" y="28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8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8"/>
                      </a:lnTo>
                      <a:lnTo>
                        <a:pt x="6" y="34"/>
                      </a:lnTo>
                      <a:lnTo>
                        <a:pt x="12" y="38"/>
                      </a:lnTo>
                      <a:lnTo>
                        <a:pt x="20" y="40"/>
                      </a:lnTo>
                      <a:close/>
                      <a:moveTo>
                        <a:pt x="20" y="8"/>
                      </a:move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8" y="12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2" y="24"/>
                      </a:lnTo>
                      <a:lnTo>
                        <a:pt x="28" y="28"/>
                      </a:lnTo>
                      <a:lnTo>
                        <a:pt x="24" y="32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2" y="28"/>
                      </a:lnTo>
                      <a:lnTo>
                        <a:pt x="8" y="24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iŝļîdé">
                  <a:extLst>
                    <a:ext uri="{FF2B5EF4-FFF2-40B4-BE49-F238E27FC236}">
                      <a16:creationId xmlns:a16="http://schemas.microsoft.com/office/drawing/2014/main" id="{35E13AB1-E491-4301-BF08-0C2487701050}"/>
                    </a:ext>
                  </a:extLst>
                </p:cNvPr>
                <p:cNvSpPr/>
                <p:nvPr/>
              </p:nvSpPr>
              <p:spPr bwMode="auto">
                <a:xfrm>
                  <a:off x="3492500" y="2774950"/>
                  <a:ext cx="63500" cy="6350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2" y="38"/>
                    </a:cxn>
                    <a:cxn ang="0">
                      <a:pos x="20" y="40"/>
                    </a:cxn>
                    <a:cxn ang="0">
                      <a:pos x="20" y="40"/>
                    </a:cxn>
                    <a:cxn ang="0">
                      <a:pos x="28" y="38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0"/>
                    </a:cxn>
                    <a:cxn ang="0">
                      <a:pos x="40" y="20"/>
                    </a:cxn>
                    <a:cxn ang="0">
                      <a:pos x="38" y="12"/>
                    </a:cxn>
                    <a:cxn ang="0">
                      <a:pos x="34" y="6"/>
                    </a:cxn>
                    <a:cxn ang="0">
                      <a:pos x="28" y="2"/>
                    </a:cxn>
                    <a:cxn ang="0">
                      <a:pos x="20" y="0"/>
                    </a:cxn>
                    <a:cxn ang="0">
                      <a:pos x="20" y="32"/>
                    </a:cxn>
                    <a:cxn ang="0">
                      <a:pos x="20" y="32"/>
                    </a:cxn>
                    <a:cxn ang="0">
                      <a:pos x="16" y="32"/>
                    </a:cxn>
                    <a:cxn ang="0">
                      <a:pos x="12" y="28"/>
                    </a:cxn>
                    <a:cxn ang="0">
                      <a:pos x="8" y="24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12" y="12"/>
                    </a:cxn>
                    <a:cxn ang="0">
                      <a:pos x="16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4" y="8"/>
                    </a:cxn>
                    <a:cxn ang="0">
                      <a:pos x="28" y="12"/>
                    </a:cxn>
                    <a:cxn ang="0">
                      <a:pos x="32" y="16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32" y="24"/>
                    </a:cxn>
                    <a:cxn ang="0">
                      <a:pos x="28" y="28"/>
                    </a:cxn>
                    <a:cxn ang="0">
                      <a:pos x="24" y="32"/>
                    </a:cxn>
                    <a:cxn ang="0">
                      <a:pos x="20" y="32"/>
                    </a:cxn>
                  </a:cxnLst>
                  <a:rect l="0" t="0" r="r" b="b"/>
                  <a:pathLst>
                    <a:path w="40" h="40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8"/>
                      </a:lnTo>
                      <a:lnTo>
                        <a:pt x="6" y="34"/>
                      </a:lnTo>
                      <a:lnTo>
                        <a:pt x="12" y="38"/>
                      </a:lnTo>
                      <a:lnTo>
                        <a:pt x="20" y="40"/>
                      </a:lnTo>
                      <a:lnTo>
                        <a:pt x="20" y="40"/>
                      </a:lnTo>
                      <a:lnTo>
                        <a:pt x="28" y="38"/>
                      </a:lnTo>
                      <a:lnTo>
                        <a:pt x="34" y="34"/>
                      </a:lnTo>
                      <a:lnTo>
                        <a:pt x="38" y="28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8" y="2"/>
                      </a:lnTo>
                      <a:lnTo>
                        <a:pt x="20" y="0"/>
                      </a:lnTo>
                      <a:close/>
                      <a:moveTo>
                        <a:pt x="20" y="32"/>
                      </a:move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2" y="28"/>
                      </a:lnTo>
                      <a:lnTo>
                        <a:pt x="8" y="24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8" y="12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2" y="24"/>
                      </a:lnTo>
                      <a:lnTo>
                        <a:pt x="28" y="28"/>
                      </a:lnTo>
                      <a:lnTo>
                        <a:pt x="24" y="32"/>
                      </a:lnTo>
                      <a:lnTo>
                        <a:pt x="20" y="3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îSľiḋé">
                  <a:extLst>
                    <a:ext uri="{FF2B5EF4-FFF2-40B4-BE49-F238E27FC236}">
                      <a16:creationId xmlns:a16="http://schemas.microsoft.com/office/drawing/2014/main" id="{3CA8125B-5A09-4AE0-B167-4CACD97C03A7}"/>
                    </a:ext>
                  </a:extLst>
                </p:cNvPr>
                <p:cNvSpPr/>
                <p:nvPr/>
              </p:nvSpPr>
              <p:spPr bwMode="auto">
                <a:xfrm>
                  <a:off x="3251200" y="2965450"/>
                  <a:ext cx="50800" cy="508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8" y="28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8" y="4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4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20" y="8"/>
                    </a:cxn>
                    <a:cxn ang="0">
                      <a:pos x="22" y="10"/>
                    </a:cxn>
                    <a:cxn ang="0">
                      <a:pos x="24" y="12"/>
                    </a:cxn>
                    <a:cxn ang="0">
                      <a:pos x="24" y="16"/>
                    </a:cxn>
                    <a:cxn ang="0">
                      <a:pos x="24" y="16"/>
                    </a:cxn>
                    <a:cxn ang="0">
                      <a:pos x="24" y="20"/>
                    </a:cxn>
                    <a:cxn ang="0">
                      <a:pos x="22" y="22"/>
                    </a:cxn>
                    <a:cxn ang="0">
                      <a:pos x="20" y="24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12" y="24"/>
                    </a:cxn>
                    <a:cxn ang="0">
                      <a:pos x="10" y="22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12"/>
                    </a:cxn>
                    <a:cxn ang="0">
                      <a:pos x="10" y="10"/>
                    </a:cxn>
                    <a:cxn ang="0">
                      <a:pos x="12" y="8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32" h="32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8" y="28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8" y="4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close/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4" y="12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20"/>
                      </a:lnTo>
                      <a:lnTo>
                        <a:pt x="22" y="22"/>
                      </a:lnTo>
                      <a:lnTo>
                        <a:pt x="20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2" y="24"/>
                      </a:lnTo>
                      <a:lnTo>
                        <a:pt x="10" y="22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2"/>
                      </a:ln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ï$ḷïďè">
                  <a:extLst>
                    <a:ext uri="{FF2B5EF4-FFF2-40B4-BE49-F238E27FC236}">
                      <a16:creationId xmlns:a16="http://schemas.microsoft.com/office/drawing/2014/main" id="{6A5D494A-AAED-4A73-BECB-41C5F609D76F}"/>
                    </a:ext>
                  </a:extLst>
                </p:cNvPr>
                <p:cNvSpPr/>
                <p:nvPr/>
              </p:nvSpPr>
              <p:spPr bwMode="auto">
                <a:xfrm>
                  <a:off x="3302000" y="30543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is1ïḍè">
                  <a:extLst>
                    <a:ext uri="{FF2B5EF4-FFF2-40B4-BE49-F238E27FC236}">
                      <a16:creationId xmlns:a16="http://schemas.microsoft.com/office/drawing/2014/main" id="{91F32290-4301-4955-A6C7-94540AB1BC1C}"/>
                    </a:ext>
                  </a:extLst>
                </p:cNvPr>
                <p:cNvSpPr/>
                <p:nvPr/>
              </p:nvSpPr>
              <p:spPr bwMode="auto">
                <a:xfrm>
                  <a:off x="3505200" y="28638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íşlïḑè">
                  <a:extLst>
                    <a:ext uri="{FF2B5EF4-FFF2-40B4-BE49-F238E27FC236}">
                      <a16:creationId xmlns:a16="http://schemas.microsoft.com/office/drawing/2014/main" id="{7D2521A1-F5FA-4291-81C8-5D6075716A94}"/>
                    </a:ext>
                  </a:extLst>
                </p:cNvPr>
                <p:cNvSpPr/>
                <p:nvPr/>
              </p:nvSpPr>
              <p:spPr bwMode="auto">
                <a:xfrm>
                  <a:off x="3149600" y="2813050"/>
                  <a:ext cx="371475" cy="368300"/>
                </a:xfrm>
                <a:custGeom>
                  <a:avLst/>
                  <a:gdLst/>
                  <a:ahLst/>
                  <a:cxnLst>
                    <a:cxn ang="0">
                      <a:pos x="166" y="6"/>
                    </a:cxn>
                    <a:cxn ang="0">
                      <a:pos x="152" y="0"/>
                    </a:cxn>
                    <a:cxn ang="0">
                      <a:pos x="144" y="2"/>
                    </a:cxn>
                    <a:cxn ang="0">
                      <a:pos x="126" y="18"/>
                    </a:cxn>
                    <a:cxn ang="0">
                      <a:pos x="122" y="24"/>
                    </a:cxn>
                    <a:cxn ang="0">
                      <a:pos x="120" y="32"/>
                    </a:cxn>
                    <a:cxn ang="0">
                      <a:pos x="122" y="42"/>
                    </a:cxn>
                    <a:cxn ang="0">
                      <a:pos x="14" y="86"/>
                    </a:cxn>
                    <a:cxn ang="0">
                      <a:pos x="6" y="92"/>
                    </a:cxn>
                    <a:cxn ang="0">
                      <a:pos x="0" y="102"/>
                    </a:cxn>
                    <a:cxn ang="0">
                      <a:pos x="0" y="108"/>
                    </a:cxn>
                    <a:cxn ang="0">
                      <a:pos x="4" y="120"/>
                    </a:cxn>
                    <a:cxn ang="0">
                      <a:pos x="108" y="224"/>
                    </a:cxn>
                    <a:cxn ang="0">
                      <a:pos x="116" y="230"/>
                    </a:cxn>
                    <a:cxn ang="0">
                      <a:pos x="126" y="232"/>
                    </a:cxn>
                    <a:cxn ang="0">
                      <a:pos x="126" y="232"/>
                    </a:cxn>
                    <a:cxn ang="0">
                      <a:pos x="130" y="232"/>
                    </a:cxn>
                    <a:cxn ang="0">
                      <a:pos x="142" y="226"/>
                    </a:cxn>
                    <a:cxn ang="0">
                      <a:pos x="148" y="216"/>
                    </a:cxn>
                    <a:cxn ang="0">
                      <a:pos x="190" y="110"/>
                    </a:cxn>
                    <a:cxn ang="0">
                      <a:pos x="202" y="114"/>
                    </a:cxn>
                    <a:cxn ang="0">
                      <a:pos x="210" y="112"/>
                    </a:cxn>
                    <a:cxn ang="0">
                      <a:pos x="228" y="96"/>
                    </a:cxn>
                    <a:cxn ang="0">
                      <a:pos x="232" y="90"/>
                    </a:cxn>
                    <a:cxn ang="0">
                      <a:pos x="234" y="82"/>
                    </a:cxn>
                    <a:cxn ang="0">
                      <a:pos x="228" y="68"/>
                    </a:cxn>
                    <a:cxn ang="0">
                      <a:pos x="134" y="210"/>
                    </a:cxn>
                    <a:cxn ang="0">
                      <a:pos x="130" y="214"/>
                    </a:cxn>
                    <a:cxn ang="0">
                      <a:pos x="128" y="216"/>
                    </a:cxn>
                    <a:cxn ang="0">
                      <a:pos x="126" y="216"/>
                    </a:cxn>
                    <a:cxn ang="0">
                      <a:pos x="18" y="112"/>
                    </a:cxn>
                    <a:cxn ang="0">
                      <a:pos x="16" y="110"/>
                    </a:cxn>
                    <a:cxn ang="0">
                      <a:pos x="16" y="106"/>
                    </a:cxn>
                    <a:cxn ang="0">
                      <a:pos x="20" y="100"/>
                    </a:cxn>
                    <a:cxn ang="0">
                      <a:pos x="70" y="80"/>
                    </a:cxn>
                    <a:cxn ang="0">
                      <a:pos x="96" y="86"/>
                    </a:cxn>
                    <a:cxn ang="0">
                      <a:pos x="134" y="92"/>
                    </a:cxn>
                    <a:cxn ang="0">
                      <a:pos x="158" y="104"/>
                    </a:cxn>
                    <a:cxn ang="0">
                      <a:pos x="134" y="210"/>
                    </a:cxn>
                    <a:cxn ang="0">
                      <a:pos x="204" y="96"/>
                    </a:cxn>
                    <a:cxn ang="0">
                      <a:pos x="202" y="98"/>
                    </a:cxn>
                    <a:cxn ang="0">
                      <a:pos x="184" y="82"/>
                    </a:cxn>
                    <a:cxn ang="0">
                      <a:pos x="174" y="108"/>
                    </a:cxn>
                    <a:cxn ang="0">
                      <a:pos x="166" y="100"/>
                    </a:cxn>
                    <a:cxn ang="0">
                      <a:pos x="138" y="86"/>
                    </a:cxn>
                    <a:cxn ang="0">
                      <a:pos x="104" y="78"/>
                    </a:cxn>
                    <a:cxn ang="0">
                      <a:pos x="82" y="76"/>
                    </a:cxn>
                    <a:cxn ang="0">
                      <a:pos x="138" y="34"/>
                    </a:cxn>
                    <a:cxn ang="0">
                      <a:pos x="136" y="32"/>
                    </a:cxn>
                    <a:cxn ang="0">
                      <a:pos x="148" y="18"/>
                    </a:cxn>
                    <a:cxn ang="0">
                      <a:pos x="152" y="16"/>
                    </a:cxn>
                    <a:cxn ang="0">
                      <a:pos x="216" y="78"/>
                    </a:cxn>
                    <a:cxn ang="0">
                      <a:pos x="218" y="82"/>
                    </a:cxn>
                  </a:cxnLst>
                  <a:rect l="0" t="0" r="r" b="b"/>
                  <a:pathLst>
                    <a:path w="234" h="232">
                      <a:moveTo>
                        <a:pt x="166" y="6"/>
                      </a:moveTo>
                      <a:lnTo>
                        <a:pt x="166" y="6"/>
                      </a:lnTo>
                      <a:lnTo>
                        <a:pt x="158" y="2"/>
                      </a:ln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144" y="2"/>
                      </a:lnTo>
                      <a:lnTo>
                        <a:pt x="138" y="6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2" y="24"/>
                      </a:lnTo>
                      <a:lnTo>
                        <a:pt x="120" y="32"/>
                      </a:lnTo>
                      <a:lnTo>
                        <a:pt x="120" y="32"/>
                      </a:lnTo>
                      <a:lnTo>
                        <a:pt x="120" y="36"/>
                      </a:lnTo>
                      <a:lnTo>
                        <a:pt x="122" y="42"/>
                      </a:lnTo>
                      <a:lnTo>
                        <a:pt x="14" y="86"/>
                      </a:lnTo>
                      <a:lnTo>
                        <a:pt x="14" y="86"/>
                      </a:lnTo>
                      <a:lnTo>
                        <a:pt x="10" y="88"/>
                      </a:lnTo>
                      <a:lnTo>
                        <a:pt x="6" y="92"/>
                      </a:lnTo>
                      <a:lnTo>
                        <a:pt x="2" y="98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8"/>
                      </a:lnTo>
                      <a:lnTo>
                        <a:pt x="2" y="114"/>
                      </a:lnTo>
                      <a:lnTo>
                        <a:pt x="4" y="120"/>
                      </a:lnTo>
                      <a:lnTo>
                        <a:pt x="8" y="124"/>
                      </a:lnTo>
                      <a:lnTo>
                        <a:pt x="108" y="224"/>
                      </a:lnTo>
                      <a:lnTo>
                        <a:pt x="108" y="224"/>
                      </a:lnTo>
                      <a:lnTo>
                        <a:pt x="116" y="230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26" y="232"/>
                      </a:lnTo>
                      <a:lnTo>
                        <a:pt x="130" y="232"/>
                      </a:lnTo>
                      <a:lnTo>
                        <a:pt x="130" y="232"/>
                      </a:lnTo>
                      <a:lnTo>
                        <a:pt x="136" y="230"/>
                      </a:lnTo>
                      <a:lnTo>
                        <a:pt x="142" y="226"/>
                      </a:lnTo>
                      <a:lnTo>
                        <a:pt x="146" y="222"/>
                      </a:lnTo>
                      <a:lnTo>
                        <a:pt x="148" y="216"/>
                      </a:lnTo>
                      <a:lnTo>
                        <a:pt x="190" y="110"/>
                      </a:lnTo>
                      <a:lnTo>
                        <a:pt x="190" y="110"/>
                      </a:lnTo>
                      <a:lnTo>
                        <a:pt x="196" y="112"/>
                      </a:lnTo>
                      <a:lnTo>
                        <a:pt x="202" y="114"/>
                      </a:lnTo>
                      <a:lnTo>
                        <a:pt x="202" y="114"/>
                      </a:lnTo>
                      <a:lnTo>
                        <a:pt x="210" y="112"/>
                      </a:lnTo>
                      <a:lnTo>
                        <a:pt x="216" y="108"/>
                      </a:lnTo>
                      <a:lnTo>
                        <a:pt x="228" y="96"/>
                      </a:lnTo>
                      <a:lnTo>
                        <a:pt x="228" y="96"/>
                      </a:lnTo>
                      <a:lnTo>
                        <a:pt x="232" y="90"/>
                      </a:lnTo>
                      <a:lnTo>
                        <a:pt x="234" y="82"/>
                      </a:lnTo>
                      <a:lnTo>
                        <a:pt x="234" y="82"/>
                      </a:lnTo>
                      <a:lnTo>
                        <a:pt x="232" y="74"/>
                      </a:lnTo>
                      <a:lnTo>
                        <a:pt x="228" y="68"/>
                      </a:lnTo>
                      <a:lnTo>
                        <a:pt x="166" y="6"/>
                      </a:lnTo>
                      <a:close/>
                      <a:moveTo>
                        <a:pt x="134" y="210"/>
                      </a:moveTo>
                      <a:lnTo>
                        <a:pt x="134" y="210"/>
                      </a:lnTo>
                      <a:lnTo>
                        <a:pt x="130" y="214"/>
                      </a:lnTo>
                      <a:lnTo>
                        <a:pt x="128" y="216"/>
                      </a:lnTo>
                      <a:lnTo>
                        <a:pt x="128" y="216"/>
                      </a:lnTo>
                      <a:lnTo>
                        <a:pt x="126" y="216"/>
                      </a:lnTo>
                      <a:lnTo>
                        <a:pt x="126" y="216"/>
                      </a:lnTo>
                      <a:lnTo>
                        <a:pt x="120" y="214"/>
                      </a:lnTo>
                      <a:lnTo>
                        <a:pt x="18" y="112"/>
                      </a:lnTo>
                      <a:lnTo>
                        <a:pt x="18" y="112"/>
                      </a:lnTo>
                      <a:lnTo>
                        <a:pt x="16" y="110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8" y="102"/>
                      </a:lnTo>
                      <a:lnTo>
                        <a:pt x="20" y="100"/>
                      </a:lnTo>
                      <a:lnTo>
                        <a:pt x="70" y="80"/>
                      </a:lnTo>
                      <a:lnTo>
                        <a:pt x="70" y="80"/>
                      </a:lnTo>
                      <a:lnTo>
                        <a:pt x="84" y="84"/>
                      </a:lnTo>
                      <a:lnTo>
                        <a:pt x="96" y="86"/>
                      </a:lnTo>
                      <a:lnTo>
                        <a:pt x="120" y="88"/>
                      </a:lnTo>
                      <a:lnTo>
                        <a:pt x="134" y="92"/>
                      </a:lnTo>
                      <a:lnTo>
                        <a:pt x="146" y="98"/>
                      </a:lnTo>
                      <a:lnTo>
                        <a:pt x="158" y="104"/>
                      </a:lnTo>
                      <a:lnTo>
                        <a:pt x="172" y="116"/>
                      </a:lnTo>
                      <a:lnTo>
                        <a:pt x="134" y="210"/>
                      </a:lnTo>
                      <a:close/>
                      <a:moveTo>
                        <a:pt x="216" y="84"/>
                      </a:moveTo>
                      <a:lnTo>
                        <a:pt x="204" y="96"/>
                      </a:lnTo>
                      <a:lnTo>
                        <a:pt x="204" y="96"/>
                      </a:lnTo>
                      <a:lnTo>
                        <a:pt x="202" y="98"/>
                      </a:lnTo>
                      <a:lnTo>
                        <a:pt x="198" y="96"/>
                      </a:lnTo>
                      <a:lnTo>
                        <a:pt x="184" y="82"/>
                      </a:lnTo>
                      <a:lnTo>
                        <a:pt x="174" y="110"/>
                      </a:lnTo>
                      <a:lnTo>
                        <a:pt x="174" y="108"/>
                      </a:lnTo>
                      <a:lnTo>
                        <a:pt x="174" y="108"/>
                      </a:lnTo>
                      <a:lnTo>
                        <a:pt x="166" y="100"/>
                      </a:lnTo>
                      <a:lnTo>
                        <a:pt x="156" y="94"/>
                      </a:lnTo>
                      <a:lnTo>
                        <a:pt x="138" y="86"/>
                      </a:lnTo>
                      <a:lnTo>
                        <a:pt x="120" y="80"/>
                      </a:lnTo>
                      <a:lnTo>
                        <a:pt x="104" y="78"/>
                      </a:lnTo>
                      <a:lnTo>
                        <a:pt x="104" y="78"/>
                      </a:lnTo>
                      <a:lnTo>
                        <a:pt x="82" y="76"/>
                      </a:lnTo>
                      <a:lnTo>
                        <a:pt x="150" y="48"/>
                      </a:lnTo>
                      <a:lnTo>
                        <a:pt x="138" y="34"/>
                      </a:lnTo>
                      <a:lnTo>
                        <a:pt x="138" y="34"/>
                      </a:lnTo>
                      <a:lnTo>
                        <a:pt x="136" y="32"/>
                      </a:lnTo>
                      <a:lnTo>
                        <a:pt x="138" y="28"/>
                      </a:lnTo>
                      <a:lnTo>
                        <a:pt x="148" y="18"/>
                      </a:lnTo>
                      <a:lnTo>
                        <a:pt x="148" y="18"/>
                      </a:lnTo>
                      <a:lnTo>
                        <a:pt x="152" y="16"/>
                      </a:lnTo>
                      <a:lnTo>
                        <a:pt x="154" y="18"/>
                      </a:lnTo>
                      <a:lnTo>
                        <a:pt x="216" y="78"/>
                      </a:lnTo>
                      <a:lnTo>
                        <a:pt x="216" y="78"/>
                      </a:lnTo>
                      <a:lnTo>
                        <a:pt x="218" y="82"/>
                      </a:lnTo>
                      <a:lnTo>
                        <a:pt x="216" y="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ïšlîďe">
                <a:extLst>
                  <a:ext uri="{FF2B5EF4-FFF2-40B4-BE49-F238E27FC236}">
                    <a16:creationId xmlns:a16="http://schemas.microsoft.com/office/drawing/2014/main" id="{1221CA95-FE43-419A-A2B9-8FB673BB5ED4}"/>
                  </a:ext>
                </a:extLst>
              </p:cNvPr>
              <p:cNvGrpSpPr/>
              <p:nvPr/>
            </p:nvGrpSpPr>
            <p:grpSpPr>
              <a:xfrm>
                <a:off x="8213505" y="2803049"/>
                <a:ext cx="232437" cy="338090"/>
                <a:chOff x="4838700" y="2774950"/>
                <a:chExt cx="279400" cy="406400"/>
              </a:xfrm>
              <a:solidFill>
                <a:schemeClr val="bg2"/>
              </a:solidFill>
            </p:grpSpPr>
            <p:sp>
              <p:nvSpPr>
                <p:cNvPr id="42" name="iṧ1îḋe">
                  <a:extLst>
                    <a:ext uri="{FF2B5EF4-FFF2-40B4-BE49-F238E27FC236}">
                      <a16:creationId xmlns:a16="http://schemas.microsoft.com/office/drawing/2014/main" id="{1FD7A2CC-05EF-407D-AB46-BEEB9083E039}"/>
                    </a:ext>
                  </a:extLst>
                </p:cNvPr>
                <p:cNvSpPr/>
                <p:nvPr/>
              </p:nvSpPr>
              <p:spPr bwMode="auto">
                <a:xfrm>
                  <a:off x="4838700" y="2774950"/>
                  <a:ext cx="279400" cy="406400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54" y="6"/>
                    </a:cxn>
                    <a:cxn ang="0">
                      <a:pos x="26" y="26"/>
                    </a:cxn>
                    <a:cxn ang="0">
                      <a:pos x="6" y="54"/>
                    </a:cxn>
                    <a:cxn ang="0">
                      <a:pos x="0" y="88"/>
                    </a:cxn>
                    <a:cxn ang="0">
                      <a:pos x="2" y="100"/>
                    </a:cxn>
                    <a:cxn ang="0">
                      <a:pos x="16" y="138"/>
                    </a:cxn>
                    <a:cxn ang="0">
                      <a:pos x="40" y="184"/>
                    </a:cxn>
                    <a:cxn ang="0">
                      <a:pos x="50" y="214"/>
                    </a:cxn>
                    <a:cxn ang="0">
                      <a:pos x="62" y="246"/>
                    </a:cxn>
                    <a:cxn ang="0">
                      <a:pos x="76" y="254"/>
                    </a:cxn>
                    <a:cxn ang="0">
                      <a:pos x="88" y="256"/>
                    </a:cxn>
                    <a:cxn ang="0">
                      <a:pos x="108" y="252"/>
                    </a:cxn>
                    <a:cxn ang="0">
                      <a:pos x="118" y="238"/>
                    </a:cxn>
                    <a:cxn ang="0">
                      <a:pos x="136" y="184"/>
                    </a:cxn>
                    <a:cxn ang="0">
                      <a:pos x="146" y="162"/>
                    </a:cxn>
                    <a:cxn ang="0">
                      <a:pos x="172" y="112"/>
                    </a:cxn>
                    <a:cxn ang="0">
                      <a:pos x="176" y="88"/>
                    </a:cxn>
                    <a:cxn ang="0">
                      <a:pos x="174" y="70"/>
                    </a:cxn>
                    <a:cxn ang="0">
                      <a:pos x="160" y="38"/>
                    </a:cxn>
                    <a:cxn ang="0">
                      <a:pos x="138" y="16"/>
                    </a:cxn>
                    <a:cxn ang="0">
                      <a:pos x="106" y="2"/>
                    </a:cxn>
                    <a:cxn ang="0">
                      <a:pos x="108" y="218"/>
                    </a:cxn>
                    <a:cxn ang="0">
                      <a:pos x="70" y="222"/>
                    </a:cxn>
                    <a:cxn ang="0">
                      <a:pos x="64" y="208"/>
                    </a:cxn>
                    <a:cxn ang="0">
                      <a:pos x="114" y="200"/>
                    </a:cxn>
                    <a:cxn ang="0">
                      <a:pos x="112" y="208"/>
                    </a:cxn>
                    <a:cxn ang="0">
                      <a:pos x="108" y="218"/>
                    </a:cxn>
                    <a:cxn ang="0">
                      <a:pos x="62" y="200"/>
                    </a:cxn>
                    <a:cxn ang="0">
                      <a:pos x="120" y="184"/>
                    </a:cxn>
                    <a:cxn ang="0">
                      <a:pos x="116" y="192"/>
                    </a:cxn>
                    <a:cxn ang="0">
                      <a:pos x="88" y="240"/>
                    </a:cxn>
                    <a:cxn ang="0">
                      <a:pos x="82" y="240"/>
                    </a:cxn>
                    <a:cxn ang="0">
                      <a:pos x="76" y="236"/>
                    </a:cxn>
                    <a:cxn ang="0">
                      <a:pos x="106" y="226"/>
                    </a:cxn>
                    <a:cxn ang="0">
                      <a:pos x="102" y="234"/>
                    </a:cxn>
                    <a:cxn ang="0">
                      <a:pos x="94" y="240"/>
                    </a:cxn>
                    <a:cxn ang="0">
                      <a:pos x="126" y="168"/>
                    </a:cxn>
                    <a:cxn ang="0">
                      <a:pos x="50" y="168"/>
                    </a:cxn>
                    <a:cxn ang="0">
                      <a:pos x="38" y="142"/>
                    </a:cxn>
                    <a:cxn ang="0">
                      <a:pos x="18" y="100"/>
                    </a:cxn>
                    <a:cxn ang="0">
                      <a:pos x="16" y="88"/>
                    </a:cxn>
                    <a:cxn ang="0">
                      <a:pos x="22" y="60"/>
                    </a:cxn>
                    <a:cxn ang="0">
                      <a:pos x="38" y="38"/>
                    </a:cxn>
                    <a:cxn ang="0">
                      <a:pos x="60" y="22"/>
                    </a:cxn>
                    <a:cxn ang="0">
                      <a:pos x="88" y="16"/>
                    </a:cxn>
                    <a:cxn ang="0">
                      <a:pos x="102" y="18"/>
                    </a:cxn>
                    <a:cxn ang="0">
                      <a:pos x="128" y="28"/>
                    </a:cxn>
                    <a:cxn ang="0">
                      <a:pos x="148" y="48"/>
                    </a:cxn>
                    <a:cxn ang="0">
                      <a:pos x="158" y="74"/>
                    </a:cxn>
                    <a:cxn ang="0">
                      <a:pos x="160" y="88"/>
                    </a:cxn>
                    <a:cxn ang="0">
                      <a:pos x="154" y="114"/>
                    </a:cxn>
                    <a:cxn ang="0">
                      <a:pos x="138" y="142"/>
                    </a:cxn>
                  </a:cxnLst>
                  <a:rect l="0" t="0" r="r" b="b"/>
                  <a:pathLst>
                    <a:path w="176" h="256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70" y="2"/>
                      </a:lnTo>
                      <a:lnTo>
                        <a:pt x="54" y="6"/>
                      </a:lnTo>
                      <a:lnTo>
                        <a:pt x="38" y="16"/>
                      </a:lnTo>
                      <a:lnTo>
                        <a:pt x="26" y="26"/>
                      </a:lnTo>
                      <a:lnTo>
                        <a:pt x="16" y="38"/>
                      </a:lnTo>
                      <a:lnTo>
                        <a:pt x="6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100"/>
                      </a:lnTo>
                      <a:lnTo>
                        <a:pt x="4" y="112"/>
                      </a:lnTo>
                      <a:lnTo>
                        <a:pt x="16" y="138"/>
                      </a:lnTo>
                      <a:lnTo>
                        <a:pt x="30" y="162"/>
                      </a:lnTo>
                      <a:lnTo>
                        <a:pt x="40" y="184"/>
                      </a:lnTo>
                      <a:lnTo>
                        <a:pt x="40" y="184"/>
                      </a:lnTo>
                      <a:lnTo>
                        <a:pt x="50" y="214"/>
                      </a:lnTo>
                      <a:lnTo>
                        <a:pt x="58" y="238"/>
                      </a:lnTo>
                      <a:lnTo>
                        <a:pt x="62" y="246"/>
                      </a:lnTo>
                      <a:lnTo>
                        <a:pt x="68" y="252"/>
                      </a:lnTo>
                      <a:lnTo>
                        <a:pt x="76" y="254"/>
                      </a:lnTo>
                      <a:lnTo>
                        <a:pt x="88" y="256"/>
                      </a:lnTo>
                      <a:lnTo>
                        <a:pt x="88" y="256"/>
                      </a:lnTo>
                      <a:lnTo>
                        <a:pt x="100" y="254"/>
                      </a:lnTo>
                      <a:lnTo>
                        <a:pt x="108" y="252"/>
                      </a:lnTo>
                      <a:lnTo>
                        <a:pt x="114" y="246"/>
                      </a:lnTo>
                      <a:lnTo>
                        <a:pt x="118" y="238"/>
                      </a:lnTo>
                      <a:lnTo>
                        <a:pt x="126" y="214"/>
                      </a:lnTo>
                      <a:lnTo>
                        <a:pt x="136" y="184"/>
                      </a:lnTo>
                      <a:lnTo>
                        <a:pt x="136" y="184"/>
                      </a:lnTo>
                      <a:lnTo>
                        <a:pt x="146" y="162"/>
                      </a:lnTo>
                      <a:lnTo>
                        <a:pt x="160" y="138"/>
                      </a:lnTo>
                      <a:lnTo>
                        <a:pt x="172" y="112"/>
                      </a:lnTo>
                      <a:lnTo>
                        <a:pt x="174" y="100"/>
                      </a:lnTo>
                      <a:lnTo>
                        <a:pt x="176" y="88"/>
                      </a:lnTo>
                      <a:lnTo>
                        <a:pt x="176" y="88"/>
                      </a:lnTo>
                      <a:lnTo>
                        <a:pt x="174" y="70"/>
                      </a:lnTo>
                      <a:lnTo>
                        <a:pt x="170" y="54"/>
                      </a:lnTo>
                      <a:lnTo>
                        <a:pt x="160" y="38"/>
                      </a:lnTo>
                      <a:lnTo>
                        <a:pt x="150" y="26"/>
                      </a:lnTo>
                      <a:lnTo>
                        <a:pt x="138" y="16"/>
                      </a:lnTo>
                      <a:lnTo>
                        <a:pt x="122" y="6"/>
                      </a:lnTo>
                      <a:lnTo>
                        <a:pt x="106" y="2"/>
                      </a:lnTo>
                      <a:lnTo>
                        <a:pt x="88" y="0"/>
                      </a:lnTo>
                      <a:close/>
                      <a:moveTo>
                        <a:pt x="108" y="218"/>
                      </a:moveTo>
                      <a:lnTo>
                        <a:pt x="70" y="222"/>
                      </a:lnTo>
                      <a:lnTo>
                        <a:pt x="70" y="222"/>
                      </a:lnTo>
                      <a:lnTo>
                        <a:pt x="64" y="208"/>
                      </a:lnTo>
                      <a:lnTo>
                        <a:pt x="64" y="208"/>
                      </a:lnTo>
                      <a:lnTo>
                        <a:pt x="64" y="206"/>
                      </a:lnTo>
                      <a:lnTo>
                        <a:pt x="114" y="200"/>
                      </a:lnTo>
                      <a:lnTo>
                        <a:pt x="114" y="200"/>
                      </a:lnTo>
                      <a:lnTo>
                        <a:pt x="112" y="208"/>
                      </a:lnTo>
                      <a:lnTo>
                        <a:pt x="112" y="208"/>
                      </a:lnTo>
                      <a:lnTo>
                        <a:pt x="108" y="218"/>
                      </a:lnTo>
                      <a:close/>
                      <a:moveTo>
                        <a:pt x="62" y="200"/>
                      </a:moveTo>
                      <a:lnTo>
                        <a:pt x="62" y="200"/>
                      </a:lnTo>
                      <a:lnTo>
                        <a:pt x="56" y="184"/>
                      </a:lnTo>
                      <a:lnTo>
                        <a:pt x="120" y="184"/>
                      </a:lnTo>
                      <a:lnTo>
                        <a:pt x="120" y="184"/>
                      </a:lnTo>
                      <a:lnTo>
                        <a:pt x="116" y="192"/>
                      </a:lnTo>
                      <a:lnTo>
                        <a:pt x="62" y="200"/>
                      </a:lnTo>
                      <a:close/>
                      <a:moveTo>
                        <a:pt x="88" y="240"/>
                      </a:moveTo>
                      <a:lnTo>
                        <a:pt x="88" y="240"/>
                      </a:lnTo>
                      <a:lnTo>
                        <a:pt x="82" y="240"/>
                      </a:lnTo>
                      <a:lnTo>
                        <a:pt x="78" y="238"/>
                      </a:lnTo>
                      <a:lnTo>
                        <a:pt x="76" y="236"/>
                      </a:lnTo>
                      <a:lnTo>
                        <a:pt x="72" y="230"/>
                      </a:lnTo>
                      <a:lnTo>
                        <a:pt x="106" y="226"/>
                      </a:lnTo>
                      <a:lnTo>
                        <a:pt x="106" y="226"/>
                      </a:lnTo>
                      <a:lnTo>
                        <a:pt x="102" y="234"/>
                      </a:lnTo>
                      <a:lnTo>
                        <a:pt x="98" y="238"/>
                      </a:lnTo>
                      <a:lnTo>
                        <a:pt x="94" y="240"/>
                      </a:lnTo>
                      <a:lnTo>
                        <a:pt x="88" y="240"/>
                      </a:lnTo>
                      <a:close/>
                      <a:moveTo>
                        <a:pt x="126" y="168"/>
                      </a:moveTo>
                      <a:lnTo>
                        <a:pt x="50" y="168"/>
                      </a:lnTo>
                      <a:lnTo>
                        <a:pt x="50" y="168"/>
                      </a:lnTo>
                      <a:lnTo>
                        <a:pt x="38" y="142"/>
                      </a:lnTo>
                      <a:lnTo>
                        <a:pt x="38" y="142"/>
                      </a:lnTo>
                      <a:lnTo>
                        <a:pt x="22" y="114"/>
                      </a:lnTo>
                      <a:lnTo>
                        <a:pt x="18" y="100"/>
                      </a:lnTo>
                      <a:lnTo>
                        <a:pt x="16" y="88"/>
                      </a:lnTo>
                      <a:lnTo>
                        <a:pt x="16" y="88"/>
                      </a:lnTo>
                      <a:lnTo>
                        <a:pt x="18" y="74"/>
                      </a:lnTo>
                      <a:lnTo>
                        <a:pt x="22" y="60"/>
                      </a:lnTo>
                      <a:lnTo>
                        <a:pt x="28" y="48"/>
                      </a:lnTo>
                      <a:lnTo>
                        <a:pt x="38" y="38"/>
                      </a:lnTo>
                      <a:lnTo>
                        <a:pt x="48" y="28"/>
                      </a:lnTo>
                      <a:lnTo>
                        <a:pt x="60" y="22"/>
                      </a:lnTo>
                      <a:lnTo>
                        <a:pt x="74" y="18"/>
                      </a:lnTo>
                      <a:lnTo>
                        <a:pt x="88" y="16"/>
                      </a:lnTo>
                      <a:lnTo>
                        <a:pt x="88" y="16"/>
                      </a:lnTo>
                      <a:lnTo>
                        <a:pt x="102" y="18"/>
                      </a:lnTo>
                      <a:lnTo>
                        <a:pt x="116" y="22"/>
                      </a:lnTo>
                      <a:lnTo>
                        <a:pt x="128" y="28"/>
                      </a:lnTo>
                      <a:lnTo>
                        <a:pt x="138" y="38"/>
                      </a:lnTo>
                      <a:lnTo>
                        <a:pt x="148" y="48"/>
                      </a:lnTo>
                      <a:lnTo>
                        <a:pt x="154" y="60"/>
                      </a:lnTo>
                      <a:lnTo>
                        <a:pt x="158" y="74"/>
                      </a:lnTo>
                      <a:lnTo>
                        <a:pt x="160" y="88"/>
                      </a:lnTo>
                      <a:lnTo>
                        <a:pt x="160" y="88"/>
                      </a:lnTo>
                      <a:lnTo>
                        <a:pt x="158" y="100"/>
                      </a:lnTo>
                      <a:lnTo>
                        <a:pt x="154" y="114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lnTo>
                        <a:pt x="126" y="16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íšḻiḋé">
                  <a:extLst>
                    <a:ext uri="{FF2B5EF4-FFF2-40B4-BE49-F238E27FC236}">
                      <a16:creationId xmlns:a16="http://schemas.microsoft.com/office/drawing/2014/main" id="{343C5665-A8B6-460A-A082-FF75F765A15E}"/>
                    </a:ext>
                  </a:extLst>
                </p:cNvPr>
                <p:cNvSpPr/>
                <p:nvPr/>
              </p:nvSpPr>
              <p:spPr bwMode="auto">
                <a:xfrm>
                  <a:off x="4902200" y="2838450"/>
                  <a:ext cx="82550" cy="82550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0" y="4"/>
                    </a:cxn>
                    <a:cxn ang="0">
                      <a:pos x="22" y="8"/>
                    </a:cxn>
                    <a:cxn ang="0">
                      <a:pos x="14" y="14"/>
                    </a:cxn>
                    <a:cxn ang="0">
                      <a:pos x="8" y="22"/>
                    </a:cxn>
                    <a:cxn ang="0">
                      <a:pos x="4" y="30"/>
                    </a:cxn>
                    <a:cxn ang="0">
                      <a:pos x="0" y="3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2" y="50"/>
                    </a:cxn>
                    <a:cxn ang="0">
                      <a:pos x="4" y="52"/>
                    </a:cxn>
                    <a:cxn ang="0">
                      <a:pos x="4" y="52"/>
                    </a:cxn>
                    <a:cxn ang="0">
                      <a:pos x="6" y="5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8" y="40"/>
                    </a:cxn>
                    <a:cxn ang="0">
                      <a:pos x="12" y="32"/>
                    </a:cxn>
                    <a:cxn ang="0">
                      <a:pos x="14" y="26"/>
                    </a:cxn>
                    <a:cxn ang="0">
                      <a:pos x="20" y="20"/>
                    </a:cxn>
                    <a:cxn ang="0">
                      <a:pos x="26" y="14"/>
                    </a:cxn>
                    <a:cxn ang="0">
                      <a:pos x="32" y="12"/>
                    </a:cxn>
                    <a:cxn ang="0">
                      <a:pos x="40" y="8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50" y="6"/>
                    </a:cxn>
                    <a:cxn ang="0">
                      <a:pos x="52" y="4"/>
                    </a:cxn>
                    <a:cxn ang="0">
                      <a:pos x="52" y="4"/>
                    </a:cxn>
                    <a:cxn ang="0">
                      <a:pos x="50" y="2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2" h="52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30" y="4"/>
                      </a:lnTo>
                      <a:lnTo>
                        <a:pt x="22" y="8"/>
                      </a:lnTo>
                      <a:lnTo>
                        <a:pt x="14" y="14"/>
                      </a:lnTo>
                      <a:lnTo>
                        <a:pt x="8" y="22"/>
                      </a:lnTo>
                      <a:lnTo>
                        <a:pt x="4" y="30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2" y="50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6" y="5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0"/>
                      </a:lnTo>
                      <a:lnTo>
                        <a:pt x="12" y="32"/>
                      </a:lnTo>
                      <a:lnTo>
                        <a:pt x="14" y="26"/>
                      </a:lnTo>
                      <a:lnTo>
                        <a:pt x="20" y="20"/>
                      </a:lnTo>
                      <a:lnTo>
                        <a:pt x="26" y="14"/>
                      </a:lnTo>
                      <a:lnTo>
                        <a:pt x="32" y="12"/>
                      </a:lnTo>
                      <a:lnTo>
                        <a:pt x="40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50" y="6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0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i$ḻíḋe">
                  <a:extLst>
                    <a:ext uri="{FF2B5EF4-FFF2-40B4-BE49-F238E27FC236}">
                      <a16:creationId xmlns:a16="http://schemas.microsoft.com/office/drawing/2014/main" id="{B306FC69-E45A-496A-8144-3DC3AFC5B453}"/>
                    </a:ext>
                  </a:extLst>
                </p:cNvPr>
                <p:cNvSpPr/>
                <p:nvPr/>
              </p:nvSpPr>
              <p:spPr bwMode="auto">
                <a:xfrm>
                  <a:off x="4902200" y="2838450"/>
                  <a:ext cx="82550" cy="82550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0" y="4"/>
                    </a:cxn>
                    <a:cxn ang="0">
                      <a:pos x="22" y="8"/>
                    </a:cxn>
                    <a:cxn ang="0">
                      <a:pos x="14" y="14"/>
                    </a:cxn>
                    <a:cxn ang="0">
                      <a:pos x="8" y="22"/>
                    </a:cxn>
                    <a:cxn ang="0">
                      <a:pos x="4" y="30"/>
                    </a:cxn>
                    <a:cxn ang="0">
                      <a:pos x="0" y="3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2" y="50"/>
                    </a:cxn>
                    <a:cxn ang="0">
                      <a:pos x="4" y="52"/>
                    </a:cxn>
                    <a:cxn ang="0">
                      <a:pos x="4" y="52"/>
                    </a:cxn>
                    <a:cxn ang="0">
                      <a:pos x="6" y="50"/>
                    </a:cxn>
                    <a:cxn ang="0">
                      <a:pos x="8" y="48"/>
                    </a:cxn>
                    <a:cxn ang="0">
                      <a:pos x="8" y="48"/>
                    </a:cxn>
                    <a:cxn ang="0">
                      <a:pos x="8" y="40"/>
                    </a:cxn>
                    <a:cxn ang="0">
                      <a:pos x="12" y="32"/>
                    </a:cxn>
                    <a:cxn ang="0">
                      <a:pos x="14" y="26"/>
                    </a:cxn>
                    <a:cxn ang="0">
                      <a:pos x="20" y="20"/>
                    </a:cxn>
                    <a:cxn ang="0">
                      <a:pos x="26" y="14"/>
                    </a:cxn>
                    <a:cxn ang="0">
                      <a:pos x="32" y="12"/>
                    </a:cxn>
                    <a:cxn ang="0">
                      <a:pos x="40" y="8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50" y="6"/>
                    </a:cxn>
                    <a:cxn ang="0">
                      <a:pos x="52" y="4"/>
                    </a:cxn>
                    <a:cxn ang="0">
                      <a:pos x="52" y="4"/>
                    </a:cxn>
                    <a:cxn ang="0">
                      <a:pos x="50" y="2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2" h="52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30" y="4"/>
                      </a:lnTo>
                      <a:lnTo>
                        <a:pt x="22" y="8"/>
                      </a:lnTo>
                      <a:lnTo>
                        <a:pt x="14" y="14"/>
                      </a:lnTo>
                      <a:lnTo>
                        <a:pt x="8" y="22"/>
                      </a:lnTo>
                      <a:lnTo>
                        <a:pt x="4" y="30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2" y="50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6" y="50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0"/>
                      </a:lnTo>
                      <a:lnTo>
                        <a:pt x="12" y="32"/>
                      </a:lnTo>
                      <a:lnTo>
                        <a:pt x="14" y="26"/>
                      </a:lnTo>
                      <a:lnTo>
                        <a:pt x="20" y="20"/>
                      </a:lnTo>
                      <a:lnTo>
                        <a:pt x="26" y="14"/>
                      </a:lnTo>
                      <a:lnTo>
                        <a:pt x="32" y="12"/>
                      </a:lnTo>
                      <a:lnTo>
                        <a:pt x="40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50" y="6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0" y="2"/>
                      </a:lnTo>
                      <a:lnTo>
                        <a:pt x="48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îSļíḑé">
                <a:extLst>
                  <a:ext uri="{FF2B5EF4-FFF2-40B4-BE49-F238E27FC236}">
                    <a16:creationId xmlns:a16="http://schemas.microsoft.com/office/drawing/2014/main" id="{0FE42263-7A2B-45BD-B931-FEA8D61642F3}"/>
                  </a:ext>
                </a:extLst>
              </p:cNvPr>
              <p:cNvSpPr/>
              <p:nvPr/>
            </p:nvSpPr>
            <p:spPr bwMode="auto">
              <a:xfrm>
                <a:off x="10366880" y="2787047"/>
                <a:ext cx="370095" cy="370095"/>
              </a:xfrm>
              <a:custGeom>
                <a:avLst/>
                <a:gdLst/>
                <a:ahLst/>
                <a:cxnLst>
                  <a:cxn ang="0">
                    <a:pos x="252" y="2"/>
                  </a:cxn>
                  <a:cxn ang="0">
                    <a:pos x="252" y="2"/>
                  </a:cxn>
                  <a:cxn ang="0">
                    <a:pos x="248" y="0"/>
                  </a:cxn>
                  <a:cxn ang="0">
                    <a:pos x="248" y="0"/>
                  </a:cxn>
                  <a:cxn ang="0">
                    <a:pos x="244" y="2"/>
                  </a:cxn>
                  <a:cxn ang="0">
                    <a:pos x="4" y="162"/>
                  </a:cxn>
                  <a:cxn ang="0">
                    <a:pos x="4" y="162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2" y="172"/>
                  </a:cxn>
                  <a:cxn ang="0">
                    <a:pos x="6" y="176"/>
                  </a:cxn>
                  <a:cxn ang="0">
                    <a:pos x="68" y="200"/>
                  </a:cxn>
                  <a:cxn ang="0">
                    <a:pos x="98" y="252"/>
                  </a:cxn>
                  <a:cxn ang="0">
                    <a:pos x="98" y="252"/>
                  </a:cxn>
                  <a:cxn ang="0">
                    <a:pos x="100" y="254"/>
                  </a:cxn>
                  <a:cxn ang="0">
                    <a:pos x="104" y="256"/>
                  </a:cxn>
                  <a:cxn ang="0">
                    <a:pos x="104" y="256"/>
                  </a:cxn>
                  <a:cxn ang="0">
                    <a:pos x="104" y="256"/>
                  </a:cxn>
                  <a:cxn ang="0">
                    <a:pos x="108" y="254"/>
                  </a:cxn>
                  <a:cxn ang="0">
                    <a:pos x="110" y="252"/>
                  </a:cxn>
                  <a:cxn ang="0">
                    <a:pos x="128" y="224"/>
                  </a:cxn>
                  <a:cxn ang="0">
                    <a:pos x="206" y="256"/>
                  </a:cxn>
                  <a:cxn ang="0">
                    <a:pos x="206" y="256"/>
                  </a:cxn>
                  <a:cxn ang="0">
                    <a:pos x="208" y="256"/>
                  </a:cxn>
                  <a:cxn ang="0">
                    <a:pos x="208" y="256"/>
                  </a:cxn>
                  <a:cxn ang="0">
                    <a:pos x="212" y="254"/>
                  </a:cxn>
                  <a:cxn ang="0">
                    <a:pos x="212" y="254"/>
                  </a:cxn>
                  <a:cxn ang="0">
                    <a:pos x="214" y="252"/>
                  </a:cxn>
                  <a:cxn ang="0">
                    <a:pos x="216" y="250"/>
                  </a:cxn>
                  <a:cxn ang="0">
                    <a:pos x="256" y="10"/>
                  </a:cxn>
                  <a:cxn ang="0">
                    <a:pos x="256" y="10"/>
                  </a:cxn>
                  <a:cxn ang="0">
                    <a:pos x="256" y="4"/>
                  </a:cxn>
                  <a:cxn ang="0">
                    <a:pos x="252" y="2"/>
                  </a:cxn>
                  <a:cxn ang="0">
                    <a:pos x="26" y="166"/>
                  </a:cxn>
                  <a:cxn ang="0">
                    <a:pos x="210" y="42"/>
                  </a:cxn>
                  <a:cxn ang="0">
                    <a:pos x="76" y="186"/>
                  </a:cxn>
                  <a:cxn ang="0">
                    <a:pos x="76" y="186"/>
                  </a:cxn>
                  <a:cxn ang="0">
                    <a:pos x="74" y="186"/>
                  </a:cxn>
                  <a:cxn ang="0">
                    <a:pos x="26" y="166"/>
                  </a:cxn>
                  <a:cxn ang="0">
                    <a:pos x="82" y="192"/>
                  </a:cxn>
                  <a:cxn ang="0">
                    <a:pos x="82" y="192"/>
                  </a:cxn>
                  <a:cxn ang="0">
                    <a:pos x="82" y="192"/>
                  </a:cxn>
                  <a:cxn ang="0">
                    <a:pos x="234" y="30"/>
                  </a:cxn>
                  <a:cxn ang="0">
                    <a:pos x="104" y="232"/>
                  </a:cxn>
                  <a:cxn ang="0">
                    <a:pos x="82" y="192"/>
                  </a:cxn>
                  <a:cxn ang="0">
                    <a:pos x="202" y="236"/>
                  </a:cxn>
                  <a:cxn ang="0">
                    <a:pos x="134" y="210"/>
                  </a:cxn>
                  <a:cxn ang="0">
                    <a:pos x="134" y="210"/>
                  </a:cxn>
                  <a:cxn ang="0">
                    <a:pos x="128" y="208"/>
                  </a:cxn>
                  <a:cxn ang="0">
                    <a:pos x="234" y="46"/>
                  </a:cxn>
                  <a:cxn ang="0">
                    <a:pos x="202" y="236"/>
                  </a:cxn>
                </a:cxnLst>
                <a:rect l="0" t="0" r="r" b="b"/>
                <a:pathLst>
                  <a:path w="256" h="256">
                    <a:moveTo>
                      <a:pt x="252" y="2"/>
                    </a:moveTo>
                    <a:lnTo>
                      <a:pt x="252" y="2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4" y="2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6" y="176"/>
                    </a:lnTo>
                    <a:lnTo>
                      <a:pt x="68" y="200"/>
                    </a:lnTo>
                    <a:lnTo>
                      <a:pt x="98" y="252"/>
                    </a:lnTo>
                    <a:lnTo>
                      <a:pt x="98" y="252"/>
                    </a:lnTo>
                    <a:lnTo>
                      <a:pt x="100" y="254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8" y="254"/>
                    </a:lnTo>
                    <a:lnTo>
                      <a:pt x="110" y="252"/>
                    </a:lnTo>
                    <a:lnTo>
                      <a:pt x="128" y="224"/>
                    </a:lnTo>
                    <a:lnTo>
                      <a:pt x="206" y="256"/>
                    </a:lnTo>
                    <a:lnTo>
                      <a:pt x="206" y="256"/>
                    </a:lnTo>
                    <a:lnTo>
                      <a:pt x="208" y="256"/>
                    </a:lnTo>
                    <a:lnTo>
                      <a:pt x="208" y="256"/>
                    </a:lnTo>
                    <a:lnTo>
                      <a:pt x="212" y="254"/>
                    </a:lnTo>
                    <a:lnTo>
                      <a:pt x="212" y="254"/>
                    </a:lnTo>
                    <a:lnTo>
                      <a:pt x="214" y="252"/>
                    </a:lnTo>
                    <a:lnTo>
                      <a:pt x="216" y="250"/>
                    </a:lnTo>
                    <a:lnTo>
                      <a:pt x="256" y="10"/>
                    </a:lnTo>
                    <a:lnTo>
                      <a:pt x="256" y="10"/>
                    </a:lnTo>
                    <a:lnTo>
                      <a:pt x="256" y="4"/>
                    </a:lnTo>
                    <a:lnTo>
                      <a:pt x="252" y="2"/>
                    </a:lnTo>
                    <a:close/>
                    <a:moveTo>
                      <a:pt x="26" y="166"/>
                    </a:moveTo>
                    <a:lnTo>
                      <a:pt x="210" y="42"/>
                    </a:lnTo>
                    <a:lnTo>
                      <a:pt x="76" y="186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26" y="166"/>
                    </a:lnTo>
                    <a:close/>
                    <a:moveTo>
                      <a:pt x="82" y="192"/>
                    </a:moveTo>
                    <a:lnTo>
                      <a:pt x="82" y="192"/>
                    </a:lnTo>
                    <a:lnTo>
                      <a:pt x="82" y="192"/>
                    </a:lnTo>
                    <a:lnTo>
                      <a:pt x="234" y="30"/>
                    </a:lnTo>
                    <a:lnTo>
                      <a:pt x="104" y="232"/>
                    </a:lnTo>
                    <a:lnTo>
                      <a:pt x="82" y="192"/>
                    </a:lnTo>
                    <a:close/>
                    <a:moveTo>
                      <a:pt x="202" y="236"/>
                    </a:moveTo>
                    <a:lnTo>
                      <a:pt x="134" y="210"/>
                    </a:lnTo>
                    <a:lnTo>
                      <a:pt x="134" y="210"/>
                    </a:lnTo>
                    <a:lnTo>
                      <a:pt x="128" y="208"/>
                    </a:lnTo>
                    <a:lnTo>
                      <a:pt x="234" y="46"/>
                    </a:lnTo>
                    <a:lnTo>
                      <a:pt x="202" y="2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6" name="i$ḻîḓê">
                <a:extLst>
                  <a:ext uri="{FF2B5EF4-FFF2-40B4-BE49-F238E27FC236}">
                    <a16:creationId xmlns:a16="http://schemas.microsoft.com/office/drawing/2014/main" id="{5672CBAC-B65B-456F-84B5-6472F847C530}"/>
                  </a:ext>
                </a:extLst>
              </p:cNvPr>
              <p:cNvGrpSpPr/>
              <p:nvPr/>
            </p:nvGrpSpPr>
            <p:grpSpPr>
              <a:xfrm>
                <a:off x="605390" y="4239505"/>
                <a:ext cx="10981221" cy="981450"/>
                <a:chOff x="1148901" y="2960948"/>
                <a:chExt cx="11100619" cy="981450"/>
              </a:xfrm>
            </p:grpSpPr>
            <p:grpSp>
              <p:nvGrpSpPr>
                <p:cNvPr id="27" name="îṧ1íḑê">
                  <a:extLst>
                    <a:ext uri="{FF2B5EF4-FFF2-40B4-BE49-F238E27FC236}">
                      <a16:creationId xmlns:a16="http://schemas.microsoft.com/office/drawing/2014/main" id="{5A7CE0A7-D97B-4B2B-B17B-F05D963B7A5C}"/>
                    </a:ext>
                  </a:extLst>
                </p:cNvPr>
                <p:cNvGrpSpPr/>
                <p:nvPr/>
              </p:nvGrpSpPr>
              <p:grpSpPr>
                <a:xfrm>
                  <a:off x="1148901" y="2960948"/>
                  <a:ext cx="2205077" cy="981450"/>
                  <a:chOff x="1148901" y="2960948"/>
                  <a:chExt cx="2205077" cy="981450"/>
                </a:xfrm>
              </p:grpSpPr>
              <p:sp>
                <p:nvSpPr>
                  <p:cNvPr id="40" name="îslíḋe">
                    <a:extLst>
                      <a:ext uri="{FF2B5EF4-FFF2-40B4-BE49-F238E27FC236}">
                        <a16:creationId xmlns:a16="http://schemas.microsoft.com/office/drawing/2014/main" id="{BC706821-7FC7-4875-9249-1AA80497DAAD}"/>
                      </a:ext>
                    </a:extLst>
                  </p:cNvPr>
                  <p:cNvSpPr txBox="1"/>
                  <p:nvPr/>
                </p:nvSpPr>
                <p:spPr>
                  <a:xfrm>
                    <a:off x="1601301" y="2960948"/>
                    <a:ext cx="1300278" cy="340519"/>
                  </a:xfrm>
                  <a:prstGeom prst="roundRect">
                    <a:avLst/>
                  </a:prstGeom>
                  <a:solidFill>
                    <a:schemeClr val="accent1"/>
                  </a:solidFill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chemeClr val="bg2"/>
                        </a:solidFill>
                      </a:rPr>
                      <a:t>Text here</a:t>
                    </a:r>
                    <a:endParaRPr lang="zh-CN" altLang="en-US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1" name="iṣľiďè">
                    <a:extLst>
                      <a:ext uri="{FF2B5EF4-FFF2-40B4-BE49-F238E27FC236}">
                        <a16:creationId xmlns:a16="http://schemas.microsoft.com/office/drawing/2014/main" id="{15C84061-C6C5-4FDE-A1BB-98B05423D39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48901" y="3368168"/>
                    <a:ext cx="2205077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0000" tIns="46800" rIns="90000" bIns="4680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Copy paste fonts. Choose the only option to retain text.</a:t>
                    </a:r>
                  </a:p>
                </p:txBody>
              </p:sp>
            </p:grpSp>
            <p:grpSp>
              <p:nvGrpSpPr>
                <p:cNvPr id="28" name="iṡḻiḍê">
                  <a:extLst>
                    <a:ext uri="{FF2B5EF4-FFF2-40B4-BE49-F238E27FC236}">
                      <a16:creationId xmlns:a16="http://schemas.microsoft.com/office/drawing/2014/main" id="{4854601B-C6FF-4D3F-8E1D-FCD5DD716E5A}"/>
                    </a:ext>
                  </a:extLst>
                </p:cNvPr>
                <p:cNvGrpSpPr/>
                <p:nvPr/>
              </p:nvGrpSpPr>
              <p:grpSpPr>
                <a:xfrm>
                  <a:off x="3372788" y="2960948"/>
                  <a:ext cx="2205078" cy="981450"/>
                  <a:chOff x="3497671" y="2960948"/>
                  <a:chExt cx="2205078" cy="981450"/>
                </a:xfrm>
              </p:grpSpPr>
              <p:sp>
                <p:nvSpPr>
                  <p:cNvPr id="38" name="í$1îḑe">
                    <a:extLst>
                      <a:ext uri="{FF2B5EF4-FFF2-40B4-BE49-F238E27FC236}">
                        <a16:creationId xmlns:a16="http://schemas.microsoft.com/office/drawing/2014/main" id="{A874BCDC-7E63-406E-850D-6EF41530B140}"/>
                      </a:ext>
                    </a:extLst>
                  </p:cNvPr>
                  <p:cNvSpPr txBox="1"/>
                  <p:nvPr/>
                </p:nvSpPr>
                <p:spPr>
                  <a:xfrm>
                    <a:off x="3950069" y="2960948"/>
                    <a:ext cx="1300278" cy="340519"/>
                  </a:xfrm>
                  <a:prstGeom prst="roundRect">
                    <a:avLst/>
                  </a:prstGeom>
                  <a:solidFill>
                    <a:schemeClr val="accent2"/>
                  </a:solidFill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chemeClr val="bg2"/>
                        </a:solidFill>
                      </a:rPr>
                      <a:t>Text here</a:t>
                    </a:r>
                    <a:endParaRPr lang="zh-CN" altLang="en-US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" name="íSḻíḓè">
                    <a:extLst>
                      <a:ext uri="{FF2B5EF4-FFF2-40B4-BE49-F238E27FC236}">
                        <a16:creationId xmlns:a16="http://schemas.microsoft.com/office/drawing/2014/main" id="{E31C6606-6B7A-4AEB-86EE-6385A6508C7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497671" y="3368168"/>
                    <a:ext cx="2205078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0000" tIns="46800" rIns="90000" bIns="4680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Copy paste fonts. Choose the only option to retain text.</a:t>
                    </a:r>
                  </a:p>
                </p:txBody>
              </p:sp>
            </p:grpSp>
            <p:grpSp>
              <p:nvGrpSpPr>
                <p:cNvPr id="29" name="ïṡ1ide">
                  <a:extLst>
                    <a:ext uri="{FF2B5EF4-FFF2-40B4-BE49-F238E27FC236}">
                      <a16:creationId xmlns:a16="http://schemas.microsoft.com/office/drawing/2014/main" id="{D3F6708F-632E-42CC-A8C9-15AC96CE3EE9}"/>
                    </a:ext>
                  </a:extLst>
                </p:cNvPr>
                <p:cNvGrpSpPr/>
                <p:nvPr/>
              </p:nvGrpSpPr>
              <p:grpSpPr>
                <a:xfrm>
                  <a:off x="5596672" y="2960948"/>
                  <a:ext cx="2205078" cy="981450"/>
                  <a:chOff x="3497670" y="2960948"/>
                  <a:chExt cx="2205078" cy="981450"/>
                </a:xfrm>
              </p:grpSpPr>
              <p:sp>
                <p:nvSpPr>
                  <p:cNvPr id="36" name="ísḷiḋé">
                    <a:extLst>
                      <a:ext uri="{FF2B5EF4-FFF2-40B4-BE49-F238E27FC236}">
                        <a16:creationId xmlns:a16="http://schemas.microsoft.com/office/drawing/2014/main" id="{61CC0CBF-B291-4522-A397-8C8C86188B1F}"/>
                      </a:ext>
                    </a:extLst>
                  </p:cNvPr>
                  <p:cNvSpPr txBox="1"/>
                  <p:nvPr/>
                </p:nvSpPr>
                <p:spPr>
                  <a:xfrm>
                    <a:off x="3950069" y="2960948"/>
                    <a:ext cx="1300278" cy="340519"/>
                  </a:xfrm>
                  <a:prstGeom prst="roundRect">
                    <a:avLst/>
                  </a:prstGeom>
                  <a:solidFill>
                    <a:schemeClr val="accent3"/>
                  </a:solidFill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chemeClr val="bg2"/>
                        </a:solidFill>
                      </a:rPr>
                      <a:t>Text here</a:t>
                    </a:r>
                    <a:endParaRPr lang="zh-CN" altLang="en-US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7" name="îṧlíde">
                    <a:extLst>
                      <a:ext uri="{FF2B5EF4-FFF2-40B4-BE49-F238E27FC236}">
                        <a16:creationId xmlns:a16="http://schemas.microsoft.com/office/drawing/2014/main" id="{B324368D-2BD5-41C8-92A5-166F8532F63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497670" y="3368168"/>
                    <a:ext cx="2205078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0000" tIns="46800" rIns="90000" bIns="4680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Copy paste fonts. Choose the only option to retain text.</a:t>
                    </a:r>
                  </a:p>
                </p:txBody>
              </p:sp>
            </p:grpSp>
            <p:grpSp>
              <p:nvGrpSpPr>
                <p:cNvPr id="30" name="îṣ1ïde">
                  <a:extLst>
                    <a:ext uri="{FF2B5EF4-FFF2-40B4-BE49-F238E27FC236}">
                      <a16:creationId xmlns:a16="http://schemas.microsoft.com/office/drawing/2014/main" id="{54E64AA0-451E-444C-9097-F091AE99E0F8}"/>
                    </a:ext>
                  </a:extLst>
                </p:cNvPr>
                <p:cNvGrpSpPr/>
                <p:nvPr/>
              </p:nvGrpSpPr>
              <p:grpSpPr>
                <a:xfrm>
                  <a:off x="7820559" y="2960948"/>
                  <a:ext cx="2205078" cy="981450"/>
                  <a:chOff x="3497672" y="2960948"/>
                  <a:chExt cx="2205078" cy="981450"/>
                </a:xfrm>
              </p:grpSpPr>
              <p:sp>
                <p:nvSpPr>
                  <p:cNvPr id="34" name="ïSļïďé">
                    <a:extLst>
                      <a:ext uri="{FF2B5EF4-FFF2-40B4-BE49-F238E27FC236}">
                        <a16:creationId xmlns:a16="http://schemas.microsoft.com/office/drawing/2014/main" id="{43951741-0FA4-4F0F-9342-253C57E6E6D8}"/>
                      </a:ext>
                    </a:extLst>
                  </p:cNvPr>
                  <p:cNvSpPr txBox="1"/>
                  <p:nvPr/>
                </p:nvSpPr>
                <p:spPr>
                  <a:xfrm>
                    <a:off x="3950069" y="2960948"/>
                    <a:ext cx="1300278" cy="340519"/>
                  </a:xfrm>
                  <a:prstGeom prst="roundRect">
                    <a:avLst/>
                  </a:prstGeom>
                  <a:solidFill>
                    <a:schemeClr val="accent4"/>
                  </a:solidFill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chemeClr val="bg2"/>
                        </a:solidFill>
                      </a:rPr>
                      <a:t>Text here</a:t>
                    </a:r>
                    <a:endParaRPr lang="zh-CN" altLang="en-US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" name="i$líḓe">
                    <a:extLst>
                      <a:ext uri="{FF2B5EF4-FFF2-40B4-BE49-F238E27FC236}">
                        <a16:creationId xmlns:a16="http://schemas.microsoft.com/office/drawing/2014/main" id="{96B2403E-C6DC-429A-9E8F-34A0089BDCD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497672" y="3368168"/>
                    <a:ext cx="2205078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0000" tIns="46800" rIns="90000" bIns="4680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Copy paste fonts. Choose the only option to retain text.</a:t>
                    </a:r>
                  </a:p>
                </p:txBody>
              </p:sp>
            </p:grpSp>
            <p:grpSp>
              <p:nvGrpSpPr>
                <p:cNvPr id="31" name="ïṣlíḓe">
                  <a:extLst>
                    <a:ext uri="{FF2B5EF4-FFF2-40B4-BE49-F238E27FC236}">
                      <a16:creationId xmlns:a16="http://schemas.microsoft.com/office/drawing/2014/main" id="{77DA0817-A3E7-49D3-9166-1F25568DD4FA}"/>
                    </a:ext>
                  </a:extLst>
                </p:cNvPr>
                <p:cNvGrpSpPr/>
                <p:nvPr/>
              </p:nvGrpSpPr>
              <p:grpSpPr>
                <a:xfrm>
                  <a:off x="10044442" y="2960948"/>
                  <a:ext cx="2205078" cy="981450"/>
                  <a:chOff x="3497671" y="2960948"/>
                  <a:chExt cx="2205078" cy="981450"/>
                </a:xfrm>
              </p:grpSpPr>
              <p:sp>
                <p:nvSpPr>
                  <p:cNvPr id="32" name="işľîḓé">
                    <a:extLst>
                      <a:ext uri="{FF2B5EF4-FFF2-40B4-BE49-F238E27FC236}">
                        <a16:creationId xmlns:a16="http://schemas.microsoft.com/office/drawing/2014/main" id="{6361821D-9120-4654-A98B-6E440821828A}"/>
                      </a:ext>
                    </a:extLst>
                  </p:cNvPr>
                  <p:cNvSpPr txBox="1"/>
                  <p:nvPr/>
                </p:nvSpPr>
                <p:spPr>
                  <a:xfrm>
                    <a:off x="3950069" y="2960948"/>
                    <a:ext cx="1300278" cy="340519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chemeClr val="bg2"/>
                        </a:solidFill>
                      </a:rPr>
                      <a:t>Text here</a:t>
                    </a:r>
                    <a:endParaRPr lang="zh-CN" altLang="en-US" sz="14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3" name="ï$ľiďe">
                    <a:extLst>
                      <a:ext uri="{FF2B5EF4-FFF2-40B4-BE49-F238E27FC236}">
                        <a16:creationId xmlns:a16="http://schemas.microsoft.com/office/drawing/2014/main" id="{593F7543-4FD9-4436-B998-64BFAAA9172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497671" y="3368168"/>
                    <a:ext cx="2205078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0000" tIns="46800" rIns="90000" bIns="4680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CN" sz="1000" dirty="0"/>
                      <a:t>Copy paste fonts. Choose the only option to retain text.</a:t>
                    </a:r>
                  </a:p>
                </p:txBody>
              </p:sp>
            </p:grpSp>
          </p:grp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8190B7F-FC1E-408E-9907-47A52B57DAF3}"/>
                </a:ext>
              </a:extLst>
            </p:cNvPr>
            <p:cNvCxnSpPr/>
            <p:nvPr/>
          </p:nvCxnSpPr>
          <p:spPr>
            <a:xfrm>
              <a:off x="2786748" y="1123950"/>
              <a:ext cx="0" cy="50196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1320DD8-555A-4B31-919F-C6227123E452}"/>
                </a:ext>
              </a:extLst>
            </p:cNvPr>
            <p:cNvCxnSpPr/>
            <p:nvPr/>
          </p:nvCxnSpPr>
          <p:spPr>
            <a:xfrm>
              <a:off x="5005320" y="1123950"/>
              <a:ext cx="0" cy="50196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7100518-3A07-4D5E-A0E1-CE115D693825}"/>
                </a:ext>
              </a:extLst>
            </p:cNvPr>
            <p:cNvCxnSpPr/>
            <p:nvPr/>
          </p:nvCxnSpPr>
          <p:spPr>
            <a:xfrm>
              <a:off x="7223892" y="1123950"/>
              <a:ext cx="0" cy="50196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87361C1-AB37-498A-86D2-7720545E2057}"/>
                </a:ext>
              </a:extLst>
            </p:cNvPr>
            <p:cNvCxnSpPr/>
            <p:nvPr/>
          </p:nvCxnSpPr>
          <p:spPr>
            <a:xfrm>
              <a:off x="9442464" y="1123950"/>
              <a:ext cx="0" cy="50196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525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ea04d379-70af-4a92-8bbd-a41bdfe5463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B81FF8A-B6A3-4797-9CAD-11E0320C88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62546" y="944724"/>
            <a:ext cx="10657942" cy="5198901"/>
            <a:chOff x="862546" y="944724"/>
            <a:chExt cx="10657942" cy="5198901"/>
          </a:xfrm>
        </p:grpSpPr>
        <p:sp>
          <p:nvSpPr>
            <p:cNvPr id="6" name="îSľîḍé">
              <a:extLst>
                <a:ext uri="{FF2B5EF4-FFF2-40B4-BE49-F238E27FC236}">
                  <a16:creationId xmlns:a16="http://schemas.microsoft.com/office/drawing/2014/main" id="{561C47EB-9EBF-4CFF-8CED-AB3F11A4BE57}"/>
                </a:ext>
              </a:extLst>
            </p:cNvPr>
            <p:cNvSpPr/>
            <p:nvPr/>
          </p:nvSpPr>
          <p:spPr bwMode="auto">
            <a:xfrm>
              <a:off x="862546" y="1359000"/>
              <a:ext cx="1077312" cy="1065922"/>
            </a:xfrm>
            <a:prstGeom prst="wedgeEllipseCallout">
              <a:avLst>
                <a:gd name="adj1" fmla="val 70151"/>
                <a:gd name="adj2" fmla="val -49545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grpSp>
          <p:nvGrpSpPr>
            <p:cNvPr id="7" name="îşļïde">
              <a:extLst>
                <a:ext uri="{FF2B5EF4-FFF2-40B4-BE49-F238E27FC236}">
                  <a16:creationId xmlns:a16="http://schemas.microsoft.com/office/drawing/2014/main" id="{6DF06D31-1376-4AE6-AF4E-B7D5E84D7A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7418" y="944724"/>
              <a:ext cx="3936334" cy="4706981"/>
              <a:chOff x="1423" y="-1124"/>
              <a:chExt cx="4832" cy="5778"/>
            </a:xfrm>
          </p:grpSpPr>
          <p:sp>
            <p:nvSpPr>
              <p:cNvPr id="30" name="ïSḷiḑe">
                <a:extLst>
                  <a:ext uri="{FF2B5EF4-FFF2-40B4-BE49-F238E27FC236}">
                    <a16:creationId xmlns:a16="http://schemas.microsoft.com/office/drawing/2014/main" id="{D6CEE45E-70E3-4E3B-A9C9-2AA09ABFEE30}"/>
                  </a:ext>
                </a:extLst>
              </p:cNvPr>
              <p:cNvSpPr/>
              <p:nvPr/>
            </p:nvSpPr>
            <p:spPr bwMode="auto">
              <a:xfrm>
                <a:off x="1423" y="1565"/>
                <a:ext cx="4832" cy="3089"/>
              </a:xfrm>
              <a:custGeom>
                <a:avLst/>
                <a:gdLst>
                  <a:gd name="T0" fmla="*/ 2042 w 2042"/>
                  <a:gd name="T1" fmla="*/ 1233 h 1306"/>
                  <a:gd name="T2" fmla="*/ 1970 w 2042"/>
                  <a:gd name="T3" fmla="*/ 1306 h 1306"/>
                  <a:gd name="T4" fmla="*/ 72 w 2042"/>
                  <a:gd name="T5" fmla="*/ 1306 h 1306"/>
                  <a:gd name="T6" fmla="*/ 0 w 2042"/>
                  <a:gd name="T7" fmla="*/ 1233 h 1306"/>
                  <a:gd name="T8" fmla="*/ 0 w 2042"/>
                  <a:gd name="T9" fmla="*/ 72 h 1306"/>
                  <a:gd name="T10" fmla="*/ 72 w 2042"/>
                  <a:gd name="T11" fmla="*/ 0 h 1306"/>
                  <a:gd name="T12" fmla="*/ 1970 w 2042"/>
                  <a:gd name="T13" fmla="*/ 0 h 1306"/>
                  <a:gd name="T14" fmla="*/ 2042 w 2042"/>
                  <a:gd name="T15" fmla="*/ 72 h 1306"/>
                  <a:gd name="T16" fmla="*/ 2042 w 2042"/>
                  <a:gd name="T17" fmla="*/ 1233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2" h="1306">
                    <a:moveTo>
                      <a:pt x="2042" y="1233"/>
                    </a:moveTo>
                    <a:cubicBezTo>
                      <a:pt x="2042" y="1273"/>
                      <a:pt x="2009" y="1306"/>
                      <a:pt x="1970" y="1306"/>
                    </a:cubicBezTo>
                    <a:cubicBezTo>
                      <a:pt x="72" y="1306"/>
                      <a:pt x="72" y="1306"/>
                      <a:pt x="72" y="1306"/>
                    </a:cubicBezTo>
                    <a:cubicBezTo>
                      <a:pt x="33" y="1306"/>
                      <a:pt x="0" y="1273"/>
                      <a:pt x="0" y="1233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3" y="0"/>
                      <a:pt x="72" y="0"/>
                    </a:cubicBezTo>
                    <a:cubicBezTo>
                      <a:pt x="1970" y="0"/>
                      <a:pt x="1970" y="0"/>
                      <a:pt x="1970" y="0"/>
                    </a:cubicBezTo>
                    <a:cubicBezTo>
                      <a:pt x="2009" y="0"/>
                      <a:pt x="2042" y="32"/>
                      <a:pt x="2042" y="72"/>
                    </a:cubicBezTo>
                    <a:cubicBezTo>
                      <a:pt x="2042" y="1233"/>
                      <a:pt x="2042" y="1233"/>
                      <a:pt x="2042" y="123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śļiḑè">
                <a:extLst>
                  <a:ext uri="{FF2B5EF4-FFF2-40B4-BE49-F238E27FC236}">
                    <a16:creationId xmlns:a16="http://schemas.microsoft.com/office/drawing/2014/main" id="{2BD83041-AE26-453D-88C0-A0D58F3B12A9}"/>
                  </a:ext>
                </a:extLst>
              </p:cNvPr>
              <p:cNvSpPr/>
              <p:nvPr/>
            </p:nvSpPr>
            <p:spPr bwMode="auto">
              <a:xfrm>
                <a:off x="2594" y="1565"/>
                <a:ext cx="3661" cy="3089"/>
              </a:xfrm>
              <a:custGeom>
                <a:avLst/>
                <a:gdLst>
                  <a:gd name="T0" fmla="*/ 1475 w 1547"/>
                  <a:gd name="T1" fmla="*/ 0 h 1306"/>
                  <a:gd name="T2" fmla="*/ 858 w 1547"/>
                  <a:gd name="T3" fmla="*/ 0 h 1306"/>
                  <a:gd name="T4" fmla="*/ 859 w 1547"/>
                  <a:gd name="T5" fmla="*/ 46 h 1306"/>
                  <a:gd name="T6" fmla="*/ 462 w 1547"/>
                  <a:gd name="T7" fmla="*/ 1003 h 1306"/>
                  <a:gd name="T8" fmla="*/ 0 w 1547"/>
                  <a:gd name="T9" fmla="*/ 1306 h 1306"/>
                  <a:gd name="T10" fmla="*/ 1475 w 1547"/>
                  <a:gd name="T11" fmla="*/ 1306 h 1306"/>
                  <a:gd name="T12" fmla="*/ 1547 w 1547"/>
                  <a:gd name="T13" fmla="*/ 1233 h 1306"/>
                  <a:gd name="T14" fmla="*/ 1547 w 1547"/>
                  <a:gd name="T15" fmla="*/ 72 h 1306"/>
                  <a:gd name="T16" fmla="*/ 1475 w 1547"/>
                  <a:gd name="T17" fmla="*/ 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7" h="1306">
                    <a:moveTo>
                      <a:pt x="1475" y="0"/>
                    </a:moveTo>
                    <a:cubicBezTo>
                      <a:pt x="858" y="0"/>
                      <a:pt x="858" y="0"/>
                      <a:pt x="858" y="0"/>
                    </a:cubicBezTo>
                    <a:cubicBezTo>
                      <a:pt x="859" y="15"/>
                      <a:pt x="859" y="30"/>
                      <a:pt x="859" y="46"/>
                    </a:cubicBezTo>
                    <a:cubicBezTo>
                      <a:pt x="859" y="404"/>
                      <a:pt x="715" y="751"/>
                      <a:pt x="462" y="1003"/>
                    </a:cubicBezTo>
                    <a:cubicBezTo>
                      <a:pt x="330" y="1136"/>
                      <a:pt x="172" y="1238"/>
                      <a:pt x="0" y="1306"/>
                    </a:cubicBezTo>
                    <a:cubicBezTo>
                      <a:pt x="1475" y="1306"/>
                      <a:pt x="1475" y="1306"/>
                      <a:pt x="1475" y="1306"/>
                    </a:cubicBezTo>
                    <a:cubicBezTo>
                      <a:pt x="1514" y="1306"/>
                      <a:pt x="1547" y="1273"/>
                      <a:pt x="1547" y="1233"/>
                    </a:cubicBezTo>
                    <a:cubicBezTo>
                      <a:pt x="1547" y="72"/>
                      <a:pt x="1547" y="72"/>
                      <a:pt x="1547" y="72"/>
                    </a:cubicBezTo>
                    <a:cubicBezTo>
                      <a:pt x="1547" y="32"/>
                      <a:pt x="1514" y="0"/>
                      <a:pt x="147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$ḷïḍé">
                <a:extLst>
                  <a:ext uri="{FF2B5EF4-FFF2-40B4-BE49-F238E27FC236}">
                    <a16:creationId xmlns:a16="http://schemas.microsoft.com/office/drawing/2014/main" id="{78EF7A19-D1AC-4DD9-B149-98E05DD32AE9}"/>
                  </a:ext>
                </a:extLst>
              </p:cNvPr>
              <p:cNvSpPr/>
              <p:nvPr/>
            </p:nvSpPr>
            <p:spPr bwMode="auto">
              <a:xfrm>
                <a:off x="1591" y="1740"/>
                <a:ext cx="4496" cy="27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ṥḷíďe">
                <a:extLst>
                  <a:ext uri="{FF2B5EF4-FFF2-40B4-BE49-F238E27FC236}">
                    <a16:creationId xmlns:a16="http://schemas.microsoft.com/office/drawing/2014/main" id="{C00DD425-EE77-4F6A-A1BB-CCB2824E8FFF}"/>
                  </a:ext>
                </a:extLst>
              </p:cNvPr>
              <p:cNvSpPr/>
              <p:nvPr/>
            </p:nvSpPr>
            <p:spPr bwMode="auto">
              <a:xfrm>
                <a:off x="3789" y="1605"/>
                <a:ext cx="100" cy="10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śḷídé">
                <a:extLst>
                  <a:ext uri="{FF2B5EF4-FFF2-40B4-BE49-F238E27FC236}">
                    <a16:creationId xmlns:a16="http://schemas.microsoft.com/office/drawing/2014/main" id="{AC26A48F-F657-46F4-9F0A-7632F9780AB3}"/>
                  </a:ext>
                </a:extLst>
              </p:cNvPr>
              <p:cNvSpPr/>
              <p:nvPr/>
            </p:nvSpPr>
            <p:spPr bwMode="auto">
              <a:xfrm>
                <a:off x="3775" y="1591"/>
                <a:ext cx="128" cy="128"/>
              </a:xfrm>
              <a:custGeom>
                <a:avLst/>
                <a:gdLst>
                  <a:gd name="T0" fmla="*/ 48 w 54"/>
                  <a:gd name="T1" fmla="*/ 27 h 54"/>
                  <a:gd name="T2" fmla="*/ 43 w 54"/>
                  <a:gd name="T3" fmla="*/ 27 h 54"/>
                  <a:gd name="T4" fmla="*/ 39 w 54"/>
                  <a:gd name="T5" fmla="*/ 39 h 54"/>
                  <a:gd name="T6" fmla="*/ 27 w 54"/>
                  <a:gd name="T7" fmla="*/ 43 h 54"/>
                  <a:gd name="T8" fmla="*/ 15 w 54"/>
                  <a:gd name="T9" fmla="*/ 39 h 54"/>
                  <a:gd name="T10" fmla="*/ 11 w 54"/>
                  <a:gd name="T11" fmla="*/ 27 h 54"/>
                  <a:gd name="T12" fmla="*/ 15 w 54"/>
                  <a:gd name="T13" fmla="*/ 16 h 54"/>
                  <a:gd name="T14" fmla="*/ 27 w 54"/>
                  <a:gd name="T15" fmla="*/ 11 h 54"/>
                  <a:gd name="T16" fmla="*/ 39 w 54"/>
                  <a:gd name="T17" fmla="*/ 16 h 54"/>
                  <a:gd name="T18" fmla="*/ 43 w 54"/>
                  <a:gd name="T19" fmla="*/ 27 h 54"/>
                  <a:gd name="T20" fmla="*/ 48 w 54"/>
                  <a:gd name="T21" fmla="*/ 27 h 54"/>
                  <a:gd name="T22" fmla="*/ 54 w 54"/>
                  <a:gd name="T23" fmla="*/ 27 h 54"/>
                  <a:gd name="T24" fmla="*/ 27 w 54"/>
                  <a:gd name="T25" fmla="*/ 0 h 54"/>
                  <a:gd name="T26" fmla="*/ 0 w 54"/>
                  <a:gd name="T27" fmla="*/ 27 h 54"/>
                  <a:gd name="T28" fmla="*/ 27 w 54"/>
                  <a:gd name="T29" fmla="*/ 54 h 54"/>
                  <a:gd name="T30" fmla="*/ 54 w 54"/>
                  <a:gd name="T31" fmla="*/ 27 h 54"/>
                  <a:gd name="T32" fmla="*/ 48 w 54"/>
                  <a:gd name="T33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54">
                    <a:moveTo>
                      <a:pt x="48" y="27"/>
                    </a:move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32"/>
                      <a:pt x="41" y="36"/>
                      <a:pt x="39" y="39"/>
                    </a:cubicBezTo>
                    <a:cubicBezTo>
                      <a:pt x="36" y="42"/>
                      <a:pt x="32" y="43"/>
                      <a:pt x="27" y="43"/>
                    </a:cubicBezTo>
                    <a:cubicBezTo>
                      <a:pt x="22" y="43"/>
                      <a:pt x="18" y="42"/>
                      <a:pt x="15" y="39"/>
                    </a:cubicBezTo>
                    <a:cubicBezTo>
                      <a:pt x="13" y="36"/>
                      <a:pt x="11" y="32"/>
                      <a:pt x="11" y="27"/>
                    </a:cubicBezTo>
                    <a:cubicBezTo>
                      <a:pt x="11" y="23"/>
                      <a:pt x="13" y="19"/>
                      <a:pt x="15" y="16"/>
                    </a:cubicBezTo>
                    <a:cubicBezTo>
                      <a:pt x="18" y="13"/>
                      <a:pt x="22" y="11"/>
                      <a:pt x="27" y="11"/>
                    </a:cubicBezTo>
                    <a:cubicBezTo>
                      <a:pt x="32" y="11"/>
                      <a:pt x="36" y="13"/>
                      <a:pt x="39" y="16"/>
                    </a:cubicBezTo>
                    <a:cubicBezTo>
                      <a:pt x="41" y="19"/>
                      <a:pt x="43" y="23"/>
                      <a:pt x="43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šľiḋê">
                <a:extLst>
                  <a:ext uri="{FF2B5EF4-FFF2-40B4-BE49-F238E27FC236}">
                    <a16:creationId xmlns:a16="http://schemas.microsoft.com/office/drawing/2014/main" id="{C2EFD197-EDA5-4ACA-9761-E13D81DE4321}"/>
                  </a:ext>
                </a:extLst>
              </p:cNvPr>
              <p:cNvSpPr/>
              <p:nvPr/>
            </p:nvSpPr>
            <p:spPr bwMode="auto">
              <a:xfrm>
                <a:off x="1591" y="1017"/>
                <a:ext cx="4396" cy="3459"/>
              </a:xfrm>
              <a:custGeom>
                <a:avLst/>
                <a:gdLst>
                  <a:gd name="T0" fmla="*/ 1775 w 1858"/>
                  <a:gd name="T1" fmla="*/ 431 h 1463"/>
                  <a:gd name="T2" fmla="*/ 1462 w 1858"/>
                  <a:gd name="T3" fmla="*/ 0 h 1463"/>
                  <a:gd name="T4" fmla="*/ 1383 w 1858"/>
                  <a:gd name="T5" fmla="*/ 79 h 1463"/>
                  <a:gd name="T6" fmla="*/ 1673 w 1858"/>
                  <a:gd name="T7" fmla="*/ 476 h 1463"/>
                  <a:gd name="T8" fmla="*/ 1702 w 1858"/>
                  <a:gd name="T9" fmla="*/ 823 h 1463"/>
                  <a:gd name="T10" fmla="*/ 1393 w 1858"/>
                  <a:gd name="T11" fmla="*/ 1072 h 1463"/>
                  <a:gd name="T12" fmla="*/ 1108 w 1858"/>
                  <a:gd name="T13" fmla="*/ 1143 h 1463"/>
                  <a:gd name="T14" fmla="*/ 1050 w 1858"/>
                  <a:gd name="T15" fmla="*/ 1095 h 1463"/>
                  <a:gd name="T16" fmla="*/ 1064 w 1858"/>
                  <a:gd name="T17" fmla="*/ 1052 h 1463"/>
                  <a:gd name="T18" fmla="*/ 1001 w 1858"/>
                  <a:gd name="T19" fmla="*/ 976 h 1463"/>
                  <a:gd name="T20" fmla="*/ 1005 w 1858"/>
                  <a:gd name="T21" fmla="*/ 943 h 1463"/>
                  <a:gd name="T22" fmla="*/ 870 w 1858"/>
                  <a:gd name="T23" fmla="*/ 809 h 1463"/>
                  <a:gd name="T24" fmla="*/ 809 w 1858"/>
                  <a:gd name="T25" fmla="*/ 824 h 1463"/>
                  <a:gd name="T26" fmla="*/ 819 w 1858"/>
                  <a:gd name="T27" fmla="*/ 777 h 1463"/>
                  <a:gd name="T28" fmla="*/ 698 w 1858"/>
                  <a:gd name="T29" fmla="*/ 656 h 1463"/>
                  <a:gd name="T30" fmla="*/ 671 w 1858"/>
                  <a:gd name="T31" fmla="*/ 659 h 1463"/>
                  <a:gd name="T32" fmla="*/ 671 w 1858"/>
                  <a:gd name="T33" fmla="*/ 656 h 1463"/>
                  <a:gd name="T34" fmla="*/ 591 w 1858"/>
                  <a:gd name="T35" fmla="*/ 547 h 1463"/>
                  <a:gd name="T36" fmla="*/ 599 w 1858"/>
                  <a:gd name="T37" fmla="*/ 503 h 1463"/>
                  <a:gd name="T38" fmla="*/ 474 w 1858"/>
                  <a:gd name="T39" fmla="*/ 378 h 1463"/>
                  <a:gd name="T40" fmla="*/ 408 w 1858"/>
                  <a:gd name="T41" fmla="*/ 397 h 1463"/>
                  <a:gd name="T42" fmla="*/ 410 w 1858"/>
                  <a:gd name="T43" fmla="*/ 378 h 1463"/>
                  <a:gd name="T44" fmla="*/ 386 w 1858"/>
                  <a:gd name="T45" fmla="*/ 306 h 1463"/>
                  <a:gd name="T46" fmla="*/ 193 w 1858"/>
                  <a:gd name="T47" fmla="*/ 306 h 1463"/>
                  <a:gd name="T48" fmla="*/ 193 w 1858"/>
                  <a:gd name="T49" fmla="*/ 306 h 1463"/>
                  <a:gd name="T50" fmla="*/ 0 w 1858"/>
                  <a:gd name="T51" fmla="*/ 306 h 1463"/>
                  <a:gd name="T52" fmla="*/ 0 w 1858"/>
                  <a:gd name="T53" fmla="*/ 1462 h 1463"/>
                  <a:gd name="T54" fmla="*/ 991 w 1858"/>
                  <a:gd name="T55" fmla="*/ 1463 h 1463"/>
                  <a:gd name="T56" fmla="*/ 991 w 1858"/>
                  <a:gd name="T57" fmla="*/ 1462 h 1463"/>
                  <a:gd name="T58" fmla="*/ 1269 w 1858"/>
                  <a:gd name="T59" fmla="*/ 1462 h 1463"/>
                  <a:gd name="T60" fmla="*/ 1270 w 1858"/>
                  <a:gd name="T61" fmla="*/ 1450 h 1463"/>
                  <a:gd name="T62" fmla="*/ 1248 w 1858"/>
                  <a:gd name="T63" fmla="*/ 1383 h 1463"/>
                  <a:gd name="T64" fmla="*/ 1270 w 1858"/>
                  <a:gd name="T65" fmla="*/ 1316 h 1463"/>
                  <a:gd name="T66" fmla="*/ 1234 w 1858"/>
                  <a:gd name="T67" fmla="*/ 1233 h 1463"/>
                  <a:gd name="T68" fmla="*/ 1432 w 1858"/>
                  <a:gd name="T69" fmla="*/ 1177 h 1463"/>
                  <a:gd name="T70" fmla="*/ 1805 w 1858"/>
                  <a:gd name="T71" fmla="*/ 866 h 1463"/>
                  <a:gd name="T72" fmla="*/ 1775 w 1858"/>
                  <a:gd name="T73" fmla="*/ 431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8" h="1463">
                    <a:moveTo>
                      <a:pt x="1775" y="431"/>
                    </a:moveTo>
                    <a:cubicBezTo>
                      <a:pt x="1714" y="292"/>
                      <a:pt x="1605" y="143"/>
                      <a:pt x="1462" y="0"/>
                    </a:cubicBezTo>
                    <a:cubicBezTo>
                      <a:pt x="1383" y="79"/>
                      <a:pt x="1383" y="79"/>
                      <a:pt x="1383" y="79"/>
                    </a:cubicBezTo>
                    <a:cubicBezTo>
                      <a:pt x="1517" y="212"/>
                      <a:pt x="1617" y="350"/>
                      <a:pt x="1673" y="476"/>
                    </a:cubicBezTo>
                    <a:cubicBezTo>
                      <a:pt x="1733" y="609"/>
                      <a:pt x="1742" y="726"/>
                      <a:pt x="1702" y="823"/>
                    </a:cubicBezTo>
                    <a:cubicBezTo>
                      <a:pt x="1658" y="928"/>
                      <a:pt x="1554" y="1012"/>
                      <a:pt x="1393" y="1072"/>
                    </a:cubicBezTo>
                    <a:cubicBezTo>
                      <a:pt x="1311" y="1102"/>
                      <a:pt x="1216" y="1126"/>
                      <a:pt x="1108" y="1143"/>
                    </a:cubicBezTo>
                    <a:cubicBezTo>
                      <a:pt x="1095" y="1121"/>
                      <a:pt x="1075" y="1103"/>
                      <a:pt x="1050" y="1095"/>
                    </a:cubicBezTo>
                    <a:cubicBezTo>
                      <a:pt x="1059" y="1083"/>
                      <a:pt x="1064" y="1068"/>
                      <a:pt x="1064" y="1052"/>
                    </a:cubicBezTo>
                    <a:cubicBezTo>
                      <a:pt x="1064" y="1014"/>
                      <a:pt x="1037" y="983"/>
                      <a:pt x="1001" y="976"/>
                    </a:cubicBezTo>
                    <a:cubicBezTo>
                      <a:pt x="1003" y="966"/>
                      <a:pt x="1005" y="955"/>
                      <a:pt x="1005" y="943"/>
                    </a:cubicBezTo>
                    <a:cubicBezTo>
                      <a:pt x="1005" y="869"/>
                      <a:pt x="945" y="809"/>
                      <a:pt x="870" y="809"/>
                    </a:cubicBezTo>
                    <a:cubicBezTo>
                      <a:pt x="849" y="809"/>
                      <a:pt x="828" y="814"/>
                      <a:pt x="809" y="824"/>
                    </a:cubicBezTo>
                    <a:cubicBezTo>
                      <a:pt x="816" y="809"/>
                      <a:pt x="819" y="793"/>
                      <a:pt x="819" y="777"/>
                    </a:cubicBezTo>
                    <a:cubicBezTo>
                      <a:pt x="819" y="710"/>
                      <a:pt x="765" y="656"/>
                      <a:pt x="698" y="656"/>
                    </a:cubicBezTo>
                    <a:cubicBezTo>
                      <a:pt x="689" y="656"/>
                      <a:pt x="679" y="657"/>
                      <a:pt x="671" y="659"/>
                    </a:cubicBezTo>
                    <a:cubicBezTo>
                      <a:pt x="671" y="658"/>
                      <a:pt x="671" y="657"/>
                      <a:pt x="671" y="656"/>
                    </a:cubicBezTo>
                    <a:cubicBezTo>
                      <a:pt x="671" y="605"/>
                      <a:pt x="637" y="561"/>
                      <a:pt x="591" y="547"/>
                    </a:cubicBezTo>
                    <a:cubicBezTo>
                      <a:pt x="596" y="533"/>
                      <a:pt x="599" y="518"/>
                      <a:pt x="599" y="503"/>
                    </a:cubicBezTo>
                    <a:cubicBezTo>
                      <a:pt x="599" y="434"/>
                      <a:pt x="543" y="378"/>
                      <a:pt x="474" y="378"/>
                    </a:cubicBezTo>
                    <a:cubicBezTo>
                      <a:pt x="450" y="378"/>
                      <a:pt x="427" y="385"/>
                      <a:pt x="408" y="397"/>
                    </a:cubicBezTo>
                    <a:cubicBezTo>
                      <a:pt x="409" y="390"/>
                      <a:pt x="410" y="384"/>
                      <a:pt x="410" y="378"/>
                    </a:cubicBezTo>
                    <a:cubicBezTo>
                      <a:pt x="410" y="351"/>
                      <a:pt x="401" y="326"/>
                      <a:pt x="386" y="306"/>
                    </a:cubicBezTo>
                    <a:cubicBezTo>
                      <a:pt x="193" y="306"/>
                      <a:pt x="193" y="306"/>
                      <a:pt x="193" y="306"/>
                    </a:cubicBezTo>
                    <a:cubicBezTo>
                      <a:pt x="193" y="306"/>
                      <a:pt x="193" y="306"/>
                      <a:pt x="193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1462"/>
                      <a:pt x="0" y="1462"/>
                      <a:pt x="0" y="1462"/>
                    </a:cubicBezTo>
                    <a:cubicBezTo>
                      <a:pt x="991" y="1463"/>
                      <a:pt x="991" y="1463"/>
                      <a:pt x="991" y="1463"/>
                    </a:cubicBezTo>
                    <a:cubicBezTo>
                      <a:pt x="991" y="1462"/>
                      <a:pt x="991" y="1462"/>
                      <a:pt x="991" y="1462"/>
                    </a:cubicBezTo>
                    <a:cubicBezTo>
                      <a:pt x="1269" y="1462"/>
                      <a:pt x="1269" y="1462"/>
                      <a:pt x="1269" y="1462"/>
                    </a:cubicBezTo>
                    <a:cubicBezTo>
                      <a:pt x="1270" y="1458"/>
                      <a:pt x="1270" y="1454"/>
                      <a:pt x="1270" y="1450"/>
                    </a:cubicBezTo>
                    <a:cubicBezTo>
                      <a:pt x="1270" y="1425"/>
                      <a:pt x="1262" y="1402"/>
                      <a:pt x="1248" y="1383"/>
                    </a:cubicBezTo>
                    <a:cubicBezTo>
                      <a:pt x="1262" y="1365"/>
                      <a:pt x="1270" y="1341"/>
                      <a:pt x="1270" y="1316"/>
                    </a:cubicBezTo>
                    <a:cubicBezTo>
                      <a:pt x="1270" y="1283"/>
                      <a:pt x="1256" y="1254"/>
                      <a:pt x="1234" y="1233"/>
                    </a:cubicBezTo>
                    <a:cubicBezTo>
                      <a:pt x="1306" y="1218"/>
                      <a:pt x="1372" y="1199"/>
                      <a:pt x="1432" y="1177"/>
                    </a:cubicBezTo>
                    <a:cubicBezTo>
                      <a:pt x="1623" y="1106"/>
                      <a:pt x="1749" y="1001"/>
                      <a:pt x="1805" y="866"/>
                    </a:cubicBezTo>
                    <a:cubicBezTo>
                      <a:pt x="1858" y="739"/>
                      <a:pt x="1848" y="593"/>
                      <a:pt x="1775" y="431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ṧļiḓé">
                <a:extLst>
                  <a:ext uri="{FF2B5EF4-FFF2-40B4-BE49-F238E27FC236}">
                    <a16:creationId xmlns:a16="http://schemas.microsoft.com/office/drawing/2014/main" id="{3AD3A1FA-1C0D-4FF8-8046-298069B33890}"/>
                  </a:ext>
                </a:extLst>
              </p:cNvPr>
              <p:cNvSpPr/>
              <p:nvPr/>
            </p:nvSpPr>
            <p:spPr bwMode="auto">
              <a:xfrm>
                <a:off x="1591" y="1052"/>
                <a:ext cx="4344" cy="3424"/>
              </a:xfrm>
              <a:custGeom>
                <a:avLst/>
                <a:gdLst>
                  <a:gd name="T0" fmla="*/ 1756 w 1836"/>
                  <a:gd name="T1" fmla="*/ 424 h 1448"/>
                  <a:gd name="T2" fmla="*/ 1447 w 1836"/>
                  <a:gd name="T3" fmla="*/ 0 h 1448"/>
                  <a:gd name="T4" fmla="*/ 1398 w 1836"/>
                  <a:gd name="T5" fmla="*/ 49 h 1448"/>
                  <a:gd name="T6" fmla="*/ 1693 w 1836"/>
                  <a:gd name="T7" fmla="*/ 452 h 1448"/>
                  <a:gd name="T8" fmla="*/ 1722 w 1836"/>
                  <a:gd name="T9" fmla="*/ 816 h 1448"/>
                  <a:gd name="T10" fmla="*/ 981 w 1836"/>
                  <a:gd name="T11" fmla="*/ 1166 h 1448"/>
                  <a:gd name="T12" fmla="*/ 836 w 1836"/>
                  <a:gd name="T13" fmla="*/ 1023 h 1448"/>
                  <a:gd name="T14" fmla="*/ 755 w 1836"/>
                  <a:gd name="T15" fmla="*/ 1048 h 1448"/>
                  <a:gd name="T16" fmla="*/ 706 w 1836"/>
                  <a:gd name="T17" fmla="*/ 1026 h 1448"/>
                  <a:gd name="T18" fmla="*/ 711 w 1836"/>
                  <a:gd name="T19" fmla="*/ 978 h 1448"/>
                  <a:gd name="T20" fmla="*/ 505 w 1836"/>
                  <a:gd name="T21" fmla="*/ 772 h 1448"/>
                  <a:gd name="T22" fmla="*/ 446 w 1836"/>
                  <a:gd name="T23" fmla="*/ 780 h 1448"/>
                  <a:gd name="T24" fmla="*/ 318 w 1836"/>
                  <a:gd name="T25" fmla="*/ 669 h 1448"/>
                  <a:gd name="T26" fmla="*/ 135 w 1836"/>
                  <a:gd name="T27" fmla="*/ 497 h 1448"/>
                  <a:gd name="T28" fmla="*/ 0 w 1836"/>
                  <a:gd name="T29" fmla="*/ 557 h 1448"/>
                  <a:gd name="T30" fmla="*/ 0 w 1836"/>
                  <a:gd name="T31" fmla="*/ 1026 h 1448"/>
                  <a:gd name="T32" fmla="*/ 0 w 1836"/>
                  <a:gd name="T33" fmla="*/ 1026 h 1448"/>
                  <a:gd name="T34" fmla="*/ 0 w 1836"/>
                  <a:gd name="T35" fmla="*/ 1448 h 1448"/>
                  <a:gd name="T36" fmla="*/ 1113 w 1836"/>
                  <a:gd name="T37" fmla="*/ 1448 h 1448"/>
                  <a:gd name="T38" fmla="*/ 1126 w 1836"/>
                  <a:gd name="T39" fmla="*/ 1378 h 1448"/>
                  <a:gd name="T40" fmla="*/ 1054 w 1836"/>
                  <a:gd name="T41" fmla="*/ 1227 h 1448"/>
                  <a:gd name="T42" fmla="*/ 1424 w 1836"/>
                  <a:gd name="T43" fmla="*/ 1142 h 1448"/>
                  <a:gd name="T44" fmla="*/ 1786 w 1836"/>
                  <a:gd name="T45" fmla="*/ 843 h 1448"/>
                  <a:gd name="T46" fmla="*/ 1756 w 1836"/>
                  <a:gd name="T47" fmla="*/ 424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6" h="1448">
                    <a:moveTo>
                      <a:pt x="1756" y="424"/>
                    </a:moveTo>
                    <a:cubicBezTo>
                      <a:pt x="1695" y="288"/>
                      <a:pt x="1589" y="141"/>
                      <a:pt x="1447" y="0"/>
                    </a:cubicBezTo>
                    <a:cubicBezTo>
                      <a:pt x="1398" y="49"/>
                      <a:pt x="1398" y="49"/>
                      <a:pt x="1398" y="49"/>
                    </a:cubicBezTo>
                    <a:cubicBezTo>
                      <a:pt x="1534" y="184"/>
                      <a:pt x="1635" y="324"/>
                      <a:pt x="1693" y="452"/>
                    </a:cubicBezTo>
                    <a:cubicBezTo>
                      <a:pt x="1754" y="591"/>
                      <a:pt x="1764" y="713"/>
                      <a:pt x="1722" y="816"/>
                    </a:cubicBezTo>
                    <a:cubicBezTo>
                      <a:pt x="1644" y="1004"/>
                      <a:pt x="1390" y="1123"/>
                      <a:pt x="981" y="1166"/>
                    </a:cubicBezTo>
                    <a:cubicBezTo>
                      <a:pt x="980" y="1087"/>
                      <a:pt x="916" y="1023"/>
                      <a:pt x="836" y="1023"/>
                    </a:cubicBezTo>
                    <a:cubicBezTo>
                      <a:pt x="806" y="1023"/>
                      <a:pt x="778" y="1032"/>
                      <a:pt x="755" y="1048"/>
                    </a:cubicBezTo>
                    <a:cubicBezTo>
                      <a:pt x="741" y="1038"/>
                      <a:pt x="724" y="1030"/>
                      <a:pt x="706" y="1026"/>
                    </a:cubicBezTo>
                    <a:cubicBezTo>
                      <a:pt x="709" y="1011"/>
                      <a:pt x="711" y="995"/>
                      <a:pt x="711" y="978"/>
                    </a:cubicBezTo>
                    <a:cubicBezTo>
                      <a:pt x="711" y="864"/>
                      <a:pt x="619" y="772"/>
                      <a:pt x="505" y="772"/>
                    </a:cubicBezTo>
                    <a:cubicBezTo>
                      <a:pt x="485" y="772"/>
                      <a:pt x="465" y="775"/>
                      <a:pt x="446" y="780"/>
                    </a:cubicBezTo>
                    <a:cubicBezTo>
                      <a:pt x="423" y="725"/>
                      <a:pt x="376" y="684"/>
                      <a:pt x="318" y="669"/>
                    </a:cubicBezTo>
                    <a:cubicBezTo>
                      <a:pt x="311" y="573"/>
                      <a:pt x="232" y="497"/>
                      <a:pt x="135" y="497"/>
                    </a:cubicBezTo>
                    <a:cubicBezTo>
                      <a:pt x="81" y="497"/>
                      <a:pt x="33" y="520"/>
                      <a:pt x="0" y="557"/>
                    </a:cubicBezTo>
                    <a:cubicBezTo>
                      <a:pt x="0" y="1026"/>
                      <a:pt x="0" y="1026"/>
                      <a:pt x="0" y="1026"/>
                    </a:cubicBezTo>
                    <a:cubicBezTo>
                      <a:pt x="0" y="1026"/>
                      <a:pt x="0" y="1026"/>
                      <a:pt x="0" y="1026"/>
                    </a:cubicBezTo>
                    <a:cubicBezTo>
                      <a:pt x="0" y="1448"/>
                      <a:pt x="0" y="1448"/>
                      <a:pt x="0" y="1448"/>
                    </a:cubicBezTo>
                    <a:cubicBezTo>
                      <a:pt x="1113" y="1448"/>
                      <a:pt x="1113" y="1448"/>
                      <a:pt x="1113" y="1448"/>
                    </a:cubicBezTo>
                    <a:cubicBezTo>
                      <a:pt x="1121" y="1426"/>
                      <a:pt x="1126" y="1403"/>
                      <a:pt x="1126" y="1378"/>
                    </a:cubicBezTo>
                    <a:cubicBezTo>
                      <a:pt x="1126" y="1317"/>
                      <a:pt x="1098" y="1263"/>
                      <a:pt x="1054" y="1227"/>
                    </a:cubicBezTo>
                    <a:cubicBezTo>
                      <a:pt x="1197" y="1209"/>
                      <a:pt x="1321" y="1180"/>
                      <a:pt x="1424" y="1142"/>
                    </a:cubicBezTo>
                    <a:cubicBezTo>
                      <a:pt x="1610" y="1073"/>
                      <a:pt x="1732" y="972"/>
                      <a:pt x="1786" y="843"/>
                    </a:cubicBezTo>
                    <a:cubicBezTo>
                      <a:pt x="1836" y="722"/>
                      <a:pt x="1826" y="581"/>
                      <a:pt x="1756" y="424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ṡliďê">
                <a:extLst>
                  <a:ext uri="{FF2B5EF4-FFF2-40B4-BE49-F238E27FC236}">
                    <a16:creationId xmlns:a16="http://schemas.microsoft.com/office/drawing/2014/main" id="{72DCFBA2-0307-46E8-81EF-895A53FF7E9B}"/>
                  </a:ext>
                </a:extLst>
              </p:cNvPr>
              <p:cNvSpPr/>
              <p:nvPr/>
            </p:nvSpPr>
            <p:spPr bwMode="auto">
              <a:xfrm>
                <a:off x="1605" y="1064"/>
                <a:ext cx="4406" cy="3426"/>
              </a:xfrm>
              <a:custGeom>
                <a:avLst/>
                <a:gdLst>
                  <a:gd name="T0" fmla="*/ 1429 w 1862"/>
                  <a:gd name="T1" fmla="*/ 0 h 1449"/>
                  <a:gd name="T2" fmla="*/ 1400 w 1862"/>
                  <a:gd name="T3" fmla="*/ 30 h 1449"/>
                  <a:gd name="T4" fmla="*/ 1733 w 1862"/>
                  <a:gd name="T5" fmla="*/ 809 h 1449"/>
                  <a:gd name="T6" fmla="*/ 653 w 1862"/>
                  <a:gd name="T7" fmla="*/ 1195 h 1449"/>
                  <a:gd name="T8" fmla="*/ 653 w 1862"/>
                  <a:gd name="T9" fmla="*/ 1187 h 1449"/>
                  <a:gd name="T10" fmla="*/ 526 w 1862"/>
                  <a:gd name="T11" fmla="*/ 1062 h 1449"/>
                  <a:gd name="T12" fmla="*/ 465 w 1862"/>
                  <a:gd name="T13" fmla="*/ 1078 h 1449"/>
                  <a:gd name="T14" fmla="*/ 361 w 1862"/>
                  <a:gd name="T15" fmla="*/ 1018 h 1449"/>
                  <a:gd name="T16" fmla="*/ 361 w 1862"/>
                  <a:gd name="T17" fmla="*/ 1017 h 1449"/>
                  <a:gd name="T18" fmla="*/ 232 w 1862"/>
                  <a:gd name="T19" fmla="*/ 891 h 1449"/>
                  <a:gd name="T20" fmla="*/ 116 w 1862"/>
                  <a:gd name="T21" fmla="*/ 968 h 1449"/>
                  <a:gd name="T22" fmla="*/ 79 w 1862"/>
                  <a:gd name="T23" fmla="*/ 962 h 1449"/>
                  <a:gd name="T24" fmla="*/ 0 w 1862"/>
                  <a:gd name="T25" fmla="*/ 998 h 1449"/>
                  <a:gd name="T26" fmla="*/ 4 w 1862"/>
                  <a:gd name="T27" fmla="*/ 1449 h 1449"/>
                  <a:gd name="T28" fmla="*/ 773 w 1862"/>
                  <a:gd name="T29" fmla="*/ 1443 h 1449"/>
                  <a:gd name="T30" fmla="*/ 822 w 1862"/>
                  <a:gd name="T31" fmla="*/ 1339 h 1449"/>
                  <a:gd name="T32" fmla="*/ 768 w 1862"/>
                  <a:gd name="T33" fmla="*/ 1233 h 1449"/>
                  <a:gd name="T34" fmla="*/ 1421 w 1862"/>
                  <a:gd name="T35" fmla="*/ 1120 h 1449"/>
                  <a:gd name="T36" fmla="*/ 1772 w 1862"/>
                  <a:gd name="T37" fmla="*/ 825 h 1449"/>
                  <a:gd name="T38" fmla="*/ 1429 w 1862"/>
                  <a:gd name="T39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2" h="1449">
                    <a:moveTo>
                      <a:pt x="1429" y="0"/>
                    </a:moveTo>
                    <a:cubicBezTo>
                      <a:pt x="1400" y="30"/>
                      <a:pt x="1400" y="30"/>
                      <a:pt x="1400" y="30"/>
                    </a:cubicBezTo>
                    <a:cubicBezTo>
                      <a:pt x="1694" y="320"/>
                      <a:pt x="1816" y="604"/>
                      <a:pt x="1733" y="809"/>
                    </a:cubicBezTo>
                    <a:cubicBezTo>
                      <a:pt x="1636" y="1050"/>
                      <a:pt x="1263" y="1183"/>
                      <a:pt x="653" y="1195"/>
                    </a:cubicBezTo>
                    <a:cubicBezTo>
                      <a:pt x="653" y="1192"/>
                      <a:pt x="653" y="1190"/>
                      <a:pt x="653" y="1187"/>
                    </a:cubicBezTo>
                    <a:cubicBezTo>
                      <a:pt x="653" y="1117"/>
                      <a:pt x="596" y="1061"/>
                      <a:pt x="526" y="1062"/>
                    </a:cubicBezTo>
                    <a:cubicBezTo>
                      <a:pt x="504" y="1062"/>
                      <a:pt x="483" y="1068"/>
                      <a:pt x="465" y="1078"/>
                    </a:cubicBezTo>
                    <a:cubicBezTo>
                      <a:pt x="442" y="1044"/>
                      <a:pt x="404" y="1021"/>
                      <a:pt x="361" y="1018"/>
                    </a:cubicBezTo>
                    <a:cubicBezTo>
                      <a:pt x="361" y="1017"/>
                      <a:pt x="361" y="1017"/>
                      <a:pt x="361" y="1017"/>
                    </a:cubicBezTo>
                    <a:cubicBezTo>
                      <a:pt x="360" y="947"/>
                      <a:pt x="303" y="890"/>
                      <a:pt x="232" y="891"/>
                    </a:cubicBezTo>
                    <a:cubicBezTo>
                      <a:pt x="180" y="891"/>
                      <a:pt x="136" y="923"/>
                      <a:pt x="116" y="968"/>
                    </a:cubicBezTo>
                    <a:cubicBezTo>
                      <a:pt x="105" y="964"/>
                      <a:pt x="92" y="961"/>
                      <a:pt x="79" y="962"/>
                    </a:cubicBezTo>
                    <a:cubicBezTo>
                      <a:pt x="47" y="962"/>
                      <a:pt x="19" y="976"/>
                      <a:pt x="0" y="998"/>
                    </a:cubicBezTo>
                    <a:cubicBezTo>
                      <a:pt x="4" y="1449"/>
                      <a:pt x="4" y="1449"/>
                      <a:pt x="4" y="1449"/>
                    </a:cubicBezTo>
                    <a:cubicBezTo>
                      <a:pt x="773" y="1443"/>
                      <a:pt x="773" y="1443"/>
                      <a:pt x="773" y="1443"/>
                    </a:cubicBezTo>
                    <a:cubicBezTo>
                      <a:pt x="803" y="1418"/>
                      <a:pt x="822" y="1381"/>
                      <a:pt x="822" y="1339"/>
                    </a:cubicBezTo>
                    <a:cubicBezTo>
                      <a:pt x="822" y="1296"/>
                      <a:pt x="801" y="1257"/>
                      <a:pt x="768" y="1233"/>
                    </a:cubicBezTo>
                    <a:cubicBezTo>
                      <a:pt x="1037" y="1221"/>
                      <a:pt x="1255" y="1183"/>
                      <a:pt x="1421" y="1120"/>
                    </a:cubicBezTo>
                    <a:cubicBezTo>
                      <a:pt x="1603" y="1051"/>
                      <a:pt x="1721" y="952"/>
                      <a:pt x="1772" y="825"/>
                    </a:cubicBezTo>
                    <a:cubicBezTo>
                      <a:pt x="1862" y="603"/>
                      <a:pt x="1737" y="302"/>
                      <a:pt x="1429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ṧḷïḋê">
                <a:extLst>
                  <a:ext uri="{FF2B5EF4-FFF2-40B4-BE49-F238E27FC236}">
                    <a16:creationId xmlns:a16="http://schemas.microsoft.com/office/drawing/2014/main" id="{10B3EFD7-5409-4F83-866B-03F960A73EF3}"/>
                  </a:ext>
                </a:extLst>
              </p:cNvPr>
              <p:cNvSpPr/>
              <p:nvPr/>
            </p:nvSpPr>
            <p:spPr bwMode="auto">
              <a:xfrm>
                <a:off x="4650" y="882"/>
                <a:ext cx="533" cy="449"/>
              </a:xfrm>
              <a:custGeom>
                <a:avLst/>
                <a:gdLst>
                  <a:gd name="T0" fmla="*/ 0 w 225"/>
                  <a:gd name="T1" fmla="*/ 34 h 190"/>
                  <a:gd name="T2" fmla="*/ 65 w 225"/>
                  <a:gd name="T3" fmla="*/ 153 h 190"/>
                  <a:gd name="T4" fmla="*/ 225 w 225"/>
                  <a:gd name="T5" fmla="*/ 190 h 190"/>
                  <a:gd name="T6" fmla="*/ 34 w 225"/>
                  <a:gd name="T7" fmla="*/ 0 h 190"/>
                  <a:gd name="T8" fmla="*/ 0 w 225"/>
                  <a:gd name="T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90">
                    <a:moveTo>
                      <a:pt x="0" y="34"/>
                    </a:moveTo>
                    <a:cubicBezTo>
                      <a:pt x="0" y="34"/>
                      <a:pt x="4" y="124"/>
                      <a:pt x="65" y="153"/>
                    </a:cubicBezTo>
                    <a:cubicBezTo>
                      <a:pt x="127" y="183"/>
                      <a:pt x="225" y="190"/>
                      <a:pt x="225" y="190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6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ŝlîḋe">
                <a:extLst>
                  <a:ext uri="{FF2B5EF4-FFF2-40B4-BE49-F238E27FC236}">
                    <a16:creationId xmlns:a16="http://schemas.microsoft.com/office/drawing/2014/main" id="{6F2AF69A-952B-47AE-964F-90D1A1E8CFD2}"/>
                  </a:ext>
                </a:extLst>
              </p:cNvPr>
              <p:cNvSpPr/>
              <p:nvPr/>
            </p:nvSpPr>
            <p:spPr bwMode="auto">
              <a:xfrm>
                <a:off x="4681" y="882"/>
                <a:ext cx="336" cy="286"/>
              </a:xfrm>
              <a:custGeom>
                <a:avLst/>
                <a:gdLst>
                  <a:gd name="T0" fmla="*/ 0 w 142"/>
                  <a:gd name="T1" fmla="*/ 22 h 121"/>
                  <a:gd name="T2" fmla="*/ 41 w 142"/>
                  <a:gd name="T3" fmla="*/ 98 h 121"/>
                  <a:gd name="T4" fmla="*/ 142 w 142"/>
                  <a:gd name="T5" fmla="*/ 121 h 121"/>
                  <a:gd name="T6" fmla="*/ 21 w 142"/>
                  <a:gd name="T7" fmla="*/ 0 h 121"/>
                  <a:gd name="T8" fmla="*/ 0 w 142"/>
                  <a:gd name="T9" fmla="*/ 2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21">
                    <a:moveTo>
                      <a:pt x="0" y="22"/>
                    </a:moveTo>
                    <a:cubicBezTo>
                      <a:pt x="0" y="22"/>
                      <a:pt x="2" y="79"/>
                      <a:pt x="41" y="98"/>
                    </a:cubicBezTo>
                    <a:cubicBezTo>
                      <a:pt x="80" y="117"/>
                      <a:pt x="142" y="121"/>
                      <a:pt x="142" y="121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ṧliḓé">
                <a:extLst>
                  <a:ext uri="{FF2B5EF4-FFF2-40B4-BE49-F238E27FC236}">
                    <a16:creationId xmlns:a16="http://schemas.microsoft.com/office/drawing/2014/main" id="{8D1A6D07-E209-4AFC-8810-7C182D864BF4}"/>
                  </a:ext>
                </a:extLst>
              </p:cNvPr>
              <p:cNvSpPr/>
              <p:nvPr/>
            </p:nvSpPr>
            <p:spPr bwMode="auto">
              <a:xfrm>
                <a:off x="4731" y="801"/>
                <a:ext cx="452" cy="530"/>
              </a:xfrm>
              <a:custGeom>
                <a:avLst/>
                <a:gdLst>
                  <a:gd name="T0" fmla="*/ 34 w 191"/>
                  <a:gd name="T1" fmla="*/ 0 h 224"/>
                  <a:gd name="T2" fmla="*/ 153 w 191"/>
                  <a:gd name="T3" fmla="*/ 65 h 224"/>
                  <a:gd name="T4" fmla="*/ 191 w 191"/>
                  <a:gd name="T5" fmla="*/ 224 h 224"/>
                  <a:gd name="T6" fmla="*/ 0 w 191"/>
                  <a:gd name="T7" fmla="*/ 34 h 224"/>
                  <a:gd name="T8" fmla="*/ 34 w 191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224">
                    <a:moveTo>
                      <a:pt x="34" y="0"/>
                    </a:moveTo>
                    <a:cubicBezTo>
                      <a:pt x="34" y="0"/>
                      <a:pt x="124" y="3"/>
                      <a:pt x="153" y="65"/>
                    </a:cubicBezTo>
                    <a:cubicBezTo>
                      <a:pt x="183" y="126"/>
                      <a:pt x="191" y="224"/>
                      <a:pt x="191" y="224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6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s1ïdé">
                <a:extLst>
                  <a:ext uri="{FF2B5EF4-FFF2-40B4-BE49-F238E27FC236}">
                    <a16:creationId xmlns:a16="http://schemas.microsoft.com/office/drawing/2014/main" id="{9423CFCC-484E-4E30-B39C-F3D4FF74EB0A}"/>
                  </a:ext>
                </a:extLst>
              </p:cNvPr>
              <p:cNvSpPr/>
              <p:nvPr/>
            </p:nvSpPr>
            <p:spPr bwMode="auto">
              <a:xfrm>
                <a:off x="4731" y="830"/>
                <a:ext cx="286" cy="338"/>
              </a:xfrm>
              <a:custGeom>
                <a:avLst/>
                <a:gdLst>
                  <a:gd name="T0" fmla="*/ 22 w 121"/>
                  <a:gd name="T1" fmla="*/ 0 h 143"/>
                  <a:gd name="T2" fmla="*/ 98 w 121"/>
                  <a:gd name="T3" fmla="*/ 42 h 143"/>
                  <a:gd name="T4" fmla="*/ 121 w 121"/>
                  <a:gd name="T5" fmla="*/ 143 h 143"/>
                  <a:gd name="T6" fmla="*/ 0 w 121"/>
                  <a:gd name="T7" fmla="*/ 22 h 143"/>
                  <a:gd name="T8" fmla="*/ 22 w 121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3">
                    <a:moveTo>
                      <a:pt x="22" y="0"/>
                    </a:moveTo>
                    <a:cubicBezTo>
                      <a:pt x="22" y="0"/>
                      <a:pt x="79" y="3"/>
                      <a:pt x="98" y="42"/>
                    </a:cubicBezTo>
                    <a:cubicBezTo>
                      <a:pt x="117" y="81"/>
                      <a:pt x="121" y="143"/>
                      <a:pt x="121" y="143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ḷíḓè">
                <a:extLst>
                  <a:ext uri="{FF2B5EF4-FFF2-40B4-BE49-F238E27FC236}">
                    <a16:creationId xmlns:a16="http://schemas.microsoft.com/office/drawing/2014/main" id="{E7B16A72-A0DD-4842-9BE2-8A5112298EEC}"/>
                  </a:ext>
                </a:extLst>
              </p:cNvPr>
              <p:cNvSpPr/>
              <p:nvPr/>
            </p:nvSpPr>
            <p:spPr bwMode="auto">
              <a:xfrm>
                <a:off x="2746" y="-1124"/>
                <a:ext cx="1895" cy="1914"/>
              </a:xfrm>
              <a:custGeom>
                <a:avLst/>
                <a:gdLst>
                  <a:gd name="T0" fmla="*/ 789 w 801"/>
                  <a:gd name="T1" fmla="*/ 809 h 809"/>
                  <a:gd name="T2" fmla="*/ 785 w 801"/>
                  <a:gd name="T3" fmla="*/ 808 h 809"/>
                  <a:gd name="T4" fmla="*/ 775 w 801"/>
                  <a:gd name="T5" fmla="*/ 805 h 809"/>
                  <a:gd name="T6" fmla="*/ 739 w 801"/>
                  <a:gd name="T7" fmla="*/ 791 h 809"/>
                  <a:gd name="T8" fmla="*/ 686 w 801"/>
                  <a:gd name="T9" fmla="*/ 766 h 809"/>
                  <a:gd name="T10" fmla="*/ 623 w 801"/>
                  <a:gd name="T11" fmla="*/ 729 h 809"/>
                  <a:gd name="T12" fmla="*/ 588 w 801"/>
                  <a:gd name="T13" fmla="*/ 706 h 809"/>
                  <a:gd name="T14" fmla="*/ 553 w 801"/>
                  <a:gd name="T15" fmla="*/ 679 h 809"/>
                  <a:gd name="T16" fmla="*/ 482 w 801"/>
                  <a:gd name="T17" fmla="*/ 617 h 809"/>
                  <a:gd name="T18" fmla="*/ 450 w 801"/>
                  <a:gd name="T19" fmla="*/ 580 h 809"/>
                  <a:gd name="T20" fmla="*/ 418 w 801"/>
                  <a:gd name="T21" fmla="*/ 539 h 809"/>
                  <a:gd name="T22" fmla="*/ 354 w 801"/>
                  <a:gd name="T23" fmla="*/ 457 h 809"/>
                  <a:gd name="T24" fmla="*/ 287 w 801"/>
                  <a:gd name="T25" fmla="*/ 377 h 809"/>
                  <a:gd name="T26" fmla="*/ 223 w 801"/>
                  <a:gd name="T27" fmla="*/ 299 h 809"/>
                  <a:gd name="T28" fmla="*/ 164 w 801"/>
                  <a:gd name="T29" fmla="*/ 225 h 809"/>
                  <a:gd name="T30" fmla="*/ 137 w 801"/>
                  <a:gd name="T31" fmla="*/ 190 h 809"/>
                  <a:gd name="T32" fmla="*/ 112 w 801"/>
                  <a:gd name="T33" fmla="*/ 158 h 809"/>
                  <a:gd name="T34" fmla="*/ 68 w 801"/>
                  <a:gd name="T35" fmla="*/ 101 h 809"/>
                  <a:gd name="T36" fmla="*/ 50 w 801"/>
                  <a:gd name="T37" fmla="*/ 77 h 809"/>
                  <a:gd name="T38" fmla="*/ 35 w 801"/>
                  <a:gd name="T39" fmla="*/ 57 h 809"/>
                  <a:gd name="T40" fmla="*/ 14 w 801"/>
                  <a:gd name="T41" fmla="*/ 28 h 809"/>
                  <a:gd name="T42" fmla="*/ 6 w 801"/>
                  <a:gd name="T43" fmla="*/ 18 h 809"/>
                  <a:gd name="T44" fmla="*/ 6 w 801"/>
                  <a:gd name="T45" fmla="*/ 5 h 809"/>
                  <a:gd name="T46" fmla="*/ 19 w 801"/>
                  <a:gd name="T47" fmla="*/ 6 h 809"/>
                  <a:gd name="T48" fmla="*/ 29 w 801"/>
                  <a:gd name="T49" fmla="*/ 13 h 809"/>
                  <a:gd name="T50" fmla="*/ 57 w 801"/>
                  <a:gd name="T51" fmla="*/ 35 h 809"/>
                  <a:gd name="T52" fmla="*/ 78 w 801"/>
                  <a:gd name="T53" fmla="*/ 50 h 809"/>
                  <a:gd name="T54" fmla="*/ 101 w 801"/>
                  <a:gd name="T55" fmla="*/ 69 h 809"/>
                  <a:gd name="T56" fmla="*/ 158 w 801"/>
                  <a:gd name="T57" fmla="*/ 113 h 809"/>
                  <a:gd name="T58" fmla="*/ 190 w 801"/>
                  <a:gd name="T59" fmla="*/ 139 h 809"/>
                  <a:gd name="T60" fmla="*/ 224 w 801"/>
                  <a:gd name="T61" fmla="*/ 166 h 809"/>
                  <a:gd name="T62" fmla="*/ 297 w 801"/>
                  <a:gd name="T63" fmla="*/ 226 h 809"/>
                  <a:gd name="T64" fmla="*/ 375 w 801"/>
                  <a:gd name="T65" fmla="*/ 290 h 809"/>
                  <a:gd name="T66" fmla="*/ 454 w 801"/>
                  <a:gd name="T67" fmla="*/ 358 h 809"/>
                  <a:gd name="T68" fmla="*/ 536 w 801"/>
                  <a:gd name="T69" fmla="*/ 423 h 809"/>
                  <a:gd name="T70" fmla="*/ 576 w 801"/>
                  <a:gd name="T71" fmla="*/ 455 h 809"/>
                  <a:gd name="T72" fmla="*/ 613 w 801"/>
                  <a:gd name="T73" fmla="*/ 488 h 809"/>
                  <a:gd name="T74" fmla="*/ 674 w 801"/>
                  <a:gd name="T75" fmla="*/ 559 h 809"/>
                  <a:gd name="T76" fmla="*/ 700 w 801"/>
                  <a:gd name="T77" fmla="*/ 595 h 809"/>
                  <a:gd name="T78" fmla="*/ 723 w 801"/>
                  <a:gd name="T79" fmla="*/ 629 h 809"/>
                  <a:gd name="T80" fmla="*/ 760 w 801"/>
                  <a:gd name="T81" fmla="*/ 693 h 809"/>
                  <a:gd name="T82" fmla="*/ 784 w 801"/>
                  <a:gd name="T83" fmla="*/ 746 h 809"/>
                  <a:gd name="T84" fmla="*/ 797 w 801"/>
                  <a:gd name="T85" fmla="*/ 783 h 809"/>
                  <a:gd name="T86" fmla="*/ 800 w 801"/>
                  <a:gd name="T87" fmla="*/ 793 h 809"/>
                  <a:gd name="T88" fmla="*/ 801 w 801"/>
                  <a:gd name="T89" fmla="*/ 796 h 809"/>
                  <a:gd name="T90" fmla="*/ 789 w 801"/>
                  <a:gd name="T91" fmla="*/ 809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1" h="809">
                    <a:moveTo>
                      <a:pt x="789" y="809"/>
                    </a:moveTo>
                    <a:cubicBezTo>
                      <a:pt x="789" y="809"/>
                      <a:pt x="788" y="809"/>
                      <a:pt x="785" y="808"/>
                    </a:cubicBezTo>
                    <a:cubicBezTo>
                      <a:pt x="783" y="807"/>
                      <a:pt x="780" y="806"/>
                      <a:pt x="775" y="805"/>
                    </a:cubicBezTo>
                    <a:cubicBezTo>
                      <a:pt x="767" y="802"/>
                      <a:pt x="754" y="797"/>
                      <a:pt x="739" y="791"/>
                    </a:cubicBezTo>
                    <a:cubicBezTo>
                      <a:pt x="724" y="785"/>
                      <a:pt x="706" y="776"/>
                      <a:pt x="686" y="766"/>
                    </a:cubicBezTo>
                    <a:cubicBezTo>
                      <a:pt x="667" y="756"/>
                      <a:pt x="645" y="743"/>
                      <a:pt x="623" y="729"/>
                    </a:cubicBezTo>
                    <a:cubicBezTo>
                      <a:pt x="611" y="722"/>
                      <a:pt x="600" y="714"/>
                      <a:pt x="588" y="706"/>
                    </a:cubicBezTo>
                    <a:cubicBezTo>
                      <a:pt x="577" y="697"/>
                      <a:pt x="565" y="689"/>
                      <a:pt x="553" y="679"/>
                    </a:cubicBezTo>
                    <a:cubicBezTo>
                      <a:pt x="529" y="661"/>
                      <a:pt x="505" y="641"/>
                      <a:pt x="482" y="617"/>
                    </a:cubicBezTo>
                    <a:cubicBezTo>
                      <a:pt x="471" y="605"/>
                      <a:pt x="460" y="593"/>
                      <a:pt x="450" y="580"/>
                    </a:cubicBezTo>
                    <a:cubicBezTo>
                      <a:pt x="439" y="567"/>
                      <a:pt x="429" y="553"/>
                      <a:pt x="418" y="539"/>
                    </a:cubicBezTo>
                    <a:cubicBezTo>
                      <a:pt x="398" y="511"/>
                      <a:pt x="376" y="483"/>
                      <a:pt x="354" y="457"/>
                    </a:cubicBezTo>
                    <a:cubicBezTo>
                      <a:pt x="331" y="430"/>
                      <a:pt x="309" y="404"/>
                      <a:pt x="287" y="377"/>
                    </a:cubicBezTo>
                    <a:cubicBezTo>
                      <a:pt x="265" y="351"/>
                      <a:pt x="244" y="324"/>
                      <a:pt x="223" y="299"/>
                    </a:cubicBezTo>
                    <a:cubicBezTo>
                      <a:pt x="203" y="273"/>
                      <a:pt x="183" y="248"/>
                      <a:pt x="164" y="225"/>
                    </a:cubicBezTo>
                    <a:cubicBezTo>
                      <a:pt x="155" y="213"/>
                      <a:pt x="146" y="201"/>
                      <a:pt x="137" y="190"/>
                    </a:cubicBezTo>
                    <a:cubicBezTo>
                      <a:pt x="129" y="179"/>
                      <a:pt x="120" y="168"/>
                      <a:pt x="112" y="158"/>
                    </a:cubicBezTo>
                    <a:cubicBezTo>
                      <a:pt x="96" y="137"/>
                      <a:pt x="81" y="118"/>
                      <a:pt x="68" y="101"/>
                    </a:cubicBezTo>
                    <a:cubicBezTo>
                      <a:pt x="62" y="93"/>
                      <a:pt x="56" y="85"/>
                      <a:pt x="50" y="77"/>
                    </a:cubicBezTo>
                    <a:cubicBezTo>
                      <a:pt x="45" y="70"/>
                      <a:pt x="40" y="63"/>
                      <a:pt x="35" y="57"/>
                    </a:cubicBezTo>
                    <a:cubicBezTo>
                      <a:pt x="26" y="45"/>
                      <a:pt x="19" y="35"/>
                      <a:pt x="14" y="28"/>
                    </a:cubicBezTo>
                    <a:cubicBezTo>
                      <a:pt x="9" y="22"/>
                      <a:pt x="6" y="18"/>
                      <a:pt x="6" y="18"/>
                    </a:cubicBezTo>
                    <a:cubicBezTo>
                      <a:pt x="6" y="18"/>
                      <a:pt x="0" y="10"/>
                      <a:pt x="6" y="5"/>
                    </a:cubicBezTo>
                    <a:cubicBezTo>
                      <a:pt x="11" y="0"/>
                      <a:pt x="19" y="6"/>
                      <a:pt x="19" y="6"/>
                    </a:cubicBezTo>
                    <a:cubicBezTo>
                      <a:pt x="19" y="6"/>
                      <a:pt x="22" y="8"/>
                      <a:pt x="29" y="13"/>
                    </a:cubicBezTo>
                    <a:cubicBezTo>
                      <a:pt x="36" y="18"/>
                      <a:pt x="45" y="26"/>
                      <a:pt x="57" y="35"/>
                    </a:cubicBezTo>
                    <a:cubicBezTo>
                      <a:pt x="63" y="40"/>
                      <a:pt x="70" y="45"/>
                      <a:pt x="78" y="50"/>
                    </a:cubicBezTo>
                    <a:cubicBezTo>
                      <a:pt x="85" y="56"/>
                      <a:pt x="93" y="62"/>
                      <a:pt x="101" y="69"/>
                    </a:cubicBezTo>
                    <a:cubicBezTo>
                      <a:pt x="118" y="82"/>
                      <a:pt x="137" y="97"/>
                      <a:pt x="158" y="113"/>
                    </a:cubicBezTo>
                    <a:cubicBezTo>
                      <a:pt x="168" y="121"/>
                      <a:pt x="179" y="130"/>
                      <a:pt x="190" y="139"/>
                    </a:cubicBezTo>
                    <a:cubicBezTo>
                      <a:pt x="201" y="147"/>
                      <a:pt x="212" y="157"/>
                      <a:pt x="224" y="166"/>
                    </a:cubicBezTo>
                    <a:cubicBezTo>
                      <a:pt x="247" y="185"/>
                      <a:pt x="272" y="205"/>
                      <a:pt x="297" y="226"/>
                    </a:cubicBezTo>
                    <a:cubicBezTo>
                      <a:pt x="322" y="246"/>
                      <a:pt x="349" y="268"/>
                      <a:pt x="375" y="290"/>
                    </a:cubicBezTo>
                    <a:cubicBezTo>
                      <a:pt x="401" y="312"/>
                      <a:pt x="427" y="335"/>
                      <a:pt x="454" y="358"/>
                    </a:cubicBezTo>
                    <a:cubicBezTo>
                      <a:pt x="480" y="381"/>
                      <a:pt x="508" y="402"/>
                      <a:pt x="536" y="423"/>
                    </a:cubicBezTo>
                    <a:cubicBezTo>
                      <a:pt x="549" y="434"/>
                      <a:pt x="563" y="444"/>
                      <a:pt x="576" y="455"/>
                    </a:cubicBezTo>
                    <a:cubicBezTo>
                      <a:pt x="589" y="466"/>
                      <a:pt x="601" y="477"/>
                      <a:pt x="613" y="488"/>
                    </a:cubicBezTo>
                    <a:cubicBezTo>
                      <a:pt x="636" y="511"/>
                      <a:pt x="656" y="535"/>
                      <a:pt x="674" y="559"/>
                    </a:cubicBezTo>
                    <a:cubicBezTo>
                      <a:pt x="684" y="571"/>
                      <a:pt x="692" y="583"/>
                      <a:pt x="700" y="595"/>
                    </a:cubicBezTo>
                    <a:cubicBezTo>
                      <a:pt x="708" y="607"/>
                      <a:pt x="716" y="618"/>
                      <a:pt x="723" y="629"/>
                    </a:cubicBezTo>
                    <a:cubicBezTo>
                      <a:pt x="737" y="652"/>
                      <a:pt x="749" y="674"/>
                      <a:pt x="760" y="693"/>
                    </a:cubicBezTo>
                    <a:cubicBezTo>
                      <a:pt x="770" y="713"/>
                      <a:pt x="778" y="731"/>
                      <a:pt x="784" y="746"/>
                    </a:cubicBezTo>
                    <a:cubicBezTo>
                      <a:pt x="790" y="762"/>
                      <a:pt x="795" y="774"/>
                      <a:pt x="797" y="783"/>
                    </a:cubicBezTo>
                    <a:cubicBezTo>
                      <a:pt x="799" y="787"/>
                      <a:pt x="800" y="791"/>
                      <a:pt x="800" y="793"/>
                    </a:cubicBezTo>
                    <a:cubicBezTo>
                      <a:pt x="801" y="795"/>
                      <a:pt x="801" y="796"/>
                      <a:pt x="801" y="796"/>
                    </a:cubicBezTo>
                    <a:lnTo>
                      <a:pt x="789" y="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šľïḍè">
                <a:extLst>
                  <a:ext uri="{FF2B5EF4-FFF2-40B4-BE49-F238E27FC236}">
                    <a16:creationId xmlns:a16="http://schemas.microsoft.com/office/drawing/2014/main" id="{9D499561-7BB9-488F-BE71-D897D17A30A4}"/>
                  </a:ext>
                </a:extLst>
              </p:cNvPr>
              <p:cNvSpPr/>
              <p:nvPr/>
            </p:nvSpPr>
            <p:spPr bwMode="auto">
              <a:xfrm>
                <a:off x="4598" y="492"/>
                <a:ext cx="571" cy="413"/>
              </a:xfrm>
              <a:custGeom>
                <a:avLst/>
                <a:gdLst>
                  <a:gd name="T0" fmla="*/ 0 w 241"/>
                  <a:gd name="T1" fmla="*/ 0 h 175"/>
                  <a:gd name="T2" fmla="*/ 160 w 241"/>
                  <a:gd name="T3" fmla="*/ 58 h 175"/>
                  <a:gd name="T4" fmla="*/ 241 w 241"/>
                  <a:gd name="T5" fmla="*/ 175 h 175"/>
                  <a:gd name="T6" fmla="*/ 74 w 241"/>
                  <a:gd name="T7" fmla="*/ 98 h 175"/>
                  <a:gd name="T8" fmla="*/ 0 w 241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75">
                    <a:moveTo>
                      <a:pt x="0" y="0"/>
                    </a:moveTo>
                    <a:cubicBezTo>
                      <a:pt x="0" y="0"/>
                      <a:pt x="120" y="23"/>
                      <a:pt x="160" y="58"/>
                    </a:cubicBezTo>
                    <a:cubicBezTo>
                      <a:pt x="200" y="92"/>
                      <a:pt x="241" y="175"/>
                      <a:pt x="241" y="175"/>
                    </a:cubicBezTo>
                    <a:cubicBezTo>
                      <a:pt x="74" y="98"/>
                      <a:pt x="74" y="98"/>
                      <a:pt x="74" y="9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ṧļíḍè">
                <a:extLst>
                  <a:ext uri="{FF2B5EF4-FFF2-40B4-BE49-F238E27FC236}">
                    <a16:creationId xmlns:a16="http://schemas.microsoft.com/office/drawing/2014/main" id="{C034328D-4351-43CD-B2D3-67A8AE75BEA4}"/>
                  </a:ext>
                </a:extLst>
              </p:cNvPr>
              <p:cNvSpPr/>
              <p:nvPr/>
            </p:nvSpPr>
            <p:spPr bwMode="auto">
              <a:xfrm>
                <a:off x="4343" y="742"/>
                <a:ext cx="409" cy="575"/>
              </a:xfrm>
              <a:custGeom>
                <a:avLst/>
                <a:gdLst>
                  <a:gd name="T0" fmla="*/ 0 w 173"/>
                  <a:gd name="T1" fmla="*/ 0 h 243"/>
                  <a:gd name="T2" fmla="*/ 57 w 173"/>
                  <a:gd name="T3" fmla="*/ 161 h 243"/>
                  <a:gd name="T4" fmla="*/ 173 w 173"/>
                  <a:gd name="T5" fmla="*/ 243 h 243"/>
                  <a:gd name="T6" fmla="*/ 98 w 173"/>
                  <a:gd name="T7" fmla="*/ 75 h 243"/>
                  <a:gd name="T8" fmla="*/ 0 w 173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3">
                    <a:moveTo>
                      <a:pt x="0" y="0"/>
                    </a:moveTo>
                    <a:cubicBezTo>
                      <a:pt x="0" y="0"/>
                      <a:pt x="23" y="121"/>
                      <a:pt x="57" y="161"/>
                    </a:cubicBezTo>
                    <a:cubicBezTo>
                      <a:pt x="91" y="201"/>
                      <a:pt x="173" y="243"/>
                      <a:pt x="173" y="243"/>
                    </a:cubicBezTo>
                    <a:cubicBezTo>
                      <a:pt x="98" y="75"/>
                      <a:pt x="98" y="75"/>
                      <a:pt x="98" y="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9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śļíďe">
                <a:extLst>
                  <a:ext uri="{FF2B5EF4-FFF2-40B4-BE49-F238E27FC236}">
                    <a16:creationId xmlns:a16="http://schemas.microsoft.com/office/drawing/2014/main" id="{E753AB82-711E-4184-BD7C-CCF3C2E8BC6F}"/>
                  </a:ext>
                </a:extLst>
              </p:cNvPr>
              <p:cNvSpPr/>
              <p:nvPr/>
            </p:nvSpPr>
            <p:spPr bwMode="auto">
              <a:xfrm>
                <a:off x="4525" y="674"/>
                <a:ext cx="345" cy="343"/>
              </a:xfrm>
              <a:custGeom>
                <a:avLst/>
                <a:gdLst>
                  <a:gd name="T0" fmla="*/ 138 w 146"/>
                  <a:gd name="T1" fmla="*/ 9 h 145"/>
                  <a:gd name="T2" fmla="*/ 138 w 146"/>
                  <a:gd name="T3" fmla="*/ 39 h 145"/>
                  <a:gd name="T4" fmla="*/ 38 w 146"/>
                  <a:gd name="T5" fmla="*/ 137 h 145"/>
                  <a:gd name="T6" fmla="*/ 8 w 146"/>
                  <a:gd name="T7" fmla="*/ 137 h 145"/>
                  <a:gd name="T8" fmla="*/ 8 w 146"/>
                  <a:gd name="T9" fmla="*/ 107 h 145"/>
                  <a:gd name="T10" fmla="*/ 107 w 146"/>
                  <a:gd name="T11" fmla="*/ 8 h 145"/>
                  <a:gd name="T12" fmla="*/ 138 w 146"/>
                  <a:gd name="T13" fmla="*/ 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45">
                    <a:moveTo>
                      <a:pt x="138" y="9"/>
                    </a:moveTo>
                    <a:cubicBezTo>
                      <a:pt x="146" y="17"/>
                      <a:pt x="146" y="31"/>
                      <a:pt x="138" y="39"/>
                    </a:cubicBezTo>
                    <a:cubicBezTo>
                      <a:pt x="38" y="137"/>
                      <a:pt x="38" y="137"/>
                      <a:pt x="38" y="137"/>
                    </a:cubicBezTo>
                    <a:cubicBezTo>
                      <a:pt x="30" y="145"/>
                      <a:pt x="17" y="145"/>
                      <a:pt x="8" y="137"/>
                    </a:cubicBezTo>
                    <a:cubicBezTo>
                      <a:pt x="0" y="128"/>
                      <a:pt x="0" y="115"/>
                      <a:pt x="8" y="107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16" y="0"/>
                      <a:pt x="129" y="0"/>
                      <a:pt x="138" y="9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ṥḷîḋê">
                <a:extLst>
                  <a:ext uri="{FF2B5EF4-FFF2-40B4-BE49-F238E27FC236}">
                    <a16:creationId xmlns:a16="http://schemas.microsoft.com/office/drawing/2014/main" id="{74018C19-AF86-4258-A005-9C3EB1780434}"/>
                  </a:ext>
                </a:extLst>
              </p:cNvPr>
              <p:cNvSpPr/>
              <p:nvPr/>
            </p:nvSpPr>
            <p:spPr bwMode="auto">
              <a:xfrm>
                <a:off x="4149" y="295"/>
                <a:ext cx="400" cy="398"/>
              </a:xfrm>
              <a:custGeom>
                <a:avLst/>
                <a:gdLst>
                  <a:gd name="T0" fmla="*/ 159 w 169"/>
                  <a:gd name="T1" fmla="*/ 10 h 168"/>
                  <a:gd name="T2" fmla="*/ 160 w 169"/>
                  <a:gd name="T3" fmla="*/ 45 h 168"/>
                  <a:gd name="T4" fmla="*/ 45 w 169"/>
                  <a:gd name="T5" fmla="*/ 158 h 168"/>
                  <a:gd name="T6" fmla="*/ 10 w 169"/>
                  <a:gd name="T7" fmla="*/ 158 h 168"/>
                  <a:gd name="T8" fmla="*/ 10 w 169"/>
                  <a:gd name="T9" fmla="*/ 123 h 168"/>
                  <a:gd name="T10" fmla="*/ 125 w 169"/>
                  <a:gd name="T11" fmla="*/ 10 h 168"/>
                  <a:gd name="T12" fmla="*/ 159 w 169"/>
                  <a:gd name="T13" fmla="*/ 1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168">
                    <a:moveTo>
                      <a:pt x="159" y="10"/>
                    </a:moveTo>
                    <a:cubicBezTo>
                      <a:pt x="169" y="20"/>
                      <a:pt x="169" y="36"/>
                      <a:pt x="160" y="45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35" y="168"/>
                      <a:pt x="20" y="167"/>
                      <a:pt x="10" y="158"/>
                    </a:cubicBezTo>
                    <a:cubicBezTo>
                      <a:pt x="1" y="148"/>
                      <a:pt x="0" y="132"/>
                      <a:pt x="10" y="123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4" y="0"/>
                      <a:pt x="150" y="1"/>
                      <a:pt x="159" y="10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şḷiḓê">
                <a:extLst>
                  <a:ext uri="{FF2B5EF4-FFF2-40B4-BE49-F238E27FC236}">
                    <a16:creationId xmlns:a16="http://schemas.microsoft.com/office/drawing/2014/main" id="{5A57EA30-A0D9-4FD5-821B-D9B28B4FE312}"/>
                  </a:ext>
                </a:extLst>
              </p:cNvPr>
              <p:cNvSpPr/>
              <p:nvPr/>
            </p:nvSpPr>
            <p:spPr bwMode="auto">
              <a:xfrm>
                <a:off x="4255" y="402"/>
                <a:ext cx="523" cy="525"/>
              </a:xfrm>
              <a:custGeom>
                <a:avLst/>
                <a:gdLst>
                  <a:gd name="T0" fmla="*/ 0 w 523"/>
                  <a:gd name="T1" fmla="*/ 267 h 525"/>
                  <a:gd name="T2" fmla="*/ 289 w 523"/>
                  <a:gd name="T3" fmla="*/ 525 h 525"/>
                  <a:gd name="T4" fmla="*/ 523 w 523"/>
                  <a:gd name="T5" fmla="*/ 291 h 525"/>
                  <a:gd name="T6" fmla="*/ 272 w 523"/>
                  <a:gd name="T7" fmla="*/ 0 h 525"/>
                  <a:gd name="T8" fmla="*/ 0 w 523"/>
                  <a:gd name="T9" fmla="*/ 267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525">
                    <a:moveTo>
                      <a:pt x="0" y="267"/>
                    </a:moveTo>
                    <a:lnTo>
                      <a:pt x="289" y="525"/>
                    </a:lnTo>
                    <a:lnTo>
                      <a:pt x="523" y="291"/>
                    </a:lnTo>
                    <a:lnTo>
                      <a:pt x="272" y="0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ṩ1îḓè">
                <a:extLst>
                  <a:ext uri="{FF2B5EF4-FFF2-40B4-BE49-F238E27FC236}">
                    <a16:creationId xmlns:a16="http://schemas.microsoft.com/office/drawing/2014/main" id="{1E9A1963-0BF8-4940-A0FB-1C1D32280FF9}"/>
                  </a:ext>
                </a:extLst>
              </p:cNvPr>
              <p:cNvSpPr/>
              <p:nvPr/>
            </p:nvSpPr>
            <p:spPr bwMode="auto">
              <a:xfrm>
                <a:off x="4454" y="605"/>
                <a:ext cx="511" cy="511"/>
              </a:xfrm>
              <a:custGeom>
                <a:avLst/>
                <a:gdLst>
                  <a:gd name="T0" fmla="*/ 3 w 216"/>
                  <a:gd name="T1" fmla="*/ 0 h 216"/>
                  <a:gd name="T2" fmla="*/ 6 w 216"/>
                  <a:gd name="T3" fmla="*/ 2 h 216"/>
                  <a:gd name="T4" fmla="*/ 15 w 216"/>
                  <a:gd name="T5" fmla="*/ 6 h 216"/>
                  <a:gd name="T6" fmla="*/ 44 w 216"/>
                  <a:gd name="T7" fmla="*/ 25 h 216"/>
                  <a:gd name="T8" fmla="*/ 53 w 216"/>
                  <a:gd name="T9" fmla="*/ 32 h 216"/>
                  <a:gd name="T10" fmla="*/ 63 w 216"/>
                  <a:gd name="T11" fmla="*/ 39 h 216"/>
                  <a:gd name="T12" fmla="*/ 81 w 216"/>
                  <a:gd name="T13" fmla="*/ 57 h 216"/>
                  <a:gd name="T14" fmla="*/ 91 w 216"/>
                  <a:gd name="T15" fmla="*/ 67 h 216"/>
                  <a:gd name="T16" fmla="*/ 100 w 216"/>
                  <a:gd name="T17" fmla="*/ 77 h 216"/>
                  <a:gd name="T18" fmla="*/ 118 w 216"/>
                  <a:gd name="T19" fmla="*/ 99 h 216"/>
                  <a:gd name="T20" fmla="*/ 137 w 216"/>
                  <a:gd name="T21" fmla="*/ 120 h 216"/>
                  <a:gd name="T22" fmla="*/ 155 w 216"/>
                  <a:gd name="T23" fmla="*/ 140 h 216"/>
                  <a:gd name="T24" fmla="*/ 171 w 216"/>
                  <a:gd name="T25" fmla="*/ 160 h 216"/>
                  <a:gd name="T26" fmla="*/ 186 w 216"/>
                  <a:gd name="T27" fmla="*/ 177 h 216"/>
                  <a:gd name="T28" fmla="*/ 199 w 216"/>
                  <a:gd name="T29" fmla="*/ 192 h 216"/>
                  <a:gd name="T30" fmla="*/ 208 w 216"/>
                  <a:gd name="T31" fmla="*/ 204 h 216"/>
                  <a:gd name="T32" fmla="*/ 216 w 216"/>
                  <a:gd name="T33" fmla="*/ 214 h 216"/>
                  <a:gd name="T34" fmla="*/ 214 w 216"/>
                  <a:gd name="T35" fmla="*/ 216 h 216"/>
                  <a:gd name="T36" fmla="*/ 204 w 216"/>
                  <a:gd name="T37" fmla="*/ 208 h 216"/>
                  <a:gd name="T38" fmla="*/ 192 w 216"/>
                  <a:gd name="T39" fmla="*/ 198 h 216"/>
                  <a:gd name="T40" fmla="*/ 178 w 216"/>
                  <a:gd name="T41" fmla="*/ 186 h 216"/>
                  <a:gd name="T42" fmla="*/ 160 w 216"/>
                  <a:gd name="T43" fmla="*/ 171 h 216"/>
                  <a:gd name="T44" fmla="*/ 141 w 216"/>
                  <a:gd name="T45" fmla="*/ 154 h 216"/>
                  <a:gd name="T46" fmla="*/ 120 w 216"/>
                  <a:gd name="T47" fmla="*/ 136 h 216"/>
                  <a:gd name="T48" fmla="*/ 99 w 216"/>
                  <a:gd name="T49" fmla="*/ 118 h 216"/>
                  <a:gd name="T50" fmla="*/ 77 w 216"/>
                  <a:gd name="T51" fmla="*/ 99 h 216"/>
                  <a:gd name="T52" fmla="*/ 67 w 216"/>
                  <a:gd name="T53" fmla="*/ 91 h 216"/>
                  <a:gd name="T54" fmla="*/ 57 w 216"/>
                  <a:gd name="T55" fmla="*/ 81 h 216"/>
                  <a:gd name="T56" fmla="*/ 39 w 216"/>
                  <a:gd name="T57" fmla="*/ 63 h 216"/>
                  <a:gd name="T58" fmla="*/ 32 w 216"/>
                  <a:gd name="T59" fmla="*/ 53 h 216"/>
                  <a:gd name="T60" fmla="*/ 25 w 216"/>
                  <a:gd name="T61" fmla="*/ 44 h 216"/>
                  <a:gd name="T62" fmla="*/ 6 w 216"/>
                  <a:gd name="T63" fmla="*/ 15 h 216"/>
                  <a:gd name="T64" fmla="*/ 2 w 216"/>
                  <a:gd name="T65" fmla="*/ 6 h 216"/>
                  <a:gd name="T66" fmla="*/ 0 w 216"/>
                  <a:gd name="T67" fmla="*/ 3 h 216"/>
                  <a:gd name="T68" fmla="*/ 3 w 216"/>
                  <a:gd name="T6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16">
                    <a:moveTo>
                      <a:pt x="3" y="0"/>
                    </a:moveTo>
                    <a:cubicBezTo>
                      <a:pt x="3" y="0"/>
                      <a:pt x="4" y="1"/>
                      <a:pt x="6" y="2"/>
                    </a:cubicBezTo>
                    <a:cubicBezTo>
                      <a:pt x="8" y="3"/>
                      <a:pt x="11" y="4"/>
                      <a:pt x="15" y="6"/>
                    </a:cubicBezTo>
                    <a:cubicBezTo>
                      <a:pt x="22" y="11"/>
                      <a:pt x="33" y="17"/>
                      <a:pt x="44" y="25"/>
                    </a:cubicBezTo>
                    <a:cubicBezTo>
                      <a:pt x="47" y="27"/>
                      <a:pt x="50" y="30"/>
                      <a:pt x="53" y="32"/>
                    </a:cubicBezTo>
                    <a:cubicBezTo>
                      <a:pt x="56" y="34"/>
                      <a:pt x="59" y="37"/>
                      <a:pt x="63" y="39"/>
                    </a:cubicBezTo>
                    <a:cubicBezTo>
                      <a:pt x="69" y="45"/>
                      <a:pt x="75" y="50"/>
                      <a:pt x="81" y="57"/>
                    </a:cubicBezTo>
                    <a:cubicBezTo>
                      <a:pt x="85" y="60"/>
                      <a:pt x="88" y="63"/>
                      <a:pt x="91" y="67"/>
                    </a:cubicBezTo>
                    <a:cubicBezTo>
                      <a:pt x="94" y="70"/>
                      <a:pt x="97" y="74"/>
                      <a:pt x="100" y="77"/>
                    </a:cubicBezTo>
                    <a:cubicBezTo>
                      <a:pt x="105" y="84"/>
                      <a:pt x="112" y="92"/>
                      <a:pt x="118" y="99"/>
                    </a:cubicBezTo>
                    <a:cubicBezTo>
                      <a:pt x="124" y="106"/>
                      <a:pt x="130" y="113"/>
                      <a:pt x="137" y="120"/>
                    </a:cubicBezTo>
                    <a:cubicBezTo>
                      <a:pt x="143" y="127"/>
                      <a:pt x="149" y="134"/>
                      <a:pt x="155" y="140"/>
                    </a:cubicBezTo>
                    <a:cubicBezTo>
                      <a:pt x="160" y="147"/>
                      <a:pt x="166" y="154"/>
                      <a:pt x="171" y="160"/>
                    </a:cubicBezTo>
                    <a:cubicBezTo>
                      <a:pt x="177" y="166"/>
                      <a:pt x="182" y="172"/>
                      <a:pt x="186" y="177"/>
                    </a:cubicBezTo>
                    <a:cubicBezTo>
                      <a:pt x="191" y="183"/>
                      <a:pt x="195" y="188"/>
                      <a:pt x="199" y="192"/>
                    </a:cubicBezTo>
                    <a:cubicBezTo>
                      <a:pt x="202" y="197"/>
                      <a:pt x="206" y="200"/>
                      <a:pt x="208" y="204"/>
                    </a:cubicBezTo>
                    <a:cubicBezTo>
                      <a:pt x="213" y="210"/>
                      <a:pt x="216" y="214"/>
                      <a:pt x="216" y="214"/>
                    </a:cubicBezTo>
                    <a:cubicBezTo>
                      <a:pt x="214" y="216"/>
                      <a:pt x="214" y="216"/>
                      <a:pt x="214" y="216"/>
                    </a:cubicBezTo>
                    <a:cubicBezTo>
                      <a:pt x="214" y="216"/>
                      <a:pt x="210" y="213"/>
                      <a:pt x="204" y="208"/>
                    </a:cubicBezTo>
                    <a:cubicBezTo>
                      <a:pt x="201" y="205"/>
                      <a:pt x="197" y="202"/>
                      <a:pt x="192" y="198"/>
                    </a:cubicBezTo>
                    <a:cubicBezTo>
                      <a:pt x="188" y="195"/>
                      <a:pt x="183" y="190"/>
                      <a:pt x="178" y="186"/>
                    </a:cubicBezTo>
                    <a:cubicBezTo>
                      <a:pt x="172" y="181"/>
                      <a:pt x="166" y="176"/>
                      <a:pt x="160" y="171"/>
                    </a:cubicBezTo>
                    <a:cubicBezTo>
                      <a:pt x="154" y="166"/>
                      <a:pt x="147" y="160"/>
                      <a:pt x="141" y="154"/>
                    </a:cubicBezTo>
                    <a:cubicBezTo>
                      <a:pt x="134" y="149"/>
                      <a:pt x="127" y="143"/>
                      <a:pt x="120" y="136"/>
                    </a:cubicBezTo>
                    <a:cubicBezTo>
                      <a:pt x="113" y="130"/>
                      <a:pt x="106" y="124"/>
                      <a:pt x="99" y="118"/>
                    </a:cubicBezTo>
                    <a:cubicBezTo>
                      <a:pt x="92" y="111"/>
                      <a:pt x="84" y="105"/>
                      <a:pt x="77" y="99"/>
                    </a:cubicBezTo>
                    <a:cubicBezTo>
                      <a:pt x="74" y="96"/>
                      <a:pt x="70" y="94"/>
                      <a:pt x="67" y="91"/>
                    </a:cubicBezTo>
                    <a:cubicBezTo>
                      <a:pt x="63" y="88"/>
                      <a:pt x="60" y="85"/>
                      <a:pt x="57" y="81"/>
                    </a:cubicBezTo>
                    <a:cubicBezTo>
                      <a:pt x="50" y="75"/>
                      <a:pt x="45" y="69"/>
                      <a:pt x="39" y="63"/>
                    </a:cubicBezTo>
                    <a:cubicBezTo>
                      <a:pt x="37" y="59"/>
                      <a:pt x="34" y="56"/>
                      <a:pt x="32" y="53"/>
                    </a:cubicBezTo>
                    <a:cubicBezTo>
                      <a:pt x="30" y="50"/>
                      <a:pt x="27" y="47"/>
                      <a:pt x="25" y="44"/>
                    </a:cubicBezTo>
                    <a:cubicBezTo>
                      <a:pt x="17" y="33"/>
                      <a:pt x="11" y="23"/>
                      <a:pt x="6" y="15"/>
                    </a:cubicBezTo>
                    <a:cubicBezTo>
                      <a:pt x="4" y="11"/>
                      <a:pt x="3" y="8"/>
                      <a:pt x="2" y="6"/>
                    </a:cubicBezTo>
                    <a:cubicBezTo>
                      <a:pt x="1" y="4"/>
                      <a:pt x="0" y="3"/>
                      <a:pt x="0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39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ṩľïdê">
                <a:extLst>
                  <a:ext uri="{FF2B5EF4-FFF2-40B4-BE49-F238E27FC236}">
                    <a16:creationId xmlns:a16="http://schemas.microsoft.com/office/drawing/2014/main" id="{39526702-BD37-49D7-9243-9A7F1BE3C2AF}"/>
                  </a:ext>
                </a:extLst>
              </p:cNvPr>
              <p:cNvSpPr/>
              <p:nvPr/>
            </p:nvSpPr>
            <p:spPr bwMode="auto">
              <a:xfrm>
                <a:off x="2748" y="-1107"/>
                <a:ext cx="1876" cy="1897"/>
              </a:xfrm>
              <a:custGeom>
                <a:avLst/>
                <a:gdLst>
                  <a:gd name="T0" fmla="*/ 4 w 793"/>
                  <a:gd name="T1" fmla="*/ 0 h 802"/>
                  <a:gd name="T2" fmla="*/ 5 w 793"/>
                  <a:gd name="T3" fmla="*/ 11 h 802"/>
                  <a:gd name="T4" fmla="*/ 13 w 793"/>
                  <a:gd name="T5" fmla="*/ 21 h 802"/>
                  <a:gd name="T6" fmla="*/ 34 w 793"/>
                  <a:gd name="T7" fmla="*/ 50 h 802"/>
                  <a:gd name="T8" fmla="*/ 49 w 793"/>
                  <a:gd name="T9" fmla="*/ 70 h 802"/>
                  <a:gd name="T10" fmla="*/ 67 w 793"/>
                  <a:gd name="T11" fmla="*/ 94 h 802"/>
                  <a:gd name="T12" fmla="*/ 111 w 793"/>
                  <a:gd name="T13" fmla="*/ 151 h 802"/>
                  <a:gd name="T14" fmla="*/ 136 w 793"/>
                  <a:gd name="T15" fmla="*/ 183 h 802"/>
                  <a:gd name="T16" fmla="*/ 163 w 793"/>
                  <a:gd name="T17" fmla="*/ 218 h 802"/>
                  <a:gd name="T18" fmla="*/ 222 w 793"/>
                  <a:gd name="T19" fmla="*/ 292 h 802"/>
                  <a:gd name="T20" fmla="*/ 286 w 793"/>
                  <a:gd name="T21" fmla="*/ 370 h 802"/>
                  <a:gd name="T22" fmla="*/ 353 w 793"/>
                  <a:gd name="T23" fmla="*/ 450 h 802"/>
                  <a:gd name="T24" fmla="*/ 417 w 793"/>
                  <a:gd name="T25" fmla="*/ 532 h 802"/>
                  <a:gd name="T26" fmla="*/ 449 w 793"/>
                  <a:gd name="T27" fmla="*/ 573 h 802"/>
                  <a:gd name="T28" fmla="*/ 481 w 793"/>
                  <a:gd name="T29" fmla="*/ 610 h 802"/>
                  <a:gd name="T30" fmla="*/ 552 w 793"/>
                  <a:gd name="T31" fmla="*/ 672 h 802"/>
                  <a:gd name="T32" fmla="*/ 587 w 793"/>
                  <a:gd name="T33" fmla="*/ 699 h 802"/>
                  <a:gd name="T34" fmla="*/ 622 w 793"/>
                  <a:gd name="T35" fmla="*/ 722 h 802"/>
                  <a:gd name="T36" fmla="*/ 685 w 793"/>
                  <a:gd name="T37" fmla="*/ 759 h 802"/>
                  <a:gd name="T38" fmla="*/ 738 w 793"/>
                  <a:gd name="T39" fmla="*/ 784 h 802"/>
                  <a:gd name="T40" fmla="*/ 774 w 793"/>
                  <a:gd name="T41" fmla="*/ 798 h 802"/>
                  <a:gd name="T42" fmla="*/ 784 w 793"/>
                  <a:gd name="T43" fmla="*/ 801 h 802"/>
                  <a:gd name="T44" fmla="*/ 788 w 793"/>
                  <a:gd name="T45" fmla="*/ 802 h 802"/>
                  <a:gd name="T46" fmla="*/ 793 w 793"/>
                  <a:gd name="T47" fmla="*/ 797 h 802"/>
                  <a:gd name="T48" fmla="*/ 4 w 793"/>
                  <a:gd name="T4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3" h="802">
                    <a:moveTo>
                      <a:pt x="4" y="0"/>
                    </a:moveTo>
                    <a:cubicBezTo>
                      <a:pt x="0" y="5"/>
                      <a:pt x="5" y="11"/>
                      <a:pt x="5" y="11"/>
                    </a:cubicBezTo>
                    <a:cubicBezTo>
                      <a:pt x="5" y="11"/>
                      <a:pt x="8" y="15"/>
                      <a:pt x="13" y="21"/>
                    </a:cubicBezTo>
                    <a:cubicBezTo>
                      <a:pt x="18" y="28"/>
                      <a:pt x="25" y="38"/>
                      <a:pt x="34" y="50"/>
                    </a:cubicBezTo>
                    <a:cubicBezTo>
                      <a:pt x="39" y="56"/>
                      <a:pt x="44" y="63"/>
                      <a:pt x="49" y="70"/>
                    </a:cubicBezTo>
                    <a:cubicBezTo>
                      <a:pt x="55" y="78"/>
                      <a:pt x="61" y="86"/>
                      <a:pt x="67" y="94"/>
                    </a:cubicBezTo>
                    <a:cubicBezTo>
                      <a:pt x="80" y="111"/>
                      <a:pt x="95" y="130"/>
                      <a:pt x="111" y="151"/>
                    </a:cubicBezTo>
                    <a:cubicBezTo>
                      <a:pt x="119" y="161"/>
                      <a:pt x="128" y="172"/>
                      <a:pt x="136" y="183"/>
                    </a:cubicBezTo>
                    <a:cubicBezTo>
                      <a:pt x="145" y="194"/>
                      <a:pt x="154" y="206"/>
                      <a:pt x="163" y="218"/>
                    </a:cubicBezTo>
                    <a:cubicBezTo>
                      <a:pt x="182" y="241"/>
                      <a:pt x="202" y="266"/>
                      <a:pt x="222" y="292"/>
                    </a:cubicBezTo>
                    <a:cubicBezTo>
                      <a:pt x="243" y="317"/>
                      <a:pt x="264" y="344"/>
                      <a:pt x="286" y="370"/>
                    </a:cubicBezTo>
                    <a:cubicBezTo>
                      <a:pt x="308" y="397"/>
                      <a:pt x="330" y="423"/>
                      <a:pt x="353" y="450"/>
                    </a:cubicBezTo>
                    <a:cubicBezTo>
                      <a:pt x="375" y="476"/>
                      <a:pt x="397" y="504"/>
                      <a:pt x="417" y="532"/>
                    </a:cubicBezTo>
                    <a:cubicBezTo>
                      <a:pt x="428" y="546"/>
                      <a:pt x="438" y="560"/>
                      <a:pt x="449" y="573"/>
                    </a:cubicBezTo>
                    <a:cubicBezTo>
                      <a:pt x="459" y="586"/>
                      <a:pt x="470" y="598"/>
                      <a:pt x="481" y="610"/>
                    </a:cubicBezTo>
                    <a:cubicBezTo>
                      <a:pt x="504" y="634"/>
                      <a:pt x="528" y="654"/>
                      <a:pt x="552" y="672"/>
                    </a:cubicBezTo>
                    <a:cubicBezTo>
                      <a:pt x="564" y="682"/>
                      <a:pt x="576" y="690"/>
                      <a:pt x="587" y="699"/>
                    </a:cubicBezTo>
                    <a:cubicBezTo>
                      <a:pt x="599" y="707"/>
                      <a:pt x="610" y="715"/>
                      <a:pt x="622" y="722"/>
                    </a:cubicBezTo>
                    <a:cubicBezTo>
                      <a:pt x="644" y="736"/>
                      <a:pt x="666" y="749"/>
                      <a:pt x="685" y="759"/>
                    </a:cubicBezTo>
                    <a:cubicBezTo>
                      <a:pt x="705" y="769"/>
                      <a:pt x="723" y="778"/>
                      <a:pt x="738" y="784"/>
                    </a:cubicBezTo>
                    <a:cubicBezTo>
                      <a:pt x="753" y="790"/>
                      <a:pt x="766" y="795"/>
                      <a:pt x="774" y="798"/>
                    </a:cubicBezTo>
                    <a:cubicBezTo>
                      <a:pt x="779" y="799"/>
                      <a:pt x="782" y="800"/>
                      <a:pt x="784" y="801"/>
                    </a:cubicBezTo>
                    <a:cubicBezTo>
                      <a:pt x="787" y="802"/>
                      <a:pt x="788" y="802"/>
                      <a:pt x="788" y="802"/>
                    </a:cubicBezTo>
                    <a:cubicBezTo>
                      <a:pt x="793" y="797"/>
                      <a:pt x="793" y="797"/>
                      <a:pt x="793" y="79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ḷîḍê">
                <a:extLst>
                  <a:ext uri="{FF2B5EF4-FFF2-40B4-BE49-F238E27FC236}">
                    <a16:creationId xmlns:a16="http://schemas.microsoft.com/office/drawing/2014/main" id="{D7D4D082-75E3-4C04-8979-005168979A2B}"/>
                  </a:ext>
                </a:extLst>
              </p:cNvPr>
              <p:cNvSpPr/>
              <p:nvPr/>
            </p:nvSpPr>
            <p:spPr bwMode="auto">
              <a:xfrm>
                <a:off x="4343" y="742"/>
                <a:ext cx="409" cy="575"/>
              </a:xfrm>
              <a:custGeom>
                <a:avLst/>
                <a:gdLst>
                  <a:gd name="T0" fmla="*/ 0 w 173"/>
                  <a:gd name="T1" fmla="*/ 0 h 243"/>
                  <a:gd name="T2" fmla="*/ 57 w 173"/>
                  <a:gd name="T3" fmla="*/ 161 h 243"/>
                  <a:gd name="T4" fmla="*/ 173 w 173"/>
                  <a:gd name="T5" fmla="*/ 243 h 243"/>
                  <a:gd name="T6" fmla="*/ 98 w 173"/>
                  <a:gd name="T7" fmla="*/ 75 h 243"/>
                  <a:gd name="T8" fmla="*/ 0 w 173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3">
                    <a:moveTo>
                      <a:pt x="0" y="0"/>
                    </a:moveTo>
                    <a:cubicBezTo>
                      <a:pt x="0" y="0"/>
                      <a:pt x="23" y="121"/>
                      <a:pt x="57" y="161"/>
                    </a:cubicBezTo>
                    <a:cubicBezTo>
                      <a:pt x="91" y="201"/>
                      <a:pt x="173" y="243"/>
                      <a:pt x="173" y="243"/>
                    </a:cubicBezTo>
                    <a:cubicBezTo>
                      <a:pt x="98" y="75"/>
                      <a:pt x="98" y="75"/>
                      <a:pt x="98" y="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ṧľîďe">
                <a:extLst>
                  <a:ext uri="{FF2B5EF4-FFF2-40B4-BE49-F238E27FC236}">
                    <a16:creationId xmlns:a16="http://schemas.microsoft.com/office/drawing/2014/main" id="{D93C14FC-E38E-4618-87CF-ECEEA61C08BB}"/>
                  </a:ext>
                </a:extLst>
              </p:cNvPr>
              <p:cNvSpPr/>
              <p:nvPr/>
            </p:nvSpPr>
            <p:spPr bwMode="auto">
              <a:xfrm>
                <a:off x="4525" y="813"/>
                <a:ext cx="206" cy="204"/>
              </a:xfrm>
              <a:custGeom>
                <a:avLst/>
                <a:gdLst>
                  <a:gd name="T0" fmla="*/ 56 w 87"/>
                  <a:gd name="T1" fmla="*/ 0 h 86"/>
                  <a:gd name="T2" fmla="*/ 8 w 87"/>
                  <a:gd name="T3" fmla="*/ 48 h 86"/>
                  <a:gd name="T4" fmla="*/ 8 w 87"/>
                  <a:gd name="T5" fmla="*/ 78 h 86"/>
                  <a:gd name="T6" fmla="*/ 38 w 87"/>
                  <a:gd name="T7" fmla="*/ 78 h 86"/>
                  <a:gd name="T8" fmla="*/ 87 w 87"/>
                  <a:gd name="T9" fmla="*/ 30 h 86"/>
                  <a:gd name="T10" fmla="*/ 56 w 87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86">
                    <a:moveTo>
                      <a:pt x="56" y="0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0" y="56"/>
                      <a:pt x="0" y="69"/>
                      <a:pt x="8" y="78"/>
                    </a:cubicBezTo>
                    <a:cubicBezTo>
                      <a:pt x="17" y="86"/>
                      <a:pt x="30" y="86"/>
                      <a:pt x="38" y="78"/>
                    </a:cubicBezTo>
                    <a:cubicBezTo>
                      <a:pt x="87" y="30"/>
                      <a:pt x="87" y="30"/>
                      <a:pt x="87" y="30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ļîďè">
                <a:extLst>
                  <a:ext uri="{FF2B5EF4-FFF2-40B4-BE49-F238E27FC236}">
                    <a16:creationId xmlns:a16="http://schemas.microsoft.com/office/drawing/2014/main" id="{CB43144A-1D93-4CC3-836B-AC8B93B0FA24}"/>
                  </a:ext>
                </a:extLst>
              </p:cNvPr>
              <p:cNvSpPr/>
              <p:nvPr/>
            </p:nvSpPr>
            <p:spPr bwMode="auto">
              <a:xfrm>
                <a:off x="4149" y="456"/>
                <a:ext cx="239" cy="237"/>
              </a:xfrm>
              <a:custGeom>
                <a:avLst/>
                <a:gdLst>
                  <a:gd name="T0" fmla="*/ 66 w 101"/>
                  <a:gd name="T1" fmla="*/ 0 h 100"/>
                  <a:gd name="T2" fmla="*/ 10 w 101"/>
                  <a:gd name="T3" fmla="*/ 55 h 100"/>
                  <a:gd name="T4" fmla="*/ 10 w 101"/>
                  <a:gd name="T5" fmla="*/ 90 h 100"/>
                  <a:gd name="T6" fmla="*/ 45 w 101"/>
                  <a:gd name="T7" fmla="*/ 90 h 100"/>
                  <a:gd name="T8" fmla="*/ 101 w 101"/>
                  <a:gd name="T9" fmla="*/ 35 h 100"/>
                  <a:gd name="T10" fmla="*/ 66 w 101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00">
                    <a:moveTo>
                      <a:pt x="66" y="0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0" y="64"/>
                      <a:pt x="1" y="80"/>
                      <a:pt x="10" y="90"/>
                    </a:cubicBezTo>
                    <a:cubicBezTo>
                      <a:pt x="20" y="99"/>
                      <a:pt x="35" y="100"/>
                      <a:pt x="45" y="90"/>
                    </a:cubicBezTo>
                    <a:cubicBezTo>
                      <a:pt x="101" y="35"/>
                      <a:pt x="101" y="35"/>
                      <a:pt x="101" y="35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îš1îḋê">
                <a:extLst>
                  <a:ext uri="{FF2B5EF4-FFF2-40B4-BE49-F238E27FC236}">
                    <a16:creationId xmlns:a16="http://schemas.microsoft.com/office/drawing/2014/main" id="{8DCCA7A5-A2C1-4F16-826D-962F0CBE01D7}"/>
                  </a:ext>
                </a:extLst>
              </p:cNvPr>
              <p:cNvSpPr/>
              <p:nvPr/>
            </p:nvSpPr>
            <p:spPr bwMode="auto">
              <a:xfrm>
                <a:off x="4255" y="539"/>
                <a:ext cx="402" cy="388"/>
              </a:xfrm>
              <a:custGeom>
                <a:avLst/>
                <a:gdLst>
                  <a:gd name="T0" fmla="*/ 133 w 402"/>
                  <a:gd name="T1" fmla="*/ 0 h 388"/>
                  <a:gd name="T2" fmla="*/ 0 w 402"/>
                  <a:gd name="T3" fmla="*/ 130 h 388"/>
                  <a:gd name="T4" fmla="*/ 289 w 402"/>
                  <a:gd name="T5" fmla="*/ 388 h 388"/>
                  <a:gd name="T6" fmla="*/ 402 w 402"/>
                  <a:gd name="T7" fmla="*/ 274 h 388"/>
                  <a:gd name="T8" fmla="*/ 133 w 402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388">
                    <a:moveTo>
                      <a:pt x="133" y="0"/>
                    </a:moveTo>
                    <a:lnTo>
                      <a:pt x="0" y="130"/>
                    </a:lnTo>
                    <a:lnTo>
                      <a:pt x="289" y="388"/>
                    </a:lnTo>
                    <a:lnTo>
                      <a:pt x="402" y="274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šļiḑè">
                <a:extLst>
                  <a:ext uri="{FF2B5EF4-FFF2-40B4-BE49-F238E27FC236}">
                    <a16:creationId xmlns:a16="http://schemas.microsoft.com/office/drawing/2014/main" id="{8C2D3B34-071F-4FBA-9A18-93D58E44CFBD}"/>
                  </a:ext>
                </a:extLst>
              </p:cNvPr>
              <p:cNvSpPr/>
              <p:nvPr/>
            </p:nvSpPr>
            <p:spPr bwMode="auto">
              <a:xfrm>
                <a:off x="4454" y="610"/>
                <a:ext cx="499" cy="499"/>
              </a:xfrm>
              <a:custGeom>
                <a:avLst/>
                <a:gdLst>
                  <a:gd name="T0" fmla="*/ 1 w 211"/>
                  <a:gd name="T1" fmla="*/ 0 h 211"/>
                  <a:gd name="T2" fmla="*/ 0 w 211"/>
                  <a:gd name="T3" fmla="*/ 1 h 211"/>
                  <a:gd name="T4" fmla="*/ 2 w 211"/>
                  <a:gd name="T5" fmla="*/ 4 h 211"/>
                  <a:gd name="T6" fmla="*/ 6 w 211"/>
                  <a:gd name="T7" fmla="*/ 13 h 211"/>
                  <a:gd name="T8" fmla="*/ 25 w 211"/>
                  <a:gd name="T9" fmla="*/ 42 h 211"/>
                  <a:gd name="T10" fmla="*/ 32 w 211"/>
                  <a:gd name="T11" fmla="*/ 51 h 211"/>
                  <a:gd name="T12" fmla="*/ 39 w 211"/>
                  <a:gd name="T13" fmla="*/ 61 h 211"/>
                  <a:gd name="T14" fmla="*/ 57 w 211"/>
                  <a:gd name="T15" fmla="*/ 79 h 211"/>
                  <a:gd name="T16" fmla="*/ 67 w 211"/>
                  <a:gd name="T17" fmla="*/ 89 h 211"/>
                  <a:gd name="T18" fmla="*/ 77 w 211"/>
                  <a:gd name="T19" fmla="*/ 97 h 211"/>
                  <a:gd name="T20" fmla="*/ 99 w 211"/>
                  <a:gd name="T21" fmla="*/ 116 h 211"/>
                  <a:gd name="T22" fmla="*/ 120 w 211"/>
                  <a:gd name="T23" fmla="*/ 134 h 211"/>
                  <a:gd name="T24" fmla="*/ 141 w 211"/>
                  <a:gd name="T25" fmla="*/ 152 h 211"/>
                  <a:gd name="T26" fmla="*/ 160 w 211"/>
                  <a:gd name="T27" fmla="*/ 169 h 211"/>
                  <a:gd name="T28" fmla="*/ 178 w 211"/>
                  <a:gd name="T29" fmla="*/ 184 h 211"/>
                  <a:gd name="T30" fmla="*/ 192 w 211"/>
                  <a:gd name="T31" fmla="*/ 196 h 211"/>
                  <a:gd name="T32" fmla="*/ 204 w 211"/>
                  <a:gd name="T33" fmla="*/ 206 h 211"/>
                  <a:gd name="T34" fmla="*/ 211 w 211"/>
                  <a:gd name="T35" fmla="*/ 211 h 211"/>
                  <a:gd name="T36" fmla="*/ 1 w 211"/>
                  <a:gd name="T3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1" h="21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4"/>
                    </a:cubicBezTo>
                    <a:cubicBezTo>
                      <a:pt x="3" y="6"/>
                      <a:pt x="4" y="9"/>
                      <a:pt x="6" y="13"/>
                    </a:cubicBezTo>
                    <a:cubicBezTo>
                      <a:pt x="11" y="21"/>
                      <a:pt x="17" y="31"/>
                      <a:pt x="25" y="42"/>
                    </a:cubicBezTo>
                    <a:cubicBezTo>
                      <a:pt x="27" y="45"/>
                      <a:pt x="30" y="48"/>
                      <a:pt x="32" y="51"/>
                    </a:cubicBezTo>
                    <a:cubicBezTo>
                      <a:pt x="34" y="54"/>
                      <a:pt x="37" y="57"/>
                      <a:pt x="39" y="61"/>
                    </a:cubicBezTo>
                    <a:cubicBezTo>
                      <a:pt x="45" y="67"/>
                      <a:pt x="50" y="73"/>
                      <a:pt x="57" y="79"/>
                    </a:cubicBezTo>
                    <a:cubicBezTo>
                      <a:pt x="60" y="83"/>
                      <a:pt x="63" y="86"/>
                      <a:pt x="67" y="89"/>
                    </a:cubicBezTo>
                    <a:cubicBezTo>
                      <a:pt x="70" y="92"/>
                      <a:pt x="74" y="94"/>
                      <a:pt x="77" y="97"/>
                    </a:cubicBezTo>
                    <a:cubicBezTo>
                      <a:pt x="84" y="103"/>
                      <a:pt x="92" y="109"/>
                      <a:pt x="99" y="116"/>
                    </a:cubicBezTo>
                    <a:cubicBezTo>
                      <a:pt x="106" y="122"/>
                      <a:pt x="113" y="128"/>
                      <a:pt x="120" y="134"/>
                    </a:cubicBezTo>
                    <a:cubicBezTo>
                      <a:pt x="127" y="141"/>
                      <a:pt x="134" y="147"/>
                      <a:pt x="141" y="152"/>
                    </a:cubicBezTo>
                    <a:cubicBezTo>
                      <a:pt x="147" y="158"/>
                      <a:pt x="154" y="164"/>
                      <a:pt x="160" y="169"/>
                    </a:cubicBezTo>
                    <a:cubicBezTo>
                      <a:pt x="166" y="174"/>
                      <a:pt x="172" y="179"/>
                      <a:pt x="178" y="184"/>
                    </a:cubicBezTo>
                    <a:cubicBezTo>
                      <a:pt x="183" y="188"/>
                      <a:pt x="188" y="193"/>
                      <a:pt x="192" y="196"/>
                    </a:cubicBezTo>
                    <a:cubicBezTo>
                      <a:pt x="197" y="200"/>
                      <a:pt x="201" y="203"/>
                      <a:pt x="204" y="206"/>
                    </a:cubicBezTo>
                    <a:cubicBezTo>
                      <a:pt x="207" y="208"/>
                      <a:pt x="209" y="210"/>
                      <a:pt x="211" y="21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ṥľïḑé">
                <a:extLst>
                  <a:ext uri="{FF2B5EF4-FFF2-40B4-BE49-F238E27FC236}">
                    <a16:creationId xmlns:a16="http://schemas.microsoft.com/office/drawing/2014/main" id="{C1FABCB1-75FC-4185-9223-DDC38EA4FB78}"/>
                  </a:ext>
                </a:extLst>
              </p:cNvPr>
              <p:cNvSpPr/>
              <p:nvPr/>
            </p:nvSpPr>
            <p:spPr bwMode="auto">
              <a:xfrm>
                <a:off x="4281" y="3265"/>
                <a:ext cx="194" cy="1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iṡļïďê">
                <a:extLst>
                  <a:ext uri="{FF2B5EF4-FFF2-40B4-BE49-F238E27FC236}">
                    <a16:creationId xmlns:a16="http://schemas.microsoft.com/office/drawing/2014/main" id="{4AD22083-F535-465A-8AEE-9257146006B9}"/>
                  </a:ext>
                </a:extLst>
              </p:cNvPr>
              <p:cNvSpPr/>
              <p:nvPr/>
            </p:nvSpPr>
            <p:spPr bwMode="auto">
              <a:xfrm>
                <a:off x="4449" y="3109"/>
                <a:ext cx="83" cy="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ṩļïďè">
                <a:extLst>
                  <a:ext uri="{FF2B5EF4-FFF2-40B4-BE49-F238E27FC236}">
                    <a16:creationId xmlns:a16="http://schemas.microsoft.com/office/drawing/2014/main" id="{9B058AB0-931E-4A6B-911E-CB86F9C566AF}"/>
                  </a:ext>
                </a:extLst>
              </p:cNvPr>
              <p:cNvSpPr/>
              <p:nvPr/>
            </p:nvSpPr>
            <p:spPr bwMode="auto">
              <a:xfrm>
                <a:off x="5526" y="3774"/>
                <a:ext cx="331" cy="33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î$ļïḋe">
              <a:extLst>
                <a:ext uri="{FF2B5EF4-FFF2-40B4-BE49-F238E27FC236}">
                  <a16:creationId xmlns:a16="http://schemas.microsoft.com/office/drawing/2014/main" id="{58057969-6A3E-453D-98B0-C3A1403EA10B}"/>
                </a:ext>
              </a:extLst>
            </p:cNvPr>
            <p:cNvSpPr txBox="1"/>
            <p:nvPr/>
          </p:nvSpPr>
          <p:spPr>
            <a:xfrm>
              <a:off x="898500" y="1603087"/>
              <a:ext cx="1005404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95</a:t>
              </a:r>
              <a:r>
                <a:rPr lang="en-US" sz="3200" b="1" dirty="0">
                  <a:solidFill>
                    <a:schemeClr val="bg1"/>
                  </a:solidFill>
                </a:rPr>
                <a:t>%</a:t>
              </a:r>
            </a:p>
          </p:txBody>
        </p:sp>
        <p:grpSp>
          <p:nvGrpSpPr>
            <p:cNvPr id="9" name="iSļïḑè">
              <a:extLst>
                <a:ext uri="{FF2B5EF4-FFF2-40B4-BE49-F238E27FC236}">
                  <a16:creationId xmlns:a16="http://schemas.microsoft.com/office/drawing/2014/main" id="{7FB13487-F8BC-4DDD-A8E2-46533465D473}"/>
                </a:ext>
              </a:extLst>
            </p:cNvPr>
            <p:cNvGrpSpPr/>
            <p:nvPr/>
          </p:nvGrpSpPr>
          <p:grpSpPr>
            <a:xfrm>
              <a:off x="5790027" y="3511735"/>
              <a:ext cx="942666" cy="942666"/>
              <a:chOff x="5741574" y="3767431"/>
              <a:chExt cx="942666" cy="942666"/>
            </a:xfrm>
          </p:grpSpPr>
          <p:sp>
            <p:nvSpPr>
              <p:cNvPr id="28" name="ïślïdè">
                <a:extLst>
                  <a:ext uri="{FF2B5EF4-FFF2-40B4-BE49-F238E27FC236}">
                    <a16:creationId xmlns:a16="http://schemas.microsoft.com/office/drawing/2014/main" id="{652195DC-9955-4BF9-AB18-8DFB988FBADD}"/>
                  </a:ext>
                </a:extLst>
              </p:cNvPr>
              <p:cNvSpPr/>
              <p:nvPr/>
            </p:nvSpPr>
            <p:spPr>
              <a:xfrm>
                <a:off x="5741574" y="3767431"/>
                <a:ext cx="942666" cy="94266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şlïdè">
                <a:extLst>
                  <a:ext uri="{FF2B5EF4-FFF2-40B4-BE49-F238E27FC236}">
                    <a16:creationId xmlns:a16="http://schemas.microsoft.com/office/drawing/2014/main" id="{5E0BF3EF-A9C9-4B60-83DB-BC4AD75ED25A}"/>
                  </a:ext>
                </a:extLst>
              </p:cNvPr>
              <p:cNvSpPr/>
              <p:nvPr/>
            </p:nvSpPr>
            <p:spPr bwMode="auto">
              <a:xfrm>
                <a:off x="6063106" y="4019310"/>
                <a:ext cx="299602" cy="438908"/>
              </a:xfrm>
              <a:custGeom>
                <a:avLst/>
                <a:gdLst>
                  <a:gd name="T0" fmla="*/ 16 w 73"/>
                  <a:gd name="T1" fmla="*/ 77 h 107"/>
                  <a:gd name="T2" fmla="*/ 57 w 73"/>
                  <a:gd name="T3" fmla="*/ 77 h 107"/>
                  <a:gd name="T4" fmla="*/ 52 w 73"/>
                  <a:gd name="T5" fmla="*/ 101 h 107"/>
                  <a:gd name="T6" fmla="*/ 45 w 73"/>
                  <a:gd name="T7" fmla="*/ 101 h 107"/>
                  <a:gd name="T8" fmla="*/ 37 w 73"/>
                  <a:gd name="T9" fmla="*/ 107 h 107"/>
                  <a:gd name="T10" fmla="*/ 29 w 73"/>
                  <a:gd name="T11" fmla="*/ 101 h 107"/>
                  <a:gd name="T12" fmla="*/ 21 w 73"/>
                  <a:gd name="T13" fmla="*/ 101 h 107"/>
                  <a:gd name="T14" fmla="*/ 16 w 73"/>
                  <a:gd name="T15" fmla="*/ 77 h 107"/>
                  <a:gd name="T16" fmla="*/ 51 w 73"/>
                  <a:gd name="T17" fmla="*/ 29 h 107"/>
                  <a:gd name="T18" fmla="*/ 52 w 73"/>
                  <a:gd name="T19" fmla="*/ 35 h 107"/>
                  <a:gd name="T20" fmla="*/ 51 w 73"/>
                  <a:gd name="T21" fmla="*/ 37 h 107"/>
                  <a:gd name="T22" fmla="*/ 53 w 73"/>
                  <a:gd name="T23" fmla="*/ 38 h 107"/>
                  <a:gd name="T24" fmla="*/ 52 w 73"/>
                  <a:gd name="T25" fmla="*/ 42 h 107"/>
                  <a:gd name="T26" fmla="*/ 50 w 73"/>
                  <a:gd name="T27" fmla="*/ 42 h 107"/>
                  <a:gd name="T28" fmla="*/ 52 w 73"/>
                  <a:gd name="T29" fmla="*/ 44 h 107"/>
                  <a:gd name="T30" fmla="*/ 51 w 73"/>
                  <a:gd name="T31" fmla="*/ 47 h 107"/>
                  <a:gd name="T32" fmla="*/ 50 w 73"/>
                  <a:gd name="T33" fmla="*/ 48 h 107"/>
                  <a:gd name="T34" fmla="*/ 51 w 73"/>
                  <a:gd name="T35" fmla="*/ 49 h 107"/>
                  <a:gd name="T36" fmla="*/ 50 w 73"/>
                  <a:gd name="T37" fmla="*/ 53 h 107"/>
                  <a:gd name="T38" fmla="*/ 47 w 73"/>
                  <a:gd name="T39" fmla="*/ 54 h 107"/>
                  <a:gd name="T40" fmla="*/ 29 w 73"/>
                  <a:gd name="T41" fmla="*/ 49 h 107"/>
                  <a:gd name="T42" fmla="*/ 21 w 73"/>
                  <a:gd name="T43" fmla="*/ 49 h 107"/>
                  <a:gd name="T44" fmla="*/ 21 w 73"/>
                  <a:gd name="T45" fmla="*/ 32 h 107"/>
                  <a:gd name="T46" fmla="*/ 28 w 73"/>
                  <a:gd name="T47" fmla="*/ 31 h 107"/>
                  <a:gd name="T48" fmla="*/ 42 w 73"/>
                  <a:gd name="T49" fmla="*/ 16 h 107"/>
                  <a:gd name="T50" fmla="*/ 38 w 73"/>
                  <a:gd name="T51" fmla="*/ 30 h 107"/>
                  <a:gd name="T52" fmla="*/ 51 w 73"/>
                  <a:gd name="T53" fmla="*/ 29 h 107"/>
                  <a:gd name="T54" fmla="*/ 15 w 73"/>
                  <a:gd name="T55" fmla="*/ 71 h 107"/>
                  <a:gd name="T56" fmla="*/ 25 w 73"/>
                  <a:gd name="T57" fmla="*/ 71 h 107"/>
                  <a:gd name="T58" fmla="*/ 17 w 73"/>
                  <a:gd name="T59" fmla="*/ 48 h 107"/>
                  <a:gd name="T60" fmla="*/ 11 w 73"/>
                  <a:gd name="T61" fmla="*/ 29 h 107"/>
                  <a:gd name="T62" fmla="*/ 23 w 73"/>
                  <a:gd name="T63" fmla="*/ 13 h 107"/>
                  <a:gd name="T64" fmla="*/ 37 w 73"/>
                  <a:gd name="T65" fmla="*/ 11 h 107"/>
                  <a:gd name="T66" fmla="*/ 50 w 73"/>
                  <a:gd name="T67" fmla="*/ 14 h 107"/>
                  <a:gd name="T68" fmla="*/ 62 w 73"/>
                  <a:gd name="T69" fmla="*/ 29 h 107"/>
                  <a:gd name="T70" fmla="*/ 56 w 73"/>
                  <a:gd name="T71" fmla="*/ 48 h 107"/>
                  <a:gd name="T72" fmla="*/ 48 w 73"/>
                  <a:gd name="T73" fmla="*/ 71 h 107"/>
                  <a:gd name="T74" fmla="*/ 58 w 73"/>
                  <a:gd name="T75" fmla="*/ 71 h 107"/>
                  <a:gd name="T76" fmla="*/ 65 w 73"/>
                  <a:gd name="T77" fmla="*/ 52 h 107"/>
                  <a:gd name="T78" fmla="*/ 71 w 73"/>
                  <a:gd name="T79" fmla="*/ 27 h 107"/>
                  <a:gd name="T80" fmla="*/ 55 w 73"/>
                  <a:gd name="T81" fmla="*/ 5 h 107"/>
                  <a:gd name="T82" fmla="*/ 37 w 73"/>
                  <a:gd name="T83" fmla="*/ 1 h 107"/>
                  <a:gd name="T84" fmla="*/ 19 w 73"/>
                  <a:gd name="T85" fmla="*/ 5 h 107"/>
                  <a:gd name="T86" fmla="*/ 2 w 73"/>
                  <a:gd name="T87" fmla="*/ 27 h 107"/>
                  <a:gd name="T88" fmla="*/ 8 w 73"/>
                  <a:gd name="T89" fmla="*/ 53 h 107"/>
                  <a:gd name="T90" fmla="*/ 15 w 73"/>
                  <a:gd name="T91" fmla="*/ 7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3" h="107">
                    <a:moveTo>
                      <a:pt x="16" y="77"/>
                    </a:moveTo>
                    <a:cubicBezTo>
                      <a:pt x="57" y="77"/>
                      <a:pt x="57" y="77"/>
                      <a:pt x="57" y="77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4"/>
                      <a:pt x="41" y="107"/>
                      <a:pt x="37" y="107"/>
                    </a:cubicBezTo>
                    <a:cubicBezTo>
                      <a:pt x="33" y="107"/>
                      <a:pt x="30" y="104"/>
                      <a:pt x="29" y="101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16" y="77"/>
                      <a:pt x="16" y="77"/>
                      <a:pt x="16" y="77"/>
                    </a:cubicBezTo>
                    <a:close/>
                    <a:moveTo>
                      <a:pt x="51" y="29"/>
                    </a:moveTo>
                    <a:cubicBezTo>
                      <a:pt x="52" y="35"/>
                      <a:pt x="52" y="35"/>
                      <a:pt x="52" y="35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0" y="21"/>
                      <a:pt x="43" y="27"/>
                      <a:pt x="38" y="30"/>
                    </a:cubicBezTo>
                    <a:cubicBezTo>
                      <a:pt x="51" y="29"/>
                      <a:pt x="51" y="29"/>
                      <a:pt x="51" y="29"/>
                    </a:cubicBezTo>
                    <a:close/>
                    <a:moveTo>
                      <a:pt x="1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4" y="62"/>
                      <a:pt x="20" y="55"/>
                      <a:pt x="17" y="48"/>
                    </a:cubicBezTo>
                    <a:cubicBezTo>
                      <a:pt x="13" y="41"/>
                      <a:pt x="10" y="34"/>
                      <a:pt x="11" y="29"/>
                    </a:cubicBezTo>
                    <a:cubicBezTo>
                      <a:pt x="13" y="21"/>
                      <a:pt x="17" y="16"/>
                      <a:pt x="23" y="13"/>
                    </a:cubicBezTo>
                    <a:cubicBezTo>
                      <a:pt x="27" y="11"/>
                      <a:pt x="32" y="10"/>
                      <a:pt x="37" y="11"/>
                    </a:cubicBezTo>
                    <a:cubicBezTo>
                      <a:pt x="42" y="11"/>
                      <a:pt x="46" y="12"/>
                      <a:pt x="50" y="14"/>
                    </a:cubicBezTo>
                    <a:cubicBezTo>
                      <a:pt x="56" y="17"/>
                      <a:pt x="60" y="22"/>
                      <a:pt x="62" y="29"/>
                    </a:cubicBezTo>
                    <a:cubicBezTo>
                      <a:pt x="63" y="34"/>
                      <a:pt x="59" y="41"/>
                      <a:pt x="56" y="48"/>
                    </a:cubicBezTo>
                    <a:cubicBezTo>
                      <a:pt x="53" y="55"/>
                      <a:pt x="49" y="62"/>
                      <a:pt x="4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9" y="64"/>
                      <a:pt x="62" y="58"/>
                      <a:pt x="65" y="52"/>
                    </a:cubicBezTo>
                    <a:cubicBezTo>
                      <a:pt x="69" y="44"/>
                      <a:pt x="73" y="36"/>
                      <a:pt x="71" y="27"/>
                    </a:cubicBezTo>
                    <a:cubicBezTo>
                      <a:pt x="70" y="17"/>
                      <a:pt x="63" y="9"/>
                      <a:pt x="55" y="5"/>
                    </a:cubicBezTo>
                    <a:cubicBezTo>
                      <a:pt x="49" y="2"/>
                      <a:pt x="43" y="1"/>
                      <a:pt x="37" y="1"/>
                    </a:cubicBezTo>
                    <a:cubicBezTo>
                      <a:pt x="31" y="0"/>
                      <a:pt x="24" y="2"/>
                      <a:pt x="19" y="5"/>
                    </a:cubicBezTo>
                    <a:cubicBezTo>
                      <a:pt x="10" y="9"/>
                      <a:pt x="4" y="16"/>
                      <a:pt x="2" y="27"/>
                    </a:cubicBezTo>
                    <a:cubicBezTo>
                      <a:pt x="0" y="36"/>
                      <a:pt x="4" y="44"/>
                      <a:pt x="8" y="53"/>
                    </a:cubicBezTo>
                    <a:cubicBezTo>
                      <a:pt x="11" y="58"/>
                      <a:pt x="13" y="64"/>
                      <a:pt x="15" y="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íšḷïdê">
              <a:extLst>
                <a:ext uri="{FF2B5EF4-FFF2-40B4-BE49-F238E27FC236}">
                  <a16:creationId xmlns:a16="http://schemas.microsoft.com/office/drawing/2014/main" id="{E39CE6FB-0A80-47CF-8D9E-F8F02DC48E21}"/>
                </a:ext>
              </a:extLst>
            </p:cNvPr>
            <p:cNvGrpSpPr/>
            <p:nvPr/>
          </p:nvGrpSpPr>
          <p:grpSpPr>
            <a:xfrm>
              <a:off x="7875499" y="3511735"/>
              <a:ext cx="942666" cy="942666"/>
              <a:chOff x="7827046" y="3767431"/>
              <a:chExt cx="942666" cy="942666"/>
            </a:xfrm>
          </p:grpSpPr>
          <p:sp>
            <p:nvSpPr>
              <p:cNvPr id="26" name="îşḷïḑé">
                <a:extLst>
                  <a:ext uri="{FF2B5EF4-FFF2-40B4-BE49-F238E27FC236}">
                    <a16:creationId xmlns:a16="http://schemas.microsoft.com/office/drawing/2014/main" id="{84A8E8F5-B529-4C20-B6B9-CD685F044422}"/>
                  </a:ext>
                </a:extLst>
              </p:cNvPr>
              <p:cNvSpPr/>
              <p:nvPr/>
            </p:nvSpPr>
            <p:spPr>
              <a:xfrm>
                <a:off x="7827046" y="3767431"/>
                <a:ext cx="942666" cy="942666"/>
              </a:xfrm>
              <a:prstGeom prst="ellipse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ṧḻiḋé">
                <a:extLst>
                  <a:ext uri="{FF2B5EF4-FFF2-40B4-BE49-F238E27FC236}">
                    <a16:creationId xmlns:a16="http://schemas.microsoft.com/office/drawing/2014/main" id="{7A68033D-7226-411C-BEDA-6F1E49AAAF8C}"/>
                  </a:ext>
                </a:extLst>
              </p:cNvPr>
              <p:cNvSpPr/>
              <p:nvPr/>
            </p:nvSpPr>
            <p:spPr bwMode="auto">
              <a:xfrm>
                <a:off x="8074155" y="4057476"/>
                <a:ext cx="448449" cy="362576"/>
              </a:xfrm>
              <a:custGeom>
                <a:avLst/>
                <a:gdLst>
                  <a:gd name="T0" fmla="*/ 86 w 109"/>
                  <a:gd name="T1" fmla="*/ 88 h 88"/>
                  <a:gd name="T2" fmla="*/ 84 w 109"/>
                  <a:gd name="T3" fmla="*/ 44 h 88"/>
                  <a:gd name="T4" fmla="*/ 80 w 109"/>
                  <a:gd name="T5" fmla="*/ 71 h 88"/>
                  <a:gd name="T6" fmla="*/ 109 w 109"/>
                  <a:gd name="T7" fmla="*/ 0 h 88"/>
                  <a:gd name="T8" fmla="*/ 92 w 109"/>
                  <a:gd name="T9" fmla="*/ 33 h 88"/>
                  <a:gd name="T10" fmla="*/ 80 w 109"/>
                  <a:gd name="T11" fmla="*/ 25 h 88"/>
                  <a:gd name="T12" fmla="*/ 67 w 109"/>
                  <a:gd name="T13" fmla="*/ 68 h 88"/>
                  <a:gd name="T14" fmla="*/ 37 w 109"/>
                  <a:gd name="T15" fmla="*/ 73 h 88"/>
                  <a:gd name="T16" fmla="*/ 19 w 109"/>
                  <a:gd name="T17" fmla="*/ 63 h 88"/>
                  <a:gd name="T18" fmla="*/ 0 w 109"/>
                  <a:gd name="T19" fmla="*/ 56 h 88"/>
                  <a:gd name="T20" fmla="*/ 25 w 109"/>
                  <a:gd name="T21" fmla="*/ 48 h 88"/>
                  <a:gd name="T22" fmla="*/ 30 w 109"/>
                  <a:gd name="T23" fmla="*/ 57 h 88"/>
                  <a:gd name="T24" fmla="*/ 44 w 109"/>
                  <a:gd name="T25" fmla="*/ 29 h 88"/>
                  <a:gd name="T26" fmla="*/ 66 w 109"/>
                  <a:gd name="T27" fmla="*/ 50 h 88"/>
                  <a:gd name="T28" fmla="*/ 68 w 109"/>
                  <a:gd name="T29" fmla="*/ 18 h 88"/>
                  <a:gd name="T30" fmla="*/ 78 w 109"/>
                  <a:gd name="T31" fmla="*/ 12 h 88"/>
                  <a:gd name="T32" fmla="*/ 90 w 109"/>
                  <a:gd name="T33" fmla="*/ 1 h 88"/>
                  <a:gd name="T34" fmla="*/ 22 w 109"/>
                  <a:gd name="T35" fmla="*/ 88 h 88"/>
                  <a:gd name="T36" fmla="*/ 29 w 109"/>
                  <a:gd name="T37" fmla="*/ 80 h 88"/>
                  <a:gd name="T38" fmla="*/ 22 w 109"/>
                  <a:gd name="T39" fmla="*/ 79 h 88"/>
                  <a:gd name="T40" fmla="*/ 11 w 109"/>
                  <a:gd name="T41" fmla="*/ 88 h 88"/>
                  <a:gd name="T42" fmla="*/ 17 w 109"/>
                  <a:gd name="T43" fmla="*/ 71 h 88"/>
                  <a:gd name="T44" fmla="*/ 11 w 109"/>
                  <a:gd name="T45" fmla="*/ 73 h 88"/>
                  <a:gd name="T46" fmla="*/ 34 w 109"/>
                  <a:gd name="T47" fmla="*/ 88 h 88"/>
                  <a:gd name="T48" fmla="*/ 40 w 109"/>
                  <a:gd name="T49" fmla="*/ 79 h 88"/>
                  <a:gd name="T50" fmla="*/ 34 w 109"/>
                  <a:gd name="T51" fmla="*/ 80 h 88"/>
                  <a:gd name="T52" fmla="*/ 45 w 109"/>
                  <a:gd name="T53" fmla="*/ 88 h 88"/>
                  <a:gd name="T54" fmla="*/ 52 w 109"/>
                  <a:gd name="T55" fmla="*/ 63 h 88"/>
                  <a:gd name="T56" fmla="*/ 45 w 109"/>
                  <a:gd name="T57" fmla="*/ 69 h 88"/>
                  <a:gd name="T58" fmla="*/ 57 w 109"/>
                  <a:gd name="T59" fmla="*/ 88 h 88"/>
                  <a:gd name="T60" fmla="*/ 63 w 109"/>
                  <a:gd name="T61" fmla="*/ 73 h 88"/>
                  <a:gd name="T62" fmla="*/ 57 w 109"/>
                  <a:gd name="T63" fmla="*/ 88 h 88"/>
                  <a:gd name="T64" fmla="*/ 75 w 109"/>
                  <a:gd name="T65" fmla="*/ 88 h 88"/>
                  <a:gd name="T66" fmla="*/ 68 w 109"/>
                  <a:gd name="T67" fmla="*/ 7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88">
                    <a:moveTo>
                      <a:pt x="80" y="88"/>
                    </a:move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88"/>
                      <a:pt x="80" y="88"/>
                      <a:pt x="80" y="88"/>
                    </a:cubicBezTo>
                    <a:close/>
                    <a:moveTo>
                      <a:pt x="109" y="0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109" y="0"/>
                      <a:pt x="109" y="0"/>
                      <a:pt x="109" y="0"/>
                    </a:cubicBezTo>
                    <a:close/>
                    <a:moveTo>
                      <a:pt x="22" y="88"/>
                    </a:moveTo>
                    <a:cubicBezTo>
                      <a:pt x="24" y="88"/>
                      <a:pt x="27" y="88"/>
                      <a:pt x="29" y="88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88"/>
                      <a:pt x="22" y="88"/>
                      <a:pt x="22" y="88"/>
                    </a:cubicBezTo>
                    <a:close/>
                    <a:moveTo>
                      <a:pt x="11" y="88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88"/>
                      <a:pt x="11" y="88"/>
                      <a:pt x="11" y="88"/>
                    </a:cubicBezTo>
                    <a:close/>
                    <a:moveTo>
                      <a:pt x="34" y="88"/>
                    </a:moveTo>
                    <a:cubicBezTo>
                      <a:pt x="36" y="88"/>
                      <a:pt x="38" y="88"/>
                      <a:pt x="40" y="88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88"/>
                      <a:pt x="34" y="88"/>
                      <a:pt x="34" y="88"/>
                    </a:cubicBezTo>
                    <a:close/>
                    <a:moveTo>
                      <a:pt x="45" y="88"/>
                    </a:moveTo>
                    <a:cubicBezTo>
                      <a:pt x="47" y="88"/>
                      <a:pt x="50" y="88"/>
                      <a:pt x="52" y="88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88"/>
                      <a:pt x="45" y="88"/>
                      <a:pt x="45" y="88"/>
                    </a:cubicBezTo>
                    <a:close/>
                    <a:moveTo>
                      <a:pt x="57" y="88"/>
                    </a:moveTo>
                    <a:cubicBezTo>
                      <a:pt x="59" y="88"/>
                      <a:pt x="61" y="88"/>
                      <a:pt x="63" y="88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88"/>
                      <a:pt x="57" y="88"/>
                      <a:pt x="57" y="88"/>
                    </a:cubicBezTo>
                    <a:close/>
                    <a:moveTo>
                      <a:pt x="68" y="88"/>
                    </a:moveTo>
                    <a:cubicBezTo>
                      <a:pt x="70" y="88"/>
                      <a:pt x="73" y="88"/>
                      <a:pt x="75" y="88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68" y="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ï$ľiḓè">
              <a:extLst>
                <a:ext uri="{FF2B5EF4-FFF2-40B4-BE49-F238E27FC236}">
                  <a16:creationId xmlns:a16="http://schemas.microsoft.com/office/drawing/2014/main" id="{472F51B6-F95D-4E93-B5CB-5B34B9827B5A}"/>
                </a:ext>
              </a:extLst>
            </p:cNvPr>
            <p:cNvGrpSpPr/>
            <p:nvPr/>
          </p:nvGrpSpPr>
          <p:grpSpPr>
            <a:xfrm>
              <a:off x="9960971" y="3518763"/>
              <a:ext cx="942666" cy="942666"/>
              <a:chOff x="9912518" y="3767431"/>
              <a:chExt cx="942666" cy="942666"/>
            </a:xfrm>
          </p:grpSpPr>
          <p:sp>
            <p:nvSpPr>
              <p:cNvPr id="24" name="íṣḻiḍè">
                <a:extLst>
                  <a:ext uri="{FF2B5EF4-FFF2-40B4-BE49-F238E27FC236}">
                    <a16:creationId xmlns:a16="http://schemas.microsoft.com/office/drawing/2014/main" id="{EBE15FD1-830D-447F-B888-233A381A663A}"/>
                  </a:ext>
                </a:extLst>
              </p:cNvPr>
              <p:cNvSpPr/>
              <p:nvPr/>
            </p:nvSpPr>
            <p:spPr>
              <a:xfrm>
                <a:off x="9912518" y="3767431"/>
                <a:ext cx="942666" cy="942666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ṣlíďe">
                <a:extLst>
                  <a:ext uri="{FF2B5EF4-FFF2-40B4-BE49-F238E27FC236}">
                    <a16:creationId xmlns:a16="http://schemas.microsoft.com/office/drawing/2014/main" id="{23B1B2A9-B1E1-466B-857E-4D4AF36AC699}"/>
                  </a:ext>
                </a:extLst>
              </p:cNvPr>
              <p:cNvSpPr/>
              <p:nvPr/>
            </p:nvSpPr>
            <p:spPr bwMode="auto">
              <a:xfrm>
                <a:off x="10223554" y="4057476"/>
                <a:ext cx="320594" cy="362576"/>
              </a:xfrm>
              <a:custGeom>
                <a:avLst/>
                <a:gdLst>
                  <a:gd name="T0" fmla="*/ 20 w 78"/>
                  <a:gd name="T1" fmla="*/ 7 h 88"/>
                  <a:gd name="T2" fmla="*/ 20 w 78"/>
                  <a:gd name="T3" fmla="*/ 11 h 88"/>
                  <a:gd name="T4" fmla="*/ 5 w 78"/>
                  <a:gd name="T5" fmla="*/ 6 h 88"/>
                  <a:gd name="T6" fmla="*/ 1 w 78"/>
                  <a:gd name="T7" fmla="*/ 8 h 88"/>
                  <a:gd name="T8" fmla="*/ 0 w 78"/>
                  <a:gd name="T9" fmla="*/ 20 h 88"/>
                  <a:gd name="T10" fmla="*/ 3 w 78"/>
                  <a:gd name="T11" fmla="*/ 38 h 88"/>
                  <a:gd name="T12" fmla="*/ 17 w 78"/>
                  <a:gd name="T13" fmla="*/ 49 h 88"/>
                  <a:gd name="T14" fmla="*/ 20 w 78"/>
                  <a:gd name="T15" fmla="*/ 50 h 88"/>
                  <a:gd name="T16" fmla="*/ 20 w 78"/>
                  <a:gd name="T17" fmla="*/ 49 h 88"/>
                  <a:gd name="T18" fmla="*/ 31 w 78"/>
                  <a:gd name="T19" fmla="*/ 52 h 88"/>
                  <a:gd name="T20" fmla="*/ 31 w 78"/>
                  <a:gd name="T21" fmla="*/ 64 h 88"/>
                  <a:gd name="T22" fmla="*/ 27 w 78"/>
                  <a:gd name="T23" fmla="*/ 64 h 88"/>
                  <a:gd name="T24" fmla="*/ 27 w 78"/>
                  <a:gd name="T25" fmla="*/ 68 h 88"/>
                  <a:gd name="T26" fmla="*/ 15 w 78"/>
                  <a:gd name="T27" fmla="*/ 68 h 88"/>
                  <a:gd name="T28" fmla="*/ 15 w 78"/>
                  <a:gd name="T29" fmla="*/ 88 h 88"/>
                  <a:gd name="T30" fmla="*/ 64 w 78"/>
                  <a:gd name="T31" fmla="*/ 88 h 88"/>
                  <a:gd name="T32" fmla="*/ 64 w 78"/>
                  <a:gd name="T33" fmla="*/ 68 h 88"/>
                  <a:gd name="T34" fmla="*/ 52 w 78"/>
                  <a:gd name="T35" fmla="*/ 68 h 88"/>
                  <a:gd name="T36" fmla="*/ 52 w 78"/>
                  <a:gd name="T37" fmla="*/ 64 h 88"/>
                  <a:gd name="T38" fmla="*/ 47 w 78"/>
                  <a:gd name="T39" fmla="*/ 64 h 88"/>
                  <a:gd name="T40" fmla="*/ 47 w 78"/>
                  <a:gd name="T41" fmla="*/ 52 h 88"/>
                  <a:gd name="T42" fmla="*/ 58 w 78"/>
                  <a:gd name="T43" fmla="*/ 49 h 88"/>
                  <a:gd name="T44" fmla="*/ 58 w 78"/>
                  <a:gd name="T45" fmla="*/ 50 h 88"/>
                  <a:gd name="T46" fmla="*/ 61 w 78"/>
                  <a:gd name="T47" fmla="*/ 49 h 88"/>
                  <a:gd name="T48" fmla="*/ 75 w 78"/>
                  <a:gd name="T49" fmla="*/ 38 h 88"/>
                  <a:gd name="T50" fmla="*/ 78 w 78"/>
                  <a:gd name="T51" fmla="*/ 20 h 88"/>
                  <a:gd name="T52" fmla="*/ 77 w 78"/>
                  <a:gd name="T53" fmla="*/ 8 h 88"/>
                  <a:gd name="T54" fmla="*/ 73 w 78"/>
                  <a:gd name="T55" fmla="*/ 6 h 88"/>
                  <a:gd name="T56" fmla="*/ 58 w 78"/>
                  <a:gd name="T57" fmla="*/ 11 h 88"/>
                  <a:gd name="T58" fmla="*/ 58 w 78"/>
                  <a:gd name="T59" fmla="*/ 7 h 88"/>
                  <a:gd name="T60" fmla="*/ 60 w 78"/>
                  <a:gd name="T61" fmla="*/ 7 h 88"/>
                  <a:gd name="T62" fmla="*/ 60 w 78"/>
                  <a:gd name="T63" fmla="*/ 0 h 88"/>
                  <a:gd name="T64" fmla="*/ 17 w 78"/>
                  <a:gd name="T65" fmla="*/ 0 h 88"/>
                  <a:gd name="T66" fmla="*/ 17 w 78"/>
                  <a:gd name="T67" fmla="*/ 7 h 88"/>
                  <a:gd name="T68" fmla="*/ 20 w 78"/>
                  <a:gd name="T69" fmla="*/ 7 h 88"/>
                  <a:gd name="T70" fmla="*/ 63 w 78"/>
                  <a:gd name="T71" fmla="*/ 42 h 88"/>
                  <a:gd name="T72" fmla="*/ 59 w 78"/>
                  <a:gd name="T73" fmla="*/ 20 h 88"/>
                  <a:gd name="T74" fmla="*/ 61 w 78"/>
                  <a:gd name="T75" fmla="*/ 22 h 88"/>
                  <a:gd name="T76" fmla="*/ 66 w 78"/>
                  <a:gd name="T77" fmla="*/ 18 h 88"/>
                  <a:gd name="T78" fmla="*/ 64 w 78"/>
                  <a:gd name="T79" fmla="*/ 16 h 88"/>
                  <a:gd name="T80" fmla="*/ 71 w 78"/>
                  <a:gd name="T81" fmla="*/ 13 h 88"/>
                  <a:gd name="T82" fmla="*/ 72 w 78"/>
                  <a:gd name="T83" fmla="*/ 20 h 88"/>
                  <a:gd name="T84" fmla="*/ 69 w 78"/>
                  <a:gd name="T85" fmla="*/ 36 h 88"/>
                  <a:gd name="T86" fmla="*/ 63 w 78"/>
                  <a:gd name="T87" fmla="*/ 42 h 88"/>
                  <a:gd name="T88" fmla="*/ 19 w 78"/>
                  <a:gd name="T89" fmla="*/ 20 h 88"/>
                  <a:gd name="T90" fmla="*/ 15 w 78"/>
                  <a:gd name="T91" fmla="*/ 42 h 88"/>
                  <a:gd name="T92" fmla="*/ 9 w 78"/>
                  <a:gd name="T93" fmla="*/ 36 h 88"/>
                  <a:gd name="T94" fmla="*/ 6 w 78"/>
                  <a:gd name="T95" fmla="*/ 20 h 88"/>
                  <a:gd name="T96" fmla="*/ 7 w 78"/>
                  <a:gd name="T97" fmla="*/ 13 h 88"/>
                  <a:gd name="T98" fmla="*/ 14 w 78"/>
                  <a:gd name="T99" fmla="*/ 16 h 88"/>
                  <a:gd name="T100" fmla="*/ 12 w 78"/>
                  <a:gd name="T101" fmla="*/ 18 h 88"/>
                  <a:gd name="T102" fmla="*/ 17 w 78"/>
                  <a:gd name="T103" fmla="*/ 22 h 88"/>
                  <a:gd name="T104" fmla="*/ 19 w 78"/>
                  <a:gd name="T105" fmla="*/ 20 h 88"/>
                  <a:gd name="T106" fmla="*/ 32 w 78"/>
                  <a:gd name="T107" fmla="*/ 10 h 88"/>
                  <a:gd name="T108" fmla="*/ 32 w 78"/>
                  <a:gd name="T109" fmla="*/ 45 h 88"/>
                  <a:gd name="T110" fmla="*/ 25 w 78"/>
                  <a:gd name="T111" fmla="*/ 41 h 88"/>
                  <a:gd name="T112" fmla="*/ 28 w 78"/>
                  <a:gd name="T113" fmla="*/ 14 h 88"/>
                  <a:gd name="T114" fmla="*/ 28 w 78"/>
                  <a:gd name="T115" fmla="*/ 10 h 88"/>
                  <a:gd name="T116" fmla="*/ 32 w 78"/>
                  <a:gd name="T117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20" y="7"/>
                    </a:moveTo>
                    <a:cubicBezTo>
                      <a:pt x="20" y="8"/>
                      <a:pt x="21" y="10"/>
                      <a:pt x="20" y="1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0" y="26"/>
                      <a:pt x="1" y="33"/>
                      <a:pt x="3" y="38"/>
                    </a:cubicBezTo>
                    <a:cubicBezTo>
                      <a:pt x="6" y="44"/>
                      <a:pt x="10" y="48"/>
                      <a:pt x="17" y="49"/>
                    </a:cubicBezTo>
                    <a:cubicBezTo>
                      <a:pt x="18" y="50"/>
                      <a:pt x="19" y="50"/>
                      <a:pt x="20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51"/>
                      <a:pt x="26" y="52"/>
                      <a:pt x="31" y="5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52" y="52"/>
                      <a:pt x="56" y="51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1" y="49"/>
                    </a:cubicBezTo>
                    <a:cubicBezTo>
                      <a:pt x="68" y="48"/>
                      <a:pt x="72" y="44"/>
                      <a:pt x="75" y="38"/>
                    </a:cubicBezTo>
                    <a:cubicBezTo>
                      <a:pt x="77" y="33"/>
                      <a:pt x="78" y="26"/>
                      <a:pt x="78" y="20"/>
                    </a:cubicBezTo>
                    <a:cubicBezTo>
                      <a:pt x="78" y="16"/>
                      <a:pt x="78" y="11"/>
                      <a:pt x="77" y="8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8" y="8"/>
                      <a:pt x="58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0" y="7"/>
                      <a:pt x="20" y="7"/>
                      <a:pt x="20" y="7"/>
                    </a:cubicBezTo>
                    <a:close/>
                    <a:moveTo>
                      <a:pt x="63" y="42"/>
                    </a:moveTo>
                    <a:cubicBezTo>
                      <a:pt x="64" y="36"/>
                      <a:pt x="60" y="28"/>
                      <a:pt x="59" y="20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5"/>
                      <a:pt x="72" y="18"/>
                      <a:pt x="72" y="20"/>
                    </a:cubicBezTo>
                    <a:cubicBezTo>
                      <a:pt x="71" y="26"/>
                      <a:pt x="71" y="31"/>
                      <a:pt x="69" y="36"/>
                    </a:cubicBezTo>
                    <a:cubicBezTo>
                      <a:pt x="67" y="39"/>
                      <a:pt x="65" y="41"/>
                      <a:pt x="63" y="42"/>
                    </a:cubicBezTo>
                    <a:close/>
                    <a:moveTo>
                      <a:pt x="19" y="20"/>
                    </a:moveTo>
                    <a:cubicBezTo>
                      <a:pt x="17" y="28"/>
                      <a:pt x="14" y="36"/>
                      <a:pt x="15" y="42"/>
                    </a:cubicBezTo>
                    <a:cubicBezTo>
                      <a:pt x="13" y="41"/>
                      <a:pt x="11" y="39"/>
                      <a:pt x="9" y="36"/>
                    </a:cubicBezTo>
                    <a:cubicBezTo>
                      <a:pt x="7" y="31"/>
                      <a:pt x="6" y="26"/>
                      <a:pt x="6" y="20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lose/>
                    <a:moveTo>
                      <a:pt x="32" y="10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27" y="45"/>
                      <a:pt x="25" y="41"/>
                    </a:cubicBezTo>
                    <a:cubicBezTo>
                      <a:pt x="24" y="37"/>
                      <a:pt x="28" y="16"/>
                      <a:pt x="28" y="14"/>
                    </a:cubicBezTo>
                    <a:cubicBezTo>
                      <a:pt x="28" y="13"/>
                      <a:pt x="28" y="10"/>
                      <a:pt x="28" y="10"/>
                    </a:cubicBez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î$liḑê">
              <a:extLst>
                <a:ext uri="{FF2B5EF4-FFF2-40B4-BE49-F238E27FC236}">
                  <a16:creationId xmlns:a16="http://schemas.microsoft.com/office/drawing/2014/main" id="{02539E26-2CCE-4E50-BE35-E4E97C16F5CF}"/>
                </a:ext>
              </a:extLst>
            </p:cNvPr>
            <p:cNvSpPr/>
            <p:nvPr/>
          </p:nvSpPr>
          <p:spPr>
            <a:xfrm>
              <a:off x="5172345" y="4600963"/>
              <a:ext cx="2172945" cy="328243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lnSpcReduction="100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accent2"/>
                  </a:solidFill>
                </a:rPr>
                <a:t>Text here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îṣľiḋê">
              <a:extLst>
                <a:ext uri="{FF2B5EF4-FFF2-40B4-BE49-F238E27FC236}">
                  <a16:creationId xmlns:a16="http://schemas.microsoft.com/office/drawing/2014/main" id="{165929D0-44F2-48A1-9323-3A10482A4291}"/>
                </a:ext>
              </a:extLst>
            </p:cNvPr>
            <p:cNvSpPr/>
            <p:nvPr/>
          </p:nvSpPr>
          <p:spPr>
            <a:xfrm>
              <a:off x="5219718" y="4934823"/>
              <a:ext cx="1927827" cy="774206"/>
            </a:xfrm>
            <a:prstGeom prst="rect">
              <a:avLst/>
            </a:prstGeom>
          </p:spPr>
          <p:txBody>
            <a:bodyPr wrap="square" lIns="90000" tIns="46800" rIns="90000" bIns="4680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/>
                <a:t>Copy paste fonts. Choose the only option to retain text.</a:t>
              </a:r>
            </a:p>
          </p:txBody>
        </p:sp>
        <p:sp>
          <p:nvSpPr>
            <p:cNvPr id="14" name="îṧļïdè">
              <a:extLst>
                <a:ext uri="{FF2B5EF4-FFF2-40B4-BE49-F238E27FC236}">
                  <a16:creationId xmlns:a16="http://schemas.microsoft.com/office/drawing/2014/main" id="{0621580E-3689-45E9-9255-3A80BB13AF82}"/>
                </a:ext>
              </a:extLst>
            </p:cNvPr>
            <p:cNvSpPr/>
            <p:nvPr/>
          </p:nvSpPr>
          <p:spPr>
            <a:xfrm>
              <a:off x="7260358" y="4600963"/>
              <a:ext cx="2172945" cy="328243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lnSpcReduction="100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accent3"/>
                  </a:solidFill>
                </a:rPr>
                <a:t>Text here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5" name="iṧ1íḑè">
              <a:extLst>
                <a:ext uri="{FF2B5EF4-FFF2-40B4-BE49-F238E27FC236}">
                  <a16:creationId xmlns:a16="http://schemas.microsoft.com/office/drawing/2014/main" id="{47389898-AE30-4BF3-BD17-F09ABB23E01C}"/>
                </a:ext>
              </a:extLst>
            </p:cNvPr>
            <p:cNvSpPr/>
            <p:nvPr/>
          </p:nvSpPr>
          <p:spPr>
            <a:xfrm>
              <a:off x="7365868" y="4934823"/>
              <a:ext cx="1982503" cy="774206"/>
            </a:xfrm>
            <a:prstGeom prst="rect">
              <a:avLst/>
            </a:prstGeom>
          </p:spPr>
          <p:txBody>
            <a:bodyPr wrap="square" lIns="90000" tIns="46800" rIns="90000" bIns="4680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/>
                <a:t>Copy paste fonts. Choose the only option to retain text.</a:t>
              </a:r>
            </a:p>
          </p:txBody>
        </p:sp>
        <p:sp>
          <p:nvSpPr>
            <p:cNvPr id="16" name="î$ļïďè">
              <a:extLst>
                <a:ext uri="{FF2B5EF4-FFF2-40B4-BE49-F238E27FC236}">
                  <a16:creationId xmlns:a16="http://schemas.microsoft.com/office/drawing/2014/main" id="{78A30BD8-8EEA-4981-85E6-6F18190EFFAC}"/>
                </a:ext>
              </a:extLst>
            </p:cNvPr>
            <p:cNvSpPr/>
            <p:nvPr/>
          </p:nvSpPr>
          <p:spPr>
            <a:xfrm>
              <a:off x="9345831" y="4600963"/>
              <a:ext cx="2172945" cy="328243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lnSpcReduction="100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accent4"/>
                  </a:solidFill>
                </a:rPr>
                <a:t>Text here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7" name="iṡ1îḍè">
              <a:extLst>
                <a:ext uri="{FF2B5EF4-FFF2-40B4-BE49-F238E27FC236}">
                  <a16:creationId xmlns:a16="http://schemas.microsoft.com/office/drawing/2014/main" id="{E59AFB83-1012-48F5-B5DC-C65BDE50A8EA}"/>
                </a:ext>
              </a:extLst>
            </p:cNvPr>
            <p:cNvSpPr/>
            <p:nvPr/>
          </p:nvSpPr>
          <p:spPr>
            <a:xfrm>
              <a:off x="9538813" y="4934823"/>
              <a:ext cx="1895031" cy="774206"/>
            </a:xfrm>
            <a:prstGeom prst="rect">
              <a:avLst/>
            </a:prstGeom>
          </p:spPr>
          <p:txBody>
            <a:bodyPr wrap="square" lIns="90000" tIns="46800" rIns="90000" bIns="4680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/>
                <a:t>Copy paste fonts. Choose the only option to retain text.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A647268-27C4-4D15-8AB7-34DA32562B7C}"/>
                </a:ext>
              </a:extLst>
            </p:cNvPr>
            <p:cNvCxnSpPr/>
            <p:nvPr/>
          </p:nvCxnSpPr>
          <p:spPr>
            <a:xfrm>
              <a:off x="7259513" y="4349969"/>
              <a:ext cx="0" cy="179365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7BED335-0138-4C91-8275-FDA999D8F597}"/>
                </a:ext>
              </a:extLst>
            </p:cNvPr>
            <p:cNvCxnSpPr/>
            <p:nvPr/>
          </p:nvCxnSpPr>
          <p:spPr>
            <a:xfrm>
              <a:off x="9442876" y="4349969"/>
              <a:ext cx="0" cy="179365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i$ľîdè">
              <a:extLst>
                <a:ext uri="{FF2B5EF4-FFF2-40B4-BE49-F238E27FC236}">
                  <a16:creationId xmlns:a16="http://schemas.microsoft.com/office/drawing/2014/main" id="{415B9DFB-FC43-40A5-B257-1DB18C59FCB0}"/>
                </a:ext>
              </a:extLst>
            </p:cNvPr>
            <p:cNvGrpSpPr/>
            <p:nvPr/>
          </p:nvGrpSpPr>
          <p:grpSpPr>
            <a:xfrm>
              <a:off x="5268062" y="1555455"/>
              <a:ext cx="6252426" cy="1595557"/>
              <a:chOff x="687278" y="2398652"/>
              <a:chExt cx="3524773" cy="1595557"/>
            </a:xfrm>
          </p:grpSpPr>
          <p:sp>
            <p:nvSpPr>
              <p:cNvPr id="22" name="iŝliḍé">
                <a:extLst>
                  <a:ext uri="{FF2B5EF4-FFF2-40B4-BE49-F238E27FC236}">
                    <a16:creationId xmlns:a16="http://schemas.microsoft.com/office/drawing/2014/main" id="{931350EA-BC17-4D71-905E-87999529F9DD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153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23" name="í$ľiḍé">
                <a:extLst>
                  <a:ext uri="{FF2B5EF4-FFF2-40B4-BE49-F238E27FC236}">
                    <a16:creationId xmlns:a16="http://schemas.microsoft.com/office/drawing/2014/main" id="{E52A77A0-8AAE-4BEB-8662-32D86C53D9CC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462C32D-35A3-44D2-B040-E952FF63C84F}"/>
                </a:ext>
              </a:extLst>
            </p:cNvPr>
            <p:cNvCxnSpPr/>
            <p:nvPr/>
          </p:nvCxnSpPr>
          <p:spPr>
            <a:xfrm>
              <a:off x="5331000" y="3150265"/>
              <a:ext cx="618777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0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8B1F46-CBCC-4ED5-BB06-AA889897C0E4}"/>
              </a:ext>
            </a:extLst>
          </p:cNvPr>
          <p:cNvSpPr txBox="1"/>
          <p:nvPr/>
        </p:nvSpPr>
        <p:spPr>
          <a:xfrm>
            <a:off x="2700615" y="2869950"/>
            <a:ext cx="470900" cy="40943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0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5" name="e801a138-3c1c-4633-9266-5a187bf989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91F5CBD-5E44-45AF-996B-C9DAA272E77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821" y="1448780"/>
            <a:ext cx="10858358" cy="4259008"/>
            <a:chOff x="666821" y="1448780"/>
            <a:chExt cx="10858358" cy="4259008"/>
          </a:xfrm>
        </p:grpSpPr>
        <p:sp>
          <p:nvSpPr>
            <p:cNvPr id="6" name="íśľíḍè">
              <a:extLst>
                <a:ext uri="{FF2B5EF4-FFF2-40B4-BE49-F238E27FC236}">
                  <a16:creationId xmlns:a16="http://schemas.microsoft.com/office/drawing/2014/main" id="{C8734935-5658-496D-8B30-AFFD37D753A2}"/>
                </a:ext>
              </a:extLst>
            </p:cNvPr>
            <p:cNvSpPr/>
            <p:nvPr/>
          </p:nvSpPr>
          <p:spPr>
            <a:xfrm rot="2700000">
              <a:off x="3522802" y="2383720"/>
              <a:ext cx="2389128" cy="2389128"/>
            </a:xfrm>
            <a:prstGeom prst="teardrop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š1íḑê">
              <a:extLst>
                <a:ext uri="{FF2B5EF4-FFF2-40B4-BE49-F238E27FC236}">
                  <a16:creationId xmlns:a16="http://schemas.microsoft.com/office/drawing/2014/main" id="{A7F799A7-40FE-4AB0-850C-04A4A0A873FA}"/>
                </a:ext>
              </a:extLst>
            </p:cNvPr>
            <p:cNvSpPr/>
            <p:nvPr/>
          </p:nvSpPr>
          <p:spPr>
            <a:xfrm rot="18900000" flipH="1">
              <a:off x="6896415" y="2740227"/>
              <a:ext cx="1676116" cy="1676116"/>
            </a:xfrm>
            <a:prstGeom prst="teardrop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íšļíḍê">
              <a:extLst>
                <a:ext uri="{FF2B5EF4-FFF2-40B4-BE49-F238E27FC236}">
                  <a16:creationId xmlns:a16="http://schemas.microsoft.com/office/drawing/2014/main" id="{233A63E8-9B75-4E45-AED6-B596F85F6997}"/>
                </a:ext>
              </a:extLst>
            </p:cNvPr>
            <p:cNvGrpSpPr/>
            <p:nvPr/>
          </p:nvGrpSpPr>
          <p:grpSpPr>
            <a:xfrm>
              <a:off x="5639950" y="1448780"/>
              <a:ext cx="1676116" cy="4259008"/>
              <a:chOff x="5639022" y="1042201"/>
              <a:chExt cx="1878631" cy="4773598"/>
            </a:xfrm>
          </p:grpSpPr>
          <p:sp>
            <p:nvSpPr>
              <p:cNvPr id="21" name="iṧ1iḑè">
                <a:extLst>
                  <a:ext uri="{FF2B5EF4-FFF2-40B4-BE49-F238E27FC236}">
                    <a16:creationId xmlns:a16="http://schemas.microsoft.com/office/drawing/2014/main" id="{467EFD5B-F6E3-4A0A-885C-B88BB43F3479}"/>
                  </a:ext>
                </a:extLst>
              </p:cNvPr>
              <p:cNvSpPr/>
              <p:nvPr/>
            </p:nvSpPr>
            <p:spPr>
              <a:xfrm rot="13500000" flipH="1">
                <a:off x="5639022" y="1042201"/>
                <a:ext cx="1878631" cy="1878631"/>
              </a:xfrm>
              <a:prstGeom prst="teardrop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ḻiḍe">
                <a:extLst>
                  <a:ext uri="{FF2B5EF4-FFF2-40B4-BE49-F238E27FC236}">
                    <a16:creationId xmlns:a16="http://schemas.microsoft.com/office/drawing/2014/main" id="{E742ED54-F11B-4553-9EC0-E297930B49F0}"/>
                  </a:ext>
                </a:extLst>
              </p:cNvPr>
              <p:cNvSpPr/>
              <p:nvPr/>
            </p:nvSpPr>
            <p:spPr>
              <a:xfrm rot="8100000" flipH="1" flipV="1">
                <a:off x="5639022" y="3937168"/>
                <a:ext cx="1878631" cy="1878631"/>
              </a:xfrm>
              <a:prstGeom prst="teardrop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îŝlíḓè">
              <a:extLst>
                <a:ext uri="{FF2B5EF4-FFF2-40B4-BE49-F238E27FC236}">
                  <a16:creationId xmlns:a16="http://schemas.microsoft.com/office/drawing/2014/main" id="{4F93015A-18CE-4305-8A4B-B670B930E0CF}"/>
                </a:ext>
              </a:extLst>
            </p:cNvPr>
            <p:cNvSpPr/>
            <p:nvPr/>
          </p:nvSpPr>
          <p:spPr bwMode="auto">
            <a:xfrm>
              <a:off x="6221739" y="1967626"/>
              <a:ext cx="512534" cy="638423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śľîḓé">
              <a:extLst>
                <a:ext uri="{FF2B5EF4-FFF2-40B4-BE49-F238E27FC236}">
                  <a16:creationId xmlns:a16="http://schemas.microsoft.com/office/drawing/2014/main" id="{B652FB66-5DBB-409F-ACE0-853B1F97E400}"/>
                </a:ext>
              </a:extLst>
            </p:cNvPr>
            <p:cNvSpPr/>
            <p:nvPr/>
          </p:nvSpPr>
          <p:spPr bwMode="auto">
            <a:xfrm>
              <a:off x="4263661" y="3086492"/>
              <a:ext cx="789635" cy="98358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ṡľïḓé">
              <a:extLst>
                <a:ext uri="{FF2B5EF4-FFF2-40B4-BE49-F238E27FC236}">
                  <a16:creationId xmlns:a16="http://schemas.microsoft.com/office/drawing/2014/main" id="{12005258-0AA6-4373-9B93-BF6EC71B9296}"/>
                </a:ext>
              </a:extLst>
            </p:cNvPr>
            <p:cNvSpPr/>
            <p:nvPr/>
          </p:nvSpPr>
          <p:spPr bwMode="auto">
            <a:xfrm>
              <a:off x="6202179" y="4488771"/>
              <a:ext cx="551656" cy="687153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ïḋe">
              <a:extLst>
                <a:ext uri="{FF2B5EF4-FFF2-40B4-BE49-F238E27FC236}">
                  <a16:creationId xmlns:a16="http://schemas.microsoft.com/office/drawing/2014/main" id="{CCE5E54B-6D61-41EC-8A04-106DB12C97A9}"/>
                </a:ext>
              </a:extLst>
            </p:cNvPr>
            <p:cNvSpPr/>
            <p:nvPr/>
          </p:nvSpPr>
          <p:spPr bwMode="auto">
            <a:xfrm>
              <a:off x="7449974" y="3249422"/>
              <a:ext cx="532503" cy="663296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ṥľïde">
              <a:extLst>
                <a:ext uri="{FF2B5EF4-FFF2-40B4-BE49-F238E27FC236}">
                  <a16:creationId xmlns:a16="http://schemas.microsoft.com/office/drawing/2014/main" id="{2A2F2D36-EC6B-4C5C-B072-975B1CD7041E}"/>
                </a:ext>
              </a:extLst>
            </p:cNvPr>
            <p:cNvSpPr txBox="1"/>
            <p:nvPr/>
          </p:nvSpPr>
          <p:spPr>
            <a:xfrm>
              <a:off x="7531975" y="1967626"/>
              <a:ext cx="3988513" cy="752562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14" name="îSḻíḓé">
              <a:extLst>
                <a:ext uri="{FF2B5EF4-FFF2-40B4-BE49-F238E27FC236}">
                  <a16:creationId xmlns:a16="http://schemas.microsoft.com/office/drawing/2014/main" id="{5D3FF7F8-64C5-48A8-BD57-FD59340E4BC3}"/>
                </a:ext>
              </a:extLst>
            </p:cNvPr>
            <p:cNvSpPr/>
            <p:nvPr/>
          </p:nvSpPr>
          <p:spPr>
            <a:xfrm>
              <a:off x="7531975" y="1632544"/>
              <a:ext cx="3988513" cy="307927"/>
            </a:xfrm>
            <a:prstGeom prst="rect">
              <a:avLst/>
            </a:prstGeom>
          </p:spPr>
          <p:txBody>
            <a:bodyPr wrap="none" lIns="90000" tIns="46800" rIns="90000" bIns="46800">
              <a:noAutofit/>
            </a:bodyPr>
            <a:lstStyle/>
            <a:p>
              <a:pPr lvl="0" defTabSz="914378">
                <a:defRPr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5" name="iš1ïḓè">
              <a:extLst>
                <a:ext uri="{FF2B5EF4-FFF2-40B4-BE49-F238E27FC236}">
                  <a16:creationId xmlns:a16="http://schemas.microsoft.com/office/drawing/2014/main" id="{A145B24F-760A-4499-9FFD-E6CC4A95E7DE}"/>
                </a:ext>
              </a:extLst>
            </p:cNvPr>
            <p:cNvSpPr txBox="1"/>
            <p:nvPr/>
          </p:nvSpPr>
          <p:spPr>
            <a:xfrm>
              <a:off x="7531975" y="4763478"/>
              <a:ext cx="3988513" cy="76054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16" name="íṩ1îḑè">
              <a:extLst>
                <a:ext uri="{FF2B5EF4-FFF2-40B4-BE49-F238E27FC236}">
                  <a16:creationId xmlns:a16="http://schemas.microsoft.com/office/drawing/2014/main" id="{5129E9F9-F919-4EA3-8502-041F0B5AB256}"/>
                </a:ext>
              </a:extLst>
            </p:cNvPr>
            <p:cNvSpPr/>
            <p:nvPr/>
          </p:nvSpPr>
          <p:spPr>
            <a:xfrm>
              <a:off x="7531975" y="4474910"/>
              <a:ext cx="3988513" cy="307927"/>
            </a:xfrm>
            <a:prstGeom prst="rect">
              <a:avLst/>
            </a:prstGeom>
          </p:spPr>
          <p:txBody>
            <a:bodyPr wrap="none" lIns="90000" tIns="46800" rIns="90000" bIns="46800">
              <a:noAutofit/>
            </a:bodyPr>
            <a:lstStyle/>
            <a:p>
              <a:pPr lvl="0" defTabSz="914378">
                <a:defRPr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7" name="iŝḷíḑe">
              <a:extLst>
                <a:ext uri="{FF2B5EF4-FFF2-40B4-BE49-F238E27FC236}">
                  <a16:creationId xmlns:a16="http://schemas.microsoft.com/office/drawing/2014/main" id="{CB2D6DDF-F3CB-4C7B-8814-056663C3A462}"/>
                </a:ext>
              </a:extLst>
            </p:cNvPr>
            <p:cNvSpPr txBox="1"/>
            <p:nvPr/>
          </p:nvSpPr>
          <p:spPr>
            <a:xfrm>
              <a:off x="8776153" y="3334341"/>
              <a:ext cx="2749025" cy="92583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18" name="íŝľide">
              <a:extLst>
                <a:ext uri="{FF2B5EF4-FFF2-40B4-BE49-F238E27FC236}">
                  <a16:creationId xmlns:a16="http://schemas.microsoft.com/office/drawing/2014/main" id="{820DC8F1-F12D-4CC0-A3CE-580A5E2BDDF9}"/>
                </a:ext>
              </a:extLst>
            </p:cNvPr>
            <p:cNvSpPr/>
            <p:nvPr/>
          </p:nvSpPr>
          <p:spPr>
            <a:xfrm>
              <a:off x="8776154" y="3141815"/>
              <a:ext cx="2749025" cy="307927"/>
            </a:xfrm>
            <a:prstGeom prst="rect">
              <a:avLst/>
            </a:prstGeom>
          </p:spPr>
          <p:txBody>
            <a:bodyPr wrap="none" lIns="90000" tIns="46800" rIns="90000" bIns="46800">
              <a:noAutofit/>
            </a:bodyPr>
            <a:lstStyle/>
            <a:p>
              <a:pPr lvl="0" defTabSz="914378">
                <a:defRPr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9" name="ïSlíďé">
              <a:extLst>
                <a:ext uri="{FF2B5EF4-FFF2-40B4-BE49-F238E27FC236}">
                  <a16:creationId xmlns:a16="http://schemas.microsoft.com/office/drawing/2014/main" id="{D0539745-193D-4849-8896-2ECBAA777002}"/>
                </a:ext>
              </a:extLst>
            </p:cNvPr>
            <p:cNvSpPr txBox="1"/>
            <p:nvPr/>
          </p:nvSpPr>
          <p:spPr>
            <a:xfrm>
              <a:off x="666821" y="3428999"/>
              <a:ext cx="2704670" cy="71554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20" name="îsļîḓê">
              <a:extLst>
                <a:ext uri="{FF2B5EF4-FFF2-40B4-BE49-F238E27FC236}">
                  <a16:creationId xmlns:a16="http://schemas.microsoft.com/office/drawing/2014/main" id="{F1523BDF-48BE-402D-B219-B40E45A1E86C}"/>
                </a:ext>
              </a:extLst>
            </p:cNvPr>
            <p:cNvSpPr/>
            <p:nvPr/>
          </p:nvSpPr>
          <p:spPr>
            <a:xfrm>
              <a:off x="666821" y="3086492"/>
              <a:ext cx="2704670" cy="327257"/>
            </a:xfrm>
            <a:prstGeom prst="rect">
              <a:avLst/>
            </a:prstGeom>
          </p:spPr>
          <p:txBody>
            <a:bodyPr wrap="none" lIns="90000" tIns="46800" rIns="90000" bIns="46800">
              <a:noAutofit/>
            </a:bodyPr>
            <a:lstStyle/>
            <a:p>
              <a:pPr lvl="0" algn="r" defTabSz="914378">
                <a:defRPr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30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3F5B0-896C-48E2-9519-8B678ED2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B7584-73A0-411F-8D28-D178562E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3E2A1-5419-4E74-92B8-9F34429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îṣlíďê_1">
            <a:extLst>
              <a:ext uri="{FF2B5EF4-FFF2-40B4-BE49-F238E27FC236}">
                <a16:creationId xmlns:a16="http://schemas.microsoft.com/office/drawing/2014/main" id="{1B1D9781-922E-4355-B4E9-84AD22985FBC}"/>
              </a:ext>
            </a:extLst>
          </p:cNvPr>
          <p:cNvSpPr>
            <a:spLocks/>
          </p:cNvSpPr>
          <p:nvPr/>
        </p:nvSpPr>
        <p:spPr>
          <a:xfrm rot="16200000">
            <a:off x="5871635" y="416441"/>
            <a:ext cx="455082" cy="4410200"/>
          </a:xfrm>
          <a:prstGeom prst="rightBracket">
            <a:avLst>
              <a:gd name="adj" fmla="val 165525"/>
            </a:avLst>
          </a:prstGeom>
          <a:ln w="317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6" name="îṣlíďê">
            <a:extLst>
              <a:ext uri="{FF2B5EF4-FFF2-40B4-BE49-F238E27FC236}">
                <a16:creationId xmlns:a16="http://schemas.microsoft.com/office/drawing/2014/main" id="{E7ECA6A9-D8B5-49D4-B64A-8BB9A9B1357E}"/>
              </a:ext>
            </a:extLst>
          </p:cNvPr>
          <p:cNvSpPr>
            <a:spLocks/>
          </p:cNvSpPr>
          <p:nvPr/>
        </p:nvSpPr>
        <p:spPr>
          <a:xfrm rot="16200000">
            <a:off x="5871635" y="-1737796"/>
            <a:ext cx="455082" cy="8718674"/>
          </a:xfrm>
          <a:prstGeom prst="rightBracket">
            <a:avLst>
              <a:gd name="adj" fmla="val 226678"/>
            </a:avLst>
          </a:prstGeom>
          <a:ln w="317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7" name="Rectangle: Rounded Corners 86">
            <a:extLst>
              <a:ext uri="{FF2B5EF4-FFF2-40B4-BE49-F238E27FC236}">
                <a16:creationId xmlns:a16="http://schemas.microsoft.com/office/drawing/2014/main" id="{A1116489-262D-477E-AE3B-5691DD520788}"/>
              </a:ext>
            </a:extLst>
          </p:cNvPr>
          <p:cNvSpPr>
            <a:spLocks/>
          </p:cNvSpPr>
          <p:nvPr/>
        </p:nvSpPr>
        <p:spPr>
          <a:xfrm>
            <a:off x="660400" y="3017089"/>
            <a:ext cx="10871200" cy="15440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Oval 95">
            <a:extLst>
              <a:ext uri="{FF2B5EF4-FFF2-40B4-BE49-F238E27FC236}">
                <a16:creationId xmlns:a16="http://schemas.microsoft.com/office/drawing/2014/main" id="{0758FCA9-1E52-487A-A90A-65E1F2E6A858}"/>
              </a:ext>
            </a:extLst>
          </p:cNvPr>
          <p:cNvSpPr>
            <a:spLocks/>
          </p:cNvSpPr>
          <p:nvPr/>
        </p:nvSpPr>
        <p:spPr>
          <a:xfrm>
            <a:off x="1504948" y="2849082"/>
            <a:ext cx="490422" cy="4904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96">
            <a:extLst>
              <a:ext uri="{FF2B5EF4-FFF2-40B4-BE49-F238E27FC236}">
                <a16:creationId xmlns:a16="http://schemas.microsoft.com/office/drawing/2014/main" id="{E4761D84-08DC-4FE6-91DC-FC940E90E280}"/>
              </a:ext>
            </a:extLst>
          </p:cNvPr>
          <p:cNvSpPr>
            <a:spLocks/>
          </p:cNvSpPr>
          <p:nvPr/>
        </p:nvSpPr>
        <p:spPr>
          <a:xfrm>
            <a:off x="3677868" y="2849082"/>
            <a:ext cx="490422" cy="4904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Oval 97">
            <a:extLst>
              <a:ext uri="{FF2B5EF4-FFF2-40B4-BE49-F238E27FC236}">
                <a16:creationId xmlns:a16="http://schemas.microsoft.com/office/drawing/2014/main" id="{CDD64F67-800A-4333-8BC0-96AED0BCAB10}"/>
              </a:ext>
            </a:extLst>
          </p:cNvPr>
          <p:cNvSpPr>
            <a:spLocks/>
          </p:cNvSpPr>
          <p:nvPr/>
        </p:nvSpPr>
        <p:spPr>
          <a:xfrm>
            <a:off x="5850788" y="2849082"/>
            <a:ext cx="490422" cy="49041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11" name="Oval 98">
            <a:extLst>
              <a:ext uri="{FF2B5EF4-FFF2-40B4-BE49-F238E27FC236}">
                <a16:creationId xmlns:a16="http://schemas.microsoft.com/office/drawing/2014/main" id="{58542A2B-3CCC-4384-9F38-B45B35A34DF2}"/>
              </a:ext>
            </a:extLst>
          </p:cNvPr>
          <p:cNvSpPr>
            <a:spLocks/>
          </p:cNvSpPr>
          <p:nvPr/>
        </p:nvSpPr>
        <p:spPr>
          <a:xfrm>
            <a:off x="8023708" y="2849082"/>
            <a:ext cx="490422" cy="4904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Oval 99">
            <a:extLst>
              <a:ext uri="{FF2B5EF4-FFF2-40B4-BE49-F238E27FC236}">
                <a16:creationId xmlns:a16="http://schemas.microsoft.com/office/drawing/2014/main" id="{5A635A8A-ABF8-433F-BB81-9B6D33E86D79}"/>
              </a:ext>
            </a:extLst>
          </p:cNvPr>
          <p:cNvSpPr>
            <a:spLocks/>
          </p:cNvSpPr>
          <p:nvPr/>
        </p:nvSpPr>
        <p:spPr>
          <a:xfrm>
            <a:off x="10196628" y="2849082"/>
            <a:ext cx="490422" cy="4904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FCBC34BF-52F4-453B-A469-16C5BF98AC83}"/>
              </a:ext>
            </a:extLst>
          </p:cNvPr>
          <p:cNvGrpSpPr>
            <a:grpSpLocks/>
          </p:cNvGrpSpPr>
          <p:nvPr/>
        </p:nvGrpSpPr>
        <p:grpSpPr>
          <a:xfrm>
            <a:off x="5586155" y="3621385"/>
            <a:ext cx="1019690" cy="1020574"/>
            <a:chOff x="3662363" y="1317626"/>
            <a:chExt cx="1824038" cy="182562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F6756DB-EB4B-443C-91D6-749E2435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1747838"/>
              <a:ext cx="357188" cy="965200"/>
            </a:xfrm>
            <a:custGeom>
              <a:avLst/>
              <a:gdLst>
                <a:gd name="T0" fmla="*/ 18 w 73"/>
                <a:gd name="T1" fmla="*/ 98 h 197"/>
                <a:gd name="T2" fmla="*/ 0 w 73"/>
                <a:gd name="T3" fmla="*/ 32 h 197"/>
                <a:gd name="T4" fmla="*/ 45 w 73"/>
                <a:gd name="T5" fmla="*/ 0 h 197"/>
                <a:gd name="T6" fmla="*/ 73 w 73"/>
                <a:gd name="T7" fmla="*/ 98 h 197"/>
                <a:gd name="T8" fmla="*/ 45 w 73"/>
                <a:gd name="T9" fmla="*/ 197 h 197"/>
                <a:gd name="T10" fmla="*/ 0 w 73"/>
                <a:gd name="T11" fmla="*/ 164 h 197"/>
                <a:gd name="T12" fmla="*/ 18 w 73"/>
                <a:gd name="T1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97">
                  <a:moveTo>
                    <a:pt x="18" y="98"/>
                  </a:moveTo>
                  <a:cubicBezTo>
                    <a:pt x="18" y="74"/>
                    <a:pt x="12" y="51"/>
                    <a:pt x="0" y="3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28"/>
                    <a:pt x="73" y="62"/>
                    <a:pt x="73" y="98"/>
                  </a:cubicBezTo>
                  <a:cubicBezTo>
                    <a:pt x="73" y="134"/>
                    <a:pt x="62" y="168"/>
                    <a:pt x="45" y="197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2" y="145"/>
                    <a:pt x="18" y="122"/>
                    <a:pt x="18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67FB5C1-3128-462D-9FC3-7F0C3E9F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2659063"/>
              <a:ext cx="914400" cy="484187"/>
            </a:xfrm>
            <a:custGeom>
              <a:avLst/>
              <a:gdLst>
                <a:gd name="T0" fmla="*/ 44 w 187"/>
                <a:gd name="T1" fmla="*/ 44 h 99"/>
                <a:gd name="T2" fmla="*/ 142 w 187"/>
                <a:gd name="T3" fmla="*/ 0 h 99"/>
                <a:gd name="T4" fmla="*/ 187 w 187"/>
                <a:gd name="T5" fmla="*/ 32 h 99"/>
                <a:gd name="T6" fmla="*/ 44 w 187"/>
                <a:gd name="T7" fmla="*/ 99 h 99"/>
                <a:gd name="T8" fmla="*/ 0 w 187"/>
                <a:gd name="T9" fmla="*/ 93 h 99"/>
                <a:gd name="T10" fmla="*/ 16 w 187"/>
                <a:gd name="T11" fmla="*/ 41 h 99"/>
                <a:gd name="T12" fmla="*/ 44 w 187"/>
                <a:gd name="T1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9">
                  <a:moveTo>
                    <a:pt x="44" y="44"/>
                  </a:moveTo>
                  <a:cubicBezTo>
                    <a:pt x="83" y="44"/>
                    <a:pt x="118" y="27"/>
                    <a:pt x="142" y="0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53" y="73"/>
                    <a:pt x="101" y="99"/>
                    <a:pt x="44" y="99"/>
                  </a:cubicBezTo>
                  <a:cubicBezTo>
                    <a:pt x="29" y="99"/>
                    <a:pt x="14" y="97"/>
                    <a:pt x="0" y="93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5" y="43"/>
                    <a:pt x="35" y="44"/>
                    <a:pt x="44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7ACC0E2-5442-44AF-AB4C-E7C5B0C5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297113"/>
              <a:ext cx="650875" cy="777875"/>
            </a:xfrm>
            <a:custGeom>
              <a:avLst/>
              <a:gdLst>
                <a:gd name="T0" fmla="*/ 133 w 133"/>
                <a:gd name="T1" fmla="*/ 107 h 159"/>
                <a:gd name="T2" fmla="*/ 116 w 133"/>
                <a:gd name="T3" fmla="*/ 159 h 159"/>
                <a:gd name="T4" fmla="*/ 0 w 133"/>
                <a:gd name="T5" fmla="*/ 0 h 159"/>
                <a:gd name="T6" fmla="*/ 55 w 133"/>
                <a:gd name="T7" fmla="*/ 0 h 159"/>
                <a:gd name="T8" fmla="*/ 133 w 133"/>
                <a:gd name="T9" fmla="*/ 10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59">
                  <a:moveTo>
                    <a:pt x="133" y="107"/>
                  </a:moveTo>
                  <a:cubicBezTo>
                    <a:pt x="116" y="159"/>
                    <a:pt x="116" y="159"/>
                    <a:pt x="116" y="159"/>
                  </a:cubicBezTo>
                  <a:cubicBezTo>
                    <a:pt x="52" y="133"/>
                    <a:pt x="5" y="72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48"/>
                    <a:pt x="91" y="88"/>
                    <a:pt x="133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DECC104-3717-4310-8F1F-973F16251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1317626"/>
              <a:ext cx="914400" cy="479425"/>
            </a:xfrm>
            <a:custGeom>
              <a:avLst/>
              <a:gdLst>
                <a:gd name="T0" fmla="*/ 44 w 187"/>
                <a:gd name="T1" fmla="*/ 54 h 98"/>
                <a:gd name="T2" fmla="*/ 16 w 187"/>
                <a:gd name="T3" fmla="*/ 57 h 98"/>
                <a:gd name="T4" fmla="*/ 0 w 187"/>
                <a:gd name="T5" fmla="*/ 5 h 98"/>
                <a:gd name="T6" fmla="*/ 44 w 187"/>
                <a:gd name="T7" fmla="*/ 0 h 98"/>
                <a:gd name="T8" fmla="*/ 187 w 187"/>
                <a:gd name="T9" fmla="*/ 66 h 98"/>
                <a:gd name="T10" fmla="*/ 142 w 187"/>
                <a:gd name="T11" fmla="*/ 98 h 98"/>
                <a:gd name="T12" fmla="*/ 44 w 187"/>
                <a:gd name="T13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8">
                  <a:moveTo>
                    <a:pt x="44" y="54"/>
                  </a:moveTo>
                  <a:cubicBezTo>
                    <a:pt x="35" y="54"/>
                    <a:pt x="25" y="55"/>
                    <a:pt x="16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2"/>
                    <a:pt x="29" y="0"/>
                    <a:pt x="44" y="0"/>
                  </a:cubicBezTo>
                  <a:cubicBezTo>
                    <a:pt x="101" y="0"/>
                    <a:pt x="153" y="25"/>
                    <a:pt x="187" y="66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18" y="71"/>
                    <a:pt x="83" y="54"/>
                    <a:pt x="44" y="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33B1161-8102-45DF-B53D-5025F3BFB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1381125"/>
              <a:ext cx="650875" cy="782637"/>
            </a:xfrm>
            <a:custGeom>
              <a:avLst/>
              <a:gdLst>
                <a:gd name="T0" fmla="*/ 55 w 133"/>
                <a:gd name="T1" fmla="*/ 160 h 160"/>
                <a:gd name="T2" fmla="*/ 0 w 133"/>
                <a:gd name="T3" fmla="*/ 160 h 160"/>
                <a:gd name="T4" fmla="*/ 116 w 133"/>
                <a:gd name="T5" fmla="*/ 0 h 160"/>
                <a:gd name="T6" fmla="*/ 133 w 133"/>
                <a:gd name="T7" fmla="*/ 53 h 160"/>
                <a:gd name="T8" fmla="*/ 55 w 13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0">
                  <a:moveTo>
                    <a:pt x="55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5" y="87"/>
                    <a:pt x="52" y="27"/>
                    <a:pt x="116" y="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91" y="71"/>
                    <a:pt x="60" y="112"/>
                    <a:pt x="55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Oval 102">
            <a:extLst>
              <a:ext uri="{FF2B5EF4-FFF2-40B4-BE49-F238E27FC236}">
                <a16:creationId xmlns:a16="http://schemas.microsoft.com/office/drawing/2014/main" id="{0F522D68-8990-4CCC-B3E1-6F167A158FE3}"/>
              </a:ext>
            </a:extLst>
          </p:cNvPr>
          <p:cNvSpPr>
            <a:spLocks/>
          </p:cNvSpPr>
          <p:nvPr/>
        </p:nvSpPr>
        <p:spPr>
          <a:xfrm>
            <a:off x="5817606" y="3851947"/>
            <a:ext cx="556789" cy="5567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sx="110000" sy="110000" algn="ctr" rotWithShape="0">
              <a:schemeClr val="tx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3C8CFB67-2F27-4680-8FF0-0A0D0BD02988}"/>
              </a:ext>
            </a:extLst>
          </p:cNvPr>
          <p:cNvSpPr>
            <a:spLocks/>
          </p:cNvSpPr>
          <p:nvPr/>
        </p:nvSpPr>
        <p:spPr bwMode="auto">
          <a:xfrm>
            <a:off x="5958542" y="3997963"/>
            <a:ext cx="274915" cy="264754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íṩļíďé">
            <a:extLst>
              <a:ext uri="{FF2B5EF4-FFF2-40B4-BE49-F238E27FC236}">
                <a16:creationId xmlns:a16="http://schemas.microsoft.com/office/drawing/2014/main" id="{6D60368C-F17E-47C4-8202-B48E4B9649F8}"/>
              </a:ext>
            </a:extLst>
          </p:cNvPr>
          <p:cNvSpPr>
            <a:spLocks/>
          </p:cNvSpPr>
          <p:nvPr/>
        </p:nvSpPr>
        <p:spPr>
          <a:xfrm>
            <a:off x="5353050" y="1149175"/>
            <a:ext cx="1485900" cy="1485900"/>
          </a:xfrm>
          <a:prstGeom prst="ellipse">
            <a:avLst/>
          </a:prstGeom>
          <a:blipFill>
            <a:blip r:embed="rId2"/>
            <a:stretch>
              <a:fillRect l="-25214" r="-24786"/>
            </a:stretch>
          </a:blipFill>
          <a:ln w="57150" cap="flat" cmpd="sng" algn="ctr">
            <a:solidFill>
              <a:schemeClr val="bg2">
                <a:alpha val="7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grpSp>
        <p:nvGrpSpPr>
          <p:cNvPr id="22" name="Group 25">
            <a:extLst>
              <a:ext uri="{FF2B5EF4-FFF2-40B4-BE49-F238E27FC236}">
                <a16:creationId xmlns:a16="http://schemas.microsoft.com/office/drawing/2014/main" id="{B59EB88C-CB98-4E11-9810-CBDB7B7AD619}"/>
              </a:ext>
            </a:extLst>
          </p:cNvPr>
          <p:cNvGrpSpPr>
            <a:grpSpLocks/>
          </p:cNvGrpSpPr>
          <p:nvPr/>
        </p:nvGrpSpPr>
        <p:grpSpPr>
          <a:xfrm>
            <a:off x="7759075" y="3621386"/>
            <a:ext cx="1019689" cy="1020571"/>
            <a:chOff x="3662363" y="1317625"/>
            <a:chExt cx="1824041" cy="18256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00B1D74-EE4F-46B5-A6E1-03EFDCE4D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6" y="1747835"/>
              <a:ext cx="357188" cy="965198"/>
            </a:xfrm>
            <a:custGeom>
              <a:avLst/>
              <a:gdLst>
                <a:gd name="T0" fmla="*/ 18 w 73"/>
                <a:gd name="T1" fmla="*/ 98 h 197"/>
                <a:gd name="T2" fmla="*/ 0 w 73"/>
                <a:gd name="T3" fmla="*/ 32 h 197"/>
                <a:gd name="T4" fmla="*/ 45 w 73"/>
                <a:gd name="T5" fmla="*/ 0 h 197"/>
                <a:gd name="T6" fmla="*/ 73 w 73"/>
                <a:gd name="T7" fmla="*/ 98 h 197"/>
                <a:gd name="T8" fmla="*/ 45 w 73"/>
                <a:gd name="T9" fmla="*/ 197 h 197"/>
                <a:gd name="T10" fmla="*/ 0 w 73"/>
                <a:gd name="T11" fmla="*/ 164 h 197"/>
                <a:gd name="T12" fmla="*/ 18 w 73"/>
                <a:gd name="T1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97">
                  <a:moveTo>
                    <a:pt x="18" y="98"/>
                  </a:moveTo>
                  <a:cubicBezTo>
                    <a:pt x="18" y="74"/>
                    <a:pt x="12" y="51"/>
                    <a:pt x="0" y="3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28"/>
                    <a:pt x="73" y="62"/>
                    <a:pt x="73" y="98"/>
                  </a:cubicBezTo>
                  <a:cubicBezTo>
                    <a:pt x="73" y="134"/>
                    <a:pt x="62" y="168"/>
                    <a:pt x="45" y="197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2" y="145"/>
                    <a:pt x="18" y="122"/>
                    <a:pt x="18" y="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FC29DEF-F5FC-4CF3-9F9D-5ECD5872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90" y="2659059"/>
              <a:ext cx="914401" cy="484186"/>
            </a:xfrm>
            <a:custGeom>
              <a:avLst/>
              <a:gdLst>
                <a:gd name="T0" fmla="*/ 44 w 187"/>
                <a:gd name="T1" fmla="*/ 44 h 99"/>
                <a:gd name="T2" fmla="*/ 142 w 187"/>
                <a:gd name="T3" fmla="*/ 0 h 99"/>
                <a:gd name="T4" fmla="*/ 187 w 187"/>
                <a:gd name="T5" fmla="*/ 32 h 99"/>
                <a:gd name="T6" fmla="*/ 44 w 187"/>
                <a:gd name="T7" fmla="*/ 99 h 99"/>
                <a:gd name="T8" fmla="*/ 0 w 187"/>
                <a:gd name="T9" fmla="*/ 93 h 99"/>
                <a:gd name="T10" fmla="*/ 16 w 187"/>
                <a:gd name="T11" fmla="*/ 41 h 99"/>
                <a:gd name="T12" fmla="*/ 44 w 187"/>
                <a:gd name="T1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9">
                  <a:moveTo>
                    <a:pt x="44" y="44"/>
                  </a:moveTo>
                  <a:cubicBezTo>
                    <a:pt x="83" y="44"/>
                    <a:pt x="118" y="27"/>
                    <a:pt x="142" y="0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53" y="73"/>
                    <a:pt x="101" y="99"/>
                    <a:pt x="44" y="99"/>
                  </a:cubicBezTo>
                  <a:cubicBezTo>
                    <a:pt x="29" y="99"/>
                    <a:pt x="14" y="97"/>
                    <a:pt x="0" y="93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5" y="43"/>
                    <a:pt x="35" y="44"/>
                    <a:pt x="44" y="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429B1DA-4623-4D10-ABFF-BC502C7D2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5" y="2297109"/>
              <a:ext cx="650875" cy="777875"/>
            </a:xfrm>
            <a:custGeom>
              <a:avLst/>
              <a:gdLst>
                <a:gd name="T0" fmla="*/ 133 w 133"/>
                <a:gd name="T1" fmla="*/ 107 h 159"/>
                <a:gd name="T2" fmla="*/ 116 w 133"/>
                <a:gd name="T3" fmla="*/ 159 h 159"/>
                <a:gd name="T4" fmla="*/ 0 w 133"/>
                <a:gd name="T5" fmla="*/ 0 h 159"/>
                <a:gd name="T6" fmla="*/ 55 w 133"/>
                <a:gd name="T7" fmla="*/ 0 h 159"/>
                <a:gd name="T8" fmla="*/ 133 w 133"/>
                <a:gd name="T9" fmla="*/ 10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59">
                  <a:moveTo>
                    <a:pt x="133" y="107"/>
                  </a:moveTo>
                  <a:cubicBezTo>
                    <a:pt x="116" y="159"/>
                    <a:pt x="116" y="159"/>
                    <a:pt x="116" y="159"/>
                  </a:cubicBezTo>
                  <a:cubicBezTo>
                    <a:pt x="52" y="133"/>
                    <a:pt x="5" y="72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48"/>
                    <a:pt x="91" y="88"/>
                    <a:pt x="133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D80036E-4744-4461-B9FC-2FCB8134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90" y="1317625"/>
              <a:ext cx="914401" cy="479424"/>
            </a:xfrm>
            <a:custGeom>
              <a:avLst/>
              <a:gdLst>
                <a:gd name="T0" fmla="*/ 44 w 187"/>
                <a:gd name="T1" fmla="*/ 54 h 98"/>
                <a:gd name="T2" fmla="*/ 16 w 187"/>
                <a:gd name="T3" fmla="*/ 57 h 98"/>
                <a:gd name="T4" fmla="*/ 0 w 187"/>
                <a:gd name="T5" fmla="*/ 5 h 98"/>
                <a:gd name="T6" fmla="*/ 44 w 187"/>
                <a:gd name="T7" fmla="*/ 0 h 98"/>
                <a:gd name="T8" fmla="*/ 187 w 187"/>
                <a:gd name="T9" fmla="*/ 66 h 98"/>
                <a:gd name="T10" fmla="*/ 142 w 187"/>
                <a:gd name="T11" fmla="*/ 98 h 98"/>
                <a:gd name="T12" fmla="*/ 44 w 187"/>
                <a:gd name="T13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8">
                  <a:moveTo>
                    <a:pt x="44" y="54"/>
                  </a:moveTo>
                  <a:cubicBezTo>
                    <a:pt x="35" y="54"/>
                    <a:pt x="25" y="55"/>
                    <a:pt x="16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2"/>
                    <a:pt x="29" y="0"/>
                    <a:pt x="44" y="0"/>
                  </a:cubicBezTo>
                  <a:cubicBezTo>
                    <a:pt x="101" y="0"/>
                    <a:pt x="153" y="25"/>
                    <a:pt x="187" y="66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18" y="71"/>
                    <a:pt x="83" y="54"/>
                    <a:pt x="44" y="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F2B768C-F51B-4D48-80F7-8AF8EA71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1381126"/>
              <a:ext cx="650875" cy="782637"/>
            </a:xfrm>
            <a:custGeom>
              <a:avLst/>
              <a:gdLst>
                <a:gd name="T0" fmla="*/ 55 w 133"/>
                <a:gd name="T1" fmla="*/ 160 h 160"/>
                <a:gd name="T2" fmla="*/ 0 w 133"/>
                <a:gd name="T3" fmla="*/ 160 h 160"/>
                <a:gd name="T4" fmla="*/ 116 w 133"/>
                <a:gd name="T5" fmla="*/ 0 h 160"/>
                <a:gd name="T6" fmla="*/ 133 w 133"/>
                <a:gd name="T7" fmla="*/ 53 h 160"/>
                <a:gd name="T8" fmla="*/ 55 w 13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0">
                  <a:moveTo>
                    <a:pt x="55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5" y="87"/>
                    <a:pt x="52" y="27"/>
                    <a:pt x="116" y="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91" y="71"/>
                    <a:pt x="60" y="112"/>
                    <a:pt x="55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Oval 102">
            <a:extLst>
              <a:ext uri="{FF2B5EF4-FFF2-40B4-BE49-F238E27FC236}">
                <a16:creationId xmlns:a16="http://schemas.microsoft.com/office/drawing/2014/main" id="{32654ECE-E84B-4DBE-85BD-D5C370221577}"/>
              </a:ext>
            </a:extLst>
          </p:cNvPr>
          <p:cNvSpPr>
            <a:spLocks/>
          </p:cNvSpPr>
          <p:nvPr/>
        </p:nvSpPr>
        <p:spPr>
          <a:xfrm>
            <a:off x="7990529" y="3851947"/>
            <a:ext cx="556789" cy="5567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sx="110000" sy="110000" algn="ctr" rotWithShape="0">
              <a:schemeClr val="tx1">
                <a:alpha val="8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8AC07455-E7D9-4C94-8B96-F256FCE5396B}"/>
              </a:ext>
            </a:extLst>
          </p:cNvPr>
          <p:cNvSpPr>
            <a:spLocks/>
          </p:cNvSpPr>
          <p:nvPr/>
        </p:nvSpPr>
        <p:spPr bwMode="auto">
          <a:xfrm>
            <a:off x="8131464" y="4018184"/>
            <a:ext cx="274915" cy="224307"/>
          </a:xfrm>
          <a:custGeom>
            <a:avLst/>
            <a:gdLst>
              <a:gd name="connsiteX0" fmla="*/ 508188 w 609120"/>
              <a:gd name="connsiteY0" fmla="*/ 388434 h 496992"/>
              <a:gd name="connsiteX1" fmla="*/ 508188 w 609120"/>
              <a:gd name="connsiteY1" fmla="*/ 438152 h 496992"/>
              <a:gd name="connsiteX2" fmla="*/ 557983 w 609120"/>
              <a:gd name="connsiteY2" fmla="*/ 438152 h 496992"/>
              <a:gd name="connsiteX3" fmla="*/ 557983 w 609120"/>
              <a:gd name="connsiteY3" fmla="*/ 388434 h 496992"/>
              <a:gd name="connsiteX4" fmla="*/ 51136 w 609120"/>
              <a:gd name="connsiteY4" fmla="*/ 388434 h 496992"/>
              <a:gd name="connsiteX5" fmla="*/ 51136 w 609120"/>
              <a:gd name="connsiteY5" fmla="*/ 438152 h 496992"/>
              <a:gd name="connsiteX6" fmla="*/ 100931 w 609120"/>
              <a:gd name="connsiteY6" fmla="*/ 438152 h 496992"/>
              <a:gd name="connsiteX7" fmla="*/ 100931 w 609120"/>
              <a:gd name="connsiteY7" fmla="*/ 388434 h 496992"/>
              <a:gd name="connsiteX8" fmla="*/ 508188 w 609120"/>
              <a:gd name="connsiteY8" fmla="*/ 314770 h 496992"/>
              <a:gd name="connsiteX9" fmla="*/ 508188 w 609120"/>
              <a:gd name="connsiteY9" fmla="*/ 364430 h 496992"/>
              <a:gd name="connsiteX10" fmla="*/ 557983 w 609120"/>
              <a:gd name="connsiteY10" fmla="*/ 364430 h 496992"/>
              <a:gd name="connsiteX11" fmla="*/ 557983 w 609120"/>
              <a:gd name="connsiteY11" fmla="*/ 314770 h 496992"/>
              <a:gd name="connsiteX12" fmla="*/ 51136 w 609120"/>
              <a:gd name="connsiteY12" fmla="*/ 314770 h 496992"/>
              <a:gd name="connsiteX13" fmla="*/ 51136 w 609120"/>
              <a:gd name="connsiteY13" fmla="*/ 364430 h 496992"/>
              <a:gd name="connsiteX14" fmla="*/ 100931 w 609120"/>
              <a:gd name="connsiteY14" fmla="*/ 364430 h 496992"/>
              <a:gd name="connsiteX15" fmla="*/ 100931 w 609120"/>
              <a:gd name="connsiteY15" fmla="*/ 314770 h 496992"/>
              <a:gd name="connsiteX16" fmla="*/ 354456 w 609120"/>
              <a:gd name="connsiteY16" fmla="*/ 314763 h 496992"/>
              <a:gd name="connsiteX17" fmla="*/ 354456 w 609120"/>
              <a:gd name="connsiteY17" fmla="*/ 364425 h 496992"/>
              <a:gd name="connsiteX18" fmla="*/ 404189 w 609120"/>
              <a:gd name="connsiteY18" fmla="*/ 364425 h 496992"/>
              <a:gd name="connsiteX19" fmla="*/ 404189 w 609120"/>
              <a:gd name="connsiteY19" fmla="*/ 314763 h 496992"/>
              <a:gd name="connsiteX20" fmla="*/ 279770 w 609120"/>
              <a:gd name="connsiteY20" fmla="*/ 314763 h 496992"/>
              <a:gd name="connsiteX21" fmla="*/ 279770 w 609120"/>
              <a:gd name="connsiteY21" fmla="*/ 364425 h 496992"/>
              <a:gd name="connsiteX22" fmla="*/ 329561 w 609120"/>
              <a:gd name="connsiteY22" fmla="*/ 364425 h 496992"/>
              <a:gd name="connsiteX23" fmla="*/ 329561 w 609120"/>
              <a:gd name="connsiteY23" fmla="*/ 314763 h 496992"/>
              <a:gd name="connsiteX24" fmla="*/ 205085 w 609120"/>
              <a:gd name="connsiteY24" fmla="*/ 314763 h 496992"/>
              <a:gd name="connsiteX25" fmla="*/ 205085 w 609120"/>
              <a:gd name="connsiteY25" fmla="*/ 364425 h 496992"/>
              <a:gd name="connsiteX26" fmla="*/ 254875 w 609120"/>
              <a:gd name="connsiteY26" fmla="*/ 364425 h 496992"/>
              <a:gd name="connsiteX27" fmla="*/ 254875 w 609120"/>
              <a:gd name="connsiteY27" fmla="*/ 314763 h 496992"/>
              <a:gd name="connsiteX28" fmla="*/ 469471 w 609120"/>
              <a:gd name="connsiteY28" fmla="*/ 288542 h 496992"/>
              <a:gd name="connsiteX29" fmla="*/ 596700 w 609120"/>
              <a:gd name="connsiteY29" fmla="*/ 288542 h 496992"/>
              <a:gd name="connsiteX30" fmla="*/ 596700 w 609120"/>
              <a:gd name="connsiteY30" fmla="*/ 496992 h 496992"/>
              <a:gd name="connsiteX31" fmla="*/ 469471 w 609120"/>
              <a:gd name="connsiteY31" fmla="*/ 496992 h 496992"/>
              <a:gd name="connsiteX32" fmla="*/ 12419 w 609120"/>
              <a:gd name="connsiteY32" fmla="*/ 288542 h 496992"/>
              <a:gd name="connsiteX33" fmla="*/ 139648 w 609120"/>
              <a:gd name="connsiteY33" fmla="*/ 288542 h 496992"/>
              <a:gd name="connsiteX34" fmla="*/ 139648 w 609120"/>
              <a:gd name="connsiteY34" fmla="*/ 496992 h 496992"/>
              <a:gd name="connsiteX35" fmla="*/ 12419 w 609120"/>
              <a:gd name="connsiteY35" fmla="*/ 496992 h 496992"/>
              <a:gd name="connsiteX36" fmla="*/ 469471 w 609120"/>
              <a:gd name="connsiteY36" fmla="*/ 257070 h 496992"/>
              <a:gd name="connsiteX37" fmla="*/ 609120 w 609120"/>
              <a:gd name="connsiteY37" fmla="*/ 257070 h 496992"/>
              <a:gd name="connsiteX38" fmla="*/ 609120 w 609120"/>
              <a:gd name="connsiteY38" fmla="*/ 271959 h 496992"/>
              <a:gd name="connsiteX39" fmla="*/ 469471 w 609120"/>
              <a:gd name="connsiteY39" fmla="*/ 271959 h 496992"/>
              <a:gd name="connsiteX40" fmla="*/ 0 w 609120"/>
              <a:gd name="connsiteY40" fmla="*/ 257070 h 496992"/>
              <a:gd name="connsiteX41" fmla="*/ 139649 w 609120"/>
              <a:gd name="connsiteY41" fmla="*/ 257070 h 496992"/>
              <a:gd name="connsiteX42" fmla="*/ 139649 w 609120"/>
              <a:gd name="connsiteY42" fmla="*/ 271959 h 496992"/>
              <a:gd name="connsiteX43" fmla="*/ 0 w 609120"/>
              <a:gd name="connsiteY43" fmla="*/ 271959 h 496992"/>
              <a:gd name="connsiteX44" fmla="*/ 354456 w 609120"/>
              <a:gd name="connsiteY44" fmla="*/ 240183 h 496992"/>
              <a:gd name="connsiteX45" fmla="*/ 354456 w 609120"/>
              <a:gd name="connsiteY45" fmla="*/ 289903 h 496992"/>
              <a:gd name="connsiteX46" fmla="*/ 404189 w 609120"/>
              <a:gd name="connsiteY46" fmla="*/ 289903 h 496992"/>
              <a:gd name="connsiteX47" fmla="*/ 404189 w 609120"/>
              <a:gd name="connsiteY47" fmla="*/ 240183 h 496992"/>
              <a:gd name="connsiteX48" fmla="*/ 279770 w 609120"/>
              <a:gd name="connsiteY48" fmla="*/ 240183 h 496992"/>
              <a:gd name="connsiteX49" fmla="*/ 279770 w 609120"/>
              <a:gd name="connsiteY49" fmla="*/ 289903 h 496992"/>
              <a:gd name="connsiteX50" fmla="*/ 329561 w 609120"/>
              <a:gd name="connsiteY50" fmla="*/ 289903 h 496992"/>
              <a:gd name="connsiteX51" fmla="*/ 329561 w 609120"/>
              <a:gd name="connsiteY51" fmla="*/ 240183 h 496992"/>
              <a:gd name="connsiteX52" fmla="*/ 205085 w 609120"/>
              <a:gd name="connsiteY52" fmla="*/ 240183 h 496992"/>
              <a:gd name="connsiteX53" fmla="*/ 205085 w 609120"/>
              <a:gd name="connsiteY53" fmla="*/ 289903 h 496992"/>
              <a:gd name="connsiteX54" fmla="*/ 254875 w 609120"/>
              <a:gd name="connsiteY54" fmla="*/ 289903 h 496992"/>
              <a:gd name="connsiteX55" fmla="*/ 254875 w 609120"/>
              <a:gd name="connsiteY55" fmla="*/ 240183 h 496992"/>
              <a:gd name="connsiteX56" fmla="*/ 354456 w 609120"/>
              <a:gd name="connsiteY56" fmla="*/ 165603 h 496992"/>
              <a:gd name="connsiteX57" fmla="*/ 354456 w 609120"/>
              <a:gd name="connsiteY57" fmla="*/ 215323 h 496992"/>
              <a:gd name="connsiteX58" fmla="*/ 404189 w 609120"/>
              <a:gd name="connsiteY58" fmla="*/ 215323 h 496992"/>
              <a:gd name="connsiteX59" fmla="*/ 404189 w 609120"/>
              <a:gd name="connsiteY59" fmla="*/ 165603 h 496992"/>
              <a:gd name="connsiteX60" fmla="*/ 279770 w 609120"/>
              <a:gd name="connsiteY60" fmla="*/ 165603 h 496992"/>
              <a:gd name="connsiteX61" fmla="*/ 279770 w 609120"/>
              <a:gd name="connsiteY61" fmla="*/ 215323 h 496992"/>
              <a:gd name="connsiteX62" fmla="*/ 329561 w 609120"/>
              <a:gd name="connsiteY62" fmla="*/ 215323 h 496992"/>
              <a:gd name="connsiteX63" fmla="*/ 329561 w 609120"/>
              <a:gd name="connsiteY63" fmla="*/ 165603 h 496992"/>
              <a:gd name="connsiteX64" fmla="*/ 205085 w 609120"/>
              <a:gd name="connsiteY64" fmla="*/ 165603 h 496992"/>
              <a:gd name="connsiteX65" fmla="*/ 205085 w 609120"/>
              <a:gd name="connsiteY65" fmla="*/ 215323 h 496992"/>
              <a:gd name="connsiteX66" fmla="*/ 254875 w 609120"/>
              <a:gd name="connsiteY66" fmla="*/ 215323 h 496992"/>
              <a:gd name="connsiteX67" fmla="*/ 254875 w 609120"/>
              <a:gd name="connsiteY67" fmla="*/ 165603 h 496992"/>
              <a:gd name="connsiteX68" fmla="*/ 304666 w 609120"/>
              <a:gd name="connsiteY68" fmla="*/ 50313 h 496992"/>
              <a:gd name="connsiteX69" fmla="*/ 446043 w 609120"/>
              <a:gd name="connsiteY69" fmla="*/ 144792 h 496992"/>
              <a:gd name="connsiteX70" fmla="*/ 446043 w 609120"/>
              <a:gd name="connsiteY70" fmla="*/ 496992 h 496992"/>
              <a:gd name="connsiteX71" fmla="*/ 346119 w 609120"/>
              <a:gd name="connsiteY71" fmla="*/ 496992 h 496992"/>
              <a:gd name="connsiteX72" fmla="*/ 346119 w 609120"/>
              <a:gd name="connsiteY72" fmla="*/ 381018 h 496992"/>
              <a:gd name="connsiteX73" fmla="*/ 263154 w 609120"/>
              <a:gd name="connsiteY73" fmla="*/ 381018 h 496992"/>
              <a:gd name="connsiteX74" fmla="*/ 263154 w 609120"/>
              <a:gd name="connsiteY74" fmla="*/ 496992 h 496992"/>
              <a:gd name="connsiteX75" fmla="*/ 163288 w 609120"/>
              <a:gd name="connsiteY75" fmla="*/ 496992 h 496992"/>
              <a:gd name="connsiteX76" fmla="*/ 163288 w 609120"/>
              <a:gd name="connsiteY76" fmla="*/ 144792 h 496992"/>
              <a:gd name="connsiteX77" fmla="*/ 304666 w 609120"/>
              <a:gd name="connsiteY77" fmla="*/ 0 h 496992"/>
              <a:gd name="connsiteX78" fmla="*/ 501719 w 609120"/>
              <a:gd name="connsiteY78" fmla="*/ 131040 h 496992"/>
              <a:gd name="connsiteX79" fmla="*/ 455296 w 609120"/>
              <a:gd name="connsiteY79" fmla="*/ 131040 h 496992"/>
              <a:gd name="connsiteX80" fmla="*/ 309291 w 609120"/>
              <a:gd name="connsiteY80" fmla="*/ 33473 h 496992"/>
              <a:gd name="connsiteX81" fmla="*/ 300040 w 609120"/>
              <a:gd name="connsiteY81" fmla="*/ 33473 h 496992"/>
              <a:gd name="connsiteX82" fmla="*/ 154035 w 609120"/>
              <a:gd name="connsiteY82" fmla="*/ 131040 h 496992"/>
              <a:gd name="connsiteX83" fmla="*/ 107612 w 609120"/>
              <a:gd name="connsiteY83" fmla="*/ 131040 h 49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9120" h="496992">
                <a:moveTo>
                  <a:pt x="508188" y="388434"/>
                </a:moveTo>
                <a:lnTo>
                  <a:pt x="508188" y="438152"/>
                </a:lnTo>
                <a:lnTo>
                  <a:pt x="557983" y="438152"/>
                </a:lnTo>
                <a:lnTo>
                  <a:pt x="557983" y="388434"/>
                </a:lnTo>
                <a:close/>
                <a:moveTo>
                  <a:pt x="51136" y="388434"/>
                </a:moveTo>
                <a:lnTo>
                  <a:pt x="51136" y="438152"/>
                </a:lnTo>
                <a:lnTo>
                  <a:pt x="100931" y="438152"/>
                </a:lnTo>
                <a:lnTo>
                  <a:pt x="100931" y="388434"/>
                </a:lnTo>
                <a:close/>
                <a:moveTo>
                  <a:pt x="508188" y="314770"/>
                </a:moveTo>
                <a:lnTo>
                  <a:pt x="508188" y="364430"/>
                </a:lnTo>
                <a:lnTo>
                  <a:pt x="557983" y="364430"/>
                </a:lnTo>
                <a:lnTo>
                  <a:pt x="557983" y="314770"/>
                </a:lnTo>
                <a:close/>
                <a:moveTo>
                  <a:pt x="51136" y="314770"/>
                </a:moveTo>
                <a:lnTo>
                  <a:pt x="51136" y="364430"/>
                </a:lnTo>
                <a:lnTo>
                  <a:pt x="100931" y="364430"/>
                </a:lnTo>
                <a:lnTo>
                  <a:pt x="100931" y="314770"/>
                </a:lnTo>
                <a:close/>
                <a:moveTo>
                  <a:pt x="354456" y="314763"/>
                </a:moveTo>
                <a:lnTo>
                  <a:pt x="354456" y="364425"/>
                </a:lnTo>
                <a:lnTo>
                  <a:pt x="404189" y="364425"/>
                </a:lnTo>
                <a:lnTo>
                  <a:pt x="404189" y="314763"/>
                </a:lnTo>
                <a:close/>
                <a:moveTo>
                  <a:pt x="279770" y="314763"/>
                </a:moveTo>
                <a:lnTo>
                  <a:pt x="279770" y="364425"/>
                </a:lnTo>
                <a:lnTo>
                  <a:pt x="329561" y="364425"/>
                </a:lnTo>
                <a:lnTo>
                  <a:pt x="329561" y="314763"/>
                </a:lnTo>
                <a:close/>
                <a:moveTo>
                  <a:pt x="205085" y="314763"/>
                </a:moveTo>
                <a:lnTo>
                  <a:pt x="205085" y="364425"/>
                </a:lnTo>
                <a:lnTo>
                  <a:pt x="254875" y="364425"/>
                </a:lnTo>
                <a:lnTo>
                  <a:pt x="254875" y="314763"/>
                </a:lnTo>
                <a:close/>
                <a:moveTo>
                  <a:pt x="469471" y="288542"/>
                </a:moveTo>
                <a:lnTo>
                  <a:pt x="596700" y="288542"/>
                </a:lnTo>
                <a:lnTo>
                  <a:pt x="596700" y="496992"/>
                </a:lnTo>
                <a:lnTo>
                  <a:pt x="469471" y="496992"/>
                </a:lnTo>
                <a:close/>
                <a:moveTo>
                  <a:pt x="12419" y="288542"/>
                </a:moveTo>
                <a:lnTo>
                  <a:pt x="139648" y="288542"/>
                </a:lnTo>
                <a:lnTo>
                  <a:pt x="139648" y="496992"/>
                </a:lnTo>
                <a:lnTo>
                  <a:pt x="12419" y="496992"/>
                </a:lnTo>
                <a:close/>
                <a:moveTo>
                  <a:pt x="469471" y="257070"/>
                </a:moveTo>
                <a:lnTo>
                  <a:pt x="609120" y="257070"/>
                </a:lnTo>
                <a:lnTo>
                  <a:pt x="609120" y="271959"/>
                </a:lnTo>
                <a:lnTo>
                  <a:pt x="469471" y="271959"/>
                </a:lnTo>
                <a:close/>
                <a:moveTo>
                  <a:pt x="0" y="257070"/>
                </a:moveTo>
                <a:lnTo>
                  <a:pt x="139649" y="257070"/>
                </a:lnTo>
                <a:lnTo>
                  <a:pt x="139649" y="271959"/>
                </a:lnTo>
                <a:lnTo>
                  <a:pt x="0" y="271959"/>
                </a:lnTo>
                <a:close/>
                <a:moveTo>
                  <a:pt x="354456" y="240183"/>
                </a:moveTo>
                <a:lnTo>
                  <a:pt x="354456" y="289903"/>
                </a:lnTo>
                <a:lnTo>
                  <a:pt x="404189" y="289903"/>
                </a:lnTo>
                <a:lnTo>
                  <a:pt x="404189" y="240183"/>
                </a:lnTo>
                <a:close/>
                <a:moveTo>
                  <a:pt x="279770" y="240183"/>
                </a:moveTo>
                <a:lnTo>
                  <a:pt x="279770" y="289903"/>
                </a:lnTo>
                <a:lnTo>
                  <a:pt x="329561" y="289903"/>
                </a:lnTo>
                <a:lnTo>
                  <a:pt x="329561" y="240183"/>
                </a:lnTo>
                <a:close/>
                <a:moveTo>
                  <a:pt x="205085" y="240183"/>
                </a:moveTo>
                <a:lnTo>
                  <a:pt x="205085" y="289903"/>
                </a:lnTo>
                <a:lnTo>
                  <a:pt x="254875" y="289903"/>
                </a:lnTo>
                <a:lnTo>
                  <a:pt x="254875" y="240183"/>
                </a:lnTo>
                <a:close/>
                <a:moveTo>
                  <a:pt x="354456" y="165603"/>
                </a:moveTo>
                <a:lnTo>
                  <a:pt x="354456" y="215323"/>
                </a:lnTo>
                <a:lnTo>
                  <a:pt x="404189" y="215323"/>
                </a:lnTo>
                <a:lnTo>
                  <a:pt x="404189" y="165603"/>
                </a:lnTo>
                <a:close/>
                <a:moveTo>
                  <a:pt x="279770" y="165603"/>
                </a:moveTo>
                <a:lnTo>
                  <a:pt x="279770" y="215323"/>
                </a:lnTo>
                <a:lnTo>
                  <a:pt x="329561" y="215323"/>
                </a:lnTo>
                <a:lnTo>
                  <a:pt x="329561" y="165603"/>
                </a:lnTo>
                <a:close/>
                <a:moveTo>
                  <a:pt x="205085" y="165603"/>
                </a:moveTo>
                <a:lnTo>
                  <a:pt x="205085" y="215323"/>
                </a:lnTo>
                <a:lnTo>
                  <a:pt x="254875" y="215323"/>
                </a:lnTo>
                <a:lnTo>
                  <a:pt x="254875" y="165603"/>
                </a:lnTo>
                <a:close/>
                <a:moveTo>
                  <a:pt x="304666" y="50313"/>
                </a:moveTo>
                <a:lnTo>
                  <a:pt x="446043" y="144792"/>
                </a:lnTo>
                <a:lnTo>
                  <a:pt x="446043" y="496992"/>
                </a:lnTo>
                <a:lnTo>
                  <a:pt x="346119" y="496992"/>
                </a:lnTo>
                <a:lnTo>
                  <a:pt x="346119" y="381018"/>
                </a:lnTo>
                <a:lnTo>
                  <a:pt x="263154" y="381018"/>
                </a:lnTo>
                <a:lnTo>
                  <a:pt x="263154" y="496992"/>
                </a:lnTo>
                <a:lnTo>
                  <a:pt x="163288" y="496992"/>
                </a:lnTo>
                <a:lnTo>
                  <a:pt x="163288" y="144792"/>
                </a:lnTo>
                <a:close/>
                <a:moveTo>
                  <a:pt x="304666" y="0"/>
                </a:moveTo>
                <a:lnTo>
                  <a:pt x="501719" y="131040"/>
                </a:lnTo>
                <a:lnTo>
                  <a:pt x="455296" y="131040"/>
                </a:lnTo>
                <a:lnTo>
                  <a:pt x="309291" y="33473"/>
                </a:lnTo>
                <a:lnTo>
                  <a:pt x="300040" y="33473"/>
                </a:lnTo>
                <a:lnTo>
                  <a:pt x="154035" y="131040"/>
                </a:lnTo>
                <a:lnTo>
                  <a:pt x="107612" y="131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20B2F9E5-109B-4B34-B006-07F3D095B75D}"/>
              </a:ext>
            </a:extLst>
          </p:cNvPr>
          <p:cNvGrpSpPr>
            <a:grpSpLocks/>
          </p:cNvGrpSpPr>
          <p:nvPr/>
        </p:nvGrpSpPr>
        <p:grpSpPr>
          <a:xfrm>
            <a:off x="9948668" y="3621386"/>
            <a:ext cx="1019689" cy="1020571"/>
            <a:chOff x="3662363" y="1317625"/>
            <a:chExt cx="1824041" cy="18256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EF32B7-4278-4EF8-8047-D3326F5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6" y="1747835"/>
              <a:ext cx="357188" cy="965198"/>
            </a:xfrm>
            <a:custGeom>
              <a:avLst/>
              <a:gdLst>
                <a:gd name="T0" fmla="*/ 18 w 73"/>
                <a:gd name="T1" fmla="*/ 98 h 197"/>
                <a:gd name="T2" fmla="*/ 0 w 73"/>
                <a:gd name="T3" fmla="*/ 32 h 197"/>
                <a:gd name="T4" fmla="*/ 45 w 73"/>
                <a:gd name="T5" fmla="*/ 0 h 197"/>
                <a:gd name="T6" fmla="*/ 73 w 73"/>
                <a:gd name="T7" fmla="*/ 98 h 197"/>
                <a:gd name="T8" fmla="*/ 45 w 73"/>
                <a:gd name="T9" fmla="*/ 197 h 197"/>
                <a:gd name="T10" fmla="*/ 0 w 73"/>
                <a:gd name="T11" fmla="*/ 164 h 197"/>
                <a:gd name="T12" fmla="*/ 18 w 73"/>
                <a:gd name="T1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97">
                  <a:moveTo>
                    <a:pt x="18" y="98"/>
                  </a:moveTo>
                  <a:cubicBezTo>
                    <a:pt x="18" y="74"/>
                    <a:pt x="12" y="51"/>
                    <a:pt x="0" y="3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28"/>
                    <a:pt x="73" y="62"/>
                    <a:pt x="73" y="98"/>
                  </a:cubicBezTo>
                  <a:cubicBezTo>
                    <a:pt x="73" y="134"/>
                    <a:pt x="62" y="168"/>
                    <a:pt x="45" y="197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2" y="145"/>
                    <a:pt x="18" y="122"/>
                    <a:pt x="18" y="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8269F4C-124A-481B-8DEE-C63FD14B3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90" y="2659059"/>
              <a:ext cx="914401" cy="484186"/>
            </a:xfrm>
            <a:custGeom>
              <a:avLst/>
              <a:gdLst>
                <a:gd name="T0" fmla="*/ 44 w 187"/>
                <a:gd name="T1" fmla="*/ 44 h 99"/>
                <a:gd name="T2" fmla="*/ 142 w 187"/>
                <a:gd name="T3" fmla="*/ 0 h 99"/>
                <a:gd name="T4" fmla="*/ 187 w 187"/>
                <a:gd name="T5" fmla="*/ 32 h 99"/>
                <a:gd name="T6" fmla="*/ 44 w 187"/>
                <a:gd name="T7" fmla="*/ 99 h 99"/>
                <a:gd name="T8" fmla="*/ 0 w 187"/>
                <a:gd name="T9" fmla="*/ 93 h 99"/>
                <a:gd name="T10" fmla="*/ 16 w 187"/>
                <a:gd name="T11" fmla="*/ 41 h 99"/>
                <a:gd name="T12" fmla="*/ 44 w 187"/>
                <a:gd name="T1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9">
                  <a:moveTo>
                    <a:pt x="44" y="44"/>
                  </a:moveTo>
                  <a:cubicBezTo>
                    <a:pt x="83" y="44"/>
                    <a:pt x="118" y="27"/>
                    <a:pt x="142" y="0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53" y="73"/>
                    <a:pt x="101" y="99"/>
                    <a:pt x="44" y="99"/>
                  </a:cubicBezTo>
                  <a:cubicBezTo>
                    <a:pt x="29" y="99"/>
                    <a:pt x="14" y="97"/>
                    <a:pt x="0" y="93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5" y="43"/>
                    <a:pt x="35" y="44"/>
                    <a:pt x="44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2B2D1B6-DCD1-4216-896E-9492F85B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5" y="2297109"/>
              <a:ext cx="650875" cy="777875"/>
            </a:xfrm>
            <a:custGeom>
              <a:avLst/>
              <a:gdLst>
                <a:gd name="T0" fmla="*/ 133 w 133"/>
                <a:gd name="T1" fmla="*/ 107 h 159"/>
                <a:gd name="T2" fmla="*/ 116 w 133"/>
                <a:gd name="T3" fmla="*/ 159 h 159"/>
                <a:gd name="T4" fmla="*/ 0 w 133"/>
                <a:gd name="T5" fmla="*/ 0 h 159"/>
                <a:gd name="T6" fmla="*/ 55 w 133"/>
                <a:gd name="T7" fmla="*/ 0 h 159"/>
                <a:gd name="T8" fmla="*/ 133 w 133"/>
                <a:gd name="T9" fmla="*/ 10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59">
                  <a:moveTo>
                    <a:pt x="133" y="107"/>
                  </a:moveTo>
                  <a:cubicBezTo>
                    <a:pt x="116" y="159"/>
                    <a:pt x="116" y="159"/>
                    <a:pt x="116" y="159"/>
                  </a:cubicBezTo>
                  <a:cubicBezTo>
                    <a:pt x="52" y="133"/>
                    <a:pt x="5" y="72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48"/>
                    <a:pt x="91" y="88"/>
                    <a:pt x="133" y="10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2F20B0C5-5E0B-46E2-ADD6-AC99F142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90" y="1317625"/>
              <a:ext cx="914401" cy="479424"/>
            </a:xfrm>
            <a:custGeom>
              <a:avLst/>
              <a:gdLst>
                <a:gd name="T0" fmla="*/ 44 w 187"/>
                <a:gd name="T1" fmla="*/ 54 h 98"/>
                <a:gd name="T2" fmla="*/ 16 w 187"/>
                <a:gd name="T3" fmla="*/ 57 h 98"/>
                <a:gd name="T4" fmla="*/ 0 w 187"/>
                <a:gd name="T5" fmla="*/ 5 h 98"/>
                <a:gd name="T6" fmla="*/ 44 w 187"/>
                <a:gd name="T7" fmla="*/ 0 h 98"/>
                <a:gd name="T8" fmla="*/ 187 w 187"/>
                <a:gd name="T9" fmla="*/ 66 h 98"/>
                <a:gd name="T10" fmla="*/ 142 w 187"/>
                <a:gd name="T11" fmla="*/ 98 h 98"/>
                <a:gd name="T12" fmla="*/ 44 w 187"/>
                <a:gd name="T13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8">
                  <a:moveTo>
                    <a:pt x="44" y="54"/>
                  </a:moveTo>
                  <a:cubicBezTo>
                    <a:pt x="35" y="54"/>
                    <a:pt x="25" y="55"/>
                    <a:pt x="16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2"/>
                    <a:pt x="29" y="0"/>
                    <a:pt x="44" y="0"/>
                  </a:cubicBezTo>
                  <a:cubicBezTo>
                    <a:pt x="101" y="0"/>
                    <a:pt x="153" y="25"/>
                    <a:pt x="187" y="66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18" y="71"/>
                    <a:pt x="83" y="54"/>
                    <a:pt x="44" y="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2C466114-6244-44AA-AA6B-20E0CBD21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1381126"/>
              <a:ext cx="650875" cy="782637"/>
            </a:xfrm>
            <a:custGeom>
              <a:avLst/>
              <a:gdLst>
                <a:gd name="T0" fmla="*/ 55 w 133"/>
                <a:gd name="T1" fmla="*/ 160 h 160"/>
                <a:gd name="T2" fmla="*/ 0 w 133"/>
                <a:gd name="T3" fmla="*/ 160 h 160"/>
                <a:gd name="T4" fmla="*/ 116 w 133"/>
                <a:gd name="T5" fmla="*/ 0 h 160"/>
                <a:gd name="T6" fmla="*/ 133 w 133"/>
                <a:gd name="T7" fmla="*/ 53 h 160"/>
                <a:gd name="T8" fmla="*/ 55 w 13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0">
                  <a:moveTo>
                    <a:pt x="55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5" y="87"/>
                    <a:pt x="52" y="27"/>
                    <a:pt x="116" y="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91" y="71"/>
                    <a:pt x="60" y="112"/>
                    <a:pt x="55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6" name="Oval 102">
            <a:extLst>
              <a:ext uri="{FF2B5EF4-FFF2-40B4-BE49-F238E27FC236}">
                <a16:creationId xmlns:a16="http://schemas.microsoft.com/office/drawing/2014/main" id="{A3959B19-A833-4EA3-ACCF-DD73EEFA6CEC}"/>
              </a:ext>
            </a:extLst>
          </p:cNvPr>
          <p:cNvSpPr>
            <a:spLocks/>
          </p:cNvSpPr>
          <p:nvPr/>
        </p:nvSpPr>
        <p:spPr>
          <a:xfrm>
            <a:off x="10180122" y="3851947"/>
            <a:ext cx="556789" cy="5567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sx="110000" sy="110000" algn="ctr" rotWithShape="0">
              <a:schemeClr val="tx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A67CACB-55EC-47EF-9094-30C0D74665B3}"/>
              </a:ext>
            </a:extLst>
          </p:cNvPr>
          <p:cNvSpPr>
            <a:spLocks/>
          </p:cNvSpPr>
          <p:nvPr/>
        </p:nvSpPr>
        <p:spPr bwMode="auto">
          <a:xfrm>
            <a:off x="10321057" y="4018184"/>
            <a:ext cx="274915" cy="224307"/>
          </a:xfrm>
          <a:custGeom>
            <a:avLst/>
            <a:gdLst>
              <a:gd name="connsiteX0" fmla="*/ 508188 w 609120"/>
              <a:gd name="connsiteY0" fmla="*/ 388434 h 496992"/>
              <a:gd name="connsiteX1" fmla="*/ 508188 w 609120"/>
              <a:gd name="connsiteY1" fmla="*/ 438152 h 496992"/>
              <a:gd name="connsiteX2" fmla="*/ 557983 w 609120"/>
              <a:gd name="connsiteY2" fmla="*/ 438152 h 496992"/>
              <a:gd name="connsiteX3" fmla="*/ 557983 w 609120"/>
              <a:gd name="connsiteY3" fmla="*/ 388434 h 496992"/>
              <a:gd name="connsiteX4" fmla="*/ 51136 w 609120"/>
              <a:gd name="connsiteY4" fmla="*/ 388434 h 496992"/>
              <a:gd name="connsiteX5" fmla="*/ 51136 w 609120"/>
              <a:gd name="connsiteY5" fmla="*/ 438152 h 496992"/>
              <a:gd name="connsiteX6" fmla="*/ 100931 w 609120"/>
              <a:gd name="connsiteY6" fmla="*/ 438152 h 496992"/>
              <a:gd name="connsiteX7" fmla="*/ 100931 w 609120"/>
              <a:gd name="connsiteY7" fmla="*/ 388434 h 496992"/>
              <a:gd name="connsiteX8" fmla="*/ 508188 w 609120"/>
              <a:gd name="connsiteY8" fmla="*/ 314770 h 496992"/>
              <a:gd name="connsiteX9" fmla="*/ 508188 w 609120"/>
              <a:gd name="connsiteY9" fmla="*/ 364430 h 496992"/>
              <a:gd name="connsiteX10" fmla="*/ 557983 w 609120"/>
              <a:gd name="connsiteY10" fmla="*/ 364430 h 496992"/>
              <a:gd name="connsiteX11" fmla="*/ 557983 w 609120"/>
              <a:gd name="connsiteY11" fmla="*/ 314770 h 496992"/>
              <a:gd name="connsiteX12" fmla="*/ 51136 w 609120"/>
              <a:gd name="connsiteY12" fmla="*/ 314770 h 496992"/>
              <a:gd name="connsiteX13" fmla="*/ 51136 w 609120"/>
              <a:gd name="connsiteY13" fmla="*/ 364430 h 496992"/>
              <a:gd name="connsiteX14" fmla="*/ 100931 w 609120"/>
              <a:gd name="connsiteY14" fmla="*/ 364430 h 496992"/>
              <a:gd name="connsiteX15" fmla="*/ 100931 w 609120"/>
              <a:gd name="connsiteY15" fmla="*/ 314770 h 496992"/>
              <a:gd name="connsiteX16" fmla="*/ 354456 w 609120"/>
              <a:gd name="connsiteY16" fmla="*/ 314763 h 496992"/>
              <a:gd name="connsiteX17" fmla="*/ 354456 w 609120"/>
              <a:gd name="connsiteY17" fmla="*/ 364425 h 496992"/>
              <a:gd name="connsiteX18" fmla="*/ 404189 w 609120"/>
              <a:gd name="connsiteY18" fmla="*/ 364425 h 496992"/>
              <a:gd name="connsiteX19" fmla="*/ 404189 w 609120"/>
              <a:gd name="connsiteY19" fmla="*/ 314763 h 496992"/>
              <a:gd name="connsiteX20" fmla="*/ 279770 w 609120"/>
              <a:gd name="connsiteY20" fmla="*/ 314763 h 496992"/>
              <a:gd name="connsiteX21" fmla="*/ 279770 w 609120"/>
              <a:gd name="connsiteY21" fmla="*/ 364425 h 496992"/>
              <a:gd name="connsiteX22" fmla="*/ 329561 w 609120"/>
              <a:gd name="connsiteY22" fmla="*/ 364425 h 496992"/>
              <a:gd name="connsiteX23" fmla="*/ 329561 w 609120"/>
              <a:gd name="connsiteY23" fmla="*/ 314763 h 496992"/>
              <a:gd name="connsiteX24" fmla="*/ 205085 w 609120"/>
              <a:gd name="connsiteY24" fmla="*/ 314763 h 496992"/>
              <a:gd name="connsiteX25" fmla="*/ 205085 w 609120"/>
              <a:gd name="connsiteY25" fmla="*/ 364425 h 496992"/>
              <a:gd name="connsiteX26" fmla="*/ 254875 w 609120"/>
              <a:gd name="connsiteY26" fmla="*/ 364425 h 496992"/>
              <a:gd name="connsiteX27" fmla="*/ 254875 w 609120"/>
              <a:gd name="connsiteY27" fmla="*/ 314763 h 496992"/>
              <a:gd name="connsiteX28" fmla="*/ 469471 w 609120"/>
              <a:gd name="connsiteY28" fmla="*/ 288542 h 496992"/>
              <a:gd name="connsiteX29" fmla="*/ 596700 w 609120"/>
              <a:gd name="connsiteY29" fmla="*/ 288542 h 496992"/>
              <a:gd name="connsiteX30" fmla="*/ 596700 w 609120"/>
              <a:gd name="connsiteY30" fmla="*/ 496992 h 496992"/>
              <a:gd name="connsiteX31" fmla="*/ 469471 w 609120"/>
              <a:gd name="connsiteY31" fmla="*/ 496992 h 496992"/>
              <a:gd name="connsiteX32" fmla="*/ 12419 w 609120"/>
              <a:gd name="connsiteY32" fmla="*/ 288542 h 496992"/>
              <a:gd name="connsiteX33" fmla="*/ 139648 w 609120"/>
              <a:gd name="connsiteY33" fmla="*/ 288542 h 496992"/>
              <a:gd name="connsiteX34" fmla="*/ 139648 w 609120"/>
              <a:gd name="connsiteY34" fmla="*/ 496992 h 496992"/>
              <a:gd name="connsiteX35" fmla="*/ 12419 w 609120"/>
              <a:gd name="connsiteY35" fmla="*/ 496992 h 496992"/>
              <a:gd name="connsiteX36" fmla="*/ 469471 w 609120"/>
              <a:gd name="connsiteY36" fmla="*/ 257070 h 496992"/>
              <a:gd name="connsiteX37" fmla="*/ 609120 w 609120"/>
              <a:gd name="connsiteY37" fmla="*/ 257070 h 496992"/>
              <a:gd name="connsiteX38" fmla="*/ 609120 w 609120"/>
              <a:gd name="connsiteY38" fmla="*/ 271959 h 496992"/>
              <a:gd name="connsiteX39" fmla="*/ 469471 w 609120"/>
              <a:gd name="connsiteY39" fmla="*/ 271959 h 496992"/>
              <a:gd name="connsiteX40" fmla="*/ 0 w 609120"/>
              <a:gd name="connsiteY40" fmla="*/ 257070 h 496992"/>
              <a:gd name="connsiteX41" fmla="*/ 139649 w 609120"/>
              <a:gd name="connsiteY41" fmla="*/ 257070 h 496992"/>
              <a:gd name="connsiteX42" fmla="*/ 139649 w 609120"/>
              <a:gd name="connsiteY42" fmla="*/ 271959 h 496992"/>
              <a:gd name="connsiteX43" fmla="*/ 0 w 609120"/>
              <a:gd name="connsiteY43" fmla="*/ 271959 h 496992"/>
              <a:gd name="connsiteX44" fmla="*/ 354456 w 609120"/>
              <a:gd name="connsiteY44" fmla="*/ 240183 h 496992"/>
              <a:gd name="connsiteX45" fmla="*/ 354456 w 609120"/>
              <a:gd name="connsiteY45" fmla="*/ 289903 h 496992"/>
              <a:gd name="connsiteX46" fmla="*/ 404189 w 609120"/>
              <a:gd name="connsiteY46" fmla="*/ 289903 h 496992"/>
              <a:gd name="connsiteX47" fmla="*/ 404189 w 609120"/>
              <a:gd name="connsiteY47" fmla="*/ 240183 h 496992"/>
              <a:gd name="connsiteX48" fmla="*/ 279770 w 609120"/>
              <a:gd name="connsiteY48" fmla="*/ 240183 h 496992"/>
              <a:gd name="connsiteX49" fmla="*/ 279770 w 609120"/>
              <a:gd name="connsiteY49" fmla="*/ 289903 h 496992"/>
              <a:gd name="connsiteX50" fmla="*/ 329561 w 609120"/>
              <a:gd name="connsiteY50" fmla="*/ 289903 h 496992"/>
              <a:gd name="connsiteX51" fmla="*/ 329561 w 609120"/>
              <a:gd name="connsiteY51" fmla="*/ 240183 h 496992"/>
              <a:gd name="connsiteX52" fmla="*/ 205085 w 609120"/>
              <a:gd name="connsiteY52" fmla="*/ 240183 h 496992"/>
              <a:gd name="connsiteX53" fmla="*/ 205085 w 609120"/>
              <a:gd name="connsiteY53" fmla="*/ 289903 h 496992"/>
              <a:gd name="connsiteX54" fmla="*/ 254875 w 609120"/>
              <a:gd name="connsiteY54" fmla="*/ 289903 h 496992"/>
              <a:gd name="connsiteX55" fmla="*/ 254875 w 609120"/>
              <a:gd name="connsiteY55" fmla="*/ 240183 h 496992"/>
              <a:gd name="connsiteX56" fmla="*/ 354456 w 609120"/>
              <a:gd name="connsiteY56" fmla="*/ 165603 h 496992"/>
              <a:gd name="connsiteX57" fmla="*/ 354456 w 609120"/>
              <a:gd name="connsiteY57" fmla="*/ 215323 h 496992"/>
              <a:gd name="connsiteX58" fmla="*/ 404189 w 609120"/>
              <a:gd name="connsiteY58" fmla="*/ 215323 h 496992"/>
              <a:gd name="connsiteX59" fmla="*/ 404189 w 609120"/>
              <a:gd name="connsiteY59" fmla="*/ 165603 h 496992"/>
              <a:gd name="connsiteX60" fmla="*/ 279770 w 609120"/>
              <a:gd name="connsiteY60" fmla="*/ 165603 h 496992"/>
              <a:gd name="connsiteX61" fmla="*/ 279770 w 609120"/>
              <a:gd name="connsiteY61" fmla="*/ 215323 h 496992"/>
              <a:gd name="connsiteX62" fmla="*/ 329561 w 609120"/>
              <a:gd name="connsiteY62" fmla="*/ 215323 h 496992"/>
              <a:gd name="connsiteX63" fmla="*/ 329561 w 609120"/>
              <a:gd name="connsiteY63" fmla="*/ 165603 h 496992"/>
              <a:gd name="connsiteX64" fmla="*/ 205085 w 609120"/>
              <a:gd name="connsiteY64" fmla="*/ 165603 h 496992"/>
              <a:gd name="connsiteX65" fmla="*/ 205085 w 609120"/>
              <a:gd name="connsiteY65" fmla="*/ 215323 h 496992"/>
              <a:gd name="connsiteX66" fmla="*/ 254875 w 609120"/>
              <a:gd name="connsiteY66" fmla="*/ 215323 h 496992"/>
              <a:gd name="connsiteX67" fmla="*/ 254875 w 609120"/>
              <a:gd name="connsiteY67" fmla="*/ 165603 h 496992"/>
              <a:gd name="connsiteX68" fmla="*/ 304666 w 609120"/>
              <a:gd name="connsiteY68" fmla="*/ 50313 h 496992"/>
              <a:gd name="connsiteX69" fmla="*/ 446043 w 609120"/>
              <a:gd name="connsiteY69" fmla="*/ 144792 h 496992"/>
              <a:gd name="connsiteX70" fmla="*/ 446043 w 609120"/>
              <a:gd name="connsiteY70" fmla="*/ 496992 h 496992"/>
              <a:gd name="connsiteX71" fmla="*/ 346119 w 609120"/>
              <a:gd name="connsiteY71" fmla="*/ 496992 h 496992"/>
              <a:gd name="connsiteX72" fmla="*/ 346119 w 609120"/>
              <a:gd name="connsiteY72" fmla="*/ 381018 h 496992"/>
              <a:gd name="connsiteX73" fmla="*/ 263154 w 609120"/>
              <a:gd name="connsiteY73" fmla="*/ 381018 h 496992"/>
              <a:gd name="connsiteX74" fmla="*/ 263154 w 609120"/>
              <a:gd name="connsiteY74" fmla="*/ 496992 h 496992"/>
              <a:gd name="connsiteX75" fmla="*/ 163288 w 609120"/>
              <a:gd name="connsiteY75" fmla="*/ 496992 h 496992"/>
              <a:gd name="connsiteX76" fmla="*/ 163288 w 609120"/>
              <a:gd name="connsiteY76" fmla="*/ 144792 h 496992"/>
              <a:gd name="connsiteX77" fmla="*/ 304666 w 609120"/>
              <a:gd name="connsiteY77" fmla="*/ 0 h 496992"/>
              <a:gd name="connsiteX78" fmla="*/ 501719 w 609120"/>
              <a:gd name="connsiteY78" fmla="*/ 131040 h 496992"/>
              <a:gd name="connsiteX79" fmla="*/ 455296 w 609120"/>
              <a:gd name="connsiteY79" fmla="*/ 131040 h 496992"/>
              <a:gd name="connsiteX80" fmla="*/ 309291 w 609120"/>
              <a:gd name="connsiteY80" fmla="*/ 33473 h 496992"/>
              <a:gd name="connsiteX81" fmla="*/ 300040 w 609120"/>
              <a:gd name="connsiteY81" fmla="*/ 33473 h 496992"/>
              <a:gd name="connsiteX82" fmla="*/ 154035 w 609120"/>
              <a:gd name="connsiteY82" fmla="*/ 131040 h 496992"/>
              <a:gd name="connsiteX83" fmla="*/ 107612 w 609120"/>
              <a:gd name="connsiteY83" fmla="*/ 131040 h 49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9120" h="496992">
                <a:moveTo>
                  <a:pt x="508188" y="388434"/>
                </a:moveTo>
                <a:lnTo>
                  <a:pt x="508188" y="438152"/>
                </a:lnTo>
                <a:lnTo>
                  <a:pt x="557983" y="438152"/>
                </a:lnTo>
                <a:lnTo>
                  <a:pt x="557983" y="388434"/>
                </a:lnTo>
                <a:close/>
                <a:moveTo>
                  <a:pt x="51136" y="388434"/>
                </a:moveTo>
                <a:lnTo>
                  <a:pt x="51136" y="438152"/>
                </a:lnTo>
                <a:lnTo>
                  <a:pt x="100931" y="438152"/>
                </a:lnTo>
                <a:lnTo>
                  <a:pt x="100931" y="388434"/>
                </a:lnTo>
                <a:close/>
                <a:moveTo>
                  <a:pt x="508188" y="314770"/>
                </a:moveTo>
                <a:lnTo>
                  <a:pt x="508188" y="364430"/>
                </a:lnTo>
                <a:lnTo>
                  <a:pt x="557983" y="364430"/>
                </a:lnTo>
                <a:lnTo>
                  <a:pt x="557983" y="314770"/>
                </a:lnTo>
                <a:close/>
                <a:moveTo>
                  <a:pt x="51136" y="314770"/>
                </a:moveTo>
                <a:lnTo>
                  <a:pt x="51136" y="364430"/>
                </a:lnTo>
                <a:lnTo>
                  <a:pt x="100931" y="364430"/>
                </a:lnTo>
                <a:lnTo>
                  <a:pt x="100931" y="314770"/>
                </a:lnTo>
                <a:close/>
                <a:moveTo>
                  <a:pt x="354456" y="314763"/>
                </a:moveTo>
                <a:lnTo>
                  <a:pt x="354456" y="364425"/>
                </a:lnTo>
                <a:lnTo>
                  <a:pt x="404189" y="364425"/>
                </a:lnTo>
                <a:lnTo>
                  <a:pt x="404189" y="314763"/>
                </a:lnTo>
                <a:close/>
                <a:moveTo>
                  <a:pt x="279770" y="314763"/>
                </a:moveTo>
                <a:lnTo>
                  <a:pt x="279770" y="364425"/>
                </a:lnTo>
                <a:lnTo>
                  <a:pt x="329561" y="364425"/>
                </a:lnTo>
                <a:lnTo>
                  <a:pt x="329561" y="314763"/>
                </a:lnTo>
                <a:close/>
                <a:moveTo>
                  <a:pt x="205085" y="314763"/>
                </a:moveTo>
                <a:lnTo>
                  <a:pt x="205085" y="364425"/>
                </a:lnTo>
                <a:lnTo>
                  <a:pt x="254875" y="364425"/>
                </a:lnTo>
                <a:lnTo>
                  <a:pt x="254875" y="314763"/>
                </a:lnTo>
                <a:close/>
                <a:moveTo>
                  <a:pt x="469471" y="288542"/>
                </a:moveTo>
                <a:lnTo>
                  <a:pt x="596700" y="288542"/>
                </a:lnTo>
                <a:lnTo>
                  <a:pt x="596700" y="496992"/>
                </a:lnTo>
                <a:lnTo>
                  <a:pt x="469471" y="496992"/>
                </a:lnTo>
                <a:close/>
                <a:moveTo>
                  <a:pt x="12419" y="288542"/>
                </a:moveTo>
                <a:lnTo>
                  <a:pt x="139648" y="288542"/>
                </a:lnTo>
                <a:lnTo>
                  <a:pt x="139648" y="496992"/>
                </a:lnTo>
                <a:lnTo>
                  <a:pt x="12419" y="496992"/>
                </a:lnTo>
                <a:close/>
                <a:moveTo>
                  <a:pt x="469471" y="257070"/>
                </a:moveTo>
                <a:lnTo>
                  <a:pt x="609120" y="257070"/>
                </a:lnTo>
                <a:lnTo>
                  <a:pt x="609120" y="271959"/>
                </a:lnTo>
                <a:lnTo>
                  <a:pt x="469471" y="271959"/>
                </a:lnTo>
                <a:close/>
                <a:moveTo>
                  <a:pt x="0" y="257070"/>
                </a:moveTo>
                <a:lnTo>
                  <a:pt x="139649" y="257070"/>
                </a:lnTo>
                <a:lnTo>
                  <a:pt x="139649" y="271959"/>
                </a:lnTo>
                <a:lnTo>
                  <a:pt x="0" y="271959"/>
                </a:lnTo>
                <a:close/>
                <a:moveTo>
                  <a:pt x="354456" y="240183"/>
                </a:moveTo>
                <a:lnTo>
                  <a:pt x="354456" y="289903"/>
                </a:lnTo>
                <a:lnTo>
                  <a:pt x="404189" y="289903"/>
                </a:lnTo>
                <a:lnTo>
                  <a:pt x="404189" y="240183"/>
                </a:lnTo>
                <a:close/>
                <a:moveTo>
                  <a:pt x="279770" y="240183"/>
                </a:moveTo>
                <a:lnTo>
                  <a:pt x="279770" y="289903"/>
                </a:lnTo>
                <a:lnTo>
                  <a:pt x="329561" y="289903"/>
                </a:lnTo>
                <a:lnTo>
                  <a:pt x="329561" y="240183"/>
                </a:lnTo>
                <a:close/>
                <a:moveTo>
                  <a:pt x="205085" y="240183"/>
                </a:moveTo>
                <a:lnTo>
                  <a:pt x="205085" y="289903"/>
                </a:lnTo>
                <a:lnTo>
                  <a:pt x="254875" y="289903"/>
                </a:lnTo>
                <a:lnTo>
                  <a:pt x="254875" y="240183"/>
                </a:lnTo>
                <a:close/>
                <a:moveTo>
                  <a:pt x="354456" y="165603"/>
                </a:moveTo>
                <a:lnTo>
                  <a:pt x="354456" y="215323"/>
                </a:lnTo>
                <a:lnTo>
                  <a:pt x="404189" y="215323"/>
                </a:lnTo>
                <a:lnTo>
                  <a:pt x="404189" y="165603"/>
                </a:lnTo>
                <a:close/>
                <a:moveTo>
                  <a:pt x="279770" y="165603"/>
                </a:moveTo>
                <a:lnTo>
                  <a:pt x="279770" y="215323"/>
                </a:lnTo>
                <a:lnTo>
                  <a:pt x="329561" y="215323"/>
                </a:lnTo>
                <a:lnTo>
                  <a:pt x="329561" y="165603"/>
                </a:lnTo>
                <a:close/>
                <a:moveTo>
                  <a:pt x="205085" y="165603"/>
                </a:moveTo>
                <a:lnTo>
                  <a:pt x="205085" y="215323"/>
                </a:lnTo>
                <a:lnTo>
                  <a:pt x="254875" y="215323"/>
                </a:lnTo>
                <a:lnTo>
                  <a:pt x="254875" y="165603"/>
                </a:lnTo>
                <a:close/>
                <a:moveTo>
                  <a:pt x="304666" y="50313"/>
                </a:moveTo>
                <a:lnTo>
                  <a:pt x="446043" y="144792"/>
                </a:lnTo>
                <a:lnTo>
                  <a:pt x="446043" y="496992"/>
                </a:lnTo>
                <a:lnTo>
                  <a:pt x="346119" y="496992"/>
                </a:lnTo>
                <a:lnTo>
                  <a:pt x="346119" y="381018"/>
                </a:lnTo>
                <a:lnTo>
                  <a:pt x="263154" y="381018"/>
                </a:lnTo>
                <a:lnTo>
                  <a:pt x="263154" y="496992"/>
                </a:lnTo>
                <a:lnTo>
                  <a:pt x="163288" y="496992"/>
                </a:lnTo>
                <a:lnTo>
                  <a:pt x="163288" y="144792"/>
                </a:lnTo>
                <a:close/>
                <a:moveTo>
                  <a:pt x="304666" y="0"/>
                </a:moveTo>
                <a:lnTo>
                  <a:pt x="501719" y="131040"/>
                </a:lnTo>
                <a:lnTo>
                  <a:pt x="455296" y="131040"/>
                </a:lnTo>
                <a:lnTo>
                  <a:pt x="309291" y="33473"/>
                </a:lnTo>
                <a:lnTo>
                  <a:pt x="300040" y="33473"/>
                </a:lnTo>
                <a:lnTo>
                  <a:pt x="154035" y="131040"/>
                </a:lnTo>
                <a:lnTo>
                  <a:pt x="107612" y="131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26248A6-A52C-483E-8205-D594AC5F36F1}"/>
              </a:ext>
            </a:extLst>
          </p:cNvPr>
          <p:cNvGrpSpPr/>
          <p:nvPr/>
        </p:nvGrpSpPr>
        <p:grpSpPr>
          <a:xfrm>
            <a:off x="1225140" y="3621385"/>
            <a:ext cx="1019688" cy="1020572"/>
            <a:chOff x="5563114" y="3958296"/>
            <a:chExt cx="1065766" cy="1066692"/>
          </a:xfrm>
        </p:grpSpPr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83587E64-7FCB-4701-9D4E-EC658BEE2DD6}"/>
                </a:ext>
              </a:extLst>
            </p:cNvPr>
            <p:cNvGrpSpPr>
              <a:grpSpLocks/>
            </p:cNvGrpSpPr>
            <p:nvPr/>
          </p:nvGrpSpPr>
          <p:grpSpPr>
            <a:xfrm>
              <a:off x="5563114" y="3958296"/>
              <a:ext cx="1065766" cy="1066692"/>
              <a:chOff x="3662363" y="1317626"/>
              <a:chExt cx="1824038" cy="182562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144BBC1-367E-4637-8900-D65B39C51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1747838"/>
                <a:ext cx="357188" cy="965200"/>
              </a:xfrm>
              <a:custGeom>
                <a:avLst/>
                <a:gdLst>
                  <a:gd name="T0" fmla="*/ 18 w 73"/>
                  <a:gd name="T1" fmla="*/ 98 h 197"/>
                  <a:gd name="T2" fmla="*/ 0 w 73"/>
                  <a:gd name="T3" fmla="*/ 32 h 197"/>
                  <a:gd name="T4" fmla="*/ 45 w 73"/>
                  <a:gd name="T5" fmla="*/ 0 h 197"/>
                  <a:gd name="T6" fmla="*/ 73 w 73"/>
                  <a:gd name="T7" fmla="*/ 98 h 197"/>
                  <a:gd name="T8" fmla="*/ 45 w 73"/>
                  <a:gd name="T9" fmla="*/ 197 h 197"/>
                  <a:gd name="T10" fmla="*/ 0 w 73"/>
                  <a:gd name="T11" fmla="*/ 164 h 197"/>
                  <a:gd name="T12" fmla="*/ 18 w 73"/>
                  <a:gd name="T13" fmla="*/ 9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97">
                    <a:moveTo>
                      <a:pt x="18" y="98"/>
                    </a:moveTo>
                    <a:cubicBezTo>
                      <a:pt x="18" y="74"/>
                      <a:pt x="12" y="51"/>
                      <a:pt x="0" y="32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2" y="28"/>
                      <a:pt x="73" y="62"/>
                      <a:pt x="73" y="98"/>
                    </a:cubicBezTo>
                    <a:cubicBezTo>
                      <a:pt x="73" y="134"/>
                      <a:pt x="62" y="168"/>
                      <a:pt x="45" y="19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12" y="145"/>
                      <a:pt x="18" y="122"/>
                      <a:pt x="18" y="9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3C652E78-5BEE-4780-86FD-E182A7851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688" y="2659063"/>
                <a:ext cx="914400" cy="484187"/>
              </a:xfrm>
              <a:custGeom>
                <a:avLst/>
                <a:gdLst>
                  <a:gd name="T0" fmla="*/ 44 w 187"/>
                  <a:gd name="T1" fmla="*/ 44 h 99"/>
                  <a:gd name="T2" fmla="*/ 142 w 187"/>
                  <a:gd name="T3" fmla="*/ 0 h 99"/>
                  <a:gd name="T4" fmla="*/ 187 w 187"/>
                  <a:gd name="T5" fmla="*/ 32 h 99"/>
                  <a:gd name="T6" fmla="*/ 44 w 187"/>
                  <a:gd name="T7" fmla="*/ 99 h 99"/>
                  <a:gd name="T8" fmla="*/ 0 w 187"/>
                  <a:gd name="T9" fmla="*/ 93 h 99"/>
                  <a:gd name="T10" fmla="*/ 16 w 187"/>
                  <a:gd name="T11" fmla="*/ 41 h 99"/>
                  <a:gd name="T12" fmla="*/ 44 w 187"/>
                  <a:gd name="T1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99">
                    <a:moveTo>
                      <a:pt x="44" y="44"/>
                    </a:moveTo>
                    <a:cubicBezTo>
                      <a:pt x="83" y="44"/>
                      <a:pt x="118" y="27"/>
                      <a:pt x="142" y="0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53" y="73"/>
                      <a:pt x="101" y="99"/>
                      <a:pt x="44" y="99"/>
                    </a:cubicBezTo>
                    <a:cubicBezTo>
                      <a:pt x="29" y="99"/>
                      <a:pt x="14" y="97"/>
                      <a:pt x="0" y="9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5" y="43"/>
                      <a:pt x="35" y="44"/>
                      <a:pt x="44" y="4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AF746A85-4B46-466C-B989-BBB77EDFA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297113"/>
                <a:ext cx="650875" cy="777875"/>
              </a:xfrm>
              <a:custGeom>
                <a:avLst/>
                <a:gdLst>
                  <a:gd name="T0" fmla="*/ 133 w 133"/>
                  <a:gd name="T1" fmla="*/ 107 h 159"/>
                  <a:gd name="T2" fmla="*/ 116 w 133"/>
                  <a:gd name="T3" fmla="*/ 159 h 159"/>
                  <a:gd name="T4" fmla="*/ 0 w 133"/>
                  <a:gd name="T5" fmla="*/ 0 h 159"/>
                  <a:gd name="T6" fmla="*/ 55 w 133"/>
                  <a:gd name="T7" fmla="*/ 0 h 159"/>
                  <a:gd name="T8" fmla="*/ 133 w 133"/>
                  <a:gd name="T9" fmla="*/ 10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59">
                    <a:moveTo>
                      <a:pt x="133" y="107"/>
                    </a:moveTo>
                    <a:cubicBezTo>
                      <a:pt x="116" y="159"/>
                      <a:pt x="116" y="159"/>
                      <a:pt x="116" y="159"/>
                    </a:cubicBezTo>
                    <a:cubicBezTo>
                      <a:pt x="52" y="133"/>
                      <a:pt x="5" y="7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0" y="48"/>
                      <a:pt x="91" y="88"/>
                      <a:pt x="133" y="10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6B8A7E77-4225-42F2-8A51-F8167BFC2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688" y="1317626"/>
                <a:ext cx="914400" cy="479425"/>
              </a:xfrm>
              <a:custGeom>
                <a:avLst/>
                <a:gdLst>
                  <a:gd name="T0" fmla="*/ 44 w 187"/>
                  <a:gd name="T1" fmla="*/ 54 h 98"/>
                  <a:gd name="T2" fmla="*/ 16 w 187"/>
                  <a:gd name="T3" fmla="*/ 57 h 98"/>
                  <a:gd name="T4" fmla="*/ 0 w 187"/>
                  <a:gd name="T5" fmla="*/ 5 h 98"/>
                  <a:gd name="T6" fmla="*/ 44 w 187"/>
                  <a:gd name="T7" fmla="*/ 0 h 98"/>
                  <a:gd name="T8" fmla="*/ 187 w 187"/>
                  <a:gd name="T9" fmla="*/ 66 h 98"/>
                  <a:gd name="T10" fmla="*/ 142 w 187"/>
                  <a:gd name="T11" fmla="*/ 98 h 98"/>
                  <a:gd name="T12" fmla="*/ 44 w 187"/>
                  <a:gd name="T13" fmla="*/ 5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98">
                    <a:moveTo>
                      <a:pt x="44" y="54"/>
                    </a:moveTo>
                    <a:cubicBezTo>
                      <a:pt x="35" y="54"/>
                      <a:pt x="25" y="55"/>
                      <a:pt x="16" y="5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4" y="2"/>
                      <a:pt x="29" y="0"/>
                      <a:pt x="44" y="0"/>
                    </a:cubicBezTo>
                    <a:cubicBezTo>
                      <a:pt x="101" y="0"/>
                      <a:pt x="153" y="25"/>
                      <a:pt x="187" y="66"/>
                    </a:cubicBezTo>
                    <a:cubicBezTo>
                      <a:pt x="142" y="98"/>
                      <a:pt x="142" y="98"/>
                      <a:pt x="142" y="98"/>
                    </a:cubicBezTo>
                    <a:cubicBezTo>
                      <a:pt x="118" y="71"/>
                      <a:pt x="83" y="54"/>
                      <a:pt x="44" y="5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9F157A6E-EDFE-491F-85C8-49179FCC2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1381125"/>
                <a:ext cx="650875" cy="782637"/>
              </a:xfrm>
              <a:custGeom>
                <a:avLst/>
                <a:gdLst>
                  <a:gd name="T0" fmla="*/ 55 w 133"/>
                  <a:gd name="T1" fmla="*/ 160 h 160"/>
                  <a:gd name="T2" fmla="*/ 0 w 133"/>
                  <a:gd name="T3" fmla="*/ 160 h 160"/>
                  <a:gd name="T4" fmla="*/ 116 w 133"/>
                  <a:gd name="T5" fmla="*/ 0 h 160"/>
                  <a:gd name="T6" fmla="*/ 133 w 133"/>
                  <a:gd name="T7" fmla="*/ 53 h 160"/>
                  <a:gd name="T8" fmla="*/ 55 w 133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60">
                    <a:moveTo>
                      <a:pt x="55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5" y="87"/>
                      <a:pt x="52" y="27"/>
                      <a:pt x="116" y="0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91" y="71"/>
                      <a:pt x="60" y="112"/>
                      <a:pt x="55" y="16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Oval 102">
              <a:extLst>
                <a:ext uri="{FF2B5EF4-FFF2-40B4-BE49-F238E27FC236}">
                  <a16:creationId xmlns:a16="http://schemas.microsoft.com/office/drawing/2014/main" id="{14D6B134-76AD-4410-BCC5-DFD323887733}"/>
                </a:ext>
              </a:extLst>
            </p:cNvPr>
            <p:cNvSpPr>
              <a:spLocks/>
            </p:cNvSpPr>
            <p:nvPr/>
          </p:nvSpPr>
          <p:spPr>
            <a:xfrm>
              <a:off x="5805026" y="4199277"/>
              <a:ext cx="581949" cy="58194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sx="110000" sy="110000" algn="ctr" rotWithShape="0">
                <a:schemeClr val="tx1"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BDEE942C-6CAF-4930-BE06-D932668DB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330" y="4373027"/>
              <a:ext cx="287338" cy="234444"/>
            </a:xfrm>
            <a:custGeom>
              <a:avLst/>
              <a:gdLst>
                <a:gd name="connsiteX0" fmla="*/ 508188 w 609120"/>
                <a:gd name="connsiteY0" fmla="*/ 388434 h 496992"/>
                <a:gd name="connsiteX1" fmla="*/ 508188 w 609120"/>
                <a:gd name="connsiteY1" fmla="*/ 438152 h 496992"/>
                <a:gd name="connsiteX2" fmla="*/ 557983 w 609120"/>
                <a:gd name="connsiteY2" fmla="*/ 438152 h 496992"/>
                <a:gd name="connsiteX3" fmla="*/ 557983 w 609120"/>
                <a:gd name="connsiteY3" fmla="*/ 388434 h 496992"/>
                <a:gd name="connsiteX4" fmla="*/ 51136 w 609120"/>
                <a:gd name="connsiteY4" fmla="*/ 388434 h 496992"/>
                <a:gd name="connsiteX5" fmla="*/ 51136 w 609120"/>
                <a:gd name="connsiteY5" fmla="*/ 438152 h 496992"/>
                <a:gd name="connsiteX6" fmla="*/ 100931 w 609120"/>
                <a:gd name="connsiteY6" fmla="*/ 438152 h 496992"/>
                <a:gd name="connsiteX7" fmla="*/ 100931 w 609120"/>
                <a:gd name="connsiteY7" fmla="*/ 388434 h 496992"/>
                <a:gd name="connsiteX8" fmla="*/ 508188 w 609120"/>
                <a:gd name="connsiteY8" fmla="*/ 314770 h 496992"/>
                <a:gd name="connsiteX9" fmla="*/ 508188 w 609120"/>
                <a:gd name="connsiteY9" fmla="*/ 364430 h 496992"/>
                <a:gd name="connsiteX10" fmla="*/ 557983 w 609120"/>
                <a:gd name="connsiteY10" fmla="*/ 364430 h 496992"/>
                <a:gd name="connsiteX11" fmla="*/ 557983 w 609120"/>
                <a:gd name="connsiteY11" fmla="*/ 314770 h 496992"/>
                <a:gd name="connsiteX12" fmla="*/ 51136 w 609120"/>
                <a:gd name="connsiteY12" fmla="*/ 314770 h 496992"/>
                <a:gd name="connsiteX13" fmla="*/ 51136 w 609120"/>
                <a:gd name="connsiteY13" fmla="*/ 364430 h 496992"/>
                <a:gd name="connsiteX14" fmla="*/ 100931 w 609120"/>
                <a:gd name="connsiteY14" fmla="*/ 364430 h 496992"/>
                <a:gd name="connsiteX15" fmla="*/ 100931 w 609120"/>
                <a:gd name="connsiteY15" fmla="*/ 314770 h 496992"/>
                <a:gd name="connsiteX16" fmla="*/ 354456 w 609120"/>
                <a:gd name="connsiteY16" fmla="*/ 314763 h 496992"/>
                <a:gd name="connsiteX17" fmla="*/ 354456 w 609120"/>
                <a:gd name="connsiteY17" fmla="*/ 364425 h 496992"/>
                <a:gd name="connsiteX18" fmla="*/ 404189 w 609120"/>
                <a:gd name="connsiteY18" fmla="*/ 364425 h 496992"/>
                <a:gd name="connsiteX19" fmla="*/ 404189 w 609120"/>
                <a:gd name="connsiteY19" fmla="*/ 314763 h 496992"/>
                <a:gd name="connsiteX20" fmla="*/ 279770 w 609120"/>
                <a:gd name="connsiteY20" fmla="*/ 314763 h 496992"/>
                <a:gd name="connsiteX21" fmla="*/ 279770 w 609120"/>
                <a:gd name="connsiteY21" fmla="*/ 364425 h 496992"/>
                <a:gd name="connsiteX22" fmla="*/ 329561 w 609120"/>
                <a:gd name="connsiteY22" fmla="*/ 364425 h 496992"/>
                <a:gd name="connsiteX23" fmla="*/ 329561 w 609120"/>
                <a:gd name="connsiteY23" fmla="*/ 314763 h 496992"/>
                <a:gd name="connsiteX24" fmla="*/ 205085 w 609120"/>
                <a:gd name="connsiteY24" fmla="*/ 314763 h 496992"/>
                <a:gd name="connsiteX25" fmla="*/ 205085 w 609120"/>
                <a:gd name="connsiteY25" fmla="*/ 364425 h 496992"/>
                <a:gd name="connsiteX26" fmla="*/ 254875 w 609120"/>
                <a:gd name="connsiteY26" fmla="*/ 364425 h 496992"/>
                <a:gd name="connsiteX27" fmla="*/ 254875 w 609120"/>
                <a:gd name="connsiteY27" fmla="*/ 314763 h 496992"/>
                <a:gd name="connsiteX28" fmla="*/ 469471 w 609120"/>
                <a:gd name="connsiteY28" fmla="*/ 288542 h 496992"/>
                <a:gd name="connsiteX29" fmla="*/ 596700 w 609120"/>
                <a:gd name="connsiteY29" fmla="*/ 288542 h 496992"/>
                <a:gd name="connsiteX30" fmla="*/ 596700 w 609120"/>
                <a:gd name="connsiteY30" fmla="*/ 496992 h 496992"/>
                <a:gd name="connsiteX31" fmla="*/ 469471 w 609120"/>
                <a:gd name="connsiteY31" fmla="*/ 496992 h 496992"/>
                <a:gd name="connsiteX32" fmla="*/ 12419 w 609120"/>
                <a:gd name="connsiteY32" fmla="*/ 288542 h 496992"/>
                <a:gd name="connsiteX33" fmla="*/ 139648 w 609120"/>
                <a:gd name="connsiteY33" fmla="*/ 288542 h 496992"/>
                <a:gd name="connsiteX34" fmla="*/ 139648 w 609120"/>
                <a:gd name="connsiteY34" fmla="*/ 496992 h 496992"/>
                <a:gd name="connsiteX35" fmla="*/ 12419 w 609120"/>
                <a:gd name="connsiteY35" fmla="*/ 496992 h 496992"/>
                <a:gd name="connsiteX36" fmla="*/ 469471 w 609120"/>
                <a:gd name="connsiteY36" fmla="*/ 257070 h 496992"/>
                <a:gd name="connsiteX37" fmla="*/ 609120 w 609120"/>
                <a:gd name="connsiteY37" fmla="*/ 257070 h 496992"/>
                <a:gd name="connsiteX38" fmla="*/ 609120 w 609120"/>
                <a:gd name="connsiteY38" fmla="*/ 271959 h 496992"/>
                <a:gd name="connsiteX39" fmla="*/ 469471 w 609120"/>
                <a:gd name="connsiteY39" fmla="*/ 271959 h 496992"/>
                <a:gd name="connsiteX40" fmla="*/ 0 w 609120"/>
                <a:gd name="connsiteY40" fmla="*/ 257070 h 496992"/>
                <a:gd name="connsiteX41" fmla="*/ 139649 w 609120"/>
                <a:gd name="connsiteY41" fmla="*/ 257070 h 496992"/>
                <a:gd name="connsiteX42" fmla="*/ 139649 w 609120"/>
                <a:gd name="connsiteY42" fmla="*/ 271959 h 496992"/>
                <a:gd name="connsiteX43" fmla="*/ 0 w 609120"/>
                <a:gd name="connsiteY43" fmla="*/ 271959 h 496992"/>
                <a:gd name="connsiteX44" fmla="*/ 354456 w 609120"/>
                <a:gd name="connsiteY44" fmla="*/ 240183 h 496992"/>
                <a:gd name="connsiteX45" fmla="*/ 354456 w 609120"/>
                <a:gd name="connsiteY45" fmla="*/ 289903 h 496992"/>
                <a:gd name="connsiteX46" fmla="*/ 404189 w 609120"/>
                <a:gd name="connsiteY46" fmla="*/ 289903 h 496992"/>
                <a:gd name="connsiteX47" fmla="*/ 404189 w 609120"/>
                <a:gd name="connsiteY47" fmla="*/ 240183 h 496992"/>
                <a:gd name="connsiteX48" fmla="*/ 279770 w 609120"/>
                <a:gd name="connsiteY48" fmla="*/ 240183 h 496992"/>
                <a:gd name="connsiteX49" fmla="*/ 279770 w 609120"/>
                <a:gd name="connsiteY49" fmla="*/ 289903 h 496992"/>
                <a:gd name="connsiteX50" fmla="*/ 329561 w 609120"/>
                <a:gd name="connsiteY50" fmla="*/ 289903 h 496992"/>
                <a:gd name="connsiteX51" fmla="*/ 329561 w 609120"/>
                <a:gd name="connsiteY51" fmla="*/ 240183 h 496992"/>
                <a:gd name="connsiteX52" fmla="*/ 205085 w 609120"/>
                <a:gd name="connsiteY52" fmla="*/ 240183 h 496992"/>
                <a:gd name="connsiteX53" fmla="*/ 205085 w 609120"/>
                <a:gd name="connsiteY53" fmla="*/ 289903 h 496992"/>
                <a:gd name="connsiteX54" fmla="*/ 254875 w 609120"/>
                <a:gd name="connsiteY54" fmla="*/ 289903 h 496992"/>
                <a:gd name="connsiteX55" fmla="*/ 254875 w 609120"/>
                <a:gd name="connsiteY55" fmla="*/ 240183 h 496992"/>
                <a:gd name="connsiteX56" fmla="*/ 354456 w 609120"/>
                <a:gd name="connsiteY56" fmla="*/ 165603 h 496992"/>
                <a:gd name="connsiteX57" fmla="*/ 354456 w 609120"/>
                <a:gd name="connsiteY57" fmla="*/ 215323 h 496992"/>
                <a:gd name="connsiteX58" fmla="*/ 404189 w 609120"/>
                <a:gd name="connsiteY58" fmla="*/ 215323 h 496992"/>
                <a:gd name="connsiteX59" fmla="*/ 404189 w 609120"/>
                <a:gd name="connsiteY59" fmla="*/ 165603 h 496992"/>
                <a:gd name="connsiteX60" fmla="*/ 279770 w 609120"/>
                <a:gd name="connsiteY60" fmla="*/ 165603 h 496992"/>
                <a:gd name="connsiteX61" fmla="*/ 279770 w 609120"/>
                <a:gd name="connsiteY61" fmla="*/ 215323 h 496992"/>
                <a:gd name="connsiteX62" fmla="*/ 329561 w 609120"/>
                <a:gd name="connsiteY62" fmla="*/ 215323 h 496992"/>
                <a:gd name="connsiteX63" fmla="*/ 329561 w 609120"/>
                <a:gd name="connsiteY63" fmla="*/ 165603 h 496992"/>
                <a:gd name="connsiteX64" fmla="*/ 205085 w 609120"/>
                <a:gd name="connsiteY64" fmla="*/ 165603 h 496992"/>
                <a:gd name="connsiteX65" fmla="*/ 205085 w 609120"/>
                <a:gd name="connsiteY65" fmla="*/ 215323 h 496992"/>
                <a:gd name="connsiteX66" fmla="*/ 254875 w 609120"/>
                <a:gd name="connsiteY66" fmla="*/ 215323 h 496992"/>
                <a:gd name="connsiteX67" fmla="*/ 254875 w 609120"/>
                <a:gd name="connsiteY67" fmla="*/ 165603 h 496992"/>
                <a:gd name="connsiteX68" fmla="*/ 304666 w 609120"/>
                <a:gd name="connsiteY68" fmla="*/ 50313 h 496992"/>
                <a:gd name="connsiteX69" fmla="*/ 446043 w 609120"/>
                <a:gd name="connsiteY69" fmla="*/ 144792 h 496992"/>
                <a:gd name="connsiteX70" fmla="*/ 446043 w 609120"/>
                <a:gd name="connsiteY70" fmla="*/ 496992 h 496992"/>
                <a:gd name="connsiteX71" fmla="*/ 346119 w 609120"/>
                <a:gd name="connsiteY71" fmla="*/ 496992 h 496992"/>
                <a:gd name="connsiteX72" fmla="*/ 346119 w 609120"/>
                <a:gd name="connsiteY72" fmla="*/ 381018 h 496992"/>
                <a:gd name="connsiteX73" fmla="*/ 263154 w 609120"/>
                <a:gd name="connsiteY73" fmla="*/ 381018 h 496992"/>
                <a:gd name="connsiteX74" fmla="*/ 263154 w 609120"/>
                <a:gd name="connsiteY74" fmla="*/ 496992 h 496992"/>
                <a:gd name="connsiteX75" fmla="*/ 163288 w 609120"/>
                <a:gd name="connsiteY75" fmla="*/ 496992 h 496992"/>
                <a:gd name="connsiteX76" fmla="*/ 163288 w 609120"/>
                <a:gd name="connsiteY76" fmla="*/ 144792 h 496992"/>
                <a:gd name="connsiteX77" fmla="*/ 304666 w 609120"/>
                <a:gd name="connsiteY77" fmla="*/ 0 h 496992"/>
                <a:gd name="connsiteX78" fmla="*/ 501719 w 609120"/>
                <a:gd name="connsiteY78" fmla="*/ 131040 h 496992"/>
                <a:gd name="connsiteX79" fmla="*/ 455296 w 609120"/>
                <a:gd name="connsiteY79" fmla="*/ 131040 h 496992"/>
                <a:gd name="connsiteX80" fmla="*/ 309291 w 609120"/>
                <a:gd name="connsiteY80" fmla="*/ 33473 h 496992"/>
                <a:gd name="connsiteX81" fmla="*/ 300040 w 609120"/>
                <a:gd name="connsiteY81" fmla="*/ 33473 h 496992"/>
                <a:gd name="connsiteX82" fmla="*/ 154035 w 609120"/>
                <a:gd name="connsiteY82" fmla="*/ 131040 h 496992"/>
                <a:gd name="connsiteX83" fmla="*/ 107612 w 609120"/>
                <a:gd name="connsiteY83" fmla="*/ 131040 h 49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9120" h="496992">
                  <a:moveTo>
                    <a:pt x="508188" y="388434"/>
                  </a:moveTo>
                  <a:lnTo>
                    <a:pt x="508188" y="438152"/>
                  </a:lnTo>
                  <a:lnTo>
                    <a:pt x="557983" y="438152"/>
                  </a:lnTo>
                  <a:lnTo>
                    <a:pt x="557983" y="388434"/>
                  </a:lnTo>
                  <a:close/>
                  <a:moveTo>
                    <a:pt x="51136" y="388434"/>
                  </a:moveTo>
                  <a:lnTo>
                    <a:pt x="51136" y="438152"/>
                  </a:lnTo>
                  <a:lnTo>
                    <a:pt x="100931" y="438152"/>
                  </a:lnTo>
                  <a:lnTo>
                    <a:pt x="100931" y="388434"/>
                  </a:lnTo>
                  <a:close/>
                  <a:moveTo>
                    <a:pt x="508188" y="314770"/>
                  </a:moveTo>
                  <a:lnTo>
                    <a:pt x="508188" y="364430"/>
                  </a:lnTo>
                  <a:lnTo>
                    <a:pt x="557983" y="364430"/>
                  </a:lnTo>
                  <a:lnTo>
                    <a:pt x="557983" y="314770"/>
                  </a:lnTo>
                  <a:close/>
                  <a:moveTo>
                    <a:pt x="51136" y="314770"/>
                  </a:moveTo>
                  <a:lnTo>
                    <a:pt x="51136" y="364430"/>
                  </a:lnTo>
                  <a:lnTo>
                    <a:pt x="100931" y="364430"/>
                  </a:lnTo>
                  <a:lnTo>
                    <a:pt x="100931" y="314770"/>
                  </a:lnTo>
                  <a:close/>
                  <a:moveTo>
                    <a:pt x="354456" y="314763"/>
                  </a:moveTo>
                  <a:lnTo>
                    <a:pt x="354456" y="364425"/>
                  </a:lnTo>
                  <a:lnTo>
                    <a:pt x="404189" y="364425"/>
                  </a:lnTo>
                  <a:lnTo>
                    <a:pt x="404189" y="314763"/>
                  </a:lnTo>
                  <a:close/>
                  <a:moveTo>
                    <a:pt x="279770" y="314763"/>
                  </a:moveTo>
                  <a:lnTo>
                    <a:pt x="279770" y="364425"/>
                  </a:lnTo>
                  <a:lnTo>
                    <a:pt x="329561" y="364425"/>
                  </a:lnTo>
                  <a:lnTo>
                    <a:pt x="329561" y="314763"/>
                  </a:lnTo>
                  <a:close/>
                  <a:moveTo>
                    <a:pt x="205085" y="314763"/>
                  </a:moveTo>
                  <a:lnTo>
                    <a:pt x="205085" y="364425"/>
                  </a:lnTo>
                  <a:lnTo>
                    <a:pt x="254875" y="364425"/>
                  </a:lnTo>
                  <a:lnTo>
                    <a:pt x="254875" y="314763"/>
                  </a:lnTo>
                  <a:close/>
                  <a:moveTo>
                    <a:pt x="469471" y="288542"/>
                  </a:moveTo>
                  <a:lnTo>
                    <a:pt x="596700" y="288542"/>
                  </a:lnTo>
                  <a:lnTo>
                    <a:pt x="596700" y="496992"/>
                  </a:lnTo>
                  <a:lnTo>
                    <a:pt x="469471" y="496992"/>
                  </a:lnTo>
                  <a:close/>
                  <a:moveTo>
                    <a:pt x="12419" y="288542"/>
                  </a:moveTo>
                  <a:lnTo>
                    <a:pt x="139648" y="288542"/>
                  </a:lnTo>
                  <a:lnTo>
                    <a:pt x="139648" y="496992"/>
                  </a:lnTo>
                  <a:lnTo>
                    <a:pt x="12419" y="496992"/>
                  </a:lnTo>
                  <a:close/>
                  <a:moveTo>
                    <a:pt x="469471" y="257070"/>
                  </a:moveTo>
                  <a:lnTo>
                    <a:pt x="609120" y="257070"/>
                  </a:lnTo>
                  <a:lnTo>
                    <a:pt x="609120" y="271959"/>
                  </a:lnTo>
                  <a:lnTo>
                    <a:pt x="469471" y="271959"/>
                  </a:lnTo>
                  <a:close/>
                  <a:moveTo>
                    <a:pt x="0" y="257070"/>
                  </a:moveTo>
                  <a:lnTo>
                    <a:pt x="139649" y="257070"/>
                  </a:lnTo>
                  <a:lnTo>
                    <a:pt x="139649" y="271959"/>
                  </a:lnTo>
                  <a:lnTo>
                    <a:pt x="0" y="271959"/>
                  </a:lnTo>
                  <a:close/>
                  <a:moveTo>
                    <a:pt x="354456" y="240183"/>
                  </a:moveTo>
                  <a:lnTo>
                    <a:pt x="354456" y="289903"/>
                  </a:lnTo>
                  <a:lnTo>
                    <a:pt x="404189" y="289903"/>
                  </a:lnTo>
                  <a:lnTo>
                    <a:pt x="404189" y="240183"/>
                  </a:lnTo>
                  <a:close/>
                  <a:moveTo>
                    <a:pt x="279770" y="240183"/>
                  </a:moveTo>
                  <a:lnTo>
                    <a:pt x="279770" y="289903"/>
                  </a:lnTo>
                  <a:lnTo>
                    <a:pt x="329561" y="289903"/>
                  </a:lnTo>
                  <a:lnTo>
                    <a:pt x="329561" y="240183"/>
                  </a:lnTo>
                  <a:close/>
                  <a:moveTo>
                    <a:pt x="205085" y="240183"/>
                  </a:moveTo>
                  <a:lnTo>
                    <a:pt x="205085" y="289903"/>
                  </a:lnTo>
                  <a:lnTo>
                    <a:pt x="254875" y="289903"/>
                  </a:lnTo>
                  <a:lnTo>
                    <a:pt x="254875" y="240183"/>
                  </a:lnTo>
                  <a:close/>
                  <a:moveTo>
                    <a:pt x="354456" y="165603"/>
                  </a:moveTo>
                  <a:lnTo>
                    <a:pt x="354456" y="215323"/>
                  </a:lnTo>
                  <a:lnTo>
                    <a:pt x="404189" y="215323"/>
                  </a:lnTo>
                  <a:lnTo>
                    <a:pt x="404189" y="165603"/>
                  </a:lnTo>
                  <a:close/>
                  <a:moveTo>
                    <a:pt x="279770" y="165603"/>
                  </a:moveTo>
                  <a:lnTo>
                    <a:pt x="279770" y="215323"/>
                  </a:lnTo>
                  <a:lnTo>
                    <a:pt x="329561" y="215323"/>
                  </a:lnTo>
                  <a:lnTo>
                    <a:pt x="329561" y="165603"/>
                  </a:lnTo>
                  <a:close/>
                  <a:moveTo>
                    <a:pt x="205085" y="165603"/>
                  </a:moveTo>
                  <a:lnTo>
                    <a:pt x="205085" y="215323"/>
                  </a:lnTo>
                  <a:lnTo>
                    <a:pt x="254875" y="215323"/>
                  </a:lnTo>
                  <a:lnTo>
                    <a:pt x="254875" y="165603"/>
                  </a:lnTo>
                  <a:close/>
                  <a:moveTo>
                    <a:pt x="304666" y="50313"/>
                  </a:moveTo>
                  <a:lnTo>
                    <a:pt x="446043" y="144792"/>
                  </a:lnTo>
                  <a:lnTo>
                    <a:pt x="446043" y="496992"/>
                  </a:lnTo>
                  <a:lnTo>
                    <a:pt x="346119" y="496992"/>
                  </a:lnTo>
                  <a:lnTo>
                    <a:pt x="346119" y="381018"/>
                  </a:lnTo>
                  <a:lnTo>
                    <a:pt x="263154" y="381018"/>
                  </a:lnTo>
                  <a:lnTo>
                    <a:pt x="263154" y="496992"/>
                  </a:lnTo>
                  <a:lnTo>
                    <a:pt x="163288" y="496992"/>
                  </a:lnTo>
                  <a:lnTo>
                    <a:pt x="163288" y="144792"/>
                  </a:lnTo>
                  <a:close/>
                  <a:moveTo>
                    <a:pt x="304666" y="0"/>
                  </a:moveTo>
                  <a:lnTo>
                    <a:pt x="501719" y="131040"/>
                  </a:lnTo>
                  <a:lnTo>
                    <a:pt x="455296" y="131040"/>
                  </a:lnTo>
                  <a:lnTo>
                    <a:pt x="309291" y="33473"/>
                  </a:lnTo>
                  <a:lnTo>
                    <a:pt x="300040" y="33473"/>
                  </a:lnTo>
                  <a:lnTo>
                    <a:pt x="154035" y="131040"/>
                  </a:lnTo>
                  <a:lnTo>
                    <a:pt x="107612" y="131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7" name="Group 25">
            <a:extLst>
              <a:ext uri="{FF2B5EF4-FFF2-40B4-BE49-F238E27FC236}">
                <a16:creationId xmlns:a16="http://schemas.microsoft.com/office/drawing/2014/main" id="{94C5B34A-D523-4D61-BBF3-6C76E71E99DD}"/>
              </a:ext>
            </a:extLst>
          </p:cNvPr>
          <p:cNvGrpSpPr>
            <a:grpSpLocks/>
          </p:cNvGrpSpPr>
          <p:nvPr/>
        </p:nvGrpSpPr>
        <p:grpSpPr>
          <a:xfrm>
            <a:off x="3384232" y="3621385"/>
            <a:ext cx="1019688" cy="1020572"/>
            <a:chOff x="3662363" y="1317626"/>
            <a:chExt cx="1824038" cy="182562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38B05C25-292D-47C1-B9FF-EDD6D26B1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1747838"/>
              <a:ext cx="357188" cy="965200"/>
            </a:xfrm>
            <a:custGeom>
              <a:avLst/>
              <a:gdLst>
                <a:gd name="T0" fmla="*/ 18 w 73"/>
                <a:gd name="T1" fmla="*/ 98 h 197"/>
                <a:gd name="T2" fmla="*/ 0 w 73"/>
                <a:gd name="T3" fmla="*/ 32 h 197"/>
                <a:gd name="T4" fmla="*/ 45 w 73"/>
                <a:gd name="T5" fmla="*/ 0 h 197"/>
                <a:gd name="T6" fmla="*/ 73 w 73"/>
                <a:gd name="T7" fmla="*/ 98 h 197"/>
                <a:gd name="T8" fmla="*/ 45 w 73"/>
                <a:gd name="T9" fmla="*/ 197 h 197"/>
                <a:gd name="T10" fmla="*/ 0 w 73"/>
                <a:gd name="T11" fmla="*/ 164 h 197"/>
                <a:gd name="T12" fmla="*/ 18 w 73"/>
                <a:gd name="T1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97">
                  <a:moveTo>
                    <a:pt x="18" y="98"/>
                  </a:moveTo>
                  <a:cubicBezTo>
                    <a:pt x="18" y="74"/>
                    <a:pt x="12" y="51"/>
                    <a:pt x="0" y="3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28"/>
                    <a:pt x="73" y="62"/>
                    <a:pt x="73" y="98"/>
                  </a:cubicBezTo>
                  <a:cubicBezTo>
                    <a:pt x="73" y="134"/>
                    <a:pt x="62" y="168"/>
                    <a:pt x="45" y="197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2" y="145"/>
                    <a:pt x="18" y="122"/>
                    <a:pt x="18" y="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D0C1C532-0FC5-4CFF-B6B4-18F2EEAE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2659063"/>
              <a:ext cx="914400" cy="484187"/>
            </a:xfrm>
            <a:custGeom>
              <a:avLst/>
              <a:gdLst>
                <a:gd name="T0" fmla="*/ 44 w 187"/>
                <a:gd name="T1" fmla="*/ 44 h 99"/>
                <a:gd name="T2" fmla="*/ 142 w 187"/>
                <a:gd name="T3" fmla="*/ 0 h 99"/>
                <a:gd name="T4" fmla="*/ 187 w 187"/>
                <a:gd name="T5" fmla="*/ 32 h 99"/>
                <a:gd name="T6" fmla="*/ 44 w 187"/>
                <a:gd name="T7" fmla="*/ 99 h 99"/>
                <a:gd name="T8" fmla="*/ 0 w 187"/>
                <a:gd name="T9" fmla="*/ 93 h 99"/>
                <a:gd name="T10" fmla="*/ 16 w 187"/>
                <a:gd name="T11" fmla="*/ 41 h 99"/>
                <a:gd name="T12" fmla="*/ 44 w 187"/>
                <a:gd name="T1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9">
                  <a:moveTo>
                    <a:pt x="44" y="44"/>
                  </a:moveTo>
                  <a:cubicBezTo>
                    <a:pt x="83" y="44"/>
                    <a:pt x="118" y="27"/>
                    <a:pt x="142" y="0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53" y="73"/>
                    <a:pt x="101" y="99"/>
                    <a:pt x="44" y="99"/>
                  </a:cubicBezTo>
                  <a:cubicBezTo>
                    <a:pt x="29" y="99"/>
                    <a:pt x="14" y="97"/>
                    <a:pt x="0" y="93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5" y="43"/>
                    <a:pt x="35" y="44"/>
                    <a:pt x="44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D7421888-2C6E-402F-BD23-3AAF2B3E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297113"/>
              <a:ext cx="650875" cy="777875"/>
            </a:xfrm>
            <a:custGeom>
              <a:avLst/>
              <a:gdLst>
                <a:gd name="T0" fmla="*/ 133 w 133"/>
                <a:gd name="T1" fmla="*/ 107 h 159"/>
                <a:gd name="T2" fmla="*/ 116 w 133"/>
                <a:gd name="T3" fmla="*/ 159 h 159"/>
                <a:gd name="T4" fmla="*/ 0 w 133"/>
                <a:gd name="T5" fmla="*/ 0 h 159"/>
                <a:gd name="T6" fmla="*/ 55 w 133"/>
                <a:gd name="T7" fmla="*/ 0 h 159"/>
                <a:gd name="T8" fmla="*/ 133 w 133"/>
                <a:gd name="T9" fmla="*/ 10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59">
                  <a:moveTo>
                    <a:pt x="133" y="107"/>
                  </a:moveTo>
                  <a:cubicBezTo>
                    <a:pt x="116" y="159"/>
                    <a:pt x="116" y="159"/>
                    <a:pt x="116" y="159"/>
                  </a:cubicBezTo>
                  <a:cubicBezTo>
                    <a:pt x="52" y="133"/>
                    <a:pt x="5" y="72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48"/>
                    <a:pt x="91" y="88"/>
                    <a:pt x="133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8E2D8794-CFC4-45E3-9F74-A67B1F54D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1317626"/>
              <a:ext cx="914400" cy="479425"/>
            </a:xfrm>
            <a:custGeom>
              <a:avLst/>
              <a:gdLst>
                <a:gd name="T0" fmla="*/ 44 w 187"/>
                <a:gd name="T1" fmla="*/ 54 h 98"/>
                <a:gd name="T2" fmla="*/ 16 w 187"/>
                <a:gd name="T3" fmla="*/ 57 h 98"/>
                <a:gd name="T4" fmla="*/ 0 w 187"/>
                <a:gd name="T5" fmla="*/ 5 h 98"/>
                <a:gd name="T6" fmla="*/ 44 w 187"/>
                <a:gd name="T7" fmla="*/ 0 h 98"/>
                <a:gd name="T8" fmla="*/ 187 w 187"/>
                <a:gd name="T9" fmla="*/ 66 h 98"/>
                <a:gd name="T10" fmla="*/ 142 w 187"/>
                <a:gd name="T11" fmla="*/ 98 h 98"/>
                <a:gd name="T12" fmla="*/ 44 w 187"/>
                <a:gd name="T13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98">
                  <a:moveTo>
                    <a:pt x="44" y="54"/>
                  </a:moveTo>
                  <a:cubicBezTo>
                    <a:pt x="35" y="54"/>
                    <a:pt x="25" y="55"/>
                    <a:pt x="16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2"/>
                    <a:pt x="29" y="0"/>
                    <a:pt x="44" y="0"/>
                  </a:cubicBezTo>
                  <a:cubicBezTo>
                    <a:pt x="101" y="0"/>
                    <a:pt x="153" y="25"/>
                    <a:pt x="187" y="66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18" y="71"/>
                    <a:pt x="83" y="54"/>
                    <a:pt x="44" y="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F3806E6-2DAB-42E0-87B9-6A7C34932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1381125"/>
              <a:ext cx="650875" cy="782637"/>
            </a:xfrm>
            <a:custGeom>
              <a:avLst/>
              <a:gdLst>
                <a:gd name="T0" fmla="*/ 55 w 133"/>
                <a:gd name="T1" fmla="*/ 160 h 160"/>
                <a:gd name="T2" fmla="*/ 0 w 133"/>
                <a:gd name="T3" fmla="*/ 160 h 160"/>
                <a:gd name="T4" fmla="*/ 116 w 133"/>
                <a:gd name="T5" fmla="*/ 0 h 160"/>
                <a:gd name="T6" fmla="*/ 133 w 133"/>
                <a:gd name="T7" fmla="*/ 53 h 160"/>
                <a:gd name="T8" fmla="*/ 55 w 13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0">
                  <a:moveTo>
                    <a:pt x="55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5" y="87"/>
                    <a:pt x="52" y="27"/>
                    <a:pt x="116" y="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91" y="71"/>
                    <a:pt x="60" y="112"/>
                    <a:pt x="55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Oval 102">
            <a:extLst>
              <a:ext uri="{FF2B5EF4-FFF2-40B4-BE49-F238E27FC236}">
                <a16:creationId xmlns:a16="http://schemas.microsoft.com/office/drawing/2014/main" id="{039053C8-A3FD-4C38-9C76-8E739D544238}"/>
              </a:ext>
            </a:extLst>
          </p:cNvPr>
          <p:cNvSpPr>
            <a:spLocks/>
          </p:cNvSpPr>
          <p:nvPr/>
        </p:nvSpPr>
        <p:spPr>
          <a:xfrm>
            <a:off x="3615685" y="3851947"/>
            <a:ext cx="556789" cy="5567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sx="110000" sy="110000" algn="ctr" rotWithShape="0">
              <a:schemeClr val="tx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1C02BFB2-9196-473D-ACD2-694D1D325D5E}"/>
              </a:ext>
            </a:extLst>
          </p:cNvPr>
          <p:cNvSpPr>
            <a:spLocks/>
          </p:cNvSpPr>
          <p:nvPr/>
        </p:nvSpPr>
        <p:spPr bwMode="auto">
          <a:xfrm>
            <a:off x="3756620" y="4018184"/>
            <a:ext cx="274915" cy="224307"/>
          </a:xfrm>
          <a:custGeom>
            <a:avLst/>
            <a:gdLst>
              <a:gd name="connsiteX0" fmla="*/ 508188 w 609120"/>
              <a:gd name="connsiteY0" fmla="*/ 388434 h 496992"/>
              <a:gd name="connsiteX1" fmla="*/ 508188 w 609120"/>
              <a:gd name="connsiteY1" fmla="*/ 438152 h 496992"/>
              <a:gd name="connsiteX2" fmla="*/ 557983 w 609120"/>
              <a:gd name="connsiteY2" fmla="*/ 438152 h 496992"/>
              <a:gd name="connsiteX3" fmla="*/ 557983 w 609120"/>
              <a:gd name="connsiteY3" fmla="*/ 388434 h 496992"/>
              <a:gd name="connsiteX4" fmla="*/ 51136 w 609120"/>
              <a:gd name="connsiteY4" fmla="*/ 388434 h 496992"/>
              <a:gd name="connsiteX5" fmla="*/ 51136 w 609120"/>
              <a:gd name="connsiteY5" fmla="*/ 438152 h 496992"/>
              <a:gd name="connsiteX6" fmla="*/ 100931 w 609120"/>
              <a:gd name="connsiteY6" fmla="*/ 438152 h 496992"/>
              <a:gd name="connsiteX7" fmla="*/ 100931 w 609120"/>
              <a:gd name="connsiteY7" fmla="*/ 388434 h 496992"/>
              <a:gd name="connsiteX8" fmla="*/ 508188 w 609120"/>
              <a:gd name="connsiteY8" fmla="*/ 314770 h 496992"/>
              <a:gd name="connsiteX9" fmla="*/ 508188 w 609120"/>
              <a:gd name="connsiteY9" fmla="*/ 364430 h 496992"/>
              <a:gd name="connsiteX10" fmla="*/ 557983 w 609120"/>
              <a:gd name="connsiteY10" fmla="*/ 364430 h 496992"/>
              <a:gd name="connsiteX11" fmla="*/ 557983 w 609120"/>
              <a:gd name="connsiteY11" fmla="*/ 314770 h 496992"/>
              <a:gd name="connsiteX12" fmla="*/ 51136 w 609120"/>
              <a:gd name="connsiteY12" fmla="*/ 314770 h 496992"/>
              <a:gd name="connsiteX13" fmla="*/ 51136 w 609120"/>
              <a:gd name="connsiteY13" fmla="*/ 364430 h 496992"/>
              <a:gd name="connsiteX14" fmla="*/ 100931 w 609120"/>
              <a:gd name="connsiteY14" fmla="*/ 364430 h 496992"/>
              <a:gd name="connsiteX15" fmla="*/ 100931 w 609120"/>
              <a:gd name="connsiteY15" fmla="*/ 314770 h 496992"/>
              <a:gd name="connsiteX16" fmla="*/ 354456 w 609120"/>
              <a:gd name="connsiteY16" fmla="*/ 314763 h 496992"/>
              <a:gd name="connsiteX17" fmla="*/ 354456 w 609120"/>
              <a:gd name="connsiteY17" fmla="*/ 364425 h 496992"/>
              <a:gd name="connsiteX18" fmla="*/ 404189 w 609120"/>
              <a:gd name="connsiteY18" fmla="*/ 364425 h 496992"/>
              <a:gd name="connsiteX19" fmla="*/ 404189 w 609120"/>
              <a:gd name="connsiteY19" fmla="*/ 314763 h 496992"/>
              <a:gd name="connsiteX20" fmla="*/ 279770 w 609120"/>
              <a:gd name="connsiteY20" fmla="*/ 314763 h 496992"/>
              <a:gd name="connsiteX21" fmla="*/ 279770 w 609120"/>
              <a:gd name="connsiteY21" fmla="*/ 364425 h 496992"/>
              <a:gd name="connsiteX22" fmla="*/ 329561 w 609120"/>
              <a:gd name="connsiteY22" fmla="*/ 364425 h 496992"/>
              <a:gd name="connsiteX23" fmla="*/ 329561 w 609120"/>
              <a:gd name="connsiteY23" fmla="*/ 314763 h 496992"/>
              <a:gd name="connsiteX24" fmla="*/ 205085 w 609120"/>
              <a:gd name="connsiteY24" fmla="*/ 314763 h 496992"/>
              <a:gd name="connsiteX25" fmla="*/ 205085 w 609120"/>
              <a:gd name="connsiteY25" fmla="*/ 364425 h 496992"/>
              <a:gd name="connsiteX26" fmla="*/ 254875 w 609120"/>
              <a:gd name="connsiteY26" fmla="*/ 364425 h 496992"/>
              <a:gd name="connsiteX27" fmla="*/ 254875 w 609120"/>
              <a:gd name="connsiteY27" fmla="*/ 314763 h 496992"/>
              <a:gd name="connsiteX28" fmla="*/ 469471 w 609120"/>
              <a:gd name="connsiteY28" fmla="*/ 288542 h 496992"/>
              <a:gd name="connsiteX29" fmla="*/ 596700 w 609120"/>
              <a:gd name="connsiteY29" fmla="*/ 288542 h 496992"/>
              <a:gd name="connsiteX30" fmla="*/ 596700 w 609120"/>
              <a:gd name="connsiteY30" fmla="*/ 496992 h 496992"/>
              <a:gd name="connsiteX31" fmla="*/ 469471 w 609120"/>
              <a:gd name="connsiteY31" fmla="*/ 496992 h 496992"/>
              <a:gd name="connsiteX32" fmla="*/ 12419 w 609120"/>
              <a:gd name="connsiteY32" fmla="*/ 288542 h 496992"/>
              <a:gd name="connsiteX33" fmla="*/ 139648 w 609120"/>
              <a:gd name="connsiteY33" fmla="*/ 288542 h 496992"/>
              <a:gd name="connsiteX34" fmla="*/ 139648 w 609120"/>
              <a:gd name="connsiteY34" fmla="*/ 496992 h 496992"/>
              <a:gd name="connsiteX35" fmla="*/ 12419 w 609120"/>
              <a:gd name="connsiteY35" fmla="*/ 496992 h 496992"/>
              <a:gd name="connsiteX36" fmla="*/ 469471 w 609120"/>
              <a:gd name="connsiteY36" fmla="*/ 257070 h 496992"/>
              <a:gd name="connsiteX37" fmla="*/ 609120 w 609120"/>
              <a:gd name="connsiteY37" fmla="*/ 257070 h 496992"/>
              <a:gd name="connsiteX38" fmla="*/ 609120 w 609120"/>
              <a:gd name="connsiteY38" fmla="*/ 271959 h 496992"/>
              <a:gd name="connsiteX39" fmla="*/ 469471 w 609120"/>
              <a:gd name="connsiteY39" fmla="*/ 271959 h 496992"/>
              <a:gd name="connsiteX40" fmla="*/ 0 w 609120"/>
              <a:gd name="connsiteY40" fmla="*/ 257070 h 496992"/>
              <a:gd name="connsiteX41" fmla="*/ 139649 w 609120"/>
              <a:gd name="connsiteY41" fmla="*/ 257070 h 496992"/>
              <a:gd name="connsiteX42" fmla="*/ 139649 w 609120"/>
              <a:gd name="connsiteY42" fmla="*/ 271959 h 496992"/>
              <a:gd name="connsiteX43" fmla="*/ 0 w 609120"/>
              <a:gd name="connsiteY43" fmla="*/ 271959 h 496992"/>
              <a:gd name="connsiteX44" fmla="*/ 354456 w 609120"/>
              <a:gd name="connsiteY44" fmla="*/ 240183 h 496992"/>
              <a:gd name="connsiteX45" fmla="*/ 354456 w 609120"/>
              <a:gd name="connsiteY45" fmla="*/ 289903 h 496992"/>
              <a:gd name="connsiteX46" fmla="*/ 404189 w 609120"/>
              <a:gd name="connsiteY46" fmla="*/ 289903 h 496992"/>
              <a:gd name="connsiteX47" fmla="*/ 404189 w 609120"/>
              <a:gd name="connsiteY47" fmla="*/ 240183 h 496992"/>
              <a:gd name="connsiteX48" fmla="*/ 279770 w 609120"/>
              <a:gd name="connsiteY48" fmla="*/ 240183 h 496992"/>
              <a:gd name="connsiteX49" fmla="*/ 279770 w 609120"/>
              <a:gd name="connsiteY49" fmla="*/ 289903 h 496992"/>
              <a:gd name="connsiteX50" fmla="*/ 329561 w 609120"/>
              <a:gd name="connsiteY50" fmla="*/ 289903 h 496992"/>
              <a:gd name="connsiteX51" fmla="*/ 329561 w 609120"/>
              <a:gd name="connsiteY51" fmla="*/ 240183 h 496992"/>
              <a:gd name="connsiteX52" fmla="*/ 205085 w 609120"/>
              <a:gd name="connsiteY52" fmla="*/ 240183 h 496992"/>
              <a:gd name="connsiteX53" fmla="*/ 205085 w 609120"/>
              <a:gd name="connsiteY53" fmla="*/ 289903 h 496992"/>
              <a:gd name="connsiteX54" fmla="*/ 254875 w 609120"/>
              <a:gd name="connsiteY54" fmla="*/ 289903 h 496992"/>
              <a:gd name="connsiteX55" fmla="*/ 254875 w 609120"/>
              <a:gd name="connsiteY55" fmla="*/ 240183 h 496992"/>
              <a:gd name="connsiteX56" fmla="*/ 354456 w 609120"/>
              <a:gd name="connsiteY56" fmla="*/ 165603 h 496992"/>
              <a:gd name="connsiteX57" fmla="*/ 354456 w 609120"/>
              <a:gd name="connsiteY57" fmla="*/ 215323 h 496992"/>
              <a:gd name="connsiteX58" fmla="*/ 404189 w 609120"/>
              <a:gd name="connsiteY58" fmla="*/ 215323 h 496992"/>
              <a:gd name="connsiteX59" fmla="*/ 404189 w 609120"/>
              <a:gd name="connsiteY59" fmla="*/ 165603 h 496992"/>
              <a:gd name="connsiteX60" fmla="*/ 279770 w 609120"/>
              <a:gd name="connsiteY60" fmla="*/ 165603 h 496992"/>
              <a:gd name="connsiteX61" fmla="*/ 279770 w 609120"/>
              <a:gd name="connsiteY61" fmla="*/ 215323 h 496992"/>
              <a:gd name="connsiteX62" fmla="*/ 329561 w 609120"/>
              <a:gd name="connsiteY62" fmla="*/ 215323 h 496992"/>
              <a:gd name="connsiteX63" fmla="*/ 329561 w 609120"/>
              <a:gd name="connsiteY63" fmla="*/ 165603 h 496992"/>
              <a:gd name="connsiteX64" fmla="*/ 205085 w 609120"/>
              <a:gd name="connsiteY64" fmla="*/ 165603 h 496992"/>
              <a:gd name="connsiteX65" fmla="*/ 205085 w 609120"/>
              <a:gd name="connsiteY65" fmla="*/ 215323 h 496992"/>
              <a:gd name="connsiteX66" fmla="*/ 254875 w 609120"/>
              <a:gd name="connsiteY66" fmla="*/ 215323 h 496992"/>
              <a:gd name="connsiteX67" fmla="*/ 254875 w 609120"/>
              <a:gd name="connsiteY67" fmla="*/ 165603 h 496992"/>
              <a:gd name="connsiteX68" fmla="*/ 304666 w 609120"/>
              <a:gd name="connsiteY68" fmla="*/ 50313 h 496992"/>
              <a:gd name="connsiteX69" fmla="*/ 446043 w 609120"/>
              <a:gd name="connsiteY69" fmla="*/ 144792 h 496992"/>
              <a:gd name="connsiteX70" fmla="*/ 446043 w 609120"/>
              <a:gd name="connsiteY70" fmla="*/ 496992 h 496992"/>
              <a:gd name="connsiteX71" fmla="*/ 346119 w 609120"/>
              <a:gd name="connsiteY71" fmla="*/ 496992 h 496992"/>
              <a:gd name="connsiteX72" fmla="*/ 346119 w 609120"/>
              <a:gd name="connsiteY72" fmla="*/ 381018 h 496992"/>
              <a:gd name="connsiteX73" fmla="*/ 263154 w 609120"/>
              <a:gd name="connsiteY73" fmla="*/ 381018 h 496992"/>
              <a:gd name="connsiteX74" fmla="*/ 263154 w 609120"/>
              <a:gd name="connsiteY74" fmla="*/ 496992 h 496992"/>
              <a:gd name="connsiteX75" fmla="*/ 163288 w 609120"/>
              <a:gd name="connsiteY75" fmla="*/ 496992 h 496992"/>
              <a:gd name="connsiteX76" fmla="*/ 163288 w 609120"/>
              <a:gd name="connsiteY76" fmla="*/ 144792 h 496992"/>
              <a:gd name="connsiteX77" fmla="*/ 304666 w 609120"/>
              <a:gd name="connsiteY77" fmla="*/ 0 h 496992"/>
              <a:gd name="connsiteX78" fmla="*/ 501719 w 609120"/>
              <a:gd name="connsiteY78" fmla="*/ 131040 h 496992"/>
              <a:gd name="connsiteX79" fmla="*/ 455296 w 609120"/>
              <a:gd name="connsiteY79" fmla="*/ 131040 h 496992"/>
              <a:gd name="connsiteX80" fmla="*/ 309291 w 609120"/>
              <a:gd name="connsiteY80" fmla="*/ 33473 h 496992"/>
              <a:gd name="connsiteX81" fmla="*/ 300040 w 609120"/>
              <a:gd name="connsiteY81" fmla="*/ 33473 h 496992"/>
              <a:gd name="connsiteX82" fmla="*/ 154035 w 609120"/>
              <a:gd name="connsiteY82" fmla="*/ 131040 h 496992"/>
              <a:gd name="connsiteX83" fmla="*/ 107612 w 609120"/>
              <a:gd name="connsiteY83" fmla="*/ 131040 h 49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9120" h="496992">
                <a:moveTo>
                  <a:pt x="508188" y="388434"/>
                </a:moveTo>
                <a:lnTo>
                  <a:pt x="508188" y="438152"/>
                </a:lnTo>
                <a:lnTo>
                  <a:pt x="557983" y="438152"/>
                </a:lnTo>
                <a:lnTo>
                  <a:pt x="557983" y="388434"/>
                </a:lnTo>
                <a:close/>
                <a:moveTo>
                  <a:pt x="51136" y="388434"/>
                </a:moveTo>
                <a:lnTo>
                  <a:pt x="51136" y="438152"/>
                </a:lnTo>
                <a:lnTo>
                  <a:pt x="100931" y="438152"/>
                </a:lnTo>
                <a:lnTo>
                  <a:pt x="100931" y="388434"/>
                </a:lnTo>
                <a:close/>
                <a:moveTo>
                  <a:pt x="508188" y="314770"/>
                </a:moveTo>
                <a:lnTo>
                  <a:pt x="508188" y="364430"/>
                </a:lnTo>
                <a:lnTo>
                  <a:pt x="557983" y="364430"/>
                </a:lnTo>
                <a:lnTo>
                  <a:pt x="557983" y="314770"/>
                </a:lnTo>
                <a:close/>
                <a:moveTo>
                  <a:pt x="51136" y="314770"/>
                </a:moveTo>
                <a:lnTo>
                  <a:pt x="51136" y="364430"/>
                </a:lnTo>
                <a:lnTo>
                  <a:pt x="100931" y="364430"/>
                </a:lnTo>
                <a:lnTo>
                  <a:pt x="100931" y="314770"/>
                </a:lnTo>
                <a:close/>
                <a:moveTo>
                  <a:pt x="354456" y="314763"/>
                </a:moveTo>
                <a:lnTo>
                  <a:pt x="354456" y="364425"/>
                </a:lnTo>
                <a:lnTo>
                  <a:pt x="404189" y="364425"/>
                </a:lnTo>
                <a:lnTo>
                  <a:pt x="404189" y="314763"/>
                </a:lnTo>
                <a:close/>
                <a:moveTo>
                  <a:pt x="279770" y="314763"/>
                </a:moveTo>
                <a:lnTo>
                  <a:pt x="279770" y="364425"/>
                </a:lnTo>
                <a:lnTo>
                  <a:pt x="329561" y="364425"/>
                </a:lnTo>
                <a:lnTo>
                  <a:pt x="329561" y="314763"/>
                </a:lnTo>
                <a:close/>
                <a:moveTo>
                  <a:pt x="205085" y="314763"/>
                </a:moveTo>
                <a:lnTo>
                  <a:pt x="205085" y="364425"/>
                </a:lnTo>
                <a:lnTo>
                  <a:pt x="254875" y="364425"/>
                </a:lnTo>
                <a:lnTo>
                  <a:pt x="254875" y="314763"/>
                </a:lnTo>
                <a:close/>
                <a:moveTo>
                  <a:pt x="469471" y="288542"/>
                </a:moveTo>
                <a:lnTo>
                  <a:pt x="596700" y="288542"/>
                </a:lnTo>
                <a:lnTo>
                  <a:pt x="596700" y="496992"/>
                </a:lnTo>
                <a:lnTo>
                  <a:pt x="469471" y="496992"/>
                </a:lnTo>
                <a:close/>
                <a:moveTo>
                  <a:pt x="12419" y="288542"/>
                </a:moveTo>
                <a:lnTo>
                  <a:pt x="139648" y="288542"/>
                </a:lnTo>
                <a:lnTo>
                  <a:pt x="139648" y="496992"/>
                </a:lnTo>
                <a:lnTo>
                  <a:pt x="12419" y="496992"/>
                </a:lnTo>
                <a:close/>
                <a:moveTo>
                  <a:pt x="469471" y="257070"/>
                </a:moveTo>
                <a:lnTo>
                  <a:pt x="609120" y="257070"/>
                </a:lnTo>
                <a:lnTo>
                  <a:pt x="609120" y="271959"/>
                </a:lnTo>
                <a:lnTo>
                  <a:pt x="469471" y="271959"/>
                </a:lnTo>
                <a:close/>
                <a:moveTo>
                  <a:pt x="0" y="257070"/>
                </a:moveTo>
                <a:lnTo>
                  <a:pt x="139649" y="257070"/>
                </a:lnTo>
                <a:lnTo>
                  <a:pt x="139649" y="271959"/>
                </a:lnTo>
                <a:lnTo>
                  <a:pt x="0" y="271959"/>
                </a:lnTo>
                <a:close/>
                <a:moveTo>
                  <a:pt x="354456" y="240183"/>
                </a:moveTo>
                <a:lnTo>
                  <a:pt x="354456" y="289903"/>
                </a:lnTo>
                <a:lnTo>
                  <a:pt x="404189" y="289903"/>
                </a:lnTo>
                <a:lnTo>
                  <a:pt x="404189" y="240183"/>
                </a:lnTo>
                <a:close/>
                <a:moveTo>
                  <a:pt x="279770" y="240183"/>
                </a:moveTo>
                <a:lnTo>
                  <a:pt x="279770" y="289903"/>
                </a:lnTo>
                <a:lnTo>
                  <a:pt x="329561" y="289903"/>
                </a:lnTo>
                <a:lnTo>
                  <a:pt x="329561" y="240183"/>
                </a:lnTo>
                <a:close/>
                <a:moveTo>
                  <a:pt x="205085" y="240183"/>
                </a:moveTo>
                <a:lnTo>
                  <a:pt x="205085" y="289903"/>
                </a:lnTo>
                <a:lnTo>
                  <a:pt x="254875" y="289903"/>
                </a:lnTo>
                <a:lnTo>
                  <a:pt x="254875" y="240183"/>
                </a:lnTo>
                <a:close/>
                <a:moveTo>
                  <a:pt x="354456" y="165603"/>
                </a:moveTo>
                <a:lnTo>
                  <a:pt x="354456" y="215323"/>
                </a:lnTo>
                <a:lnTo>
                  <a:pt x="404189" y="215323"/>
                </a:lnTo>
                <a:lnTo>
                  <a:pt x="404189" y="165603"/>
                </a:lnTo>
                <a:close/>
                <a:moveTo>
                  <a:pt x="279770" y="165603"/>
                </a:moveTo>
                <a:lnTo>
                  <a:pt x="279770" y="215323"/>
                </a:lnTo>
                <a:lnTo>
                  <a:pt x="329561" y="215323"/>
                </a:lnTo>
                <a:lnTo>
                  <a:pt x="329561" y="165603"/>
                </a:lnTo>
                <a:close/>
                <a:moveTo>
                  <a:pt x="205085" y="165603"/>
                </a:moveTo>
                <a:lnTo>
                  <a:pt x="205085" y="215323"/>
                </a:lnTo>
                <a:lnTo>
                  <a:pt x="254875" y="215323"/>
                </a:lnTo>
                <a:lnTo>
                  <a:pt x="254875" y="165603"/>
                </a:lnTo>
                <a:close/>
                <a:moveTo>
                  <a:pt x="304666" y="50313"/>
                </a:moveTo>
                <a:lnTo>
                  <a:pt x="446043" y="144792"/>
                </a:lnTo>
                <a:lnTo>
                  <a:pt x="446043" y="496992"/>
                </a:lnTo>
                <a:lnTo>
                  <a:pt x="346119" y="496992"/>
                </a:lnTo>
                <a:lnTo>
                  <a:pt x="346119" y="381018"/>
                </a:lnTo>
                <a:lnTo>
                  <a:pt x="263154" y="381018"/>
                </a:lnTo>
                <a:lnTo>
                  <a:pt x="263154" y="496992"/>
                </a:lnTo>
                <a:lnTo>
                  <a:pt x="163288" y="496992"/>
                </a:lnTo>
                <a:lnTo>
                  <a:pt x="163288" y="144792"/>
                </a:lnTo>
                <a:close/>
                <a:moveTo>
                  <a:pt x="304666" y="0"/>
                </a:moveTo>
                <a:lnTo>
                  <a:pt x="501719" y="131040"/>
                </a:lnTo>
                <a:lnTo>
                  <a:pt x="455296" y="131040"/>
                </a:lnTo>
                <a:lnTo>
                  <a:pt x="309291" y="33473"/>
                </a:lnTo>
                <a:lnTo>
                  <a:pt x="300040" y="33473"/>
                </a:lnTo>
                <a:lnTo>
                  <a:pt x="154035" y="131040"/>
                </a:lnTo>
                <a:lnTo>
                  <a:pt x="107612" y="131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4F0664C-806E-4E79-AA9F-4C1B32961673}"/>
              </a:ext>
            </a:extLst>
          </p:cNvPr>
          <p:cNvGrpSpPr/>
          <p:nvPr/>
        </p:nvGrpSpPr>
        <p:grpSpPr>
          <a:xfrm>
            <a:off x="658970" y="4960582"/>
            <a:ext cx="2152030" cy="1173518"/>
            <a:chOff x="7856066" y="1130300"/>
            <a:chExt cx="2337736" cy="1173518"/>
          </a:xfrm>
        </p:grpSpPr>
        <p:sp>
          <p:nvSpPr>
            <p:cNvPr id="56" name="íṩḻídè">
              <a:extLst>
                <a:ext uri="{FF2B5EF4-FFF2-40B4-BE49-F238E27FC236}">
                  <a16:creationId xmlns:a16="http://schemas.microsoft.com/office/drawing/2014/main" id="{BF9ACB24-B7D6-4CC0-BF4B-BFB603C96F43}"/>
                </a:ext>
              </a:extLst>
            </p:cNvPr>
            <p:cNvSpPr txBox="1"/>
            <p:nvPr/>
          </p:nvSpPr>
          <p:spPr bwMode="auto">
            <a:xfrm>
              <a:off x="7856066" y="1130300"/>
              <a:ext cx="2337736" cy="4696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57" name="i$ľîḓê">
              <a:extLst>
                <a:ext uri="{FF2B5EF4-FFF2-40B4-BE49-F238E27FC236}">
                  <a16:creationId xmlns:a16="http://schemas.microsoft.com/office/drawing/2014/main" id="{E2D2D957-9D1B-48DD-93A4-2F769EA14707}"/>
                </a:ext>
              </a:extLst>
            </p:cNvPr>
            <p:cNvSpPr/>
            <p:nvPr/>
          </p:nvSpPr>
          <p:spPr bwMode="auto">
            <a:xfrm>
              <a:off x="7856066" y="1599932"/>
              <a:ext cx="2337736" cy="70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.……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238B9BA-4503-451B-BDB1-28220DB9CCAA}"/>
              </a:ext>
            </a:extLst>
          </p:cNvPr>
          <p:cNvGrpSpPr/>
          <p:nvPr/>
        </p:nvGrpSpPr>
        <p:grpSpPr>
          <a:xfrm>
            <a:off x="2835683" y="4960582"/>
            <a:ext cx="2152030" cy="1173518"/>
            <a:chOff x="7856066" y="1130300"/>
            <a:chExt cx="2337736" cy="1173518"/>
          </a:xfrm>
        </p:grpSpPr>
        <p:sp>
          <p:nvSpPr>
            <p:cNvPr id="59" name="íṩḻídè">
              <a:extLst>
                <a:ext uri="{FF2B5EF4-FFF2-40B4-BE49-F238E27FC236}">
                  <a16:creationId xmlns:a16="http://schemas.microsoft.com/office/drawing/2014/main" id="{4950B316-2A50-404F-A490-7CE655006AC9}"/>
                </a:ext>
              </a:extLst>
            </p:cNvPr>
            <p:cNvSpPr txBox="1"/>
            <p:nvPr/>
          </p:nvSpPr>
          <p:spPr bwMode="auto">
            <a:xfrm>
              <a:off x="7856066" y="1130300"/>
              <a:ext cx="2337736" cy="4696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60" name="i$ľîḓê">
              <a:extLst>
                <a:ext uri="{FF2B5EF4-FFF2-40B4-BE49-F238E27FC236}">
                  <a16:creationId xmlns:a16="http://schemas.microsoft.com/office/drawing/2014/main" id="{CB1C102C-E17A-49A0-80C3-854FC35A23E3}"/>
                </a:ext>
              </a:extLst>
            </p:cNvPr>
            <p:cNvSpPr/>
            <p:nvPr/>
          </p:nvSpPr>
          <p:spPr bwMode="auto">
            <a:xfrm>
              <a:off x="7856066" y="1599932"/>
              <a:ext cx="2337736" cy="70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.……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2AF7453-909F-4680-B015-F0287D8B8BCA}"/>
              </a:ext>
            </a:extLst>
          </p:cNvPr>
          <p:cNvGrpSpPr/>
          <p:nvPr/>
        </p:nvGrpSpPr>
        <p:grpSpPr>
          <a:xfrm>
            <a:off x="5012396" y="4960582"/>
            <a:ext cx="2152030" cy="1173518"/>
            <a:chOff x="7856066" y="1130300"/>
            <a:chExt cx="2337736" cy="1173518"/>
          </a:xfrm>
        </p:grpSpPr>
        <p:sp>
          <p:nvSpPr>
            <p:cNvPr id="62" name="íṩḻídè">
              <a:extLst>
                <a:ext uri="{FF2B5EF4-FFF2-40B4-BE49-F238E27FC236}">
                  <a16:creationId xmlns:a16="http://schemas.microsoft.com/office/drawing/2014/main" id="{FBFEF824-D565-4AEA-8EF1-0A380C6B7941}"/>
                </a:ext>
              </a:extLst>
            </p:cNvPr>
            <p:cNvSpPr txBox="1"/>
            <p:nvPr/>
          </p:nvSpPr>
          <p:spPr bwMode="auto">
            <a:xfrm>
              <a:off x="7856066" y="1130300"/>
              <a:ext cx="2337736" cy="4696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63" name="i$ľîḓê">
              <a:extLst>
                <a:ext uri="{FF2B5EF4-FFF2-40B4-BE49-F238E27FC236}">
                  <a16:creationId xmlns:a16="http://schemas.microsoft.com/office/drawing/2014/main" id="{3B8AC880-08CF-4001-8020-A9C96E83942E}"/>
                </a:ext>
              </a:extLst>
            </p:cNvPr>
            <p:cNvSpPr/>
            <p:nvPr/>
          </p:nvSpPr>
          <p:spPr bwMode="auto">
            <a:xfrm>
              <a:off x="7856066" y="1599932"/>
              <a:ext cx="2337736" cy="70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.……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1AB38467-C919-4AC5-A8AE-8226E0CB6916}"/>
              </a:ext>
            </a:extLst>
          </p:cNvPr>
          <p:cNvGrpSpPr/>
          <p:nvPr/>
        </p:nvGrpSpPr>
        <p:grpSpPr>
          <a:xfrm>
            <a:off x="7189109" y="4960582"/>
            <a:ext cx="2152030" cy="1173518"/>
            <a:chOff x="7856066" y="1130300"/>
            <a:chExt cx="2337736" cy="1173518"/>
          </a:xfrm>
        </p:grpSpPr>
        <p:sp>
          <p:nvSpPr>
            <p:cNvPr id="65" name="íṩḻídè">
              <a:extLst>
                <a:ext uri="{FF2B5EF4-FFF2-40B4-BE49-F238E27FC236}">
                  <a16:creationId xmlns:a16="http://schemas.microsoft.com/office/drawing/2014/main" id="{0E5F81AE-04C9-4689-92CC-30C2C5E04D3A}"/>
                </a:ext>
              </a:extLst>
            </p:cNvPr>
            <p:cNvSpPr txBox="1"/>
            <p:nvPr/>
          </p:nvSpPr>
          <p:spPr bwMode="auto">
            <a:xfrm>
              <a:off x="7856066" y="1130300"/>
              <a:ext cx="2337736" cy="4696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66" name="i$ľîḓê">
              <a:extLst>
                <a:ext uri="{FF2B5EF4-FFF2-40B4-BE49-F238E27FC236}">
                  <a16:creationId xmlns:a16="http://schemas.microsoft.com/office/drawing/2014/main" id="{7886E245-0D9F-4D57-A11B-FD45F100DEB2}"/>
                </a:ext>
              </a:extLst>
            </p:cNvPr>
            <p:cNvSpPr/>
            <p:nvPr/>
          </p:nvSpPr>
          <p:spPr bwMode="auto">
            <a:xfrm>
              <a:off x="7856066" y="1599932"/>
              <a:ext cx="2337736" cy="70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.……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5385E1A-D537-4E84-8824-25FF53DED65B}"/>
              </a:ext>
            </a:extLst>
          </p:cNvPr>
          <p:cNvGrpSpPr/>
          <p:nvPr/>
        </p:nvGrpSpPr>
        <p:grpSpPr>
          <a:xfrm>
            <a:off x="9365824" y="4960582"/>
            <a:ext cx="2152030" cy="1173518"/>
            <a:chOff x="7856066" y="1130300"/>
            <a:chExt cx="2337736" cy="1173518"/>
          </a:xfrm>
        </p:grpSpPr>
        <p:sp>
          <p:nvSpPr>
            <p:cNvPr id="68" name="íṩḻídè">
              <a:extLst>
                <a:ext uri="{FF2B5EF4-FFF2-40B4-BE49-F238E27FC236}">
                  <a16:creationId xmlns:a16="http://schemas.microsoft.com/office/drawing/2014/main" id="{F24D5341-B05A-4F3B-A70C-A0B97C857D93}"/>
                </a:ext>
              </a:extLst>
            </p:cNvPr>
            <p:cNvSpPr txBox="1"/>
            <p:nvPr/>
          </p:nvSpPr>
          <p:spPr bwMode="auto">
            <a:xfrm>
              <a:off x="7856066" y="1130300"/>
              <a:ext cx="2337736" cy="4696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69" name="i$ľîḓê">
              <a:extLst>
                <a:ext uri="{FF2B5EF4-FFF2-40B4-BE49-F238E27FC236}">
                  <a16:creationId xmlns:a16="http://schemas.microsoft.com/office/drawing/2014/main" id="{7E677873-B816-4BCE-9DE8-E9D510F21AC9}"/>
                </a:ext>
              </a:extLst>
            </p:cNvPr>
            <p:cNvSpPr/>
            <p:nvPr/>
          </p:nvSpPr>
          <p:spPr bwMode="auto">
            <a:xfrm>
              <a:off x="7856066" y="1599932"/>
              <a:ext cx="2337736" cy="70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.……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05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46F553-3A96-4607-80A8-BC5F6AF87628}"/>
              </a:ext>
            </a:extLst>
          </p:cNvPr>
          <p:cNvGrpSpPr/>
          <p:nvPr/>
        </p:nvGrpSpPr>
        <p:grpSpPr>
          <a:xfrm>
            <a:off x="7642089" y="2133619"/>
            <a:ext cx="3495788" cy="3377426"/>
            <a:chOff x="823856" y="1123156"/>
            <a:chExt cx="4838700" cy="467487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4F32B3B5-351F-4365-99F0-D9F3EC608BB5}"/>
                </a:ext>
              </a:extLst>
            </p:cNvPr>
            <p:cNvSpPr/>
            <p:nvPr/>
          </p:nvSpPr>
          <p:spPr>
            <a:xfrm>
              <a:off x="823856" y="1330801"/>
              <a:ext cx="4838700" cy="4467225"/>
            </a:xfrm>
            <a:custGeom>
              <a:avLst/>
              <a:gdLst>
                <a:gd name="connsiteX0" fmla="*/ 4325779 w 4838700"/>
                <a:gd name="connsiteY0" fmla="*/ 7144 h 4467225"/>
                <a:gd name="connsiteX1" fmla="*/ 513874 w 4838700"/>
                <a:gd name="connsiteY1" fmla="*/ 7144 h 4467225"/>
                <a:gd name="connsiteX2" fmla="*/ 7144 w 4838700"/>
                <a:gd name="connsiteY2" fmla="*/ 513874 h 4467225"/>
                <a:gd name="connsiteX3" fmla="*/ 7144 w 4838700"/>
                <a:gd name="connsiteY3" fmla="*/ 3957161 h 4467225"/>
                <a:gd name="connsiteX4" fmla="*/ 513874 w 4838700"/>
                <a:gd name="connsiteY4" fmla="*/ 4463892 h 4467225"/>
                <a:gd name="connsiteX5" fmla="*/ 4325779 w 4838700"/>
                <a:gd name="connsiteY5" fmla="*/ 4463892 h 4467225"/>
                <a:gd name="connsiteX6" fmla="*/ 4832509 w 4838700"/>
                <a:gd name="connsiteY6" fmla="*/ 3957161 h 4467225"/>
                <a:gd name="connsiteX7" fmla="*/ 4832509 w 4838700"/>
                <a:gd name="connsiteY7" fmla="*/ 513874 h 4467225"/>
                <a:gd name="connsiteX8" fmla="*/ 4325779 w 4838700"/>
                <a:gd name="connsiteY8" fmla="*/ 7144 h 4467225"/>
                <a:gd name="connsiteX9" fmla="*/ 999649 w 4838700"/>
                <a:gd name="connsiteY9" fmla="*/ 551974 h 4467225"/>
                <a:gd name="connsiteX10" fmla="*/ 862489 w 4838700"/>
                <a:gd name="connsiteY10" fmla="*/ 414814 h 4467225"/>
                <a:gd name="connsiteX11" fmla="*/ 999649 w 4838700"/>
                <a:gd name="connsiteY11" fmla="*/ 277654 h 4467225"/>
                <a:gd name="connsiteX12" fmla="*/ 1136809 w 4838700"/>
                <a:gd name="connsiteY12" fmla="*/ 414814 h 4467225"/>
                <a:gd name="connsiteX13" fmla="*/ 999649 w 4838700"/>
                <a:gd name="connsiteY13" fmla="*/ 551974 h 4467225"/>
                <a:gd name="connsiteX14" fmla="*/ 3808571 w 4838700"/>
                <a:gd name="connsiteY14" fmla="*/ 551974 h 4467225"/>
                <a:gd name="connsiteX15" fmla="*/ 3671411 w 4838700"/>
                <a:gd name="connsiteY15" fmla="*/ 414814 h 4467225"/>
                <a:gd name="connsiteX16" fmla="*/ 3808571 w 4838700"/>
                <a:gd name="connsiteY16" fmla="*/ 277654 h 4467225"/>
                <a:gd name="connsiteX17" fmla="*/ 3945731 w 4838700"/>
                <a:gd name="connsiteY17" fmla="*/ 414814 h 4467225"/>
                <a:gd name="connsiteX18" fmla="*/ 3808571 w 4838700"/>
                <a:gd name="connsiteY18" fmla="*/ 551974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38700" h="4467225">
                  <a:moveTo>
                    <a:pt x="4325779" y="7144"/>
                  </a:moveTo>
                  <a:lnTo>
                    <a:pt x="513874" y="7144"/>
                  </a:lnTo>
                  <a:cubicBezTo>
                    <a:pt x="234791" y="7144"/>
                    <a:pt x="7144" y="234791"/>
                    <a:pt x="7144" y="513874"/>
                  </a:cubicBezTo>
                  <a:lnTo>
                    <a:pt x="7144" y="3957161"/>
                  </a:lnTo>
                  <a:cubicBezTo>
                    <a:pt x="7144" y="4235292"/>
                    <a:pt x="234791" y="4463892"/>
                    <a:pt x="513874" y="4463892"/>
                  </a:cubicBezTo>
                  <a:lnTo>
                    <a:pt x="4325779" y="4463892"/>
                  </a:lnTo>
                  <a:cubicBezTo>
                    <a:pt x="4603909" y="4463892"/>
                    <a:pt x="4832509" y="4236244"/>
                    <a:pt x="4832509" y="3957161"/>
                  </a:cubicBezTo>
                  <a:lnTo>
                    <a:pt x="4832509" y="513874"/>
                  </a:lnTo>
                  <a:cubicBezTo>
                    <a:pt x="4832509" y="234791"/>
                    <a:pt x="4603909" y="7144"/>
                    <a:pt x="4325779" y="7144"/>
                  </a:cubicBezTo>
                  <a:close/>
                  <a:moveTo>
                    <a:pt x="999649" y="551974"/>
                  </a:moveTo>
                  <a:cubicBezTo>
                    <a:pt x="924401" y="551974"/>
                    <a:pt x="862489" y="491014"/>
                    <a:pt x="862489" y="414814"/>
                  </a:cubicBezTo>
                  <a:cubicBezTo>
                    <a:pt x="862489" y="339566"/>
                    <a:pt x="923449" y="277654"/>
                    <a:pt x="999649" y="277654"/>
                  </a:cubicBezTo>
                  <a:cubicBezTo>
                    <a:pt x="1074896" y="277654"/>
                    <a:pt x="1136809" y="338614"/>
                    <a:pt x="1136809" y="414814"/>
                  </a:cubicBezTo>
                  <a:cubicBezTo>
                    <a:pt x="1136809" y="490061"/>
                    <a:pt x="1074896" y="551974"/>
                    <a:pt x="999649" y="551974"/>
                  </a:cubicBezTo>
                  <a:close/>
                  <a:moveTo>
                    <a:pt x="3808571" y="551974"/>
                  </a:moveTo>
                  <a:cubicBezTo>
                    <a:pt x="3733324" y="551974"/>
                    <a:pt x="3671411" y="491014"/>
                    <a:pt x="3671411" y="414814"/>
                  </a:cubicBezTo>
                  <a:cubicBezTo>
                    <a:pt x="3671411" y="339566"/>
                    <a:pt x="3732371" y="277654"/>
                    <a:pt x="3808571" y="277654"/>
                  </a:cubicBezTo>
                  <a:cubicBezTo>
                    <a:pt x="3883819" y="277654"/>
                    <a:pt x="3945731" y="338614"/>
                    <a:pt x="3945731" y="414814"/>
                  </a:cubicBezTo>
                  <a:cubicBezTo>
                    <a:pt x="3945731" y="490061"/>
                    <a:pt x="3884771" y="551974"/>
                    <a:pt x="3808571" y="5519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reflection blurRad="6350" stA="16000" endPos="18000" dist="50800" dir="5400000" sy="-100000" algn="bl" rotWithShape="0"/>
            </a:effectLst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821A04D-40B6-4EA2-91C8-8B3B5E8393EB}"/>
                </a:ext>
              </a:extLst>
            </p:cNvPr>
            <p:cNvSpPr/>
            <p:nvPr/>
          </p:nvSpPr>
          <p:spPr>
            <a:xfrm>
              <a:off x="823856" y="1330801"/>
              <a:ext cx="2952750" cy="4467225"/>
            </a:xfrm>
            <a:custGeom>
              <a:avLst/>
              <a:gdLst>
                <a:gd name="connsiteX0" fmla="*/ 513874 w 2952750"/>
                <a:gd name="connsiteY0" fmla="*/ 7144 h 4467225"/>
                <a:gd name="connsiteX1" fmla="*/ 7144 w 2952750"/>
                <a:gd name="connsiteY1" fmla="*/ 513874 h 4467225"/>
                <a:gd name="connsiteX2" fmla="*/ 7144 w 2952750"/>
                <a:gd name="connsiteY2" fmla="*/ 3957161 h 4467225"/>
                <a:gd name="connsiteX3" fmla="*/ 513874 w 2952750"/>
                <a:gd name="connsiteY3" fmla="*/ 4463892 h 4467225"/>
                <a:gd name="connsiteX4" fmla="*/ 887254 w 2952750"/>
                <a:gd name="connsiteY4" fmla="*/ 4463892 h 4467225"/>
                <a:gd name="connsiteX5" fmla="*/ 2948464 w 2952750"/>
                <a:gd name="connsiteY5" fmla="*/ 7144 h 4467225"/>
                <a:gd name="connsiteX6" fmla="*/ 513874 w 2952750"/>
                <a:gd name="connsiteY6" fmla="*/ 7144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0" h="4467225">
                  <a:moveTo>
                    <a:pt x="513874" y="7144"/>
                  </a:moveTo>
                  <a:cubicBezTo>
                    <a:pt x="234791" y="7144"/>
                    <a:pt x="7144" y="234791"/>
                    <a:pt x="7144" y="513874"/>
                  </a:cubicBezTo>
                  <a:lnTo>
                    <a:pt x="7144" y="3957161"/>
                  </a:lnTo>
                  <a:cubicBezTo>
                    <a:pt x="7144" y="4235292"/>
                    <a:pt x="234791" y="4463892"/>
                    <a:pt x="513874" y="4463892"/>
                  </a:cubicBezTo>
                  <a:lnTo>
                    <a:pt x="887254" y="4463892"/>
                  </a:lnTo>
                  <a:lnTo>
                    <a:pt x="2948464" y="7144"/>
                  </a:lnTo>
                  <a:lnTo>
                    <a:pt x="513874" y="7144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7F849833-C2DD-4780-909D-75F4FC91A421}"/>
                </a:ext>
              </a:extLst>
            </p:cNvPr>
            <p:cNvSpPr/>
            <p:nvPr/>
          </p:nvSpPr>
          <p:spPr>
            <a:xfrm>
              <a:off x="1132466" y="1661319"/>
              <a:ext cx="4210050" cy="3867150"/>
            </a:xfrm>
            <a:custGeom>
              <a:avLst/>
              <a:gdLst>
                <a:gd name="connsiteX0" fmla="*/ 4204812 w 4210050"/>
                <a:gd name="connsiteY0" fmla="*/ 3353276 h 3867150"/>
                <a:gd name="connsiteX1" fmla="*/ 3698081 w 4210050"/>
                <a:gd name="connsiteY1" fmla="*/ 3860006 h 3867150"/>
                <a:gd name="connsiteX2" fmla="*/ 513874 w 4210050"/>
                <a:gd name="connsiteY2" fmla="*/ 3860006 h 3867150"/>
                <a:gd name="connsiteX3" fmla="*/ 7144 w 4210050"/>
                <a:gd name="connsiteY3" fmla="*/ 3353276 h 3867150"/>
                <a:gd name="connsiteX4" fmla="*/ 7144 w 4210050"/>
                <a:gd name="connsiteY4" fmla="*/ 513874 h 3867150"/>
                <a:gd name="connsiteX5" fmla="*/ 513874 w 4210050"/>
                <a:gd name="connsiteY5" fmla="*/ 7144 h 3867150"/>
                <a:gd name="connsiteX6" fmla="*/ 3698081 w 4210050"/>
                <a:gd name="connsiteY6" fmla="*/ 7144 h 3867150"/>
                <a:gd name="connsiteX7" fmla="*/ 4204812 w 4210050"/>
                <a:gd name="connsiteY7" fmla="*/ 513874 h 3867150"/>
                <a:gd name="connsiteX8" fmla="*/ 4204812 w 4210050"/>
                <a:gd name="connsiteY8" fmla="*/ 3353276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050" h="3867150">
                  <a:moveTo>
                    <a:pt x="4204812" y="3353276"/>
                  </a:moveTo>
                  <a:cubicBezTo>
                    <a:pt x="4204812" y="3631406"/>
                    <a:pt x="3977164" y="3860006"/>
                    <a:pt x="3698081" y="3860006"/>
                  </a:cubicBezTo>
                  <a:lnTo>
                    <a:pt x="513874" y="3860006"/>
                  </a:lnTo>
                  <a:cubicBezTo>
                    <a:pt x="235744" y="3860006"/>
                    <a:pt x="7144" y="3632359"/>
                    <a:pt x="7144" y="3353276"/>
                  </a:cubicBezTo>
                  <a:lnTo>
                    <a:pt x="7144" y="513874"/>
                  </a:lnTo>
                  <a:cubicBezTo>
                    <a:pt x="7144" y="235744"/>
                    <a:pt x="234791" y="7144"/>
                    <a:pt x="513874" y="7144"/>
                  </a:cubicBezTo>
                  <a:lnTo>
                    <a:pt x="3698081" y="7144"/>
                  </a:lnTo>
                  <a:cubicBezTo>
                    <a:pt x="3976211" y="7144"/>
                    <a:pt x="4204812" y="234791"/>
                    <a:pt x="4204812" y="513874"/>
                  </a:cubicBezTo>
                  <a:lnTo>
                    <a:pt x="4204812" y="335327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71CDAB7-BF4B-4DA7-992A-47127DD92ECE}"/>
                </a:ext>
              </a:extLst>
            </p:cNvPr>
            <p:cNvSpPr/>
            <p:nvPr/>
          </p:nvSpPr>
          <p:spPr>
            <a:xfrm>
              <a:off x="1132466" y="1568926"/>
              <a:ext cx="4210050" cy="1266825"/>
            </a:xfrm>
            <a:custGeom>
              <a:avLst/>
              <a:gdLst>
                <a:gd name="connsiteX0" fmla="*/ 3698081 w 4210050"/>
                <a:gd name="connsiteY0" fmla="*/ 7144 h 1266825"/>
                <a:gd name="connsiteX1" fmla="*/ 513874 w 4210050"/>
                <a:gd name="connsiteY1" fmla="*/ 7144 h 1266825"/>
                <a:gd name="connsiteX2" fmla="*/ 7144 w 4210050"/>
                <a:gd name="connsiteY2" fmla="*/ 513874 h 1266825"/>
                <a:gd name="connsiteX3" fmla="*/ 7144 w 4210050"/>
                <a:gd name="connsiteY3" fmla="*/ 761524 h 1266825"/>
                <a:gd name="connsiteX4" fmla="*/ 7144 w 4210050"/>
                <a:gd name="connsiteY4" fmla="*/ 1268254 h 1266825"/>
                <a:gd name="connsiteX5" fmla="*/ 4203859 w 4210050"/>
                <a:gd name="connsiteY5" fmla="*/ 1268254 h 1266825"/>
                <a:gd name="connsiteX6" fmla="*/ 4203859 w 4210050"/>
                <a:gd name="connsiteY6" fmla="*/ 761524 h 1266825"/>
                <a:gd name="connsiteX7" fmla="*/ 4203859 w 4210050"/>
                <a:gd name="connsiteY7" fmla="*/ 513874 h 1266825"/>
                <a:gd name="connsiteX8" fmla="*/ 3698081 w 4210050"/>
                <a:gd name="connsiteY8" fmla="*/ 7144 h 1266825"/>
                <a:gd name="connsiteX9" fmla="*/ 691039 w 4210050"/>
                <a:gd name="connsiteY9" fmla="*/ 313849 h 1266825"/>
                <a:gd name="connsiteX10" fmla="*/ 553879 w 4210050"/>
                <a:gd name="connsiteY10" fmla="*/ 176689 h 1266825"/>
                <a:gd name="connsiteX11" fmla="*/ 691039 w 4210050"/>
                <a:gd name="connsiteY11" fmla="*/ 39529 h 1266825"/>
                <a:gd name="connsiteX12" fmla="*/ 828199 w 4210050"/>
                <a:gd name="connsiteY12" fmla="*/ 176689 h 1266825"/>
                <a:gd name="connsiteX13" fmla="*/ 691039 w 4210050"/>
                <a:gd name="connsiteY13" fmla="*/ 313849 h 1266825"/>
                <a:gd name="connsiteX14" fmla="*/ 3499961 w 4210050"/>
                <a:gd name="connsiteY14" fmla="*/ 313849 h 1266825"/>
                <a:gd name="connsiteX15" fmla="*/ 3362801 w 4210050"/>
                <a:gd name="connsiteY15" fmla="*/ 176689 h 1266825"/>
                <a:gd name="connsiteX16" fmla="*/ 3499961 w 4210050"/>
                <a:gd name="connsiteY16" fmla="*/ 39529 h 1266825"/>
                <a:gd name="connsiteX17" fmla="*/ 3637121 w 4210050"/>
                <a:gd name="connsiteY17" fmla="*/ 176689 h 1266825"/>
                <a:gd name="connsiteX18" fmla="*/ 3499961 w 4210050"/>
                <a:gd name="connsiteY18" fmla="*/ 313849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10050" h="1266825">
                  <a:moveTo>
                    <a:pt x="3698081" y="7144"/>
                  </a:moveTo>
                  <a:lnTo>
                    <a:pt x="513874" y="7144"/>
                  </a:lnTo>
                  <a:cubicBezTo>
                    <a:pt x="235744" y="7144"/>
                    <a:pt x="7144" y="234791"/>
                    <a:pt x="7144" y="513874"/>
                  </a:cubicBezTo>
                  <a:lnTo>
                    <a:pt x="7144" y="761524"/>
                  </a:lnTo>
                  <a:lnTo>
                    <a:pt x="7144" y="1268254"/>
                  </a:lnTo>
                  <a:lnTo>
                    <a:pt x="4203859" y="1268254"/>
                  </a:lnTo>
                  <a:lnTo>
                    <a:pt x="4203859" y="761524"/>
                  </a:lnTo>
                  <a:lnTo>
                    <a:pt x="4203859" y="513874"/>
                  </a:lnTo>
                  <a:cubicBezTo>
                    <a:pt x="4204812" y="234791"/>
                    <a:pt x="3976211" y="7144"/>
                    <a:pt x="3698081" y="7144"/>
                  </a:cubicBezTo>
                  <a:close/>
                  <a:moveTo>
                    <a:pt x="691039" y="313849"/>
                  </a:moveTo>
                  <a:cubicBezTo>
                    <a:pt x="615791" y="313849"/>
                    <a:pt x="553879" y="252889"/>
                    <a:pt x="553879" y="176689"/>
                  </a:cubicBezTo>
                  <a:cubicBezTo>
                    <a:pt x="553879" y="101441"/>
                    <a:pt x="614839" y="39529"/>
                    <a:pt x="691039" y="39529"/>
                  </a:cubicBezTo>
                  <a:cubicBezTo>
                    <a:pt x="766286" y="39529"/>
                    <a:pt x="828199" y="100489"/>
                    <a:pt x="828199" y="176689"/>
                  </a:cubicBezTo>
                  <a:cubicBezTo>
                    <a:pt x="828199" y="251936"/>
                    <a:pt x="766286" y="313849"/>
                    <a:pt x="691039" y="313849"/>
                  </a:cubicBezTo>
                  <a:close/>
                  <a:moveTo>
                    <a:pt x="3499961" y="313849"/>
                  </a:moveTo>
                  <a:cubicBezTo>
                    <a:pt x="3424714" y="313849"/>
                    <a:pt x="3362801" y="252889"/>
                    <a:pt x="3362801" y="176689"/>
                  </a:cubicBezTo>
                  <a:cubicBezTo>
                    <a:pt x="3362801" y="101441"/>
                    <a:pt x="3423761" y="39529"/>
                    <a:pt x="3499961" y="39529"/>
                  </a:cubicBezTo>
                  <a:cubicBezTo>
                    <a:pt x="3575209" y="39529"/>
                    <a:pt x="3637121" y="100489"/>
                    <a:pt x="3637121" y="176689"/>
                  </a:cubicBezTo>
                  <a:cubicBezTo>
                    <a:pt x="3637121" y="251936"/>
                    <a:pt x="3576161" y="313849"/>
                    <a:pt x="3499961" y="31384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none" rtlCol="0" anchor="ctr">
              <a:normAutofit/>
            </a:bodyPr>
            <a:lstStyle/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MAY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8E292E0-9DD0-4C31-A11D-713582F32C7F}"/>
                </a:ext>
              </a:extLst>
            </p:cNvPr>
            <p:cNvSpPr/>
            <p:nvPr/>
          </p:nvSpPr>
          <p:spPr>
            <a:xfrm>
              <a:off x="1723016" y="1123156"/>
              <a:ext cx="190500" cy="685800"/>
            </a:xfrm>
            <a:custGeom>
              <a:avLst/>
              <a:gdLst>
                <a:gd name="connsiteX0" fmla="*/ 190024 w 190500"/>
                <a:gd name="connsiteY0" fmla="*/ 616744 h 685800"/>
                <a:gd name="connsiteX1" fmla="*/ 98584 w 190500"/>
                <a:gd name="connsiteY1" fmla="*/ 681514 h 685800"/>
                <a:gd name="connsiteX2" fmla="*/ 98584 w 190500"/>
                <a:gd name="connsiteY2" fmla="*/ 681514 h 685800"/>
                <a:gd name="connsiteX3" fmla="*/ 7144 w 190500"/>
                <a:gd name="connsiteY3" fmla="*/ 616744 h 685800"/>
                <a:gd name="connsiteX4" fmla="*/ 7144 w 190500"/>
                <a:gd name="connsiteY4" fmla="*/ 71914 h 685800"/>
                <a:gd name="connsiteX5" fmla="*/ 98584 w 190500"/>
                <a:gd name="connsiteY5" fmla="*/ 7144 h 685800"/>
                <a:gd name="connsiteX6" fmla="*/ 98584 w 190500"/>
                <a:gd name="connsiteY6" fmla="*/ 7144 h 685800"/>
                <a:gd name="connsiteX7" fmla="*/ 190024 w 190500"/>
                <a:gd name="connsiteY7" fmla="*/ 71914 h 685800"/>
                <a:gd name="connsiteX8" fmla="*/ 190024 w 190500"/>
                <a:gd name="connsiteY8" fmla="*/ 616744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685800">
                  <a:moveTo>
                    <a:pt x="190024" y="616744"/>
                  </a:moveTo>
                  <a:cubicBezTo>
                    <a:pt x="190024" y="651986"/>
                    <a:pt x="149066" y="681514"/>
                    <a:pt x="98584" y="681514"/>
                  </a:cubicBezTo>
                  <a:lnTo>
                    <a:pt x="98584" y="681514"/>
                  </a:lnTo>
                  <a:cubicBezTo>
                    <a:pt x="48101" y="681514"/>
                    <a:pt x="7144" y="652939"/>
                    <a:pt x="7144" y="616744"/>
                  </a:cubicBezTo>
                  <a:lnTo>
                    <a:pt x="7144" y="71914"/>
                  </a:lnTo>
                  <a:cubicBezTo>
                    <a:pt x="7144" y="35719"/>
                    <a:pt x="48101" y="7144"/>
                    <a:pt x="98584" y="7144"/>
                  </a:cubicBezTo>
                  <a:lnTo>
                    <a:pt x="98584" y="7144"/>
                  </a:lnTo>
                  <a:cubicBezTo>
                    <a:pt x="149066" y="7144"/>
                    <a:pt x="190024" y="35719"/>
                    <a:pt x="190024" y="71914"/>
                  </a:cubicBezTo>
                  <a:lnTo>
                    <a:pt x="190024" y="6167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1436CB45-EEFD-423B-B5BD-6D2E2B739988}"/>
                </a:ext>
              </a:extLst>
            </p:cNvPr>
            <p:cNvSpPr/>
            <p:nvPr/>
          </p:nvSpPr>
          <p:spPr>
            <a:xfrm>
              <a:off x="4530986" y="1123156"/>
              <a:ext cx="190500" cy="685800"/>
            </a:xfrm>
            <a:custGeom>
              <a:avLst/>
              <a:gdLst>
                <a:gd name="connsiteX0" fmla="*/ 190024 w 190500"/>
                <a:gd name="connsiteY0" fmla="*/ 616744 h 685800"/>
                <a:gd name="connsiteX1" fmla="*/ 98584 w 190500"/>
                <a:gd name="connsiteY1" fmla="*/ 681514 h 685800"/>
                <a:gd name="connsiteX2" fmla="*/ 98584 w 190500"/>
                <a:gd name="connsiteY2" fmla="*/ 681514 h 685800"/>
                <a:gd name="connsiteX3" fmla="*/ 7144 w 190500"/>
                <a:gd name="connsiteY3" fmla="*/ 616744 h 685800"/>
                <a:gd name="connsiteX4" fmla="*/ 7144 w 190500"/>
                <a:gd name="connsiteY4" fmla="*/ 71914 h 685800"/>
                <a:gd name="connsiteX5" fmla="*/ 98584 w 190500"/>
                <a:gd name="connsiteY5" fmla="*/ 7144 h 685800"/>
                <a:gd name="connsiteX6" fmla="*/ 98584 w 190500"/>
                <a:gd name="connsiteY6" fmla="*/ 7144 h 685800"/>
                <a:gd name="connsiteX7" fmla="*/ 190024 w 190500"/>
                <a:gd name="connsiteY7" fmla="*/ 71914 h 685800"/>
                <a:gd name="connsiteX8" fmla="*/ 190024 w 190500"/>
                <a:gd name="connsiteY8" fmla="*/ 616744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685800">
                  <a:moveTo>
                    <a:pt x="190024" y="616744"/>
                  </a:moveTo>
                  <a:cubicBezTo>
                    <a:pt x="190024" y="651986"/>
                    <a:pt x="149066" y="681514"/>
                    <a:pt x="98584" y="681514"/>
                  </a:cubicBezTo>
                  <a:lnTo>
                    <a:pt x="98584" y="681514"/>
                  </a:lnTo>
                  <a:cubicBezTo>
                    <a:pt x="48101" y="681514"/>
                    <a:pt x="7144" y="652939"/>
                    <a:pt x="7144" y="616744"/>
                  </a:cubicBezTo>
                  <a:lnTo>
                    <a:pt x="7144" y="71914"/>
                  </a:lnTo>
                  <a:cubicBezTo>
                    <a:pt x="7144" y="36671"/>
                    <a:pt x="48101" y="7144"/>
                    <a:pt x="98584" y="7144"/>
                  </a:cubicBezTo>
                  <a:lnTo>
                    <a:pt x="98584" y="7144"/>
                  </a:lnTo>
                  <a:cubicBezTo>
                    <a:pt x="149066" y="7144"/>
                    <a:pt x="190024" y="35719"/>
                    <a:pt x="190024" y="71914"/>
                  </a:cubicBezTo>
                  <a:lnTo>
                    <a:pt x="190024" y="61674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467B4962-D328-48A8-8C9F-809837B121D9}"/>
                </a:ext>
              </a:extLst>
            </p:cNvPr>
            <p:cNvSpPr txBox="1">
              <a:spLocks/>
            </p:cNvSpPr>
            <p:nvPr/>
          </p:nvSpPr>
          <p:spPr>
            <a:xfrm>
              <a:off x="1132466" y="2835750"/>
              <a:ext cx="4210049" cy="2692716"/>
            </a:xfrm>
            <a:prstGeom prst="rect">
              <a:avLst/>
            </a:prstGeom>
          </p:spPr>
          <p:txBody>
            <a:bodyPr vert="horz" wrap="none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sz="9600" dirty="0"/>
                <a:t>18</a:t>
              </a:r>
            </a:p>
          </p:txBody>
        </p:sp>
      </p:grpSp>
      <p:sp>
        <p:nvSpPr>
          <p:cNvPr id="13" name="i$ľîḓê">
            <a:extLst>
              <a:ext uri="{FF2B5EF4-FFF2-40B4-BE49-F238E27FC236}">
                <a16:creationId xmlns:a16="http://schemas.microsoft.com/office/drawing/2014/main" id="{445BEFBA-2193-49CB-A99B-90DE469E3B0A}"/>
              </a:ext>
            </a:extLst>
          </p:cNvPr>
          <p:cNvSpPr/>
          <p:nvPr/>
        </p:nvSpPr>
        <p:spPr bwMode="auto">
          <a:xfrm>
            <a:off x="660400" y="1130300"/>
            <a:ext cx="5384285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SzPct val="150000"/>
              <a:buFont typeface="Segoe UI Light" panose="020B0502040204020203" pitchFamily="34" charset="0"/>
              <a:buChar char="›"/>
            </a:pPr>
            <a:r>
              <a:rPr lang="en-US" altLang="zh-CN" sz="1200" dirty="0"/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14" name="i$ľîḓê">
            <a:extLst>
              <a:ext uri="{FF2B5EF4-FFF2-40B4-BE49-F238E27FC236}">
                <a16:creationId xmlns:a16="http://schemas.microsoft.com/office/drawing/2014/main" id="{0E412BBF-C922-466C-981C-F8D7E8B86875}"/>
              </a:ext>
            </a:extLst>
          </p:cNvPr>
          <p:cNvSpPr/>
          <p:nvPr/>
        </p:nvSpPr>
        <p:spPr bwMode="auto">
          <a:xfrm>
            <a:off x="660400" y="2476316"/>
            <a:ext cx="5384285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SzPct val="150000"/>
              <a:buFont typeface="Segoe UI Light" panose="020B0502040204020203" pitchFamily="34" charset="0"/>
              <a:buChar char="›"/>
            </a:pPr>
            <a:r>
              <a:rPr lang="en-US" altLang="zh-CN" sz="1200" dirty="0"/>
              <a:t>Unified fonts make reading more fluent. Theme color makes PPT more convenient to change. Adjust the spacing to adapt to Chinese typesetting, use the reference line in </a:t>
            </a:r>
            <a:r>
              <a:rPr lang="en-US" altLang="zh-CN" sz="1200"/>
              <a:t>PPT……</a:t>
            </a:r>
            <a:endParaRPr lang="en-US" altLang="zh-CN" sz="1200" dirty="0"/>
          </a:p>
        </p:txBody>
      </p:sp>
      <p:sp>
        <p:nvSpPr>
          <p:cNvPr id="15" name="i$ľîḓê">
            <a:extLst>
              <a:ext uri="{FF2B5EF4-FFF2-40B4-BE49-F238E27FC236}">
                <a16:creationId xmlns:a16="http://schemas.microsoft.com/office/drawing/2014/main" id="{7097E3A0-047C-4077-A24C-EF0367C85CEB}"/>
              </a:ext>
            </a:extLst>
          </p:cNvPr>
          <p:cNvSpPr/>
          <p:nvPr/>
        </p:nvSpPr>
        <p:spPr bwMode="auto">
          <a:xfrm>
            <a:off x="660400" y="3822332"/>
            <a:ext cx="5384285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SzPct val="150000"/>
              <a:buFont typeface="Segoe UI Light" panose="020B0502040204020203" pitchFamily="34" charset="0"/>
              <a:buChar char="›"/>
            </a:pPr>
            <a:r>
              <a:rPr lang="en-US" altLang="zh-CN" sz="1200" dirty="0"/>
              <a:t>Unified fonts make reading more fluent. Theme color makes PPT more convenient to change. Adjust the spacing to adapt to Chinese typesetting, use the reference line in </a:t>
            </a:r>
            <a:r>
              <a:rPr lang="en-US" altLang="zh-CN" sz="1200"/>
              <a:t>PPT……</a:t>
            </a:r>
            <a:endParaRPr lang="en-US" altLang="zh-CN" sz="1200" dirty="0"/>
          </a:p>
        </p:txBody>
      </p:sp>
      <p:sp>
        <p:nvSpPr>
          <p:cNvPr id="16" name="i$ľîḓê">
            <a:extLst>
              <a:ext uri="{FF2B5EF4-FFF2-40B4-BE49-F238E27FC236}">
                <a16:creationId xmlns:a16="http://schemas.microsoft.com/office/drawing/2014/main" id="{2E9ACE2B-9AE5-4D5B-A191-C00D2E2738FE}"/>
              </a:ext>
            </a:extLst>
          </p:cNvPr>
          <p:cNvSpPr/>
          <p:nvPr/>
        </p:nvSpPr>
        <p:spPr bwMode="auto">
          <a:xfrm>
            <a:off x="660400" y="5168347"/>
            <a:ext cx="5384285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SzPct val="150000"/>
              <a:buFont typeface="Segoe UI Light" panose="020B0502040204020203" pitchFamily="34" charset="0"/>
              <a:buChar char="›"/>
            </a:pPr>
            <a:r>
              <a:rPr lang="en-US" altLang="zh-CN" sz="1200" dirty="0"/>
              <a:t>Unified fonts make reading more fluent. Theme color makes PPT more convenient to change. Adjust the spacing to adapt to Chinese typesetting, use the reference line in </a:t>
            </a:r>
            <a:r>
              <a:rPr lang="en-US" altLang="zh-CN" sz="1200"/>
              <a:t>PPT……</a:t>
            </a:r>
            <a:endParaRPr lang="en-US" altLang="zh-CN" sz="1200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8F4FFEF-1F6A-4E9D-A9E0-D5CC0BFC9B3E}"/>
              </a:ext>
            </a:extLst>
          </p:cNvPr>
          <p:cNvCxnSpPr/>
          <p:nvPr/>
        </p:nvCxnSpPr>
        <p:spPr>
          <a:xfrm>
            <a:off x="1056000" y="2304000"/>
            <a:ext cx="4860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10FCA78-337E-4B7D-A9BC-FFA294CEC897}"/>
              </a:ext>
            </a:extLst>
          </p:cNvPr>
          <p:cNvCxnSpPr/>
          <p:nvPr/>
        </p:nvCxnSpPr>
        <p:spPr>
          <a:xfrm>
            <a:off x="1056000" y="3609000"/>
            <a:ext cx="4860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5CD2E98-E9B7-4A21-98EE-34385E6A1841}"/>
              </a:ext>
            </a:extLst>
          </p:cNvPr>
          <p:cNvCxnSpPr/>
          <p:nvPr/>
        </p:nvCxnSpPr>
        <p:spPr>
          <a:xfrm>
            <a:off x="1056000" y="4914000"/>
            <a:ext cx="4860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DC7B8E8-AF1F-48EC-B2C1-AD7058135611}"/>
              </a:ext>
            </a:extLst>
          </p:cNvPr>
          <p:cNvGrpSpPr/>
          <p:nvPr/>
        </p:nvGrpSpPr>
        <p:grpSpPr>
          <a:xfrm>
            <a:off x="7698712" y="1143000"/>
            <a:ext cx="3347288" cy="1173518"/>
            <a:chOff x="7856066" y="1130300"/>
            <a:chExt cx="2337736" cy="1173518"/>
          </a:xfrm>
        </p:grpSpPr>
        <p:sp>
          <p:nvSpPr>
            <p:cNvPr id="21" name="íṩḻídè">
              <a:extLst>
                <a:ext uri="{FF2B5EF4-FFF2-40B4-BE49-F238E27FC236}">
                  <a16:creationId xmlns:a16="http://schemas.microsoft.com/office/drawing/2014/main" id="{2C5B0093-2C0F-4A53-A42F-EB812994B9CA}"/>
                </a:ext>
              </a:extLst>
            </p:cNvPr>
            <p:cNvSpPr txBox="1"/>
            <p:nvPr/>
          </p:nvSpPr>
          <p:spPr bwMode="auto">
            <a:xfrm>
              <a:off x="7856066" y="1130300"/>
              <a:ext cx="2337736" cy="4696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2" name="i$ľîḓê">
              <a:extLst>
                <a:ext uri="{FF2B5EF4-FFF2-40B4-BE49-F238E27FC236}">
                  <a16:creationId xmlns:a16="http://schemas.microsoft.com/office/drawing/2014/main" id="{095F8FBA-7445-452C-87D2-4614CE3238F5}"/>
                </a:ext>
              </a:extLst>
            </p:cNvPr>
            <p:cNvSpPr/>
            <p:nvPr/>
          </p:nvSpPr>
          <p:spPr bwMode="auto">
            <a:xfrm>
              <a:off x="7856066" y="1599932"/>
              <a:ext cx="2337736" cy="70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.……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27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grpSp>
        <p:nvGrpSpPr>
          <p:cNvPr id="5" name="ef7cabfa-7ac4-4cae-ba99-ded0d89b488b" descr="4AUAAB+LCAAAAAAABADNVE1PwzAM/S8BbhMqiA9pt/IxmBAfYtM4oB1C661GaTKlLhpM++84bbO1Wgfshnppn5/j92ynC7FPnzMQXTFIpaUrlFMr0z5BKjqiH4uuzpXqiAvUMerpjTX5LBPd18UqrR55QUoujTLW5WoklGokVc60Db6nbcQfJxOMYJhACp4zRE2hjgeJjJkRHAasx+I0IQ1ZVgGPb+8QUS2te+pYeZbwmXu93snx+VkYusOKMsFy6STGMOd3DwpfsNLoutBq1gXqXiv4SXLrgMC2+G2krIkd5zcDCqMINFXKS0MFvuHTy18V5a7M4IGPc0rF9ZysLCDf2/JjvOGRNXDFBrjs/D+nx9ucFuaGMKc/ehu3uFstbbmFvy6tp92jxjRPK1qh9l7Oa9BRUIIYxwrqtL7mXnysKhw5rBwTWS7QMzaVxAUXwfJgfTtOzg+Dtn31ev66r0W7dhqiy6jPsE3mLhOqFDQGVLr4YfmeTEZo9G7Kq6S6+BFYwkiqUOFUpyzAZRki4/51t8bil9HUDLNfoCjh+B3ArJr7AL+44ESqDOqXzBn3dvwVfAYlCT8ahAa2tXtN1pbLvO5MW0fH/HwDxAhjAeAFAAA=">
            <a:extLst>
              <a:ext uri="{FF2B5EF4-FFF2-40B4-BE49-F238E27FC236}">
                <a16:creationId xmlns:a16="http://schemas.microsoft.com/office/drawing/2014/main" id="{F7B2EA05-CEC9-4C17-9C6D-438918663E27}"/>
              </a:ext>
            </a:extLst>
          </p:cNvPr>
          <p:cNvGrpSpPr>
            <a:grpSpLocks noChangeAspect="1"/>
          </p:cNvGrpSpPr>
          <p:nvPr/>
        </p:nvGrpSpPr>
        <p:grpSpPr>
          <a:xfrm>
            <a:off x="2219875" y="1201738"/>
            <a:ext cx="2414750" cy="4454524"/>
            <a:chOff x="1540158" y="1362075"/>
            <a:chExt cx="2546201" cy="4697012"/>
          </a:xfrm>
        </p:grpSpPr>
        <p:sp>
          <p:nvSpPr>
            <p:cNvPr id="6" name="BackShape">
              <a:extLst>
                <a:ext uri="{FF2B5EF4-FFF2-40B4-BE49-F238E27FC236}">
                  <a16:creationId xmlns:a16="http://schemas.microsoft.com/office/drawing/2014/main" id="{CFAAECF2-546B-49F5-ADD6-31712E68C9C2}"/>
                </a:ext>
              </a:extLst>
            </p:cNvPr>
            <p:cNvSpPr/>
            <p:nvPr/>
          </p:nvSpPr>
          <p:spPr bwMode="auto">
            <a:xfrm>
              <a:off x="2275181" y="5162624"/>
              <a:ext cx="1076159" cy="333301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lativeShape">
              <a:extLst>
                <a:ext uri="{FF2B5EF4-FFF2-40B4-BE49-F238E27FC236}">
                  <a16:creationId xmlns:a16="http://schemas.microsoft.com/office/drawing/2014/main" id="{718A4800-EC4A-4E74-BF14-C1ECCC1E4D9D}"/>
                </a:ext>
              </a:extLst>
            </p:cNvPr>
            <p:cNvSpPr/>
            <p:nvPr/>
          </p:nvSpPr>
          <p:spPr>
            <a:xfrm>
              <a:off x="2449883" y="1967639"/>
              <a:ext cx="726756" cy="3336066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ValueShape">
              <a:extLst>
                <a:ext uri="{FF2B5EF4-FFF2-40B4-BE49-F238E27FC236}">
                  <a16:creationId xmlns:a16="http://schemas.microsoft.com/office/drawing/2014/main" id="{17D13515-4992-40CE-BC5D-136E36236E27}"/>
                </a:ext>
              </a:extLst>
            </p:cNvPr>
            <p:cNvSpPr/>
            <p:nvPr/>
          </p:nvSpPr>
          <p:spPr>
            <a:xfrm>
              <a:off x="2449883" y="3735754"/>
              <a:ext cx="726756" cy="1567951"/>
            </a:xfrm>
            <a:prstGeom prst="can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ValueText">
              <a:extLst>
                <a:ext uri="{FF2B5EF4-FFF2-40B4-BE49-F238E27FC236}">
                  <a16:creationId xmlns:a16="http://schemas.microsoft.com/office/drawing/2014/main" id="{51BCCEF4-A6D4-48E5-8221-FA32A858E1BE}"/>
                </a:ext>
              </a:extLst>
            </p:cNvPr>
            <p:cNvSpPr/>
            <p:nvPr/>
          </p:nvSpPr>
          <p:spPr>
            <a:xfrm>
              <a:off x="2586225" y="1362075"/>
              <a:ext cx="454069" cy="34055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40000" lnSpcReduction="20000"/>
            </a:bodyPr>
            <a:lstStyle/>
            <a:p>
              <a:pPr lvl="0" algn="ctr"/>
              <a:r>
                <a:rPr lang="en-US" altLang="zh-CN" sz="60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47%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1EEEE4E-99A4-4979-AB38-13D43CAA67D9}"/>
                </a:ext>
              </a:extLst>
            </p:cNvPr>
            <p:cNvGrpSpPr/>
            <p:nvPr/>
          </p:nvGrpSpPr>
          <p:grpSpPr>
            <a:xfrm>
              <a:off x="1540158" y="5633044"/>
              <a:ext cx="2546201" cy="426043"/>
              <a:chOff x="2007511" y="4072426"/>
              <a:chExt cx="5740310" cy="426043"/>
            </a:xfrm>
          </p:grpSpPr>
          <p:sp>
            <p:nvSpPr>
              <p:cNvPr id="11" name="CustomText1">
                <a:extLst>
                  <a:ext uri="{FF2B5EF4-FFF2-40B4-BE49-F238E27FC236}">
                    <a16:creationId xmlns:a16="http://schemas.microsoft.com/office/drawing/2014/main" id="{5C69DDAF-89C7-468D-9BC4-6240C5A55B59}"/>
                  </a:ext>
                </a:extLst>
              </p:cNvPr>
              <p:cNvSpPr/>
              <p:nvPr/>
            </p:nvSpPr>
            <p:spPr>
              <a:xfrm>
                <a:off x="2007511" y="4149877"/>
                <a:ext cx="5740310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altLang="zh-CN"/>
                  <a:t>TEXT HERE</a:t>
                </a:r>
              </a:p>
            </p:txBody>
          </p:sp>
          <p:cxnSp>
            <p:nvCxnSpPr>
              <p:cNvPr id="12" name="LineShape">
                <a:extLst>
                  <a:ext uri="{FF2B5EF4-FFF2-40B4-BE49-F238E27FC236}">
                    <a16:creationId xmlns:a16="http://schemas.microsoft.com/office/drawing/2014/main" id="{8EEDA694-744D-4EE3-95CF-EFFC6DC310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9093" y="4072426"/>
                <a:ext cx="5708728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" name="ef7cabfa-7ac4-4cae-ba99-ded0d89b488b" descr="4AUAAB+LCAAAAAAABADNVE1PwzAM/S8BbhMqIL52Gx+DCfEhNo0D2iG03mqUJlPqosG0/47TNlurdcBuqJf2+Tl+z3Y6F7v0OQXRFv1EWrpCObEy6REkoiV6kWjrTKmWuEAdoZ7cWJNNU9F+nS/TqpEXpPjSKGNdrkZCqYZSZUxb43vaWvxxPMYQBjEk4DkD1NTRUT+WETOC/YD1WJzEpCFNS+Dx7R1CqqS1Tx0rS2M+c6fbPep2Ts4P3WF5mWCxcBIjmPG7B4UvWGp0XWg06wJVryX8JLl1QGAb/NZSVsSW85sCdcIQNJXKC0M5vubTy18W5a5M4YGPc0rF9YyszCHf2+JjtOaRNXDFGrho/T+nh5uc5uYGMKM/ehs1uFsubbGFvy6tp92jxiRLSlqu9l7OKtBBUIAYRQqqtJ7mXnwsKxw4rBgTWS7QNTaRxAXnwWJvdTvOjveDpn31ev66r3m7thqiy6jOsEnmNhMqFdQGVLj4YfmeTEpo9HbKy6Sq+CFYwlCqjsKJTliAyzJExv3rbo3FL6OpHma/QGHM8TuAaTn3Pn5xwbFUKVQvmTPu7fgr+AxKEn7UCDVsY/fqrA2XedWZpo6O+PkGMzs18OAFAAA=">
            <a:extLst>
              <a:ext uri="{FF2B5EF4-FFF2-40B4-BE49-F238E27FC236}">
                <a16:creationId xmlns:a16="http://schemas.microsoft.com/office/drawing/2014/main" id="{F1F6E8F2-AD99-441B-84D2-11638A1CEE0C}"/>
              </a:ext>
            </a:extLst>
          </p:cNvPr>
          <p:cNvGrpSpPr>
            <a:grpSpLocks noChangeAspect="1"/>
          </p:cNvGrpSpPr>
          <p:nvPr/>
        </p:nvGrpSpPr>
        <p:grpSpPr>
          <a:xfrm>
            <a:off x="4888625" y="1201738"/>
            <a:ext cx="2414750" cy="4454524"/>
            <a:chOff x="1540158" y="1362075"/>
            <a:chExt cx="2546201" cy="4697012"/>
          </a:xfrm>
        </p:grpSpPr>
        <p:sp>
          <p:nvSpPr>
            <p:cNvPr id="14" name="BackShape">
              <a:extLst>
                <a:ext uri="{FF2B5EF4-FFF2-40B4-BE49-F238E27FC236}">
                  <a16:creationId xmlns:a16="http://schemas.microsoft.com/office/drawing/2014/main" id="{8268EF7D-DC17-44A7-B299-7040B111AF28}"/>
                </a:ext>
              </a:extLst>
            </p:cNvPr>
            <p:cNvSpPr/>
            <p:nvPr/>
          </p:nvSpPr>
          <p:spPr bwMode="auto">
            <a:xfrm>
              <a:off x="2275181" y="5162624"/>
              <a:ext cx="1076159" cy="333301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lativeShape">
              <a:extLst>
                <a:ext uri="{FF2B5EF4-FFF2-40B4-BE49-F238E27FC236}">
                  <a16:creationId xmlns:a16="http://schemas.microsoft.com/office/drawing/2014/main" id="{25BBD38B-A335-4F32-8043-0798069421A5}"/>
                </a:ext>
              </a:extLst>
            </p:cNvPr>
            <p:cNvSpPr/>
            <p:nvPr/>
          </p:nvSpPr>
          <p:spPr>
            <a:xfrm>
              <a:off x="2449883" y="1967639"/>
              <a:ext cx="726756" cy="3336066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ValueShape">
              <a:extLst>
                <a:ext uri="{FF2B5EF4-FFF2-40B4-BE49-F238E27FC236}">
                  <a16:creationId xmlns:a16="http://schemas.microsoft.com/office/drawing/2014/main" id="{D62C915E-5014-49C8-AE91-75B4D7B01FA8}"/>
                </a:ext>
              </a:extLst>
            </p:cNvPr>
            <p:cNvSpPr/>
            <p:nvPr/>
          </p:nvSpPr>
          <p:spPr>
            <a:xfrm>
              <a:off x="2449883" y="2468049"/>
              <a:ext cx="726756" cy="2835656"/>
            </a:xfrm>
            <a:prstGeom prst="can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ValueText">
              <a:extLst>
                <a:ext uri="{FF2B5EF4-FFF2-40B4-BE49-F238E27FC236}">
                  <a16:creationId xmlns:a16="http://schemas.microsoft.com/office/drawing/2014/main" id="{42DAE3CE-9947-45BF-80FD-D02888FB4850}"/>
                </a:ext>
              </a:extLst>
            </p:cNvPr>
            <p:cNvSpPr/>
            <p:nvPr/>
          </p:nvSpPr>
          <p:spPr>
            <a:xfrm>
              <a:off x="2586225" y="1362075"/>
              <a:ext cx="454069" cy="34055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40000" lnSpcReduction="20000"/>
            </a:bodyPr>
            <a:lstStyle/>
            <a:p>
              <a:pPr lvl="0" algn="ctr"/>
              <a:r>
                <a:rPr lang="en-US" altLang="zh-CN" sz="60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85%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7F3A38E-DDAD-4E44-9F0D-40C16DDD8395}"/>
                </a:ext>
              </a:extLst>
            </p:cNvPr>
            <p:cNvGrpSpPr/>
            <p:nvPr/>
          </p:nvGrpSpPr>
          <p:grpSpPr>
            <a:xfrm>
              <a:off x="1540158" y="5633044"/>
              <a:ext cx="2546201" cy="426043"/>
              <a:chOff x="2007511" y="4072426"/>
              <a:chExt cx="5740310" cy="426043"/>
            </a:xfrm>
          </p:grpSpPr>
          <p:sp>
            <p:nvSpPr>
              <p:cNvPr id="19" name="CustomText1">
                <a:extLst>
                  <a:ext uri="{FF2B5EF4-FFF2-40B4-BE49-F238E27FC236}">
                    <a16:creationId xmlns:a16="http://schemas.microsoft.com/office/drawing/2014/main" id="{49AA0958-0FF5-4179-B471-4FC46EBF6479}"/>
                  </a:ext>
                </a:extLst>
              </p:cNvPr>
              <p:cNvSpPr/>
              <p:nvPr/>
            </p:nvSpPr>
            <p:spPr>
              <a:xfrm>
                <a:off x="2007511" y="4149877"/>
                <a:ext cx="5740310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altLang="zh-CN"/>
                  <a:t>TEXT HERE</a:t>
                </a:r>
              </a:p>
            </p:txBody>
          </p:sp>
          <p:cxnSp>
            <p:nvCxnSpPr>
              <p:cNvPr id="20" name="LineShape">
                <a:extLst>
                  <a:ext uri="{FF2B5EF4-FFF2-40B4-BE49-F238E27FC236}">
                    <a16:creationId xmlns:a16="http://schemas.microsoft.com/office/drawing/2014/main" id="{87ECBDDB-7207-4600-AED8-8426A62663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9093" y="4072426"/>
                <a:ext cx="5708728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" name="ef7cabfa-7ac4-4cae-ba99-ded0d89b488b" descr="4AUAAB+LCAAAAAAABADNVE1PwzAM/S8BbhMqEx/SbuVjMCE+xCY4oB1C661GaTKlLhpM++84bbO1Wgfshnppn5/j92ynC7FPnzMQPTFMpaVLlFMr0wFBKjpiEIuezpXqiHPUMerptTX5LBO918UqrR55QUoujDLW5WoklOpZqpxpG3xP24g/TCYYwSiBFDxnhJpCHQ8TGTMjOAxYj8VpQhqyrAIe3t4holpa78Sx8izhM/f6/ePu2WkYusOKMsFy6STGMOd3DwpfsNLoutBq1gXqXiv4UXLrgMC2+G2krIkd5zcDCqMINFXKS0MFvuHTy18V5a7M4J6Pc0rF1ZysLCDf2/JjvOGRNXDFBrjs/D+n3W1OC3MjmNMfvY1b3K2WttzCX5fW0+5QY5qnFa1QeyfnNegoKEGMYwV12kBzLz5WFY4cVo6JLBfoG5tK4oKLYHmwvh1n3cOgbV+9nr/ua9GunYboMuozbJO5y4QqBY0BlS5+WL5HkxEavZvyKqku/hksYSRVqHCqUxbgsgyRcf+6G2Pxy2hqhtkvUJRw/BZgVs19iF9ccCJVBvVL5ox7O/4KPoGShB8NQgPb2r0ma8tlXnemraNjfr4BR6wtjeAFAAA=">
            <a:extLst>
              <a:ext uri="{FF2B5EF4-FFF2-40B4-BE49-F238E27FC236}">
                <a16:creationId xmlns:a16="http://schemas.microsoft.com/office/drawing/2014/main" id="{E08A682B-1D5B-441D-9897-60FD413EA6B6}"/>
              </a:ext>
            </a:extLst>
          </p:cNvPr>
          <p:cNvGrpSpPr>
            <a:grpSpLocks noChangeAspect="1"/>
          </p:cNvGrpSpPr>
          <p:nvPr/>
        </p:nvGrpSpPr>
        <p:grpSpPr>
          <a:xfrm>
            <a:off x="7557375" y="1201738"/>
            <a:ext cx="2414750" cy="4454524"/>
            <a:chOff x="1540158" y="1362075"/>
            <a:chExt cx="2546201" cy="4697012"/>
          </a:xfrm>
        </p:grpSpPr>
        <p:sp>
          <p:nvSpPr>
            <p:cNvPr id="22" name="BackShape">
              <a:extLst>
                <a:ext uri="{FF2B5EF4-FFF2-40B4-BE49-F238E27FC236}">
                  <a16:creationId xmlns:a16="http://schemas.microsoft.com/office/drawing/2014/main" id="{05DD6EA4-0F75-4A89-AF62-6493CE9D881C}"/>
                </a:ext>
              </a:extLst>
            </p:cNvPr>
            <p:cNvSpPr/>
            <p:nvPr/>
          </p:nvSpPr>
          <p:spPr bwMode="auto">
            <a:xfrm>
              <a:off x="2275181" y="5162624"/>
              <a:ext cx="1076159" cy="333301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RelativeShape">
              <a:extLst>
                <a:ext uri="{FF2B5EF4-FFF2-40B4-BE49-F238E27FC236}">
                  <a16:creationId xmlns:a16="http://schemas.microsoft.com/office/drawing/2014/main" id="{5F0BDEAC-AB05-46A5-852D-47152A1B2F95}"/>
                </a:ext>
              </a:extLst>
            </p:cNvPr>
            <p:cNvSpPr/>
            <p:nvPr/>
          </p:nvSpPr>
          <p:spPr>
            <a:xfrm>
              <a:off x="2449883" y="1967639"/>
              <a:ext cx="726756" cy="3336066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ValueShape">
              <a:extLst>
                <a:ext uri="{FF2B5EF4-FFF2-40B4-BE49-F238E27FC236}">
                  <a16:creationId xmlns:a16="http://schemas.microsoft.com/office/drawing/2014/main" id="{E4D90341-584E-4582-918A-3B3621EEF331}"/>
                </a:ext>
              </a:extLst>
            </p:cNvPr>
            <p:cNvSpPr/>
            <p:nvPr/>
          </p:nvSpPr>
          <p:spPr>
            <a:xfrm>
              <a:off x="2449883" y="2901738"/>
              <a:ext cx="726756" cy="2401967"/>
            </a:xfrm>
            <a:prstGeom prst="can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ValueText">
              <a:extLst>
                <a:ext uri="{FF2B5EF4-FFF2-40B4-BE49-F238E27FC236}">
                  <a16:creationId xmlns:a16="http://schemas.microsoft.com/office/drawing/2014/main" id="{B055A7E2-3F9D-4D21-B255-1129155D8169}"/>
                </a:ext>
              </a:extLst>
            </p:cNvPr>
            <p:cNvSpPr/>
            <p:nvPr/>
          </p:nvSpPr>
          <p:spPr>
            <a:xfrm>
              <a:off x="2586225" y="1362075"/>
              <a:ext cx="454069" cy="34055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40000" lnSpcReduction="20000"/>
            </a:bodyPr>
            <a:lstStyle/>
            <a:p>
              <a:pPr lvl="0" algn="ctr"/>
              <a:r>
                <a:rPr lang="en-US" altLang="zh-CN" sz="60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72%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CC2F863-8E45-42D1-ADAE-7980EE8A1203}"/>
                </a:ext>
              </a:extLst>
            </p:cNvPr>
            <p:cNvGrpSpPr/>
            <p:nvPr/>
          </p:nvGrpSpPr>
          <p:grpSpPr>
            <a:xfrm>
              <a:off x="1540158" y="5633044"/>
              <a:ext cx="2546201" cy="426043"/>
              <a:chOff x="2007511" y="4072426"/>
              <a:chExt cx="5740310" cy="426043"/>
            </a:xfrm>
          </p:grpSpPr>
          <p:sp>
            <p:nvSpPr>
              <p:cNvPr id="27" name="CustomText1">
                <a:extLst>
                  <a:ext uri="{FF2B5EF4-FFF2-40B4-BE49-F238E27FC236}">
                    <a16:creationId xmlns:a16="http://schemas.microsoft.com/office/drawing/2014/main" id="{11D17551-7007-4548-AB22-580105835929}"/>
                  </a:ext>
                </a:extLst>
              </p:cNvPr>
              <p:cNvSpPr/>
              <p:nvPr/>
            </p:nvSpPr>
            <p:spPr>
              <a:xfrm>
                <a:off x="2007511" y="4149877"/>
                <a:ext cx="5740310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altLang="zh-CN"/>
                  <a:t>TEXT HERE</a:t>
                </a:r>
              </a:p>
            </p:txBody>
          </p:sp>
          <p:cxnSp>
            <p:nvCxnSpPr>
              <p:cNvPr id="28" name="LineShape">
                <a:extLst>
                  <a:ext uri="{FF2B5EF4-FFF2-40B4-BE49-F238E27FC236}">
                    <a16:creationId xmlns:a16="http://schemas.microsoft.com/office/drawing/2014/main" id="{1CB4EDBB-7710-4D4A-9A20-047D1924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9093" y="4072426"/>
                <a:ext cx="5708728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170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8B1F46-CBCC-4ED5-BB06-AA889897C0E4}"/>
              </a:ext>
            </a:extLst>
          </p:cNvPr>
          <p:cNvSpPr txBox="1"/>
          <p:nvPr/>
        </p:nvSpPr>
        <p:spPr>
          <a:xfrm>
            <a:off x="2700615" y="2869950"/>
            <a:ext cx="470900" cy="40943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9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EBDDDF4-1C52-496C-B63A-CAAC2EFE7E9E}"/>
              </a:ext>
            </a:extLst>
          </p:cNvPr>
          <p:cNvGrpSpPr/>
          <p:nvPr/>
        </p:nvGrpSpPr>
        <p:grpSpPr>
          <a:xfrm>
            <a:off x="6456900" y="1167801"/>
            <a:ext cx="597726" cy="392400"/>
            <a:chOff x="7526810" y="1953720"/>
            <a:chExt cx="597726" cy="392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" name="Rectangle 145">
              <a:extLst>
                <a:ext uri="{FF2B5EF4-FFF2-40B4-BE49-F238E27FC236}">
                  <a16:creationId xmlns:a16="http://schemas.microsoft.com/office/drawing/2014/main" id="{EC1A99DC-31AF-417C-8B6A-5D9B43957721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32EE8418-94F0-45FE-9EB5-04A3F34DCD80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1.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i$ľîḓê">
            <a:extLst>
              <a:ext uri="{FF2B5EF4-FFF2-40B4-BE49-F238E27FC236}">
                <a16:creationId xmlns:a16="http://schemas.microsoft.com/office/drawing/2014/main" id="{D6193E46-4763-4F4D-993F-1F83DC0E64AD}"/>
              </a:ext>
            </a:extLst>
          </p:cNvPr>
          <p:cNvSpPr/>
          <p:nvPr/>
        </p:nvSpPr>
        <p:spPr bwMode="auto">
          <a:xfrm>
            <a:off x="7091522" y="1137555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F25E4D-2EBF-4861-A578-482185FA33E2}"/>
              </a:ext>
            </a:extLst>
          </p:cNvPr>
          <p:cNvGrpSpPr/>
          <p:nvPr/>
        </p:nvGrpSpPr>
        <p:grpSpPr>
          <a:xfrm>
            <a:off x="6456900" y="1816895"/>
            <a:ext cx="597726" cy="392400"/>
            <a:chOff x="7526810" y="1953720"/>
            <a:chExt cx="597726" cy="392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Rectangle 145">
              <a:extLst>
                <a:ext uri="{FF2B5EF4-FFF2-40B4-BE49-F238E27FC236}">
                  <a16:creationId xmlns:a16="http://schemas.microsoft.com/office/drawing/2014/main" id="{9E13245D-10AB-40D2-8725-411181381C8A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箭头: 五边形 10">
              <a:extLst>
                <a:ext uri="{FF2B5EF4-FFF2-40B4-BE49-F238E27FC236}">
                  <a16:creationId xmlns:a16="http://schemas.microsoft.com/office/drawing/2014/main" id="{B28BAECA-42E8-49BA-9F75-FF58A2DBBDBF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i$ľîḓê">
            <a:extLst>
              <a:ext uri="{FF2B5EF4-FFF2-40B4-BE49-F238E27FC236}">
                <a16:creationId xmlns:a16="http://schemas.microsoft.com/office/drawing/2014/main" id="{DA63A1CB-0957-4EF1-8428-E7E88A94AB57}"/>
              </a:ext>
            </a:extLst>
          </p:cNvPr>
          <p:cNvSpPr/>
          <p:nvPr/>
        </p:nvSpPr>
        <p:spPr bwMode="auto">
          <a:xfrm>
            <a:off x="7091522" y="1786649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625F801-A4AF-4356-9E2B-12A34CE4F9C2}"/>
              </a:ext>
            </a:extLst>
          </p:cNvPr>
          <p:cNvGrpSpPr/>
          <p:nvPr/>
        </p:nvGrpSpPr>
        <p:grpSpPr>
          <a:xfrm>
            <a:off x="6456900" y="2465989"/>
            <a:ext cx="597726" cy="392400"/>
            <a:chOff x="7526810" y="1953720"/>
            <a:chExt cx="597726" cy="392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Rectangle 145">
              <a:extLst>
                <a:ext uri="{FF2B5EF4-FFF2-40B4-BE49-F238E27FC236}">
                  <a16:creationId xmlns:a16="http://schemas.microsoft.com/office/drawing/2014/main" id="{C72DA551-D89A-466B-8594-B907949B7FDD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箭头: 五边形 14">
              <a:extLst>
                <a:ext uri="{FF2B5EF4-FFF2-40B4-BE49-F238E27FC236}">
                  <a16:creationId xmlns:a16="http://schemas.microsoft.com/office/drawing/2014/main" id="{3A13977D-7AA7-42C5-BFD4-792237344A3E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3.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$ľîḓê">
            <a:extLst>
              <a:ext uri="{FF2B5EF4-FFF2-40B4-BE49-F238E27FC236}">
                <a16:creationId xmlns:a16="http://schemas.microsoft.com/office/drawing/2014/main" id="{E8C2BA98-75E8-4034-A6CB-36615CD20786}"/>
              </a:ext>
            </a:extLst>
          </p:cNvPr>
          <p:cNvSpPr/>
          <p:nvPr/>
        </p:nvSpPr>
        <p:spPr bwMode="auto">
          <a:xfrm>
            <a:off x="7091522" y="2435743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F8DB0C4-3FC9-4B77-AA17-955B7C251A80}"/>
              </a:ext>
            </a:extLst>
          </p:cNvPr>
          <p:cNvGrpSpPr/>
          <p:nvPr/>
        </p:nvGrpSpPr>
        <p:grpSpPr>
          <a:xfrm>
            <a:off x="6456900" y="3115083"/>
            <a:ext cx="597726" cy="392400"/>
            <a:chOff x="7526810" y="1953720"/>
            <a:chExt cx="597726" cy="392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" name="Rectangle 145">
              <a:extLst>
                <a:ext uri="{FF2B5EF4-FFF2-40B4-BE49-F238E27FC236}">
                  <a16:creationId xmlns:a16="http://schemas.microsoft.com/office/drawing/2014/main" id="{4A451DA9-4435-42D0-9FAB-438FC0FC6AD8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id="{4717A1DA-F9C5-461D-8DBE-9F33D15EE72F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4.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i$ľîḓê">
            <a:extLst>
              <a:ext uri="{FF2B5EF4-FFF2-40B4-BE49-F238E27FC236}">
                <a16:creationId xmlns:a16="http://schemas.microsoft.com/office/drawing/2014/main" id="{B4689EA9-FE95-4E87-B769-7C9F0F219B36}"/>
              </a:ext>
            </a:extLst>
          </p:cNvPr>
          <p:cNvSpPr/>
          <p:nvPr/>
        </p:nvSpPr>
        <p:spPr bwMode="auto">
          <a:xfrm>
            <a:off x="7091522" y="3084837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C44FF1E-CB33-447B-A6EB-3A84CBF4CFB3}"/>
              </a:ext>
            </a:extLst>
          </p:cNvPr>
          <p:cNvGrpSpPr/>
          <p:nvPr/>
        </p:nvGrpSpPr>
        <p:grpSpPr>
          <a:xfrm>
            <a:off x="6456900" y="3764177"/>
            <a:ext cx="597726" cy="392400"/>
            <a:chOff x="7526810" y="1953720"/>
            <a:chExt cx="597726" cy="392400"/>
          </a:xfrm>
        </p:grpSpPr>
        <p:sp>
          <p:nvSpPr>
            <p:cNvPr id="22" name="Rectangle 145">
              <a:extLst>
                <a:ext uri="{FF2B5EF4-FFF2-40B4-BE49-F238E27FC236}">
                  <a16:creationId xmlns:a16="http://schemas.microsoft.com/office/drawing/2014/main" id="{33BC5942-0AF2-480A-803F-8D8627A03F08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箭头: 五边形 22">
              <a:extLst>
                <a:ext uri="{FF2B5EF4-FFF2-40B4-BE49-F238E27FC236}">
                  <a16:creationId xmlns:a16="http://schemas.microsoft.com/office/drawing/2014/main" id="{42BF555D-AAC4-4FE1-B349-6352AB9A3860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5.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i$ľîḓê">
            <a:extLst>
              <a:ext uri="{FF2B5EF4-FFF2-40B4-BE49-F238E27FC236}">
                <a16:creationId xmlns:a16="http://schemas.microsoft.com/office/drawing/2014/main" id="{14881DDA-5086-474B-B91E-072BDC3CA15A}"/>
              </a:ext>
            </a:extLst>
          </p:cNvPr>
          <p:cNvSpPr/>
          <p:nvPr/>
        </p:nvSpPr>
        <p:spPr bwMode="auto">
          <a:xfrm>
            <a:off x="7091522" y="3733931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DC18EAD-5172-4352-9076-CB355F601827}"/>
              </a:ext>
            </a:extLst>
          </p:cNvPr>
          <p:cNvGrpSpPr/>
          <p:nvPr/>
        </p:nvGrpSpPr>
        <p:grpSpPr>
          <a:xfrm>
            <a:off x="6456900" y="4413271"/>
            <a:ext cx="597726" cy="392400"/>
            <a:chOff x="7526810" y="1953720"/>
            <a:chExt cx="597726" cy="392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Rectangle 145">
              <a:extLst>
                <a:ext uri="{FF2B5EF4-FFF2-40B4-BE49-F238E27FC236}">
                  <a16:creationId xmlns:a16="http://schemas.microsoft.com/office/drawing/2014/main" id="{290B21E5-C57B-48D4-BDEA-D8E5F44FEA6F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箭头: 五边形 26">
              <a:extLst>
                <a:ext uri="{FF2B5EF4-FFF2-40B4-BE49-F238E27FC236}">
                  <a16:creationId xmlns:a16="http://schemas.microsoft.com/office/drawing/2014/main" id="{2B283E8C-BF8A-438E-8ADB-50F0A81521F9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6.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i$ľîḓê">
            <a:extLst>
              <a:ext uri="{FF2B5EF4-FFF2-40B4-BE49-F238E27FC236}">
                <a16:creationId xmlns:a16="http://schemas.microsoft.com/office/drawing/2014/main" id="{3DDAF82E-4066-4F6B-A8AF-AB26AFC63C2C}"/>
              </a:ext>
            </a:extLst>
          </p:cNvPr>
          <p:cNvSpPr/>
          <p:nvPr/>
        </p:nvSpPr>
        <p:spPr bwMode="auto">
          <a:xfrm>
            <a:off x="7091522" y="4383025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CA52440-D5EF-4314-9689-8F1431F84D51}"/>
              </a:ext>
            </a:extLst>
          </p:cNvPr>
          <p:cNvGrpSpPr/>
          <p:nvPr/>
        </p:nvGrpSpPr>
        <p:grpSpPr>
          <a:xfrm>
            <a:off x="6456900" y="5062365"/>
            <a:ext cx="597726" cy="392400"/>
            <a:chOff x="7526810" y="1953720"/>
            <a:chExt cx="597726" cy="392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Rectangle 145">
              <a:extLst>
                <a:ext uri="{FF2B5EF4-FFF2-40B4-BE49-F238E27FC236}">
                  <a16:creationId xmlns:a16="http://schemas.microsoft.com/office/drawing/2014/main" id="{E4843DA3-D6FA-4166-80DB-F9E3E1935146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五边形 30">
              <a:extLst>
                <a:ext uri="{FF2B5EF4-FFF2-40B4-BE49-F238E27FC236}">
                  <a16:creationId xmlns:a16="http://schemas.microsoft.com/office/drawing/2014/main" id="{F758322B-2F08-41DD-ADCC-5C601541B832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7.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i$ľîḓê">
            <a:extLst>
              <a:ext uri="{FF2B5EF4-FFF2-40B4-BE49-F238E27FC236}">
                <a16:creationId xmlns:a16="http://schemas.microsoft.com/office/drawing/2014/main" id="{AD8BF1A0-1120-4CCD-B6B8-9C0E3C46F92F}"/>
              </a:ext>
            </a:extLst>
          </p:cNvPr>
          <p:cNvSpPr/>
          <p:nvPr/>
        </p:nvSpPr>
        <p:spPr bwMode="auto">
          <a:xfrm>
            <a:off x="7091522" y="5032119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B71C8FB-6DB9-4254-B74E-F7FC8083657F}"/>
              </a:ext>
            </a:extLst>
          </p:cNvPr>
          <p:cNvGrpSpPr/>
          <p:nvPr/>
        </p:nvGrpSpPr>
        <p:grpSpPr>
          <a:xfrm>
            <a:off x="6456900" y="5711454"/>
            <a:ext cx="597726" cy="392400"/>
            <a:chOff x="7526810" y="1953720"/>
            <a:chExt cx="597726" cy="392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Rectangle 145">
              <a:extLst>
                <a:ext uri="{FF2B5EF4-FFF2-40B4-BE49-F238E27FC236}">
                  <a16:creationId xmlns:a16="http://schemas.microsoft.com/office/drawing/2014/main" id="{C28D3F53-2392-4E38-B133-97FD98B61582}"/>
                </a:ext>
              </a:extLst>
            </p:cNvPr>
            <p:cNvSpPr/>
            <p:nvPr/>
          </p:nvSpPr>
          <p:spPr>
            <a:xfrm>
              <a:off x="7526810" y="1953720"/>
              <a:ext cx="62282" cy="39062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箭头: 五边形 34">
              <a:extLst>
                <a:ext uri="{FF2B5EF4-FFF2-40B4-BE49-F238E27FC236}">
                  <a16:creationId xmlns:a16="http://schemas.microsoft.com/office/drawing/2014/main" id="{5A37C0FE-887E-4926-8922-3C9D480D9C91}"/>
                </a:ext>
              </a:extLst>
            </p:cNvPr>
            <p:cNvSpPr/>
            <p:nvPr/>
          </p:nvSpPr>
          <p:spPr bwMode="auto">
            <a:xfrm>
              <a:off x="7640916" y="1953720"/>
              <a:ext cx="483620" cy="392400"/>
            </a:xfrm>
            <a:prstGeom prst="homePlate">
              <a:avLst>
                <a:gd name="adj" fmla="val 35436"/>
              </a:avLst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8.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i$ľîḓê">
            <a:extLst>
              <a:ext uri="{FF2B5EF4-FFF2-40B4-BE49-F238E27FC236}">
                <a16:creationId xmlns:a16="http://schemas.microsoft.com/office/drawing/2014/main" id="{802B3C41-BACB-4D1A-B0E7-A11373C663BD}"/>
              </a:ext>
            </a:extLst>
          </p:cNvPr>
          <p:cNvSpPr/>
          <p:nvPr/>
        </p:nvSpPr>
        <p:spPr bwMode="auto">
          <a:xfrm>
            <a:off x="7091522" y="5681208"/>
            <a:ext cx="4427378" cy="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A0ABDD3-5A44-472F-A5E1-A43C7EB16917}"/>
              </a:ext>
            </a:extLst>
          </p:cNvPr>
          <p:cNvCxnSpPr/>
          <p:nvPr/>
        </p:nvCxnSpPr>
        <p:spPr>
          <a:xfrm>
            <a:off x="6456900" y="1688548"/>
            <a:ext cx="5062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C6301F1-1FB5-476A-B3D3-BE1B264E35A8}"/>
              </a:ext>
            </a:extLst>
          </p:cNvPr>
          <p:cNvCxnSpPr/>
          <p:nvPr/>
        </p:nvCxnSpPr>
        <p:spPr>
          <a:xfrm>
            <a:off x="6456900" y="2337642"/>
            <a:ext cx="5062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5BF1E22-5C7E-4EB0-94D4-A00F2AAEDBFA}"/>
              </a:ext>
            </a:extLst>
          </p:cNvPr>
          <p:cNvCxnSpPr/>
          <p:nvPr/>
        </p:nvCxnSpPr>
        <p:spPr>
          <a:xfrm>
            <a:off x="6456900" y="2986736"/>
            <a:ext cx="5062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C658DAB-CC86-45E3-8C46-614B7C9B3F6D}"/>
              </a:ext>
            </a:extLst>
          </p:cNvPr>
          <p:cNvCxnSpPr/>
          <p:nvPr/>
        </p:nvCxnSpPr>
        <p:spPr>
          <a:xfrm>
            <a:off x="6456900" y="3635830"/>
            <a:ext cx="5062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7B04A69-501C-462A-81E5-9572206E6A7B}"/>
              </a:ext>
            </a:extLst>
          </p:cNvPr>
          <p:cNvCxnSpPr/>
          <p:nvPr/>
        </p:nvCxnSpPr>
        <p:spPr>
          <a:xfrm>
            <a:off x="6456900" y="4284924"/>
            <a:ext cx="5062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8A95FC9-C587-4DB2-8ACC-49545BB59FA3}"/>
              </a:ext>
            </a:extLst>
          </p:cNvPr>
          <p:cNvCxnSpPr/>
          <p:nvPr/>
        </p:nvCxnSpPr>
        <p:spPr>
          <a:xfrm>
            <a:off x="6456900" y="4934018"/>
            <a:ext cx="5062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6CF563C-136C-4E46-9D61-444C1A97707E}"/>
              </a:ext>
            </a:extLst>
          </p:cNvPr>
          <p:cNvCxnSpPr/>
          <p:nvPr/>
        </p:nvCxnSpPr>
        <p:spPr>
          <a:xfrm>
            <a:off x="6456900" y="5583112"/>
            <a:ext cx="5062000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DEF274D-3CA4-48B7-B831-7D9AA6116337}"/>
              </a:ext>
            </a:extLst>
          </p:cNvPr>
          <p:cNvGrpSpPr/>
          <p:nvPr/>
        </p:nvGrpSpPr>
        <p:grpSpPr>
          <a:xfrm>
            <a:off x="786000" y="2212239"/>
            <a:ext cx="917325" cy="544833"/>
            <a:chOff x="7176119" y="4410546"/>
            <a:chExt cx="2176766" cy="1292862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83E2EEF0-1DBA-4F6E-8614-CCD2EED82BD9}"/>
                </a:ext>
              </a:extLst>
            </p:cNvPr>
            <p:cNvGrpSpPr/>
            <p:nvPr/>
          </p:nvGrpSpPr>
          <p:grpSpPr>
            <a:xfrm>
              <a:off x="7176120" y="4410547"/>
              <a:ext cx="2176765" cy="1292861"/>
              <a:chOff x="922942" y="1294557"/>
              <a:chExt cx="2306399" cy="1369855"/>
            </a:xfrm>
          </p:grpSpPr>
          <p:sp>
            <p:nvSpPr>
              <p:cNvPr id="49" name="文本框 23">
                <a:extLst>
                  <a:ext uri="{FF2B5EF4-FFF2-40B4-BE49-F238E27FC236}">
                    <a16:creationId xmlns:a16="http://schemas.microsoft.com/office/drawing/2014/main" id="{13B9F30D-0129-4CEE-8F0F-070B9FECBCBD}"/>
                  </a:ext>
                </a:extLst>
              </p:cNvPr>
              <p:cNvSpPr txBox="1"/>
              <p:nvPr/>
            </p:nvSpPr>
            <p:spPr>
              <a:xfrm>
                <a:off x="922942" y="2194511"/>
                <a:ext cx="2306399" cy="469901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REPORT</a:t>
                </a:r>
                <a:endParaRPr kumimoji="0" lang="zh-CN" altLang="en-US" sz="16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0" name="文本框 24">
                <a:extLst>
                  <a:ext uri="{FF2B5EF4-FFF2-40B4-BE49-F238E27FC236}">
                    <a16:creationId xmlns:a16="http://schemas.microsoft.com/office/drawing/2014/main" id="{272F2D28-49A1-463F-9A8C-0219AEEFB7B2}"/>
                  </a:ext>
                </a:extLst>
              </p:cNvPr>
              <p:cNvSpPr txBox="1"/>
              <p:nvPr/>
            </p:nvSpPr>
            <p:spPr>
              <a:xfrm>
                <a:off x="926965" y="1817115"/>
                <a:ext cx="1645678" cy="281587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Arial" panose="020B0604020202020204" pitchFamily="34" charset="0"/>
                  </a:rPr>
                  <a:t>ANNUAL</a:t>
                </a:r>
                <a:endParaRPr kumimoji="0" lang="zh-CN" altLang="en-US" sz="9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51" name="文本框 25">
                <a:extLst>
                  <a:ext uri="{FF2B5EF4-FFF2-40B4-BE49-F238E27FC236}">
                    <a16:creationId xmlns:a16="http://schemas.microsoft.com/office/drawing/2014/main" id="{A4CE23CA-699E-43C9-9D10-9222D47515BD}"/>
                  </a:ext>
                </a:extLst>
              </p:cNvPr>
              <p:cNvSpPr txBox="1"/>
              <p:nvPr/>
            </p:nvSpPr>
            <p:spPr>
              <a:xfrm>
                <a:off x="1792429" y="1294557"/>
                <a:ext cx="1027941" cy="421969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Arial" panose="020B0604020202020204" pitchFamily="34" charset="0"/>
                  </a:rPr>
                  <a:t>2020</a:t>
                </a:r>
                <a:endParaRPr kumimoji="0" lang="zh-CN" altLang="en-US" sz="9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BBDDA34-742C-46BD-B999-7301633B5970}"/>
                </a:ext>
              </a:extLst>
            </p:cNvPr>
            <p:cNvSpPr/>
            <p:nvPr/>
          </p:nvSpPr>
          <p:spPr>
            <a:xfrm>
              <a:off x="7176120" y="4410546"/>
              <a:ext cx="720080" cy="37147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44A9C06E-8329-48D0-92B4-76F19122AEB9}"/>
                </a:ext>
              </a:extLst>
            </p:cNvPr>
            <p:cNvSpPr/>
            <p:nvPr/>
          </p:nvSpPr>
          <p:spPr>
            <a:xfrm>
              <a:off x="7176119" y="4410546"/>
              <a:ext cx="216025" cy="3714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矩形 16">
              <a:extLst>
                <a:ext uri="{FF2B5EF4-FFF2-40B4-BE49-F238E27FC236}">
                  <a16:creationId xmlns:a16="http://schemas.microsoft.com/office/drawing/2014/main" id="{9D1F1086-758C-4875-9753-C6A5BFD98644}"/>
                </a:ext>
              </a:extLst>
            </p:cNvPr>
            <p:cNvSpPr/>
            <p:nvPr/>
          </p:nvSpPr>
          <p:spPr>
            <a:xfrm>
              <a:off x="8833635" y="4647551"/>
              <a:ext cx="519250" cy="518466"/>
            </a:xfrm>
            <a:custGeom>
              <a:avLst/>
              <a:gdLst>
                <a:gd name="connsiteX0" fmla="*/ 259984 w 607639"/>
                <a:gd name="connsiteY0" fmla="*/ 430308 h 606722"/>
                <a:gd name="connsiteX1" fmla="*/ 287837 w 607639"/>
                <a:gd name="connsiteY1" fmla="*/ 458126 h 606722"/>
                <a:gd name="connsiteX2" fmla="*/ 139047 w 607639"/>
                <a:gd name="connsiteY2" fmla="*/ 606722 h 606722"/>
                <a:gd name="connsiteX3" fmla="*/ 111282 w 607639"/>
                <a:gd name="connsiteY3" fmla="*/ 578905 h 606722"/>
                <a:gd name="connsiteX4" fmla="*/ 204460 w 607639"/>
                <a:gd name="connsiteY4" fmla="*/ 374844 h 606722"/>
                <a:gd name="connsiteX5" fmla="*/ 232231 w 607639"/>
                <a:gd name="connsiteY5" fmla="*/ 402573 h 606722"/>
                <a:gd name="connsiteX6" fmla="*/ 27771 w 607639"/>
                <a:gd name="connsiteY6" fmla="*/ 606722 h 606722"/>
                <a:gd name="connsiteX7" fmla="*/ 0 w 607639"/>
                <a:gd name="connsiteY7" fmla="*/ 578904 h 606722"/>
                <a:gd name="connsiteX8" fmla="*/ 148791 w 607639"/>
                <a:gd name="connsiteY8" fmla="*/ 319309 h 606722"/>
                <a:gd name="connsiteX9" fmla="*/ 176555 w 607639"/>
                <a:gd name="connsiteY9" fmla="*/ 347040 h 606722"/>
                <a:gd name="connsiteX10" fmla="*/ 27853 w 607639"/>
                <a:gd name="connsiteY10" fmla="*/ 495652 h 606722"/>
                <a:gd name="connsiteX11" fmla="*/ 0 w 607639"/>
                <a:gd name="connsiteY11" fmla="*/ 467921 h 606722"/>
                <a:gd name="connsiteX12" fmla="*/ 482456 w 607639"/>
                <a:gd name="connsiteY12" fmla="*/ 291506 h 606722"/>
                <a:gd name="connsiteX13" fmla="*/ 441354 w 607639"/>
                <a:gd name="connsiteY13" fmla="*/ 444829 h 606722"/>
                <a:gd name="connsiteX14" fmla="*/ 385749 w 607639"/>
                <a:gd name="connsiteY14" fmla="*/ 500380 h 606722"/>
                <a:gd name="connsiteX15" fmla="*/ 329611 w 607639"/>
                <a:gd name="connsiteY15" fmla="*/ 444295 h 606722"/>
                <a:gd name="connsiteX16" fmla="*/ 218312 w 607639"/>
                <a:gd name="connsiteY16" fmla="*/ 277605 h 606722"/>
                <a:gd name="connsiteX17" fmla="*/ 329470 w 607639"/>
                <a:gd name="connsiteY17" fmla="*/ 388739 h 606722"/>
                <a:gd name="connsiteX18" fmla="*/ 301703 w 607639"/>
                <a:gd name="connsiteY18" fmla="*/ 416478 h 606722"/>
                <a:gd name="connsiteX19" fmla="*/ 190456 w 607639"/>
                <a:gd name="connsiteY19" fmla="*/ 305433 h 606722"/>
                <a:gd name="connsiteX20" fmla="*/ 315639 w 607639"/>
                <a:gd name="connsiteY20" fmla="*/ 124971 h 606722"/>
                <a:gd name="connsiteX21" fmla="*/ 162720 w 607639"/>
                <a:gd name="connsiteY21" fmla="*/ 277604 h 606722"/>
                <a:gd name="connsiteX22" fmla="*/ 106554 w 607639"/>
                <a:gd name="connsiteY22" fmla="*/ 221544 h 606722"/>
                <a:gd name="connsiteX23" fmla="*/ 162097 w 607639"/>
                <a:gd name="connsiteY23" fmla="*/ 166016 h 606722"/>
                <a:gd name="connsiteX24" fmla="*/ 459243 w 607639"/>
                <a:gd name="connsiteY24" fmla="*/ 120359 h 606722"/>
                <a:gd name="connsiteX25" fmla="*/ 431471 w 607639"/>
                <a:gd name="connsiteY25" fmla="*/ 148088 h 606722"/>
                <a:gd name="connsiteX26" fmla="*/ 459243 w 607639"/>
                <a:gd name="connsiteY26" fmla="*/ 175905 h 606722"/>
                <a:gd name="connsiteX27" fmla="*/ 487103 w 607639"/>
                <a:gd name="connsiteY27" fmla="*/ 148088 h 606722"/>
                <a:gd name="connsiteX28" fmla="*/ 445357 w 607639"/>
                <a:gd name="connsiteY28" fmla="*/ 50948 h 606722"/>
                <a:gd name="connsiteX29" fmla="*/ 556620 w 607639"/>
                <a:gd name="connsiteY29" fmla="*/ 161952 h 606722"/>
                <a:gd name="connsiteX30" fmla="*/ 357326 w 607639"/>
                <a:gd name="connsiteY30" fmla="*/ 360942 h 606722"/>
                <a:gd name="connsiteX31" fmla="*/ 246062 w 607639"/>
                <a:gd name="connsiteY31" fmla="*/ 249938 h 606722"/>
                <a:gd name="connsiteX32" fmla="*/ 607639 w 607639"/>
                <a:gd name="connsiteY32" fmla="*/ 0 h 606722"/>
                <a:gd name="connsiteX33" fmla="*/ 576136 w 607639"/>
                <a:gd name="connsiteY33" fmla="*/ 125818 h 606722"/>
                <a:gd name="connsiteX34" fmla="*/ 481539 w 607639"/>
                <a:gd name="connsiteY34" fmla="*/ 31454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639" h="606722">
                  <a:moveTo>
                    <a:pt x="259984" y="430308"/>
                  </a:moveTo>
                  <a:lnTo>
                    <a:pt x="287837" y="458126"/>
                  </a:lnTo>
                  <a:lnTo>
                    <a:pt x="139047" y="606722"/>
                  </a:lnTo>
                  <a:lnTo>
                    <a:pt x="111282" y="578905"/>
                  </a:lnTo>
                  <a:close/>
                  <a:moveTo>
                    <a:pt x="204460" y="374844"/>
                  </a:moveTo>
                  <a:lnTo>
                    <a:pt x="232231" y="402573"/>
                  </a:lnTo>
                  <a:lnTo>
                    <a:pt x="27771" y="606722"/>
                  </a:lnTo>
                  <a:lnTo>
                    <a:pt x="0" y="578904"/>
                  </a:lnTo>
                  <a:close/>
                  <a:moveTo>
                    <a:pt x="148791" y="319309"/>
                  </a:moveTo>
                  <a:lnTo>
                    <a:pt x="176555" y="347040"/>
                  </a:lnTo>
                  <a:lnTo>
                    <a:pt x="27853" y="495652"/>
                  </a:lnTo>
                  <a:lnTo>
                    <a:pt x="0" y="467921"/>
                  </a:lnTo>
                  <a:close/>
                  <a:moveTo>
                    <a:pt x="482456" y="291506"/>
                  </a:moveTo>
                  <a:lnTo>
                    <a:pt x="441354" y="444829"/>
                  </a:lnTo>
                  <a:lnTo>
                    <a:pt x="385749" y="500380"/>
                  </a:lnTo>
                  <a:lnTo>
                    <a:pt x="329611" y="444295"/>
                  </a:lnTo>
                  <a:close/>
                  <a:moveTo>
                    <a:pt x="218312" y="277605"/>
                  </a:moveTo>
                  <a:lnTo>
                    <a:pt x="329470" y="388739"/>
                  </a:lnTo>
                  <a:lnTo>
                    <a:pt x="301703" y="416478"/>
                  </a:lnTo>
                  <a:lnTo>
                    <a:pt x="190456" y="305433"/>
                  </a:lnTo>
                  <a:close/>
                  <a:moveTo>
                    <a:pt x="315639" y="124971"/>
                  </a:moveTo>
                  <a:lnTo>
                    <a:pt x="162720" y="277604"/>
                  </a:lnTo>
                  <a:lnTo>
                    <a:pt x="106554" y="221544"/>
                  </a:lnTo>
                  <a:lnTo>
                    <a:pt x="162097" y="166016"/>
                  </a:lnTo>
                  <a:close/>
                  <a:moveTo>
                    <a:pt x="459243" y="120359"/>
                  </a:moveTo>
                  <a:lnTo>
                    <a:pt x="431471" y="148088"/>
                  </a:lnTo>
                  <a:lnTo>
                    <a:pt x="459243" y="175905"/>
                  </a:lnTo>
                  <a:lnTo>
                    <a:pt x="487103" y="148088"/>
                  </a:lnTo>
                  <a:close/>
                  <a:moveTo>
                    <a:pt x="445357" y="50948"/>
                  </a:moveTo>
                  <a:lnTo>
                    <a:pt x="556620" y="161952"/>
                  </a:lnTo>
                  <a:lnTo>
                    <a:pt x="357326" y="360942"/>
                  </a:lnTo>
                  <a:lnTo>
                    <a:pt x="246062" y="249938"/>
                  </a:lnTo>
                  <a:close/>
                  <a:moveTo>
                    <a:pt x="607639" y="0"/>
                  </a:moveTo>
                  <a:lnTo>
                    <a:pt x="576136" y="125818"/>
                  </a:lnTo>
                  <a:lnTo>
                    <a:pt x="481539" y="31454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2" name="Shape 305">
            <a:extLst>
              <a:ext uri="{FF2B5EF4-FFF2-40B4-BE49-F238E27FC236}">
                <a16:creationId xmlns:a16="http://schemas.microsoft.com/office/drawing/2014/main" id="{3582D481-F580-4BB1-AE91-DE247080E17D}"/>
              </a:ext>
            </a:extLst>
          </p:cNvPr>
          <p:cNvSpPr txBox="1">
            <a:spLocks/>
          </p:cNvSpPr>
          <p:nvPr/>
        </p:nvSpPr>
        <p:spPr>
          <a:xfrm>
            <a:off x="660401" y="2766673"/>
            <a:ext cx="4960594" cy="96725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ea typeface="Calibri"/>
                <a:cs typeface="Calibri"/>
                <a:sym typeface="Calibri"/>
              </a:rPr>
              <a:t>Unified fonts make </a:t>
            </a:r>
          </a:p>
          <a:p>
            <a:pPr>
              <a:buSzPct val="25000"/>
            </a:pPr>
            <a:r>
              <a:rPr lang="en-US" sz="2000" b="1" dirty="0">
                <a:ea typeface="Calibri"/>
                <a:cs typeface="Calibri"/>
                <a:sym typeface="Calibri"/>
              </a:rPr>
              <a:t>reading more fluent.</a:t>
            </a:r>
          </a:p>
        </p:txBody>
      </p:sp>
      <p:sp>
        <p:nvSpPr>
          <p:cNvPr id="53" name="Shape 306">
            <a:extLst>
              <a:ext uri="{FF2B5EF4-FFF2-40B4-BE49-F238E27FC236}">
                <a16:creationId xmlns:a16="http://schemas.microsoft.com/office/drawing/2014/main" id="{50090445-880F-4EE5-90D3-ADEE9995EBC1}"/>
              </a:ext>
            </a:extLst>
          </p:cNvPr>
          <p:cNvSpPr txBox="1">
            <a:spLocks/>
          </p:cNvSpPr>
          <p:nvPr/>
        </p:nvSpPr>
        <p:spPr>
          <a:xfrm>
            <a:off x="660399" y="3733930"/>
            <a:ext cx="4960595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21270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d695eabe-e7e0-4a7a-aefc-ee082644e9e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4D961A6-A4EB-48C8-B6F4-6ABC53FFF2C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-1"/>
            <a:ext cx="11808520" cy="6143626"/>
            <a:chOff x="0" y="-1"/>
            <a:chExt cx="11808520" cy="6143626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86C53AB-EC71-4622-B99A-B44103F69682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813941" y="6143625"/>
              <a:ext cx="1070654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315AA87-1A28-4601-95CD-C23446A314D7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1697381" y="5588988"/>
              <a:ext cx="982310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BF9A982-DC72-4726-9F79-DC8C3F7D9113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2580821" y="4823996"/>
              <a:ext cx="8939667" cy="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E735DBB-461E-4AA7-9F7F-7AA631931C24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3464261" y="4059000"/>
              <a:ext cx="805622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FA39A78-B055-49A5-9343-A784BA8C319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4347701" y="3293997"/>
              <a:ext cx="717278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84EEDCD-75EC-4CC5-9697-035D0254D0CB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31140" y="2529000"/>
              <a:ext cx="629093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ṧḷiḓè">
              <a:extLst>
                <a:ext uri="{FF2B5EF4-FFF2-40B4-BE49-F238E27FC236}">
                  <a16:creationId xmlns:a16="http://schemas.microsoft.com/office/drawing/2014/main" id="{3666BC88-81C0-4A40-82BA-670C18B14653}"/>
                </a:ext>
              </a:extLst>
            </p:cNvPr>
            <p:cNvSpPr/>
            <p:nvPr/>
          </p:nvSpPr>
          <p:spPr bwMode="auto">
            <a:xfrm>
              <a:off x="669925" y="0"/>
              <a:ext cx="288032" cy="6143625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ṥlîḓé">
              <a:extLst>
                <a:ext uri="{FF2B5EF4-FFF2-40B4-BE49-F238E27FC236}">
                  <a16:creationId xmlns:a16="http://schemas.microsoft.com/office/drawing/2014/main" id="{5D4832AE-2780-4458-B855-5B8CFC574709}"/>
                </a:ext>
              </a:extLst>
            </p:cNvPr>
            <p:cNvSpPr/>
            <p:nvPr/>
          </p:nvSpPr>
          <p:spPr bwMode="auto">
            <a:xfrm>
              <a:off x="3320245" y="0"/>
              <a:ext cx="288032" cy="4059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ṡḷîḋe">
              <a:extLst>
                <a:ext uri="{FF2B5EF4-FFF2-40B4-BE49-F238E27FC236}">
                  <a16:creationId xmlns:a16="http://schemas.microsoft.com/office/drawing/2014/main" id="{335694F2-1080-48FE-9009-A29D74369D6D}"/>
                </a:ext>
              </a:extLst>
            </p:cNvPr>
            <p:cNvSpPr/>
            <p:nvPr/>
          </p:nvSpPr>
          <p:spPr bwMode="auto">
            <a:xfrm>
              <a:off x="4203685" y="-1"/>
              <a:ext cx="288032" cy="3293998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ṥ1ídê">
              <a:extLst>
                <a:ext uri="{FF2B5EF4-FFF2-40B4-BE49-F238E27FC236}">
                  <a16:creationId xmlns:a16="http://schemas.microsoft.com/office/drawing/2014/main" id="{EE0D6A4F-5504-4C96-905C-1EF267EA4CA6}"/>
                </a:ext>
              </a:extLst>
            </p:cNvPr>
            <p:cNvSpPr/>
            <p:nvPr/>
          </p:nvSpPr>
          <p:spPr bwMode="auto">
            <a:xfrm>
              <a:off x="5087124" y="0"/>
              <a:ext cx="288032" cy="2529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ṩļîḓe">
              <a:extLst>
                <a:ext uri="{FF2B5EF4-FFF2-40B4-BE49-F238E27FC236}">
                  <a16:creationId xmlns:a16="http://schemas.microsoft.com/office/drawing/2014/main" id="{443BEB0D-F83E-43B9-B2FA-073079F91E3B}"/>
                </a:ext>
              </a:extLst>
            </p:cNvPr>
            <p:cNvSpPr/>
            <p:nvPr/>
          </p:nvSpPr>
          <p:spPr bwMode="auto">
            <a:xfrm>
              <a:off x="2436805" y="-1"/>
              <a:ext cx="288032" cy="4823997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sļíḓe">
              <a:extLst>
                <a:ext uri="{FF2B5EF4-FFF2-40B4-BE49-F238E27FC236}">
                  <a16:creationId xmlns:a16="http://schemas.microsoft.com/office/drawing/2014/main" id="{3D0D814D-E970-4824-B877-66F08A1BD57D}"/>
                </a:ext>
              </a:extLst>
            </p:cNvPr>
            <p:cNvSpPr/>
            <p:nvPr/>
          </p:nvSpPr>
          <p:spPr bwMode="auto">
            <a:xfrm>
              <a:off x="1553365" y="-1"/>
              <a:ext cx="288032" cy="5588989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ľíďe">
              <a:extLst>
                <a:ext uri="{FF2B5EF4-FFF2-40B4-BE49-F238E27FC236}">
                  <a16:creationId xmlns:a16="http://schemas.microsoft.com/office/drawing/2014/main" id="{4996DBE6-1288-407C-8097-A6A017C9B2A9}"/>
                </a:ext>
              </a:extLst>
            </p:cNvPr>
            <p:cNvSpPr/>
            <p:nvPr/>
          </p:nvSpPr>
          <p:spPr bwMode="auto">
            <a:xfrm>
              <a:off x="0" y="1096050"/>
              <a:ext cx="11520488" cy="45652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altLang="zh-CN" b="1" dirty="0"/>
                <a:t>CONTENTS</a:t>
              </a:r>
            </a:p>
          </p:txBody>
        </p:sp>
        <p:sp>
          <p:nvSpPr>
            <p:cNvPr id="22" name="îŝḷîḑe">
              <a:extLst>
                <a:ext uri="{FF2B5EF4-FFF2-40B4-BE49-F238E27FC236}">
                  <a16:creationId xmlns:a16="http://schemas.microsoft.com/office/drawing/2014/main" id="{8082DCE2-EFDF-49DD-ADC7-53AF7B739CBC}"/>
                </a:ext>
              </a:extLst>
            </p:cNvPr>
            <p:cNvSpPr/>
            <p:nvPr/>
          </p:nvSpPr>
          <p:spPr>
            <a:xfrm>
              <a:off x="647150" y="1166300"/>
              <a:ext cx="333582" cy="316024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01</a:t>
              </a:r>
            </a:p>
          </p:txBody>
        </p:sp>
        <p:sp>
          <p:nvSpPr>
            <p:cNvPr id="23" name="îṡliďè">
              <a:extLst>
                <a:ext uri="{FF2B5EF4-FFF2-40B4-BE49-F238E27FC236}">
                  <a16:creationId xmlns:a16="http://schemas.microsoft.com/office/drawing/2014/main" id="{BD87050A-5C66-4018-A296-945CA4D148F1}"/>
                </a:ext>
              </a:extLst>
            </p:cNvPr>
            <p:cNvSpPr/>
            <p:nvPr/>
          </p:nvSpPr>
          <p:spPr>
            <a:xfrm>
              <a:off x="1530590" y="1166300"/>
              <a:ext cx="333582" cy="316024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02</a:t>
              </a:r>
            </a:p>
          </p:txBody>
        </p:sp>
        <p:sp>
          <p:nvSpPr>
            <p:cNvPr id="24" name="iŝḷïḍè">
              <a:extLst>
                <a:ext uri="{FF2B5EF4-FFF2-40B4-BE49-F238E27FC236}">
                  <a16:creationId xmlns:a16="http://schemas.microsoft.com/office/drawing/2014/main" id="{F011BE29-A446-41A6-8856-C596DB38A182}"/>
                </a:ext>
              </a:extLst>
            </p:cNvPr>
            <p:cNvSpPr/>
            <p:nvPr/>
          </p:nvSpPr>
          <p:spPr>
            <a:xfrm>
              <a:off x="2414030" y="1166300"/>
              <a:ext cx="333582" cy="316024"/>
            </a:xfrm>
            <a:prstGeom prst="rect">
              <a:avLst/>
            </a:prstGeom>
          </p:spPr>
          <p:txBody>
            <a:bodyPr wrap="none" numCol="1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03</a:t>
              </a:r>
            </a:p>
          </p:txBody>
        </p:sp>
        <p:sp>
          <p:nvSpPr>
            <p:cNvPr id="25" name="îṥḷidé">
              <a:extLst>
                <a:ext uri="{FF2B5EF4-FFF2-40B4-BE49-F238E27FC236}">
                  <a16:creationId xmlns:a16="http://schemas.microsoft.com/office/drawing/2014/main" id="{DF6C87C7-8703-42DE-B4BA-C7A81C9D4578}"/>
                </a:ext>
              </a:extLst>
            </p:cNvPr>
            <p:cNvSpPr/>
            <p:nvPr/>
          </p:nvSpPr>
          <p:spPr>
            <a:xfrm>
              <a:off x="3297470" y="1166300"/>
              <a:ext cx="333582" cy="316024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04</a:t>
              </a:r>
            </a:p>
          </p:txBody>
        </p:sp>
        <p:sp>
          <p:nvSpPr>
            <p:cNvPr id="26" name="ïṧḷîḍè">
              <a:extLst>
                <a:ext uri="{FF2B5EF4-FFF2-40B4-BE49-F238E27FC236}">
                  <a16:creationId xmlns:a16="http://schemas.microsoft.com/office/drawing/2014/main" id="{30454CDB-4BED-4301-9230-FCCED22E4D65}"/>
                </a:ext>
              </a:extLst>
            </p:cNvPr>
            <p:cNvSpPr/>
            <p:nvPr/>
          </p:nvSpPr>
          <p:spPr>
            <a:xfrm>
              <a:off x="4180910" y="1166300"/>
              <a:ext cx="333582" cy="316024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05</a:t>
              </a:r>
            </a:p>
          </p:txBody>
        </p:sp>
        <p:sp>
          <p:nvSpPr>
            <p:cNvPr id="27" name="îşļïḑè">
              <a:extLst>
                <a:ext uri="{FF2B5EF4-FFF2-40B4-BE49-F238E27FC236}">
                  <a16:creationId xmlns:a16="http://schemas.microsoft.com/office/drawing/2014/main" id="{5C311F78-BF5C-4128-9217-C6C893ED5C39}"/>
                </a:ext>
              </a:extLst>
            </p:cNvPr>
            <p:cNvSpPr/>
            <p:nvPr/>
          </p:nvSpPr>
          <p:spPr>
            <a:xfrm>
              <a:off x="5064350" y="1166300"/>
              <a:ext cx="333582" cy="316024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06</a:t>
              </a:r>
            </a:p>
          </p:txBody>
        </p:sp>
        <p:grpSp>
          <p:nvGrpSpPr>
            <p:cNvPr id="28" name="îṩliḓê">
              <a:extLst>
                <a:ext uri="{FF2B5EF4-FFF2-40B4-BE49-F238E27FC236}">
                  <a16:creationId xmlns:a16="http://schemas.microsoft.com/office/drawing/2014/main" id="{141BD21B-65D4-48AC-AF62-4ABEA99D4BA9}"/>
                </a:ext>
              </a:extLst>
            </p:cNvPr>
            <p:cNvGrpSpPr/>
            <p:nvPr/>
          </p:nvGrpSpPr>
          <p:grpSpPr>
            <a:xfrm>
              <a:off x="11520488" y="-1"/>
              <a:ext cx="288032" cy="1543051"/>
              <a:chOff x="11045915" y="-1"/>
              <a:chExt cx="288032" cy="1998078"/>
            </a:xfrm>
          </p:grpSpPr>
          <p:sp>
            <p:nvSpPr>
              <p:cNvPr id="36" name="isḻíďè">
                <a:extLst>
                  <a:ext uri="{FF2B5EF4-FFF2-40B4-BE49-F238E27FC236}">
                    <a16:creationId xmlns:a16="http://schemas.microsoft.com/office/drawing/2014/main" id="{A64BE8FD-5C1F-484F-AC55-10E8EECABFD4}"/>
                  </a:ext>
                </a:extLst>
              </p:cNvPr>
              <p:cNvSpPr/>
              <p:nvPr/>
            </p:nvSpPr>
            <p:spPr bwMode="auto">
              <a:xfrm>
                <a:off x="11045915" y="-1"/>
                <a:ext cx="288032" cy="14854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ïṡ1iḍê">
                <a:extLst>
                  <a:ext uri="{FF2B5EF4-FFF2-40B4-BE49-F238E27FC236}">
                    <a16:creationId xmlns:a16="http://schemas.microsoft.com/office/drawing/2014/main" id="{394ECCC9-DA4C-4523-B366-E75C9EE04E46}"/>
                  </a:ext>
                </a:extLst>
              </p:cNvPr>
              <p:cNvSpPr/>
              <p:nvPr/>
            </p:nvSpPr>
            <p:spPr bwMode="auto">
              <a:xfrm>
                <a:off x="11045915" y="1485400"/>
                <a:ext cx="288032" cy="512677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10D1236-CFF2-47E5-AD9E-F85196785A7E}"/>
                </a:ext>
              </a:extLst>
            </p:cNvPr>
            <p:cNvCxnSpPr>
              <a:cxnSpLocks/>
            </p:cNvCxnSpPr>
            <p:nvPr/>
          </p:nvCxnSpPr>
          <p:spPr>
            <a:xfrm>
              <a:off x="5375156" y="1552576"/>
              <a:ext cx="614533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íśļiḓè">
              <a:extLst>
                <a:ext uri="{FF2B5EF4-FFF2-40B4-BE49-F238E27FC236}">
                  <a16:creationId xmlns:a16="http://schemas.microsoft.com/office/drawing/2014/main" id="{8DC244FE-715A-4C51-A36F-F26EB0BF4700}"/>
                </a:ext>
              </a:extLst>
            </p:cNvPr>
            <p:cNvSpPr/>
            <p:nvPr/>
          </p:nvSpPr>
          <p:spPr>
            <a:xfrm>
              <a:off x="5378538" y="5687099"/>
              <a:ext cx="6141950" cy="45652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zh-CN" sz="1400" dirty="0"/>
                <a:t>Supporting text here.</a:t>
              </a:r>
            </a:p>
          </p:txBody>
        </p:sp>
        <p:sp>
          <p:nvSpPr>
            <p:cNvPr id="31" name="íṥļiḑê">
              <a:extLst>
                <a:ext uri="{FF2B5EF4-FFF2-40B4-BE49-F238E27FC236}">
                  <a16:creationId xmlns:a16="http://schemas.microsoft.com/office/drawing/2014/main" id="{8C706A3D-A0FA-48B5-9950-609F2CE32C7D}"/>
                </a:ext>
              </a:extLst>
            </p:cNvPr>
            <p:cNvSpPr/>
            <p:nvPr/>
          </p:nvSpPr>
          <p:spPr>
            <a:xfrm>
              <a:off x="5378538" y="5133669"/>
              <a:ext cx="6141950" cy="45652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zh-CN" sz="1400" dirty="0"/>
                <a:t>Supporting text here.</a:t>
              </a:r>
            </a:p>
          </p:txBody>
        </p:sp>
        <p:sp>
          <p:nvSpPr>
            <p:cNvPr id="32" name="ísḻiḑê">
              <a:extLst>
                <a:ext uri="{FF2B5EF4-FFF2-40B4-BE49-F238E27FC236}">
                  <a16:creationId xmlns:a16="http://schemas.microsoft.com/office/drawing/2014/main" id="{23D93EF5-4015-44A8-A57F-A2BB9CCB8B11}"/>
                </a:ext>
              </a:extLst>
            </p:cNvPr>
            <p:cNvSpPr/>
            <p:nvPr/>
          </p:nvSpPr>
          <p:spPr>
            <a:xfrm>
              <a:off x="5378538" y="4373379"/>
              <a:ext cx="6141950" cy="45652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zh-CN" sz="1400" dirty="0"/>
                <a:t>Supporting text here.</a:t>
              </a:r>
            </a:p>
          </p:txBody>
        </p:sp>
        <p:sp>
          <p:nvSpPr>
            <p:cNvPr id="33" name="ï$líḓè">
              <a:extLst>
                <a:ext uri="{FF2B5EF4-FFF2-40B4-BE49-F238E27FC236}">
                  <a16:creationId xmlns:a16="http://schemas.microsoft.com/office/drawing/2014/main" id="{67CAD30C-637B-4E7D-8C75-C589EDAED876}"/>
                </a:ext>
              </a:extLst>
            </p:cNvPr>
            <p:cNvSpPr/>
            <p:nvPr/>
          </p:nvSpPr>
          <p:spPr>
            <a:xfrm>
              <a:off x="5378538" y="3614296"/>
              <a:ext cx="6141950" cy="45652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zh-CN" sz="1400" dirty="0"/>
                <a:t>Supporting text here.</a:t>
              </a:r>
            </a:p>
          </p:txBody>
        </p:sp>
        <p:sp>
          <p:nvSpPr>
            <p:cNvPr id="34" name="íśļíḍé">
              <a:extLst>
                <a:ext uri="{FF2B5EF4-FFF2-40B4-BE49-F238E27FC236}">
                  <a16:creationId xmlns:a16="http://schemas.microsoft.com/office/drawing/2014/main" id="{4D62C46F-01B9-4C7E-9441-83C00FE275C0}"/>
                </a:ext>
              </a:extLst>
            </p:cNvPr>
            <p:cNvSpPr/>
            <p:nvPr/>
          </p:nvSpPr>
          <p:spPr>
            <a:xfrm>
              <a:off x="5378538" y="2851934"/>
              <a:ext cx="6141950" cy="45652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zh-CN" sz="1400" dirty="0"/>
                <a:t>Supporting text here.</a:t>
              </a:r>
            </a:p>
          </p:txBody>
        </p:sp>
        <p:sp>
          <p:nvSpPr>
            <p:cNvPr id="35" name="íṧľîde">
              <a:extLst>
                <a:ext uri="{FF2B5EF4-FFF2-40B4-BE49-F238E27FC236}">
                  <a16:creationId xmlns:a16="http://schemas.microsoft.com/office/drawing/2014/main" id="{E0EDF55E-8CA6-4AE3-8E74-AC6D5C98D618}"/>
                </a:ext>
              </a:extLst>
            </p:cNvPr>
            <p:cNvSpPr/>
            <p:nvPr/>
          </p:nvSpPr>
          <p:spPr>
            <a:xfrm>
              <a:off x="5378538" y="2078532"/>
              <a:ext cx="6141950" cy="45652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zh-CN" sz="1400" dirty="0"/>
                <a:t>Supporting text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34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3F5B0-896C-48E2-9519-8B678ED2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B7584-73A0-411F-8D28-D178562E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3E2A1-5419-4E74-92B8-9F34429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椭圆 83">
            <a:extLst>
              <a:ext uri="{FF2B5EF4-FFF2-40B4-BE49-F238E27FC236}">
                <a16:creationId xmlns:a16="http://schemas.microsoft.com/office/drawing/2014/main" id="{DE618B51-E1F2-4AAE-BE22-BB4C732B816B}"/>
              </a:ext>
            </a:extLst>
          </p:cNvPr>
          <p:cNvSpPr/>
          <p:nvPr/>
        </p:nvSpPr>
        <p:spPr>
          <a:xfrm rot="5400000" flipV="1">
            <a:off x="4153171" y="3409135"/>
            <a:ext cx="130727" cy="130727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84">
            <a:extLst>
              <a:ext uri="{FF2B5EF4-FFF2-40B4-BE49-F238E27FC236}">
                <a16:creationId xmlns:a16="http://schemas.microsoft.com/office/drawing/2014/main" id="{829C599C-8F0F-4DAB-B9AC-7CF5EF297C60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503662" y="3474202"/>
            <a:ext cx="1649509" cy="297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弧形 85">
            <a:extLst>
              <a:ext uri="{FF2B5EF4-FFF2-40B4-BE49-F238E27FC236}">
                <a16:creationId xmlns:a16="http://schemas.microsoft.com/office/drawing/2014/main" id="{3E9CD2DB-80B1-4D07-885F-3C1A688DE816}"/>
              </a:ext>
            </a:extLst>
          </p:cNvPr>
          <p:cNvSpPr/>
          <p:nvPr/>
        </p:nvSpPr>
        <p:spPr>
          <a:xfrm rot="16200000">
            <a:off x="1695921" y="3078803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86">
            <a:extLst>
              <a:ext uri="{FF2B5EF4-FFF2-40B4-BE49-F238E27FC236}">
                <a16:creationId xmlns:a16="http://schemas.microsoft.com/office/drawing/2014/main" id="{C6EB5AEA-EBDB-49D1-91D5-912FD5F4FF9C}"/>
              </a:ext>
            </a:extLst>
          </p:cNvPr>
          <p:cNvSpPr/>
          <p:nvPr/>
        </p:nvSpPr>
        <p:spPr>
          <a:xfrm rot="10800000" flipV="1">
            <a:off x="1745663" y="3128266"/>
            <a:ext cx="692468" cy="692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 b="1" dirty="0"/>
              <a:t>S</a:t>
            </a:r>
            <a:endParaRPr lang="zh-CN" altLang="en-US" sz="2000" b="1" dirty="0"/>
          </a:p>
        </p:txBody>
      </p:sp>
      <p:cxnSp>
        <p:nvCxnSpPr>
          <p:cNvPr id="9" name="直接连接符 84">
            <a:extLst>
              <a:ext uri="{FF2B5EF4-FFF2-40B4-BE49-F238E27FC236}">
                <a16:creationId xmlns:a16="http://schemas.microsoft.com/office/drawing/2014/main" id="{8796401A-3C2D-4E75-B713-38CCE2A221EA}"/>
              </a:ext>
            </a:extLst>
          </p:cNvPr>
          <p:cNvCxnSpPr>
            <a:stCxn id="17" idx="0"/>
          </p:cNvCxnSpPr>
          <p:nvPr/>
        </p:nvCxnSpPr>
        <p:spPr>
          <a:xfrm rot="16200000" flipV="1">
            <a:off x="5993530" y="2649298"/>
            <a:ext cx="297" cy="1649509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弧形 85">
            <a:extLst>
              <a:ext uri="{FF2B5EF4-FFF2-40B4-BE49-F238E27FC236}">
                <a16:creationId xmlns:a16="http://schemas.microsoft.com/office/drawing/2014/main" id="{410FBAEB-D390-445B-A3AD-1A6B9D403674}"/>
              </a:ext>
            </a:extLst>
          </p:cNvPr>
          <p:cNvSpPr/>
          <p:nvPr/>
        </p:nvSpPr>
        <p:spPr>
          <a:xfrm rot="16200000">
            <a:off x="4361182" y="3078505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86">
            <a:extLst>
              <a:ext uri="{FF2B5EF4-FFF2-40B4-BE49-F238E27FC236}">
                <a16:creationId xmlns:a16="http://schemas.microsoft.com/office/drawing/2014/main" id="{91307368-1B95-40EF-BD52-99DBA591B417}"/>
              </a:ext>
            </a:extLst>
          </p:cNvPr>
          <p:cNvSpPr/>
          <p:nvPr/>
        </p:nvSpPr>
        <p:spPr>
          <a:xfrm rot="10800000" flipV="1">
            <a:off x="4410925" y="3127969"/>
            <a:ext cx="692468" cy="6924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 b="1" dirty="0"/>
              <a:t>W</a:t>
            </a:r>
            <a:endParaRPr lang="zh-CN" altLang="en-US" sz="2000" b="1" dirty="0"/>
          </a:p>
        </p:txBody>
      </p:sp>
      <p:cxnSp>
        <p:nvCxnSpPr>
          <p:cNvPr id="12" name="直接连接符 84">
            <a:extLst>
              <a:ext uri="{FF2B5EF4-FFF2-40B4-BE49-F238E27FC236}">
                <a16:creationId xmlns:a16="http://schemas.microsoft.com/office/drawing/2014/main" id="{802815C9-68A2-483F-A9CD-6E7C823FD39B}"/>
              </a:ext>
            </a:extLst>
          </p:cNvPr>
          <p:cNvCxnSpPr>
            <a:stCxn id="18" idx="0"/>
          </p:cNvCxnSpPr>
          <p:nvPr/>
        </p:nvCxnSpPr>
        <p:spPr>
          <a:xfrm rot="16200000" flipV="1">
            <a:off x="8658793" y="2649297"/>
            <a:ext cx="297" cy="1649509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弧形 85">
            <a:extLst>
              <a:ext uri="{FF2B5EF4-FFF2-40B4-BE49-F238E27FC236}">
                <a16:creationId xmlns:a16="http://schemas.microsoft.com/office/drawing/2014/main" id="{5A60F688-3923-400B-B0C8-1AE62B70393F}"/>
              </a:ext>
            </a:extLst>
          </p:cNvPr>
          <p:cNvSpPr/>
          <p:nvPr/>
        </p:nvSpPr>
        <p:spPr>
          <a:xfrm rot="16200000">
            <a:off x="7026446" y="3078504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86">
            <a:extLst>
              <a:ext uri="{FF2B5EF4-FFF2-40B4-BE49-F238E27FC236}">
                <a16:creationId xmlns:a16="http://schemas.microsoft.com/office/drawing/2014/main" id="{657BEA1D-6BBF-422E-BEAB-9793D3A70992}"/>
              </a:ext>
            </a:extLst>
          </p:cNvPr>
          <p:cNvSpPr/>
          <p:nvPr/>
        </p:nvSpPr>
        <p:spPr>
          <a:xfrm rot="10800000" flipV="1">
            <a:off x="7076188" y="3127968"/>
            <a:ext cx="692468" cy="692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 b="1" dirty="0"/>
              <a:t>O</a:t>
            </a:r>
            <a:endParaRPr lang="zh-CN" altLang="en-US" sz="2000" b="1" dirty="0"/>
          </a:p>
        </p:txBody>
      </p:sp>
      <p:sp>
        <p:nvSpPr>
          <p:cNvPr id="15" name="弧形 85">
            <a:extLst>
              <a:ext uri="{FF2B5EF4-FFF2-40B4-BE49-F238E27FC236}">
                <a16:creationId xmlns:a16="http://schemas.microsoft.com/office/drawing/2014/main" id="{67E692F5-EEC0-4FBA-B6C3-017E213F53C8}"/>
              </a:ext>
            </a:extLst>
          </p:cNvPr>
          <p:cNvSpPr/>
          <p:nvPr/>
        </p:nvSpPr>
        <p:spPr>
          <a:xfrm rot="16200000">
            <a:off x="9691707" y="3078504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86">
            <a:extLst>
              <a:ext uri="{FF2B5EF4-FFF2-40B4-BE49-F238E27FC236}">
                <a16:creationId xmlns:a16="http://schemas.microsoft.com/office/drawing/2014/main" id="{20AC80FA-5757-4CAF-BDE4-AAC3239174B5}"/>
              </a:ext>
            </a:extLst>
          </p:cNvPr>
          <p:cNvSpPr/>
          <p:nvPr/>
        </p:nvSpPr>
        <p:spPr>
          <a:xfrm rot="10800000" flipV="1">
            <a:off x="9741451" y="3127967"/>
            <a:ext cx="692468" cy="692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 b="1" dirty="0"/>
              <a:t>T</a:t>
            </a:r>
            <a:endParaRPr lang="zh-CN" altLang="en-US" sz="2000" b="1" dirty="0"/>
          </a:p>
        </p:txBody>
      </p:sp>
      <p:sp>
        <p:nvSpPr>
          <p:cNvPr id="17" name="椭圆 83">
            <a:extLst>
              <a:ext uri="{FF2B5EF4-FFF2-40B4-BE49-F238E27FC236}">
                <a16:creationId xmlns:a16="http://schemas.microsoft.com/office/drawing/2014/main" id="{86B88296-581F-421D-8A37-04F4A8272969}"/>
              </a:ext>
            </a:extLst>
          </p:cNvPr>
          <p:cNvSpPr/>
          <p:nvPr/>
        </p:nvSpPr>
        <p:spPr>
          <a:xfrm rot="16200000">
            <a:off x="6818432" y="3408838"/>
            <a:ext cx="130727" cy="130727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83">
            <a:extLst>
              <a:ext uri="{FF2B5EF4-FFF2-40B4-BE49-F238E27FC236}">
                <a16:creationId xmlns:a16="http://schemas.microsoft.com/office/drawing/2014/main" id="{B12D6ED5-D729-4134-9494-3D1ECD9B57F2}"/>
              </a:ext>
            </a:extLst>
          </p:cNvPr>
          <p:cNvSpPr/>
          <p:nvPr/>
        </p:nvSpPr>
        <p:spPr>
          <a:xfrm rot="16200000">
            <a:off x="9483696" y="3408837"/>
            <a:ext cx="130727" cy="130727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D1EFD4-F5ED-41EE-86A4-C4E99F4AAE23}"/>
              </a:ext>
            </a:extLst>
          </p:cNvPr>
          <p:cNvGrpSpPr/>
          <p:nvPr/>
        </p:nvGrpSpPr>
        <p:grpSpPr>
          <a:xfrm>
            <a:off x="663292" y="4155147"/>
            <a:ext cx="2856646" cy="1391186"/>
            <a:chOff x="1137914" y="4323816"/>
            <a:chExt cx="2687394" cy="1308761"/>
          </a:xfrm>
        </p:grpSpPr>
        <p:sp>
          <p:nvSpPr>
            <p:cNvPr id="20" name="íṩḻídè">
              <a:extLst>
                <a:ext uri="{FF2B5EF4-FFF2-40B4-BE49-F238E27FC236}">
                  <a16:creationId xmlns:a16="http://schemas.microsoft.com/office/drawing/2014/main" id="{FE041340-4CAA-410D-89C3-2C16C5291593}"/>
                </a:ext>
              </a:extLst>
            </p:cNvPr>
            <p:cNvSpPr txBox="1"/>
            <p:nvPr/>
          </p:nvSpPr>
          <p:spPr bwMode="auto">
            <a:xfrm>
              <a:off x="1137914" y="4323816"/>
              <a:ext cx="268739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1" name="i$ľîḓê">
              <a:extLst>
                <a:ext uri="{FF2B5EF4-FFF2-40B4-BE49-F238E27FC236}">
                  <a16:creationId xmlns:a16="http://schemas.microsoft.com/office/drawing/2014/main" id="{8DF4BB0C-2748-4BA8-B2B9-62F065D09312}"/>
                </a:ext>
              </a:extLst>
            </p:cNvPr>
            <p:cNvSpPr/>
            <p:nvPr/>
          </p:nvSpPr>
          <p:spPr bwMode="auto">
            <a:xfrm>
              <a:off x="1137914" y="4765622"/>
              <a:ext cx="2687394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DCED17B-B26F-4025-8651-E6691D06E053}"/>
              </a:ext>
            </a:extLst>
          </p:cNvPr>
          <p:cNvGrpSpPr/>
          <p:nvPr/>
        </p:nvGrpSpPr>
        <p:grpSpPr>
          <a:xfrm>
            <a:off x="3328649" y="1718067"/>
            <a:ext cx="2856646" cy="1391186"/>
            <a:chOff x="1137914" y="4323816"/>
            <a:chExt cx="2687394" cy="1308761"/>
          </a:xfrm>
        </p:grpSpPr>
        <p:sp>
          <p:nvSpPr>
            <p:cNvPr id="23" name="íṩḻídè">
              <a:extLst>
                <a:ext uri="{FF2B5EF4-FFF2-40B4-BE49-F238E27FC236}">
                  <a16:creationId xmlns:a16="http://schemas.microsoft.com/office/drawing/2014/main" id="{E38EE1BE-1B37-4B0D-8CC1-DFA030AAE438}"/>
                </a:ext>
              </a:extLst>
            </p:cNvPr>
            <p:cNvSpPr txBox="1"/>
            <p:nvPr/>
          </p:nvSpPr>
          <p:spPr bwMode="auto">
            <a:xfrm>
              <a:off x="1137914" y="4323816"/>
              <a:ext cx="268739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4" name="i$ľîḓê">
              <a:extLst>
                <a:ext uri="{FF2B5EF4-FFF2-40B4-BE49-F238E27FC236}">
                  <a16:creationId xmlns:a16="http://schemas.microsoft.com/office/drawing/2014/main" id="{6CF470F5-4F43-4B02-8705-9AB1CD6584CC}"/>
                </a:ext>
              </a:extLst>
            </p:cNvPr>
            <p:cNvSpPr/>
            <p:nvPr/>
          </p:nvSpPr>
          <p:spPr bwMode="auto">
            <a:xfrm>
              <a:off x="1137914" y="4765622"/>
              <a:ext cx="2687394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03B5117-2855-4340-A775-C6247A3C209C}"/>
              </a:ext>
            </a:extLst>
          </p:cNvPr>
          <p:cNvGrpSpPr/>
          <p:nvPr/>
        </p:nvGrpSpPr>
        <p:grpSpPr>
          <a:xfrm>
            <a:off x="8659362" y="1718067"/>
            <a:ext cx="2856646" cy="1391186"/>
            <a:chOff x="1137914" y="4323816"/>
            <a:chExt cx="2687394" cy="1308761"/>
          </a:xfrm>
        </p:grpSpPr>
        <p:sp>
          <p:nvSpPr>
            <p:cNvPr id="26" name="íṩḻídè">
              <a:extLst>
                <a:ext uri="{FF2B5EF4-FFF2-40B4-BE49-F238E27FC236}">
                  <a16:creationId xmlns:a16="http://schemas.microsoft.com/office/drawing/2014/main" id="{AE172F45-0A22-4590-8DA1-4FDE2537466A}"/>
                </a:ext>
              </a:extLst>
            </p:cNvPr>
            <p:cNvSpPr txBox="1"/>
            <p:nvPr/>
          </p:nvSpPr>
          <p:spPr bwMode="auto">
            <a:xfrm>
              <a:off x="1137914" y="4323816"/>
              <a:ext cx="268739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7" name="i$ľîḓê">
              <a:extLst>
                <a:ext uri="{FF2B5EF4-FFF2-40B4-BE49-F238E27FC236}">
                  <a16:creationId xmlns:a16="http://schemas.microsoft.com/office/drawing/2014/main" id="{6F93EB18-2CC4-4F16-87A5-56ECBCB58F3F}"/>
                </a:ext>
              </a:extLst>
            </p:cNvPr>
            <p:cNvSpPr/>
            <p:nvPr/>
          </p:nvSpPr>
          <p:spPr bwMode="auto">
            <a:xfrm>
              <a:off x="1137914" y="4765622"/>
              <a:ext cx="2687394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05C94E9-9A08-4861-BF79-3380A5DF89A9}"/>
              </a:ext>
            </a:extLst>
          </p:cNvPr>
          <p:cNvGrpSpPr/>
          <p:nvPr/>
        </p:nvGrpSpPr>
        <p:grpSpPr>
          <a:xfrm>
            <a:off x="5994006" y="4155147"/>
            <a:ext cx="2856646" cy="1391186"/>
            <a:chOff x="1137914" y="4323816"/>
            <a:chExt cx="2687394" cy="1308761"/>
          </a:xfrm>
        </p:grpSpPr>
        <p:sp>
          <p:nvSpPr>
            <p:cNvPr id="29" name="íṩḻídè">
              <a:extLst>
                <a:ext uri="{FF2B5EF4-FFF2-40B4-BE49-F238E27FC236}">
                  <a16:creationId xmlns:a16="http://schemas.microsoft.com/office/drawing/2014/main" id="{7BBEE512-6486-4AFE-805E-4307C33646A9}"/>
                </a:ext>
              </a:extLst>
            </p:cNvPr>
            <p:cNvSpPr txBox="1"/>
            <p:nvPr/>
          </p:nvSpPr>
          <p:spPr bwMode="auto">
            <a:xfrm>
              <a:off x="1137914" y="4323816"/>
              <a:ext cx="268739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0" name="i$ľîḓê">
              <a:extLst>
                <a:ext uri="{FF2B5EF4-FFF2-40B4-BE49-F238E27FC236}">
                  <a16:creationId xmlns:a16="http://schemas.microsoft.com/office/drawing/2014/main" id="{D5A6FC40-1E63-4F74-8000-93F8E85C3660}"/>
                </a:ext>
              </a:extLst>
            </p:cNvPr>
            <p:cNvSpPr/>
            <p:nvPr/>
          </p:nvSpPr>
          <p:spPr bwMode="auto">
            <a:xfrm>
              <a:off x="1137914" y="4765622"/>
              <a:ext cx="2687394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07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ïSḷiḑe">
            <a:extLst>
              <a:ext uri="{FF2B5EF4-FFF2-40B4-BE49-F238E27FC236}">
                <a16:creationId xmlns:a16="http://schemas.microsoft.com/office/drawing/2014/main" id="{C8DCF430-55BD-4819-9A2D-E435CCE90B22}"/>
              </a:ext>
            </a:extLst>
          </p:cNvPr>
          <p:cNvSpPr/>
          <p:nvPr/>
        </p:nvSpPr>
        <p:spPr>
          <a:xfrm>
            <a:off x="660400" y="1130300"/>
            <a:ext cx="10858500" cy="1996699"/>
          </a:xfrm>
          <a:prstGeom prst="rect">
            <a:avLst/>
          </a:prstGeom>
          <a:blipFill>
            <a:blip r:embed="rId2"/>
            <a:stretch>
              <a:fillRect t="-126707" b="-12510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6" name="íśľiḓé">
            <a:extLst>
              <a:ext uri="{FF2B5EF4-FFF2-40B4-BE49-F238E27FC236}">
                <a16:creationId xmlns:a16="http://schemas.microsoft.com/office/drawing/2014/main" id="{DBCDFDD7-1FDD-4813-9D52-E58167D3340F}"/>
              </a:ext>
            </a:extLst>
          </p:cNvPr>
          <p:cNvSpPr/>
          <p:nvPr/>
        </p:nvSpPr>
        <p:spPr>
          <a:xfrm>
            <a:off x="660400" y="2709000"/>
            <a:ext cx="10858500" cy="417999"/>
          </a:xfrm>
          <a:prstGeom prst="rect">
            <a:avLst/>
          </a:prstGeom>
          <a:solidFill>
            <a:schemeClr val="accent1">
              <a:lumMod val="10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 defTabSz="914378">
              <a:defRPr/>
            </a:pPr>
            <a:r>
              <a:rPr lang="en-US" altLang="zh-CN" b="1"/>
              <a:t>Text here</a:t>
            </a:r>
            <a:endParaRPr lang="zh-CN" altLang="en-US" b="1" dirty="0"/>
          </a:p>
        </p:txBody>
      </p:sp>
      <p:sp>
        <p:nvSpPr>
          <p:cNvPr id="7" name="îṩḻídé">
            <a:extLst>
              <a:ext uri="{FF2B5EF4-FFF2-40B4-BE49-F238E27FC236}">
                <a16:creationId xmlns:a16="http://schemas.microsoft.com/office/drawing/2014/main" id="{D818F77F-7A69-4806-A680-BFA3D888974B}"/>
              </a:ext>
            </a:extLst>
          </p:cNvPr>
          <p:cNvSpPr>
            <a:spLocks noChangeAspect="1"/>
          </p:cNvSpPr>
          <p:nvPr/>
        </p:nvSpPr>
        <p:spPr bwMode="auto">
          <a:xfrm>
            <a:off x="4595684" y="3653562"/>
            <a:ext cx="532526" cy="533106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8" name="íṣlíḍè">
            <a:extLst>
              <a:ext uri="{FF2B5EF4-FFF2-40B4-BE49-F238E27FC236}">
                <a16:creationId xmlns:a16="http://schemas.microsoft.com/office/drawing/2014/main" id="{7B6D97EA-982B-40BF-9FD2-9AE85B5DA88F}"/>
              </a:ext>
            </a:extLst>
          </p:cNvPr>
          <p:cNvSpPr>
            <a:spLocks noChangeAspect="1"/>
          </p:cNvSpPr>
          <p:nvPr/>
        </p:nvSpPr>
        <p:spPr bwMode="auto">
          <a:xfrm>
            <a:off x="7143329" y="3653562"/>
            <a:ext cx="532526" cy="533106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9" name="ïṣļïde">
            <a:extLst>
              <a:ext uri="{FF2B5EF4-FFF2-40B4-BE49-F238E27FC236}">
                <a16:creationId xmlns:a16="http://schemas.microsoft.com/office/drawing/2014/main" id="{A17A0901-BD2D-418B-87AD-5981E562D249}"/>
              </a:ext>
            </a:extLst>
          </p:cNvPr>
          <p:cNvSpPr>
            <a:spLocks noChangeAspect="1"/>
          </p:cNvSpPr>
          <p:nvPr/>
        </p:nvSpPr>
        <p:spPr bwMode="auto">
          <a:xfrm>
            <a:off x="9690975" y="3653562"/>
            <a:ext cx="532526" cy="533106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10" name="iśḻîḍe">
            <a:extLst>
              <a:ext uri="{FF2B5EF4-FFF2-40B4-BE49-F238E27FC236}">
                <a16:creationId xmlns:a16="http://schemas.microsoft.com/office/drawing/2014/main" id="{B6991FF0-7984-49F9-A115-060BE3728537}"/>
              </a:ext>
            </a:extLst>
          </p:cNvPr>
          <p:cNvSpPr>
            <a:spLocks noChangeAspect="1"/>
          </p:cNvSpPr>
          <p:nvPr/>
        </p:nvSpPr>
        <p:spPr bwMode="auto">
          <a:xfrm>
            <a:off x="2048039" y="3653562"/>
            <a:ext cx="532526" cy="533106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AC12E40-0668-4F93-9DB3-3B104E024579}"/>
              </a:ext>
            </a:extLst>
          </p:cNvPr>
          <p:cNvGrpSpPr/>
          <p:nvPr/>
        </p:nvGrpSpPr>
        <p:grpSpPr>
          <a:xfrm>
            <a:off x="941953" y="4359953"/>
            <a:ext cx="10194048" cy="1372347"/>
            <a:chOff x="1849034" y="4088653"/>
            <a:chExt cx="8379885" cy="137234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D1921D8-5786-4BC2-94A3-CDCA0C72CBAE}"/>
                </a:ext>
              </a:extLst>
            </p:cNvPr>
            <p:cNvGrpSpPr/>
            <p:nvPr/>
          </p:nvGrpSpPr>
          <p:grpSpPr>
            <a:xfrm>
              <a:off x="1849034" y="4304553"/>
              <a:ext cx="1953171" cy="968147"/>
              <a:chOff x="1849034" y="4304553"/>
              <a:chExt cx="1953171" cy="968147"/>
            </a:xfrm>
          </p:grpSpPr>
          <p:sp>
            <p:nvSpPr>
              <p:cNvPr id="25" name="Shape 1448">
                <a:extLst>
                  <a:ext uri="{FF2B5EF4-FFF2-40B4-BE49-F238E27FC236}">
                    <a16:creationId xmlns:a16="http://schemas.microsoft.com/office/drawing/2014/main" id="{574A8CF1-F5AB-4F38-B4FA-894F641B72F2}"/>
                  </a:ext>
                </a:extLst>
              </p:cNvPr>
              <p:cNvSpPr txBox="1"/>
              <p:nvPr/>
            </p:nvSpPr>
            <p:spPr>
              <a:xfrm>
                <a:off x="1849034" y="4304553"/>
                <a:ext cx="195317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t" anchorCtr="0">
                <a:normAutofit lnSpcReduction="10000"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26" name="Shape 1450">
                <a:extLst>
                  <a:ext uri="{FF2B5EF4-FFF2-40B4-BE49-F238E27FC236}">
                    <a16:creationId xmlns:a16="http://schemas.microsoft.com/office/drawing/2014/main" id="{5AD880AB-8F3D-420A-A946-6E27616F9140}"/>
                  </a:ext>
                </a:extLst>
              </p:cNvPr>
              <p:cNvSpPr txBox="1"/>
              <p:nvPr/>
            </p:nvSpPr>
            <p:spPr>
              <a:xfrm>
                <a:off x="1937712" y="4697065"/>
                <a:ext cx="1775815" cy="575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0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0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4945CD3-A006-4E3F-95F0-751E1CCE99FD}"/>
                </a:ext>
              </a:extLst>
            </p:cNvPr>
            <p:cNvGrpSpPr/>
            <p:nvPr/>
          </p:nvGrpSpPr>
          <p:grpSpPr>
            <a:xfrm>
              <a:off x="3991272" y="4304553"/>
              <a:ext cx="1953171" cy="968147"/>
              <a:chOff x="3959623" y="4304553"/>
              <a:chExt cx="1953171" cy="968147"/>
            </a:xfrm>
          </p:grpSpPr>
          <p:sp>
            <p:nvSpPr>
              <p:cNvPr id="23" name="Shape 1448">
                <a:extLst>
                  <a:ext uri="{FF2B5EF4-FFF2-40B4-BE49-F238E27FC236}">
                    <a16:creationId xmlns:a16="http://schemas.microsoft.com/office/drawing/2014/main" id="{7797547F-4EC7-4DA6-9129-E9D2335DD84A}"/>
                  </a:ext>
                </a:extLst>
              </p:cNvPr>
              <p:cNvSpPr txBox="1"/>
              <p:nvPr/>
            </p:nvSpPr>
            <p:spPr>
              <a:xfrm>
                <a:off x="3959623" y="4304553"/>
                <a:ext cx="195317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t" anchorCtr="0">
                <a:normAutofit lnSpcReduction="10000"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24" name="Shape 1450">
                <a:extLst>
                  <a:ext uri="{FF2B5EF4-FFF2-40B4-BE49-F238E27FC236}">
                    <a16:creationId xmlns:a16="http://schemas.microsoft.com/office/drawing/2014/main" id="{BE900D23-F670-45B4-9EE4-461D85CF0329}"/>
                  </a:ext>
                </a:extLst>
              </p:cNvPr>
              <p:cNvSpPr txBox="1"/>
              <p:nvPr/>
            </p:nvSpPr>
            <p:spPr>
              <a:xfrm>
                <a:off x="4048301" y="4697065"/>
                <a:ext cx="1775815" cy="575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0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0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134C15E-1AE2-40C4-A036-AA5AA976728C}"/>
                </a:ext>
              </a:extLst>
            </p:cNvPr>
            <p:cNvGrpSpPr/>
            <p:nvPr/>
          </p:nvGrpSpPr>
          <p:grpSpPr>
            <a:xfrm>
              <a:off x="6133510" y="4304553"/>
              <a:ext cx="1953171" cy="968147"/>
              <a:chOff x="6070212" y="4304553"/>
              <a:chExt cx="1953171" cy="968147"/>
            </a:xfrm>
          </p:grpSpPr>
          <p:sp>
            <p:nvSpPr>
              <p:cNvPr id="21" name="Shape 1448">
                <a:extLst>
                  <a:ext uri="{FF2B5EF4-FFF2-40B4-BE49-F238E27FC236}">
                    <a16:creationId xmlns:a16="http://schemas.microsoft.com/office/drawing/2014/main" id="{FA94A826-9F83-479C-9716-4BA5FCB9E36D}"/>
                  </a:ext>
                </a:extLst>
              </p:cNvPr>
              <p:cNvSpPr txBox="1"/>
              <p:nvPr/>
            </p:nvSpPr>
            <p:spPr>
              <a:xfrm>
                <a:off x="6070212" y="4304553"/>
                <a:ext cx="195317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t" anchorCtr="0">
                <a:normAutofit lnSpcReduction="10000"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22" name="Shape 1450">
                <a:extLst>
                  <a:ext uri="{FF2B5EF4-FFF2-40B4-BE49-F238E27FC236}">
                    <a16:creationId xmlns:a16="http://schemas.microsoft.com/office/drawing/2014/main" id="{DFA8D94C-31D4-4A8F-B0D9-1E9F868B5E22}"/>
                  </a:ext>
                </a:extLst>
              </p:cNvPr>
              <p:cNvSpPr txBox="1"/>
              <p:nvPr/>
            </p:nvSpPr>
            <p:spPr>
              <a:xfrm>
                <a:off x="6158890" y="4697065"/>
                <a:ext cx="1775815" cy="575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0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0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7B34CCC-875C-4E35-99D1-E4804BC448F9}"/>
                </a:ext>
              </a:extLst>
            </p:cNvPr>
            <p:cNvGrpSpPr/>
            <p:nvPr/>
          </p:nvGrpSpPr>
          <p:grpSpPr>
            <a:xfrm>
              <a:off x="8275748" y="4304553"/>
              <a:ext cx="1953171" cy="968147"/>
              <a:chOff x="8275748" y="4304553"/>
              <a:chExt cx="1953171" cy="968147"/>
            </a:xfrm>
          </p:grpSpPr>
          <p:sp>
            <p:nvSpPr>
              <p:cNvPr id="19" name="Shape 1448">
                <a:extLst>
                  <a:ext uri="{FF2B5EF4-FFF2-40B4-BE49-F238E27FC236}">
                    <a16:creationId xmlns:a16="http://schemas.microsoft.com/office/drawing/2014/main" id="{A4F45F40-9C4E-4FE2-BC16-E0AA60139AEB}"/>
                  </a:ext>
                </a:extLst>
              </p:cNvPr>
              <p:cNvSpPr txBox="1"/>
              <p:nvPr/>
            </p:nvSpPr>
            <p:spPr>
              <a:xfrm>
                <a:off x="8275748" y="4304553"/>
                <a:ext cx="195317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t" anchorCtr="0">
                <a:normAutofit lnSpcReduction="10000"/>
              </a:bodyPr>
              <a:lstStyle/>
              <a:p>
                <a:pPr algn="ctr"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20" name="Shape 1450">
                <a:extLst>
                  <a:ext uri="{FF2B5EF4-FFF2-40B4-BE49-F238E27FC236}">
                    <a16:creationId xmlns:a16="http://schemas.microsoft.com/office/drawing/2014/main" id="{34964344-9181-490C-A5B8-BA29A6226C98}"/>
                  </a:ext>
                </a:extLst>
              </p:cNvPr>
              <p:cNvSpPr txBox="1"/>
              <p:nvPr/>
            </p:nvSpPr>
            <p:spPr>
              <a:xfrm>
                <a:off x="8364426" y="4697065"/>
                <a:ext cx="1775815" cy="575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0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0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cxnSp>
          <p:nvCxnSpPr>
            <p:cNvPr id="16" name="Shape 1464">
              <a:extLst>
                <a:ext uri="{FF2B5EF4-FFF2-40B4-BE49-F238E27FC236}">
                  <a16:creationId xmlns:a16="http://schemas.microsoft.com/office/drawing/2014/main" id="{45C4B189-17D9-4EF9-BB21-32C51E9C695A}"/>
                </a:ext>
              </a:extLst>
            </p:cNvPr>
            <p:cNvCxnSpPr>
              <a:cxnSpLocks/>
            </p:cNvCxnSpPr>
            <p:nvPr/>
          </p:nvCxnSpPr>
          <p:spPr>
            <a:xfrm>
              <a:off x="3928045" y="4088653"/>
              <a:ext cx="0" cy="1372347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1464">
              <a:extLst>
                <a:ext uri="{FF2B5EF4-FFF2-40B4-BE49-F238E27FC236}">
                  <a16:creationId xmlns:a16="http://schemas.microsoft.com/office/drawing/2014/main" id="{305B09C1-6AE7-472F-8DAC-544C7EC29422}"/>
                </a:ext>
              </a:extLst>
            </p:cNvPr>
            <p:cNvCxnSpPr>
              <a:cxnSpLocks/>
            </p:cNvCxnSpPr>
            <p:nvPr/>
          </p:nvCxnSpPr>
          <p:spPr>
            <a:xfrm>
              <a:off x="6074345" y="4088653"/>
              <a:ext cx="0" cy="1372347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464">
              <a:extLst>
                <a:ext uri="{FF2B5EF4-FFF2-40B4-BE49-F238E27FC236}">
                  <a16:creationId xmlns:a16="http://schemas.microsoft.com/office/drawing/2014/main" id="{0F4960BD-4BED-4DBE-9E95-0C2FFDE18F53}"/>
                </a:ext>
              </a:extLst>
            </p:cNvPr>
            <p:cNvCxnSpPr>
              <a:cxnSpLocks/>
            </p:cNvCxnSpPr>
            <p:nvPr/>
          </p:nvCxnSpPr>
          <p:spPr>
            <a:xfrm>
              <a:off x="8220645" y="4088653"/>
              <a:ext cx="0" cy="1372347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68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5" name="2c5f5e1c-00ed-463a-9cb9-7b1a0ed7a8eb" descr="aQUAAB+LCAAAAAAABADFklFPwjAQx79L1bdJxqKgexsaDA+KCYs+GB7qerCStSNdZzBk3912a8dgE+HJ7KW7/u/u97/eFl3K7zUgH80YFvKR4qXAbCKBIQdNCPJ5niQOGlFOKF8+iTRfZ8j/2NZpzZt3KuM3nOSgczmVFCfVr9/SW9kz5ZTlzMjcnqtCeNMI9d0qSAlJoCmbcAniq+7Q17HyPJNCNRingmGpGm7d4gqZK+QP7npuoZMJbFQhB4UVluUxeHoAnT71hbYZkFWeSQZc7pJesRodKKoOv+28nbrG8Q7ncX3fMRFv6JYeTOVZjNfwokppXjMBHULz2twerOqrDnu2C+dX3hA2ZzrUGU1vXc9xlL5suYM3BF3Y8w7wehEf0iQVfy+ilbXup4sFjSCMgYHVhJTLgBPFTOwWjgRdxpJDlpnA9HMFkWyk+bdalWexqnkxHt94w0EQIGvPLbq20TY8dRsP9Kc8U5nSfCflNwMZRJEasyGvDJXxlk+Lf84eWsy9t6yCR1bw38x556zpMW9z9f0Ag5s6M2kFAAA=">
            <a:extLst>
              <a:ext uri="{FF2B5EF4-FFF2-40B4-BE49-F238E27FC236}">
                <a16:creationId xmlns:a16="http://schemas.microsoft.com/office/drawing/2014/main" id="{E8AD5655-5AAA-4B58-8CFE-61D6294BB991}"/>
              </a:ext>
            </a:extLst>
          </p:cNvPr>
          <p:cNvGrpSpPr>
            <a:grpSpLocks noChangeAspect="1"/>
          </p:cNvGrpSpPr>
          <p:nvPr/>
        </p:nvGrpSpPr>
        <p:grpSpPr>
          <a:xfrm>
            <a:off x="3784603" y="793384"/>
            <a:ext cx="4622795" cy="5271233"/>
            <a:chOff x="4133738" y="1528900"/>
            <a:chExt cx="3924508" cy="4474997"/>
          </a:xfrm>
        </p:grpSpPr>
        <p:grpSp>
          <p:nvGrpSpPr>
            <p:cNvPr id="6" name="BackShape">
              <a:extLst>
                <a:ext uri="{FF2B5EF4-FFF2-40B4-BE49-F238E27FC236}">
                  <a16:creationId xmlns:a16="http://schemas.microsoft.com/office/drawing/2014/main" id="{8534AB84-6C7F-482B-BCBB-D9CF081F1E49}"/>
                </a:ext>
              </a:extLst>
            </p:cNvPr>
            <p:cNvGrpSpPr/>
            <p:nvPr/>
          </p:nvGrpSpPr>
          <p:grpSpPr>
            <a:xfrm>
              <a:off x="4133738" y="1528900"/>
              <a:ext cx="3924508" cy="3800206"/>
              <a:chOff x="7110091" y="1594497"/>
              <a:chExt cx="4544635" cy="440068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B25BCBCB-8B2C-4889-96EE-A94B6280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6784" y="2420102"/>
                <a:ext cx="535161" cy="530080"/>
              </a:xfrm>
              <a:custGeom>
                <a:avLst/>
                <a:gdLst>
                  <a:gd name="T0" fmla="*/ 239 w 267"/>
                  <a:gd name="T1" fmla="*/ 134 h 265"/>
                  <a:gd name="T2" fmla="*/ 229 w 267"/>
                  <a:gd name="T3" fmla="*/ 88 h 265"/>
                  <a:gd name="T4" fmla="*/ 253 w 267"/>
                  <a:gd name="T5" fmla="*/ 76 h 265"/>
                  <a:gd name="T6" fmla="*/ 215 w 267"/>
                  <a:gd name="T7" fmla="*/ 30 h 265"/>
                  <a:gd name="T8" fmla="*/ 199 w 267"/>
                  <a:gd name="T9" fmla="*/ 51 h 265"/>
                  <a:gd name="T10" fmla="*/ 156 w 267"/>
                  <a:gd name="T11" fmla="*/ 31 h 265"/>
                  <a:gd name="T12" fmla="*/ 162 w 267"/>
                  <a:gd name="T13" fmla="*/ 5 h 265"/>
                  <a:gd name="T14" fmla="*/ 103 w 267"/>
                  <a:gd name="T15" fmla="*/ 5 h 265"/>
                  <a:gd name="T16" fmla="*/ 109 w 267"/>
                  <a:gd name="T17" fmla="*/ 31 h 265"/>
                  <a:gd name="T18" fmla="*/ 66 w 267"/>
                  <a:gd name="T19" fmla="*/ 52 h 265"/>
                  <a:gd name="T20" fmla="*/ 49 w 267"/>
                  <a:gd name="T21" fmla="*/ 31 h 265"/>
                  <a:gd name="T22" fmla="*/ 12 w 267"/>
                  <a:gd name="T23" fmla="*/ 77 h 265"/>
                  <a:gd name="T24" fmla="*/ 37 w 267"/>
                  <a:gd name="T25" fmla="*/ 89 h 265"/>
                  <a:gd name="T26" fmla="*/ 27 w 267"/>
                  <a:gd name="T27" fmla="*/ 135 h 265"/>
                  <a:gd name="T28" fmla="*/ 27 w 267"/>
                  <a:gd name="T29" fmla="*/ 135 h 265"/>
                  <a:gd name="T30" fmla="*/ 0 w 267"/>
                  <a:gd name="T31" fmla="*/ 135 h 265"/>
                  <a:gd name="T32" fmla="*/ 13 w 267"/>
                  <a:gd name="T33" fmla="*/ 193 h 265"/>
                  <a:gd name="T34" fmla="*/ 37 w 267"/>
                  <a:gd name="T35" fmla="*/ 181 h 265"/>
                  <a:gd name="T36" fmla="*/ 66 w 267"/>
                  <a:gd name="T37" fmla="*/ 218 h 265"/>
                  <a:gd name="T38" fmla="*/ 50 w 267"/>
                  <a:gd name="T39" fmla="*/ 239 h 265"/>
                  <a:gd name="T40" fmla="*/ 103 w 267"/>
                  <a:gd name="T41" fmla="*/ 265 h 265"/>
                  <a:gd name="T42" fmla="*/ 109 w 267"/>
                  <a:gd name="T43" fmla="*/ 239 h 265"/>
                  <a:gd name="T44" fmla="*/ 133 w 267"/>
                  <a:gd name="T45" fmla="*/ 241 h 265"/>
                  <a:gd name="T46" fmla="*/ 156 w 267"/>
                  <a:gd name="T47" fmla="*/ 239 h 265"/>
                  <a:gd name="T48" fmla="*/ 162 w 267"/>
                  <a:gd name="T49" fmla="*/ 265 h 265"/>
                  <a:gd name="T50" fmla="*/ 216 w 267"/>
                  <a:gd name="T51" fmla="*/ 239 h 265"/>
                  <a:gd name="T52" fmla="*/ 199 w 267"/>
                  <a:gd name="T53" fmla="*/ 218 h 265"/>
                  <a:gd name="T54" fmla="*/ 229 w 267"/>
                  <a:gd name="T55" fmla="*/ 181 h 265"/>
                  <a:gd name="T56" fmla="*/ 253 w 267"/>
                  <a:gd name="T57" fmla="*/ 193 h 265"/>
                  <a:gd name="T58" fmla="*/ 267 w 267"/>
                  <a:gd name="T59" fmla="*/ 135 h 265"/>
                  <a:gd name="T60" fmla="*/ 267 w 267"/>
                  <a:gd name="T61" fmla="*/ 134 h 265"/>
                  <a:gd name="T62" fmla="*/ 239 w 267"/>
                  <a:gd name="T63" fmla="*/ 134 h 265"/>
                  <a:gd name="T64" fmla="*/ 75 w 267"/>
                  <a:gd name="T65" fmla="*/ 135 h 265"/>
                  <a:gd name="T66" fmla="*/ 133 w 267"/>
                  <a:gd name="T67" fmla="*/ 77 h 265"/>
                  <a:gd name="T68" fmla="*/ 190 w 267"/>
                  <a:gd name="T69" fmla="*/ 135 h 265"/>
                  <a:gd name="T70" fmla="*/ 133 w 267"/>
                  <a:gd name="T71" fmla="*/ 192 h 265"/>
                  <a:gd name="T72" fmla="*/ 75 w 267"/>
                  <a:gd name="T73" fmla="*/ 13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265">
                    <a:moveTo>
                      <a:pt x="239" y="134"/>
                    </a:moveTo>
                    <a:cubicBezTo>
                      <a:pt x="239" y="114"/>
                      <a:pt x="235" y="102"/>
                      <a:pt x="229" y="88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44" y="59"/>
                      <a:pt x="231" y="43"/>
                      <a:pt x="215" y="3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87" y="41"/>
                      <a:pt x="172" y="34"/>
                      <a:pt x="156" y="31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43" y="0"/>
                      <a:pt x="122" y="0"/>
                      <a:pt x="103" y="5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3" y="35"/>
                      <a:pt x="78" y="42"/>
                      <a:pt x="66" y="5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34" y="43"/>
                      <a:pt x="21" y="59"/>
                      <a:pt x="12" y="7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0" y="103"/>
                      <a:pt x="27" y="118"/>
                      <a:pt x="27" y="135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55"/>
                      <a:pt x="4" y="175"/>
                      <a:pt x="13" y="193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44" y="196"/>
                      <a:pt x="54" y="208"/>
                      <a:pt x="66" y="218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65" y="252"/>
                      <a:pt x="84" y="260"/>
                      <a:pt x="103" y="265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117" y="240"/>
                      <a:pt x="125" y="241"/>
                      <a:pt x="133" y="241"/>
                    </a:cubicBezTo>
                    <a:cubicBezTo>
                      <a:pt x="141" y="241"/>
                      <a:pt x="149" y="240"/>
                      <a:pt x="156" y="239"/>
                    </a:cubicBezTo>
                    <a:cubicBezTo>
                      <a:pt x="162" y="265"/>
                      <a:pt x="162" y="265"/>
                      <a:pt x="162" y="265"/>
                    </a:cubicBezTo>
                    <a:cubicBezTo>
                      <a:pt x="182" y="260"/>
                      <a:pt x="200" y="251"/>
                      <a:pt x="216" y="239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212" y="208"/>
                      <a:pt x="222" y="196"/>
                      <a:pt x="229" y="181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62" y="174"/>
                      <a:pt x="267" y="155"/>
                      <a:pt x="267" y="135"/>
                    </a:cubicBezTo>
                    <a:cubicBezTo>
                      <a:pt x="267" y="134"/>
                      <a:pt x="267" y="134"/>
                      <a:pt x="267" y="134"/>
                    </a:cubicBezTo>
                    <a:lnTo>
                      <a:pt x="239" y="134"/>
                    </a:lnTo>
                    <a:close/>
                    <a:moveTo>
                      <a:pt x="75" y="135"/>
                    </a:moveTo>
                    <a:cubicBezTo>
                      <a:pt x="75" y="103"/>
                      <a:pt x="101" y="77"/>
                      <a:pt x="133" y="77"/>
                    </a:cubicBezTo>
                    <a:cubicBezTo>
                      <a:pt x="164" y="77"/>
                      <a:pt x="190" y="103"/>
                      <a:pt x="190" y="135"/>
                    </a:cubicBezTo>
                    <a:cubicBezTo>
                      <a:pt x="190" y="166"/>
                      <a:pt x="164" y="192"/>
                      <a:pt x="133" y="192"/>
                    </a:cubicBezTo>
                    <a:cubicBezTo>
                      <a:pt x="101" y="192"/>
                      <a:pt x="75" y="166"/>
                      <a:pt x="75" y="1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1ECCFCC-3277-4550-A7F9-17DA2DFD6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251" y="3935827"/>
                <a:ext cx="573266" cy="138871"/>
              </a:xfrm>
              <a:custGeom>
                <a:avLst/>
                <a:gdLst>
                  <a:gd name="T0" fmla="*/ 677 w 677"/>
                  <a:gd name="T1" fmla="*/ 142 h 164"/>
                  <a:gd name="T2" fmla="*/ 672 w 677"/>
                  <a:gd name="T3" fmla="*/ 0 h 164"/>
                  <a:gd name="T4" fmla="*/ 0 w 677"/>
                  <a:gd name="T5" fmla="*/ 22 h 164"/>
                  <a:gd name="T6" fmla="*/ 5 w 677"/>
                  <a:gd name="T7" fmla="*/ 164 h 164"/>
                  <a:gd name="T8" fmla="*/ 677 w 677"/>
                  <a:gd name="T9" fmla="*/ 14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4">
                    <a:moveTo>
                      <a:pt x="677" y="142"/>
                    </a:moveTo>
                    <a:lnTo>
                      <a:pt x="672" y="0"/>
                    </a:lnTo>
                    <a:lnTo>
                      <a:pt x="0" y="22"/>
                    </a:lnTo>
                    <a:lnTo>
                      <a:pt x="5" y="164"/>
                    </a:lnTo>
                    <a:lnTo>
                      <a:pt x="677" y="14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D5EBC0B-C604-4D92-AE47-97B8B3564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1178" y="4112803"/>
                <a:ext cx="300605" cy="138024"/>
              </a:xfrm>
              <a:custGeom>
                <a:avLst/>
                <a:gdLst>
                  <a:gd name="T0" fmla="*/ 355 w 355"/>
                  <a:gd name="T1" fmla="*/ 151 h 163"/>
                  <a:gd name="T2" fmla="*/ 350 w 355"/>
                  <a:gd name="T3" fmla="*/ 0 h 163"/>
                  <a:gd name="T4" fmla="*/ 0 w 355"/>
                  <a:gd name="T5" fmla="*/ 11 h 163"/>
                  <a:gd name="T6" fmla="*/ 5 w 355"/>
                  <a:gd name="T7" fmla="*/ 163 h 163"/>
                  <a:gd name="T8" fmla="*/ 355 w 355"/>
                  <a:gd name="T9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63">
                    <a:moveTo>
                      <a:pt x="355" y="151"/>
                    </a:moveTo>
                    <a:lnTo>
                      <a:pt x="350" y="0"/>
                    </a:lnTo>
                    <a:lnTo>
                      <a:pt x="0" y="11"/>
                    </a:lnTo>
                    <a:lnTo>
                      <a:pt x="5" y="163"/>
                    </a:lnTo>
                    <a:lnTo>
                      <a:pt x="355" y="15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DAC35437-F283-42A1-8BCF-E4F53703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7105" y="4284698"/>
                <a:ext cx="451330" cy="133790"/>
              </a:xfrm>
              <a:custGeom>
                <a:avLst/>
                <a:gdLst>
                  <a:gd name="T0" fmla="*/ 528 w 533"/>
                  <a:gd name="T1" fmla="*/ 0 h 158"/>
                  <a:gd name="T2" fmla="*/ 0 w 533"/>
                  <a:gd name="T3" fmla="*/ 17 h 158"/>
                  <a:gd name="T4" fmla="*/ 3 w 533"/>
                  <a:gd name="T5" fmla="*/ 158 h 158"/>
                  <a:gd name="T6" fmla="*/ 533 w 533"/>
                  <a:gd name="T7" fmla="*/ 142 h 158"/>
                  <a:gd name="T8" fmla="*/ 528 w 53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158">
                    <a:moveTo>
                      <a:pt x="528" y="0"/>
                    </a:moveTo>
                    <a:lnTo>
                      <a:pt x="0" y="17"/>
                    </a:lnTo>
                    <a:lnTo>
                      <a:pt x="3" y="158"/>
                    </a:lnTo>
                    <a:lnTo>
                      <a:pt x="533" y="14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74F8367E-A54E-4ADE-9338-999929267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509" y="3807964"/>
                <a:ext cx="626613" cy="636774"/>
              </a:xfrm>
              <a:custGeom>
                <a:avLst/>
                <a:gdLst>
                  <a:gd name="T0" fmla="*/ 92 w 740"/>
                  <a:gd name="T1" fmla="*/ 523 h 752"/>
                  <a:gd name="T2" fmla="*/ 87 w 740"/>
                  <a:gd name="T3" fmla="*/ 371 h 752"/>
                  <a:gd name="T4" fmla="*/ 85 w 740"/>
                  <a:gd name="T5" fmla="*/ 315 h 752"/>
                  <a:gd name="T6" fmla="*/ 80 w 740"/>
                  <a:gd name="T7" fmla="*/ 173 h 752"/>
                  <a:gd name="T8" fmla="*/ 78 w 740"/>
                  <a:gd name="T9" fmla="*/ 97 h 752"/>
                  <a:gd name="T10" fmla="*/ 740 w 740"/>
                  <a:gd name="T11" fmla="*/ 76 h 752"/>
                  <a:gd name="T12" fmla="*/ 738 w 740"/>
                  <a:gd name="T13" fmla="*/ 0 h 752"/>
                  <a:gd name="T14" fmla="*/ 61 w 740"/>
                  <a:gd name="T15" fmla="*/ 21 h 752"/>
                  <a:gd name="T16" fmla="*/ 0 w 740"/>
                  <a:gd name="T17" fmla="*/ 24 h 752"/>
                  <a:gd name="T18" fmla="*/ 23 w 740"/>
                  <a:gd name="T19" fmla="*/ 752 h 752"/>
                  <a:gd name="T20" fmla="*/ 99 w 740"/>
                  <a:gd name="T21" fmla="*/ 750 h 752"/>
                  <a:gd name="T22" fmla="*/ 97 w 740"/>
                  <a:gd name="T23" fmla="*/ 721 h 752"/>
                  <a:gd name="T24" fmla="*/ 94 w 740"/>
                  <a:gd name="T25" fmla="*/ 580 h 752"/>
                  <a:gd name="T26" fmla="*/ 92 w 740"/>
                  <a:gd name="T27" fmla="*/ 523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752">
                    <a:moveTo>
                      <a:pt x="92" y="523"/>
                    </a:moveTo>
                    <a:lnTo>
                      <a:pt x="87" y="371"/>
                    </a:lnTo>
                    <a:lnTo>
                      <a:pt x="85" y="315"/>
                    </a:lnTo>
                    <a:lnTo>
                      <a:pt x="80" y="173"/>
                    </a:lnTo>
                    <a:lnTo>
                      <a:pt x="78" y="97"/>
                    </a:lnTo>
                    <a:lnTo>
                      <a:pt x="740" y="76"/>
                    </a:lnTo>
                    <a:lnTo>
                      <a:pt x="738" y="0"/>
                    </a:lnTo>
                    <a:lnTo>
                      <a:pt x="61" y="21"/>
                    </a:lnTo>
                    <a:lnTo>
                      <a:pt x="0" y="24"/>
                    </a:lnTo>
                    <a:lnTo>
                      <a:pt x="23" y="752"/>
                    </a:lnTo>
                    <a:lnTo>
                      <a:pt x="99" y="750"/>
                    </a:lnTo>
                    <a:lnTo>
                      <a:pt x="97" y="721"/>
                    </a:lnTo>
                    <a:lnTo>
                      <a:pt x="94" y="580"/>
                    </a:lnTo>
                    <a:lnTo>
                      <a:pt x="92" y="52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88170674-8328-46AD-8FD0-B42284390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678" y="1817199"/>
                <a:ext cx="358185" cy="464032"/>
              </a:xfrm>
              <a:custGeom>
                <a:avLst/>
                <a:gdLst>
                  <a:gd name="T0" fmla="*/ 179 w 179"/>
                  <a:gd name="T1" fmla="*/ 134 h 232"/>
                  <a:gd name="T2" fmla="*/ 140 w 179"/>
                  <a:gd name="T3" fmla="*/ 119 h 232"/>
                  <a:gd name="T4" fmla="*/ 138 w 179"/>
                  <a:gd name="T5" fmla="*/ 24 h 232"/>
                  <a:gd name="T6" fmla="*/ 109 w 179"/>
                  <a:gd name="T7" fmla="*/ 31 h 232"/>
                  <a:gd name="T8" fmla="*/ 91 w 179"/>
                  <a:gd name="T9" fmla="*/ 95 h 232"/>
                  <a:gd name="T10" fmla="*/ 26 w 179"/>
                  <a:gd name="T11" fmla="*/ 90 h 232"/>
                  <a:gd name="T12" fmla="*/ 18 w 179"/>
                  <a:gd name="T13" fmla="*/ 120 h 232"/>
                  <a:gd name="T14" fmla="*/ 16 w 179"/>
                  <a:gd name="T15" fmla="*/ 152 h 232"/>
                  <a:gd name="T16" fmla="*/ 17 w 179"/>
                  <a:gd name="T17" fmla="*/ 185 h 232"/>
                  <a:gd name="T18" fmla="*/ 34 w 179"/>
                  <a:gd name="T19" fmla="*/ 219 h 232"/>
                  <a:gd name="T20" fmla="*/ 131 w 179"/>
                  <a:gd name="T21" fmla="*/ 211 h 232"/>
                  <a:gd name="T22" fmla="*/ 175 w 179"/>
                  <a:gd name="T23" fmla="*/ 207 h 232"/>
                  <a:gd name="T24" fmla="*/ 179 w 179"/>
                  <a:gd name="T25" fmla="*/ 13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32">
                    <a:moveTo>
                      <a:pt x="179" y="134"/>
                    </a:moveTo>
                    <a:cubicBezTo>
                      <a:pt x="164" y="133"/>
                      <a:pt x="150" y="129"/>
                      <a:pt x="140" y="119"/>
                    </a:cubicBezTo>
                    <a:cubicBezTo>
                      <a:pt x="123" y="102"/>
                      <a:pt x="132" y="47"/>
                      <a:pt x="138" y="24"/>
                    </a:cubicBezTo>
                    <a:cubicBezTo>
                      <a:pt x="145" y="0"/>
                      <a:pt x="121" y="1"/>
                      <a:pt x="109" y="31"/>
                    </a:cubicBezTo>
                    <a:cubicBezTo>
                      <a:pt x="97" y="61"/>
                      <a:pt x="91" y="95"/>
                      <a:pt x="91" y="95"/>
                    </a:cubicBezTo>
                    <a:cubicBezTo>
                      <a:pt x="91" y="95"/>
                      <a:pt x="36" y="89"/>
                      <a:pt x="26" y="90"/>
                    </a:cubicBezTo>
                    <a:cubicBezTo>
                      <a:pt x="17" y="91"/>
                      <a:pt x="10" y="105"/>
                      <a:pt x="18" y="120"/>
                    </a:cubicBezTo>
                    <a:cubicBezTo>
                      <a:pt x="23" y="131"/>
                      <a:pt x="7" y="134"/>
                      <a:pt x="16" y="152"/>
                    </a:cubicBezTo>
                    <a:cubicBezTo>
                      <a:pt x="19" y="158"/>
                      <a:pt x="2" y="166"/>
                      <a:pt x="17" y="185"/>
                    </a:cubicBezTo>
                    <a:cubicBezTo>
                      <a:pt x="22" y="192"/>
                      <a:pt x="0" y="207"/>
                      <a:pt x="34" y="219"/>
                    </a:cubicBezTo>
                    <a:cubicBezTo>
                      <a:pt x="68" y="232"/>
                      <a:pt x="116" y="221"/>
                      <a:pt x="131" y="211"/>
                    </a:cubicBezTo>
                    <a:cubicBezTo>
                      <a:pt x="144" y="202"/>
                      <a:pt x="159" y="205"/>
                      <a:pt x="175" y="207"/>
                    </a:cubicBezTo>
                    <a:lnTo>
                      <a:pt x="179" y="1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3CC99168-07AB-45F6-99F5-5F6545E65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9566" y="4957883"/>
                <a:ext cx="638467" cy="897580"/>
              </a:xfrm>
              <a:custGeom>
                <a:avLst/>
                <a:gdLst>
                  <a:gd name="T0" fmla="*/ 32 w 319"/>
                  <a:gd name="T1" fmla="*/ 250 h 448"/>
                  <a:gd name="T2" fmla="*/ 81 w 319"/>
                  <a:gd name="T3" fmla="*/ 416 h 448"/>
                  <a:gd name="T4" fmla="*/ 247 w 319"/>
                  <a:gd name="T5" fmla="*/ 365 h 448"/>
                  <a:gd name="T6" fmla="*/ 226 w 319"/>
                  <a:gd name="T7" fmla="*/ 222 h 448"/>
                  <a:gd name="T8" fmla="*/ 256 w 319"/>
                  <a:gd name="T9" fmla="*/ 173 h 448"/>
                  <a:gd name="T10" fmla="*/ 246 w 319"/>
                  <a:gd name="T11" fmla="*/ 117 h 448"/>
                  <a:gd name="T12" fmla="*/ 305 w 319"/>
                  <a:gd name="T13" fmla="*/ 79 h 448"/>
                  <a:gd name="T14" fmla="*/ 295 w 319"/>
                  <a:gd name="T15" fmla="*/ 12 h 448"/>
                  <a:gd name="T16" fmla="*/ 234 w 319"/>
                  <a:gd name="T17" fmla="*/ 46 h 448"/>
                  <a:gd name="T18" fmla="*/ 159 w 319"/>
                  <a:gd name="T19" fmla="*/ 188 h 448"/>
                  <a:gd name="T20" fmla="*/ 32 w 319"/>
                  <a:gd name="T21" fmla="*/ 250 h 448"/>
                  <a:gd name="T22" fmla="*/ 101 w 319"/>
                  <a:gd name="T23" fmla="*/ 376 h 448"/>
                  <a:gd name="T24" fmla="*/ 89 w 319"/>
                  <a:gd name="T25" fmla="*/ 336 h 448"/>
                  <a:gd name="T26" fmla="*/ 128 w 319"/>
                  <a:gd name="T27" fmla="*/ 324 h 448"/>
                  <a:gd name="T28" fmla="*/ 141 w 319"/>
                  <a:gd name="T29" fmla="*/ 364 h 448"/>
                  <a:gd name="T30" fmla="*/ 101 w 319"/>
                  <a:gd name="T31" fmla="*/ 37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48">
                    <a:moveTo>
                      <a:pt x="32" y="250"/>
                    </a:moveTo>
                    <a:cubicBezTo>
                      <a:pt x="0" y="310"/>
                      <a:pt x="21" y="384"/>
                      <a:pt x="81" y="416"/>
                    </a:cubicBezTo>
                    <a:cubicBezTo>
                      <a:pt x="141" y="448"/>
                      <a:pt x="215" y="425"/>
                      <a:pt x="247" y="365"/>
                    </a:cubicBezTo>
                    <a:cubicBezTo>
                      <a:pt x="272" y="317"/>
                      <a:pt x="262" y="259"/>
                      <a:pt x="226" y="222"/>
                    </a:cubicBezTo>
                    <a:cubicBezTo>
                      <a:pt x="238" y="203"/>
                      <a:pt x="251" y="182"/>
                      <a:pt x="256" y="173"/>
                    </a:cubicBezTo>
                    <a:cubicBezTo>
                      <a:pt x="265" y="156"/>
                      <a:pt x="240" y="130"/>
                      <a:pt x="246" y="117"/>
                    </a:cubicBezTo>
                    <a:cubicBezTo>
                      <a:pt x="253" y="104"/>
                      <a:pt x="298" y="92"/>
                      <a:pt x="305" y="79"/>
                    </a:cubicBezTo>
                    <a:cubicBezTo>
                      <a:pt x="312" y="66"/>
                      <a:pt x="319" y="25"/>
                      <a:pt x="295" y="12"/>
                    </a:cubicBezTo>
                    <a:cubicBezTo>
                      <a:pt x="272" y="0"/>
                      <a:pt x="234" y="46"/>
                      <a:pt x="234" y="46"/>
                    </a:cubicBezTo>
                    <a:cubicBezTo>
                      <a:pt x="159" y="188"/>
                      <a:pt x="159" y="188"/>
                      <a:pt x="159" y="188"/>
                    </a:cubicBezTo>
                    <a:cubicBezTo>
                      <a:pt x="106" y="180"/>
                      <a:pt x="56" y="204"/>
                      <a:pt x="32" y="250"/>
                    </a:cubicBezTo>
                    <a:close/>
                    <a:moveTo>
                      <a:pt x="101" y="376"/>
                    </a:moveTo>
                    <a:cubicBezTo>
                      <a:pt x="86" y="369"/>
                      <a:pt x="81" y="351"/>
                      <a:pt x="89" y="336"/>
                    </a:cubicBezTo>
                    <a:cubicBezTo>
                      <a:pt x="96" y="322"/>
                      <a:pt x="114" y="317"/>
                      <a:pt x="128" y="324"/>
                    </a:cubicBezTo>
                    <a:cubicBezTo>
                      <a:pt x="143" y="332"/>
                      <a:pt x="148" y="350"/>
                      <a:pt x="141" y="364"/>
                    </a:cubicBezTo>
                    <a:cubicBezTo>
                      <a:pt x="133" y="378"/>
                      <a:pt x="115" y="384"/>
                      <a:pt x="101" y="37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89362E04-BA0F-4A25-B0EA-0E36DC91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639" y="5166189"/>
                <a:ext cx="953467" cy="828992"/>
              </a:xfrm>
              <a:custGeom>
                <a:avLst/>
                <a:gdLst>
                  <a:gd name="T0" fmla="*/ 31 w 476"/>
                  <a:gd name="T1" fmla="*/ 202 h 414"/>
                  <a:gd name="T2" fmla="*/ 17 w 476"/>
                  <a:gd name="T3" fmla="*/ 127 h 414"/>
                  <a:gd name="T4" fmla="*/ 82 w 476"/>
                  <a:gd name="T5" fmla="*/ 31 h 414"/>
                  <a:gd name="T6" fmla="*/ 156 w 476"/>
                  <a:gd name="T7" fmla="*/ 16 h 414"/>
                  <a:gd name="T8" fmla="*/ 445 w 476"/>
                  <a:gd name="T9" fmla="*/ 212 h 414"/>
                  <a:gd name="T10" fmla="*/ 459 w 476"/>
                  <a:gd name="T11" fmla="*/ 287 h 414"/>
                  <a:gd name="T12" fmla="*/ 394 w 476"/>
                  <a:gd name="T13" fmla="*/ 383 h 414"/>
                  <a:gd name="T14" fmla="*/ 320 w 476"/>
                  <a:gd name="T15" fmla="*/ 398 h 414"/>
                  <a:gd name="T16" fmla="*/ 31 w 476"/>
                  <a:gd name="T17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414">
                    <a:moveTo>
                      <a:pt x="31" y="202"/>
                    </a:moveTo>
                    <a:cubicBezTo>
                      <a:pt x="6" y="185"/>
                      <a:pt x="0" y="152"/>
                      <a:pt x="17" y="127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99" y="6"/>
                      <a:pt x="132" y="0"/>
                      <a:pt x="156" y="16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470" y="229"/>
                      <a:pt x="476" y="262"/>
                      <a:pt x="459" y="287"/>
                    </a:cubicBezTo>
                    <a:cubicBezTo>
                      <a:pt x="394" y="383"/>
                      <a:pt x="394" y="383"/>
                      <a:pt x="394" y="383"/>
                    </a:cubicBezTo>
                    <a:cubicBezTo>
                      <a:pt x="377" y="408"/>
                      <a:pt x="344" y="414"/>
                      <a:pt x="320" y="398"/>
                    </a:cubicBezTo>
                    <a:cubicBezTo>
                      <a:pt x="31" y="202"/>
                      <a:pt x="31" y="202"/>
                      <a:pt x="31" y="20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EFCFC9FF-19A6-4A2F-8340-658714369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A2EA3F08-EBEF-4D57-BCA8-0D554A87B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EAFD38EF-A3D3-4506-AB7C-A93E88471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close/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6A6B091C-4814-4313-BD7D-61992EBB2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C9C531FC-81FF-4F2D-B984-EB0B0C6F4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8459751F-0FE0-4FEE-8366-A5D85463E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F16289D9-7B6B-4114-8721-0856C187D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5318609"/>
                <a:ext cx="113468" cy="113468"/>
              </a:xfrm>
              <a:custGeom>
                <a:avLst/>
                <a:gdLst>
                  <a:gd name="T0" fmla="*/ 43 w 57"/>
                  <a:gd name="T1" fmla="*/ 8 h 57"/>
                  <a:gd name="T2" fmla="*/ 50 w 57"/>
                  <a:gd name="T3" fmla="*/ 43 h 57"/>
                  <a:gd name="T4" fmla="*/ 15 w 57"/>
                  <a:gd name="T5" fmla="*/ 49 h 57"/>
                  <a:gd name="T6" fmla="*/ 8 w 57"/>
                  <a:gd name="T7" fmla="*/ 15 h 57"/>
                  <a:gd name="T8" fmla="*/ 43 w 57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3" y="8"/>
                    </a:moveTo>
                    <a:cubicBezTo>
                      <a:pt x="54" y="16"/>
                      <a:pt x="57" y="31"/>
                      <a:pt x="50" y="43"/>
                    </a:cubicBezTo>
                    <a:cubicBezTo>
                      <a:pt x="42" y="54"/>
                      <a:pt x="26" y="57"/>
                      <a:pt x="15" y="49"/>
                    </a:cubicBezTo>
                    <a:cubicBezTo>
                      <a:pt x="3" y="42"/>
                      <a:pt x="0" y="26"/>
                      <a:pt x="8" y="15"/>
                    </a:cubicBezTo>
                    <a:cubicBezTo>
                      <a:pt x="16" y="3"/>
                      <a:pt x="31" y="0"/>
                      <a:pt x="43" y="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095631B5-D3D6-4B1C-9241-5BBB1E4B9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243" y="5700504"/>
                <a:ext cx="136331" cy="182903"/>
              </a:xfrm>
              <a:custGeom>
                <a:avLst/>
                <a:gdLst>
                  <a:gd name="T0" fmla="*/ 4 w 68"/>
                  <a:gd name="T1" fmla="*/ 88 h 91"/>
                  <a:gd name="T2" fmla="*/ 2 w 68"/>
                  <a:gd name="T3" fmla="*/ 78 h 91"/>
                  <a:gd name="T4" fmla="*/ 52 w 68"/>
                  <a:gd name="T5" fmla="*/ 4 h 91"/>
                  <a:gd name="T6" fmla="*/ 62 w 68"/>
                  <a:gd name="T7" fmla="*/ 2 h 91"/>
                  <a:gd name="T8" fmla="*/ 64 w 68"/>
                  <a:gd name="T9" fmla="*/ 3 h 91"/>
                  <a:gd name="T10" fmla="*/ 65 w 68"/>
                  <a:gd name="T11" fmla="*/ 13 h 91"/>
                  <a:gd name="T12" fmla="*/ 15 w 68"/>
                  <a:gd name="T13" fmla="*/ 87 h 91"/>
                  <a:gd name="T14" fmla="*/ 5 w 68"/>
                  <a:gd name="T15" fmla="*/ 89 h 91"/>
                  <a:gd name="T16" fmla="*/ 4 w 68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1">
                    <a:moveTo>
                      <a:pt x="4" y="88"/>
                    </a:moveTo>
                    <a:cubicBezTo>
                      <a:pt x="0" y="86"/>
                      <a:pt x="0" y="81"/>
                      <a:pt x="2" y="7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4" y="1"/>
                      <a:pt x="59" y="0"/>
                      <a:pt x="62" y="2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7" y="5"/>
                      <a:pt x="68" y="9"/>
                      <a:pt x="65" y="13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3" y="90"/>
                      <a:pt x="8" y="91"/>
                      <a:pt x="5" y="89"/>
                    </a:cubicBez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780B3F73-A75D-468C-A86F-8D874D19F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607" y="4603085"/>
                <a:ext cx="889112" cy="1019516"/>
              </a:xfrm>
              <a:custGeom>
                <a:avLst/>
                <a:gdLst>
                  <a:gd name="T0" fmla="*/ 52 w 444"/>
                  <a:gd name="T1" fmla="*/ 392 h 509"/>
                  <a:gd name="T2" fmla="*/ 248 w 444"/>
                  <a:gd name="T3" fmla="*/ 473 h 509"/>
                  <a:gd name="T4" fmla="*/ 245 w 444"/>
                  <a:gd name="T5" fmla="*/ 481 h 509"/>
                  <a:gd name="T6" fmla="*/ 238 w 444"/>
                  <a:gd name="T7" fmla="*/ 491 h 509"/>
                  <a:gd name="T8" fmla="*/ 280 w 444"/>
                  <a:gd name="T9" fmla="*/ 509 h 509"/>
                  <a:gd name="T10" fmla="*/ 444 w 444"/>
                  <a:gd name="T11" fmla="*/ 117 h 509"/>
                  <a:gd name="T12" fmla="*/ 163 w 444"/>
                  <a:gd name="T13" fmla="*/ 0 h 509"/>
                  <a:gd name="T14" fmla="*/ 0 w 444"/>
                  <a:gd name="T15" fmla="*/ 392 h 509"/>
                  <a:gd name="T16" fmla="*/ 46 w 444"/>
                  <a:gd name="T17" fmla="*/ 411 h 509"/>
                  <a:gd name="T18" fmla="*/ 49 w 444"/>
                  <a:gd name="T19" fmla="*/ 399 h 509"/>
                  <a:gd name="T20" fmla="*/ 52 w 444"/>
                  <a:gd name="T21" fmla="*/ 392 h 509"/>
                  <a:gd name="T22" fmla="*/ 182 w 444"/>
                  <a:gd name="T23" fmla="*/ 90 h 509"/>
                  <a:gd name="T24" fmla="*/ 374 w 444"/>
                  <a:gd name="T25" fmla="*/ 170 h 509"/>
                  <a:gd name="T26" fmla="*/ 371 w 444"/>
                  <a:gd name="T27" fmla="*/ 178 h 509"/>
                  <a:gd name="T28" fmla="*/ 179 w 444"/>
                  <a:gd name="T29" fmla="*/ 98 h 509"/>
                  <a:gd name="T30" fmla="*/ 182 w 444"/>
                  <a:gd name="T31" fmla="*/ 90 h 509"/>
                  <a:gd name="T32" fmla="*/ 168 w 444"/>
                  <a:gd name="T33" fmla="*/ 124 h 509"/>
                  <a:gd name="T34" fmla="*/ 360 w 444"/>
                  <a:gd name="T35" fmla="*/ 204 h 509"/>
                  <a:gd name="T36" fmla="*/ 357 w 444"/>
                  <a:gd name="T37" fmla="*/ 211 h 509"/>
                  <a:gd name="T38" fmla="*/ 165 w 444"/>
                  <a:gd name="T39" fmla="*/ 131 h 509"/>
                  <a:gd name="T40" fmla="*/ 168 w 444"/>
                  <a:gd name="T41" fmla="*/ 124 h 509"/>
                  <a:gd name="T42" fmla="*/ 152 w 444"/>
                  <a:gd name="T43" fmla="*/ 161 h 509"/>
                  <a:gd name="T44" fmla="*/ 344 w 444"/>
                  <a:gd name="T45" fmla="*/ 241 h 509"/>
                  <a:gd name="T46" fmla="*/ 341 w 444"/>
                  <a:gd name="T47" fmla="*/ 248 h 509"/>
                  <a:gd name="T48" fmla="*/ 149 w 444"/>
                  <a:gd name="T49" fmla="*/ 168 h 509"/>
                  <a:gd name="T50" fmla="*/ 152 w 444"/>
                  <a:gd name="T51" fmla="*/ 161 h 509"/>
                  <a:gd name="T52" fmla="*/ 139 w 444"/>
                  <a:gd name="T53" fmla="*/ 194 h 509"/>
                  <a:gd name="T54" fmla="*/ 331 w 444"/>
                  <a:gd name="T55" fmla="*/ 274 h 509"/>
                  <a:gd name="T56" fmla="*/ 328 w 444"/>
                  <a:gd name="T57" fmla="*/ 281 h 509"/>
                  <a:gd name="T58" fmla="*/ 136 w 444"/>
                  <a:gd name="T59" fmla="*/ 201 h 509"/>
                  <a:gd name="T60" fmla="*/ 139 w 444"/>
                  <a:gd name="T61" fmla="*/ 194 h 509"/>
                  <a:gd name="T62" fmla="*/ 125 w 444"/>
                  <a:gd name="T63" fmla="*/ 227 h 509"/>
                  <a:gd name="T64" fmla="*/ 317 w 444"/>
                  <a:gd name="T65" fmla="*/ 307 h 509"/>
                  <a:gd name="T66" fmla="*/ 314 w 444"/>
                  <a:gd name="T67" fmla="*/ 314 h 509"/>
                  <a:gd name="T68" fmla="*/ 122 w 444"/>
                  <a:gd name="T69" fmla="*/ 234 h 509"/>
                  <a:gd name="T70" fmla="*/ 125 w 444"/>
                  <a:gd name="T71" fmla="*/ 227 h 509"/>
                  <a:gd name="T72" fmla="*/ 111 w 444"/>
                  <a:gd name="T73" fmla="*/ 260 h 509"/>
                  <a:gd name="T74" fmla="*/ 303 w 444"/>
                  <a:gd name="T75" fmla="*/ 340 h 509"/>
                  <a:gd name="T76" fmla="*/ 300 w 444"/>
                  <a:gd name="T77" fmla="*/ 348 h 509"/>
                  <a:gd name="T78" fmla="*/ 108 w 444"/>
                  <a:gd name="T79" fmla="*/ 268 h 509"/>
                  <a:gd name="T80" fmla="*/ 111 w 444"/>
                  <a:gd name="T81" fmla="*/ 260 h 509"/>
                  <a:gd name="T82" fmla="*/ 97 w 444"/>
                  <a:gd name="T83" fmla="*/ 294 h 509"/>
                  <a:gd name="T84" fmla="*/ 289 w 444"/>
                  <a:gd name="T85" fmla="*/ 374 h 509"/>
                  <a:gd name="T86" fmla="*/ 286 w 444"/>
                  <a:gd name="T87" fmla="*/ 381 h 509"/>
                  <a:gd name="T88" fmla="*/ 94 w 444"/>
                  <a:gd name="T89" fmla="*/ 301 h 509"/>
                  <a:gd name="T90" fmla="*/ 97 w 444"/>
                  <a:gd name="T91" fmla="*/ 294 h 509"/>
                  <a:gd name="T92" fmla="*/ 83 w 444"/>
                  <a:gd name="T93" fmla="*/ 327 h 509"/>
                  <a:gd name="T94" fmla="*/ 275 w 444"/>
                  <a:gd name="T95" fmla="*/ 407 h 509"/>
                  <a:gd name="T96" fmla="*/ 272 w 444"/>
                  <a:gd name="T97" fmla="*/ 414 h 509"/>
                  <a:gd name="T98" fmla="*/ 80 w 444"/>
                  <a:gd name="T99" fmla="*/ 334 h 509"/>
                  <a:gd name="T100" fmla="*/ 83 w 444"/>
                  <a:gd name="T101" fmla="*/ 32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509">
                    <a:moveTo>
                      <a:pt x="52" y="392"/>
                    </a:moveTo>
                    <a:cubicBezTo>
                      <a:pt x="248" y="473"/>
                      <a:pt x="248" y="473"/>
                      <a:pt x="248" y="473"/>
                    </a:cubicBezTo>
                    <a:cubicBezTo>
                      <a:pt x="245" y="481"/>
                      <a:pt x="245" y="481"/>
                      <a:pt x="245" y="481"/>
                    </a:cubicBezTo>
                    <a:cubicBezTo>
                      <a:pt x="243" y="484"/>
                      <a:pt x="241" y="488"/>
                      <a:pt x="238" y="491"/>
                    </a:cubicBezTo>
                    <a:cubicBezTo>
                      <a:pt x="280" y="509"/>
                      <a:pt x="280" y="509"/>
                      <a:pt x="280" y="509"/>
                    </a:cubicBezTo>
                    <a:cubicBezTo>
                      <a:pt x="444" y="117"/>
                      <a:pt x="444" y="117"/>
                      <a:pt x="444" y="11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46" y="411"/>
                      <a:pt x="46" y="411"/>
                      <a:pt x="46" y="411"/>
                    </a:cubicBezTo>
                    <a:cubicBezTo>
                      <a:pt x="46" y="407"/>
                      <a:pt x="47" y="403"/>
                      <a:pt x="49" y="399"/>
                    </a:cubicBezTo>
                    <a:lnTo>
                      <a:pt x="52" y="392"/>
                    </a:lnTo>
                    <a:close/>
                    <a:moveTo>
                      <a:pt x="182" y="90"/>
                    </a:move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71" y="178"/>
                      <a:pt x="371" y="178"/>
                      <a:pt x="371" y="178"/>
                    </a:cubicBezTo>
                    <a:cubicBezTo>
                      <a:pt x="179" y="98"/>
                      <a:pt x="179" y="98"/>
                      <a:pt x="179" y="98"/>
                    </a:cubicBezTo>
                    <a:lnTo>
                      <a:pt x="182" y="90"/>
                    </a:lnTo>
                    <a:close/>
                    <a:moveTo>
                      <a:pt x="168" y="124"/>
                    </a:moveTo>
                    <a:cubicBezTo>
                      <a:pt x="360" y="204"/>
                      <a:pt x="360" y="204"/>
                      <a:pt x="360" y="204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165" y="131"/>
                      <a:pt x="165" y="131"/>
                      <a:pt x="165" y="131"/>
                    </a:cubicBezTo>
                    <a:lnTo>
                      <a:pt x="168" y="124"/>
                    </a:lnTo>
                    <a:close/>
                    <a:moveTo>
                      <a:pt x="152" y="161"/>
                    </a:moveTo>
                    <a:cubicBezTo>
                      <a:pt x="344" y="241"/>
                      <a:pt x="344" y="241"/>
                      <a:pt x="344" y="241"/>
                    </a:cubicBezTo>
                    <a:cubicBezTo>
                      <a:pt x="341" y="248"/>
                      <a:pt x="341" y="248"/>
                      <a:pt x="341" y="248"/>
                    </a:cubicBezTo>
                    <a:cubicBezTo>
                      <a:pt x="149" y="168"/>
                      <a:pt x="149" y="168"/>
                      <a:pt x="149" y="168"/>
                    </a:cubicBezTo>
                    <a:lnTo>
                      <a:pt x="152" y="161"/>
                    </a:lnTo>
                    <a:close/>
                    <a:moveTo>
                      <a:pt x="139" y="194"/>
                    </a:moveTo>
                    <a:cubicBezTo>
                      <a:pt x="331" y="274"/>
                      <a:pt x="331" y="274"/>
                      <a:pt x="331" y="274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136" y="201"/>
                      <a:pt x="136" y="201"/>
                      <a:pt x="136" y="201"/>
                    </a:cubicBezTo>
                    <a:lnTo>
                      <a:pt x="139" y="194"/>
                    </a:lnTo>
                    <a:close/>
                    <a:moveTo>
                      <a:pt x="125" y="227"/>
                    </a:moveTo>
                    <a:cubicBezTo>
                      <a:pt x="317" y="307"/>
                      <a:pt x="317" y="307"/>
                      <a:pt x="317" y="307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122" y="234"/>
                      <a:pt x="122" y="234"/>
                      <a:pt x="122" y="234"/>
                    </a:cubicBezTo>
                    <a:lnTo>
                      <a:pt x="125" y="227"/>
                    </a:lnTo>
                    <a:close/>
                    <a:moveTo>
                      <a:pt x="111" y="260"/>
                    </a:moveTo>
                    <a:cubicBezTo>
                      <a:pt x="303" y="340"/>
                      <a:pt x="303" y="340"/>
                      <a:pt x="303" y="340"/>
                    </a:cubicBezTo>
                    <a:cubicBezTo>
                      <a:pt x="300" y="348"/>
                      <a:pt x="300" y="348"/>
                      <a:pt x="300" y="348"/>
                    </a:cubicBezTo>
                    <a:cubicBezTo>
                      <a:pt x="108" y="268"/>
                      <a:pt x="108" y="268"/>
                      <a:pt x="108" y="268"/>
                    </a:cubicBezTo>
                    <a:lnTo>
                      <a:pt x="111" y="260"/>
                    </a:lnTo>
                    <a:close/>
                    <a:moveTo>
                      <a:pt x="97" y="294"/>
                    </a:moveTo>
                    <a:cubicBezTo>
                      <a:pt x="289" y="374"/>
                      <a:pt x="289" y="374"/>
                      <a:pt x="289" y="374"/>
                    </a:cubicBezTo>
                    <a:cubicBezTo>
                      <a:pt x="286" y="381"/>
                      <a:pt x="286" y="381"/>
                      <a:pt x="286" y="381"/>
                    </a:cubicBezTo>
                    <a:cubicBezTo>
                      <a:pt x="94" y="301"/>
                      <a:pt x="94" y="301"/>
                      <a:pt x="94" y="301"/>
                    </a:cubicBezTo>
                    <a:lnTo>
                      <a:pt x="97" y="294"/>
                    </a:lnTo>
                    <a:close/>
                    <a:moveTo>
                      <a:pt x="83" y="327"/>
                    </a:moveTo>
                    <a:cubicBezTo>
                      <a:pt x="275" y="407"/>
                      <a:pt x="275" y="407"/>
                      <a:pt x="275" y="407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80" y="334"/>
                      <a:pt x="80" y="334"/>
                      <a:pt x="80" y="334"/>
                    </a:cubicBezTo>
                    <a:lnTo>
                      <a:pt x="83" y="3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115">
                <a:extLst>
                  <a:ext uri="{FF2B5EF4-FFF2-40B4-BE49-F238E27FC236}">
                    <a16:creationId xmlns:a16="http://schemas.microsoft.com/office/drawing/2014/main" id="{A80A29CE-BE69-4012-B20F-F5A51C97AECB}"/>
                  </a:ext>
                </a:extLst>
              </p:cNvPr>
              <p:cNvGrpSpPr/>
              <p:nvPr/>
            </p:nvGrpSpPr>
            <p:grpSpPr>
              <a:xfrm>
                <a:off x="7846784" y="4529415"/>
                <a:ext cx="1032217" cy="1167701"/>
                <a:chOff x="7846784" y="4529415"/>
                <a:chExt cx="1032217" cy="1167701"/>
              </a:xfrm>
              <a:grpFill/>
            </p:grpSpPr>
            <p:grpSp>
              <p:nvGrpSpPr>
                <p:cNvPr id="113" name="Group 190">
                  <a:extLst>
                    <a:ext uri="{FF2B5EF4-FFF2-40B4-BE49-F238E27FC236}">
                      <a16:creationId xmlns:a16="http://schemas.microsoft.com/office/drawing/2014/main" id="{FCE848C8-0EA4-44E0-8B5F-B92CAFBB7011}"/>
                    </a:ext>
                  </a:extLst>
                </p:cNvPr>
                <p:cNvGrpSpPr/>
                <p:nvPr/>
              </p:nvGrpSpPr>
              <p:grpSpPr>
                <a:xfrm>
                  <a:off x="7846784" y="4529415"/>
                  <a:ext cx="1032217" cy="1167701"/>
                  <a:chOff x="7846784" y="4529415"/>
                  <a:chExt cx="1032217" cy="1167701"/>
                </a:xfrm>
                <a:grpFill/>
              </p:grpSpPr>
              <p:sp>
                <p:nvSpPr>
                  <p:cNvPr id="116" name="Freeform 21">
                    <a:extLst>
                      <a:ext uri="{FF2B5EF4-FFF2-40B4-BE49-F238E27FC236}">
                        <a16:creationId xmlns:a16="http://schemas.microsoft.com/office/drawing/2014/main" id="{73036991-E45A-4C36-93F1-AC5875AE8C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6784" y="4529415"/>
                    <a:ext cx="1032217" cy="1167701"/>
                  </a:xfrm>
                  <a:custGeom>
                    <a:avLst/>
                    <a:gdLst>
                      <a:gd name="T0" fmla="*/ 481 w 515"/>
                      <a:gd name="T1" fmla="*/ 116 h 583"/>
                      <a:gd name="T2" fmla="*/ 225 w 515"/>
                      <a:gd name="T3" fmla="*/ 9 h 583"/>
                      <a:gd name="T4" fmla="*/ 166 w 515"/>
                      <a:gd name="T5" fmla="*/ 34 h 583"/>
                      <a:gd name="T6" fmla="*/ 10 w 515"/>
                      <a:gd name="T7" fmla="*/ 408 h 583"/>
                      <a:gd name="T8" fmla="*/ 34 w 515"/>
                      <a:gd name="T9" fmla="*/ 467 h 583"/>
                      <a:gd name="T10" fmla="*/ 128 w 515"/>
                      <a:gd name="T11" fmla="*/ 506 h 583"/>
                      <a:gd name="T12" fmla="*/ 131 w 515"/>
                      <a:gd name="T13" fmla="*/ 503 h 583"/>
                      <a:gd name="T14" fmla="*/ 108 w 515"/>
                      <a:gd name="T15" fmla="*/ 493 h 583"/>
                      <a:gd name="T16" fmla="*/ 82 w 515"/>
                      <a:gd name="T17" fmla="*/ 448 h 583"/>
                      <a:gd name="T18" fmla="*/ 36 w 515"/>
                      <a:gd name="T19" fmla="*/ 429 h 583"/>
                      <a:gd name="T20" fmla="*/ 199 w 515"/>
                      <a:gd name="T21" fmla="*/ 37 h 583"/>
                      <a:gd name="T22" fmla="*/ 480 w 515"/>
                      <a:gd name="T23" fmla="*/ 154 h 583"/>
                      <a:gd name="T24" fmla="*/ 316 w 515"/>
                      <a:gd name="T25" fmla="*/ 546 h 583"/>
                      <a:gd name="T26" fmla="*/ 274 w 515"/>
                      <a:gd name="T27" fmla="*/ 528 h 583"/>
                      <a:gd name="T28" fmla="*/ 221 w 515"/>
                      <a:gd name="T29" fmla="*/ 540 h 583"/>
                      <a:gd name="T30" fmla="*/ 198 w 515"/>
                      <a:gd name="T31" fmla="*/ 531 h 583"/>
                      <a:gd name="T32" fmla="*/ 198 w 515"/>
                      <a:gd name="T33" fmla="*/ 535 h 583"/>
                      <a:gd name="T34" fmla="*/ 290 w 515"/>
                      <a:gd name="T35" fmla="*/ 574 h 583"/>
                      <a:gd name="T36" fmla="*/ 350 w 515"/>
                      <a:gd name="T37" fmla="*/ 549 h 583"/>
                      <a:gd name="T38" fmla="*/ 506 w 515"/>
                      <a:gd name="T39" fmla="*/ 175 h 583"/>
                      <a:gd name="T40" fmla="*/ 481 w 515"/>
                      <a:gd name="T41" fmla="*/ 116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15" h="583">
                        <a:moveTo>
                          <a:pt x="481" y="116"/>
                        </a:moveTo>
                        <a:cubicBezTo>
                          <a:pt x="225" y="9"/>
                          <a:pt x="225" y="9"/>
                          <a:pt x="225" y="9"/>
                        </a:cubicBezTo>
                        <a:cubicBezTo>
                          <a:pt x="202" y="0"/>
                          <a:pt x="175" y="10"/>
                          <a:pt x="166" y="34"/>
                        </a:cubicBezTo>
                        <a:cubicBezTo>
                          <a:pt x="10" y="408"/>
                          <a:pt x="10" y="408"/>
                          <a:pt x="10" y="408"/>
                        </a:cubicBezTo>
                        <a:cubicBezTo>
                          <a:pt x="0" y="431"/>
                          <a:pt x="11" y="457"/>
                          <a:pt x="34" y="467"/>
                        </a:cubicBezTo>
                        <a:cubicBezTo>
                          <a:pt x="128" y="506"/>
                          <a:pt x="128" y="506"/>
                          <a:pt x="128" y="506"/>
                        </a:cubicBezTo>
                        <a:cubicBezTo>
                          <a:pt x="129" y="505"/>
                          <a:pt x="130" y="504"/>
                          <a:pt x="131" y="503"/>
                        </a:cubicBezTo>
                        <a:cubicBezTo>
                          <a:pt x="108" y="493"/>
                          <a:pt x="108" y="493"/>
                          <a:pt x="108" y="493"/>
                        </a:cubicBezTo>
                        <a:cubicBezTo>
                          <a:pt x="89" y="485"/>
                          <a:pt x="79" y="467"/>
                          <a:pt x="82" y="448"/>
                        </a:cubicBezTo>
                        <a:cubicBezTo>
                          <a:pt x="36" y="429"/>
                          <a:pt x="36" y="429"/>
                          <a:pt x="36" y="429"/>
                        </a:cubicBezTo>
                        <a:cubicBezTo>
                          <a:pt x="199" y="37"/>
                          <a:pt x="199" y="37"/>
                          <a:pt x="199" y="37"/>
                        </a:cubicBezTo>
                        <a:cubicBezTo>
                          <a:pt x="480" y="154"/>
                          <a:pt x="480" y="154"/>
                          <a:pt x="480" y="154"/>
                        </a:cubicBezTo>
                        <a:cubicBezTo>
                          <a:pt x="316" y="546"/>
                          <a:pt x="316" y="546"/>
                          <a:pt x="316" y="546"/>
                        </a:cubicBezTo>
                        <a:cubicBezTo>
                          <a:pt x="274" y="528"/>
                          <a:pt x="274" y="528"/>
                          <a:pt x="274" y="528"/>
                        </a:cubicBezTo>
                        <a:cubicBezTo>
                          <a:pt x="262" y="543"/>
                          <a:pt x="240" y="548"/>
                          <a:pt x="221" y="540"/>
                        </a:cubicBezTo>
                        <a:cubicBezTo>
                          <a:pt x="198" y="531"/>
                          <a:pt x="198" y="531"/>
                          <a:pt x="198" y="531"/>
                        </a:cubicBezTo>
                        <a:cubicBezTo>
                          <a:pt x="198" y="533"/>
                          <a:pt x="198" y="534"/>
                          <a:pt x="198" y="535"/>
                        </a:cubicBezTo>
                        <a:cubicBezTo>
                          <a:pt x="290" y="574"/>
                          <a:pt x="290" y="574"/>
                          <a:pt x="290" y="574"/>
                        </a:cubicBezTo>
                        <a:cubicBezTo>
                          <a:pt x="313" y="583"/>
                          <a:pt x="340" y="572"/>
                          <a:pt x="350" y="549"/>
                        </a:cubicBezTo>
                        <a:cubicBezTo>
                          <a:pt x="506" y="175"/>
                          <a:pt x="506" y="175"/>
                          <a:pt x="506" y="175"/>
                        </a:cubicBezTo>
                        <a:cubicBezTo>
                          <a:pt x="515" y="152"/>
                          <a:pt x="504" y="125"/>
                          <a:pt x="481" y="116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7" name="Freeform 23">
                    <a:extLst>
                      <a:ext uri="{FF2B5EF4-FFF2-40B4-BE49-F238E27FC236}">
                        <a16:creationId xmlns:a16="http://schemas.microsoft.com/office/drawing/2014/main" id="{2FF2BBB3-EBDA-4EEA-BB9E-07658CAF46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5131" y="5388044"/>
                    <a:ext cx="410685" cy="304839"/>
                  </a:xfrm>
                  <a:custGeom>
                    <a:avLst/>
                    <a:gdLst>
                      <a:gd name="T0" fmla="*/ 142 w 205"/>
                      <a:gd name="T1" fmla="*/ 111 h 152"/>
                      <a:gd name="T2" fmla="*/ 195 w 205"/>
                      <a:gd name="T3" fmla="*/ 99 h 152"/>
                      <a:gd name="T4" fmla="*/ 202 w 205"/>
                      <a:gd name="T5" fmla="*/ 89 h 152"/>
                      <a:gd name="T6" fmla="*/ 205 w 205"/>
                      <a:gd name="T7" fmla="*/ 81 h 152"/>
                      <a:gd name="T8" fmla="*/ 9 w 205"/>
                      <a:gd name="T9" fmla="*/ 0 h 152"/>
                      <a:gd name="T10" fmla="*/ 6 w 205"/>
                      <a:gd name="T11" fmla="*/ 7 h 152"/>
                      <a:gd name="T12" fmla="*/ 3 w 205"/>
                      <a:gd name="T13" fmla="*/ 19 h 152"/>
                      <a:gd name="T14" fmla="*/ 29 w 205"/>
                      <a:gd name="T15" fmla="*/ 64 h 152"/>
                      <a:gd name="T16" fmla="*/ 52 w 205"/>
                      <a:gd name="T17" fmla="*/ 74 h 152"/>
                      <a:gd name="T18" fmla="*/ 49 w 205"/>
                      <a:gd name="T19" fmla="*/ 77 h 152"/>
                      <a:gd name="T20" fmla="*/ 41 w 205"/>
                      <a:gd name="T21" fmla="*/ 90 h 152"/>
                      <a:gd name="T22" fmla="*/ 63 w 205"/>
                      <a:gd name="T23" fmla="*/ 143 h 152"/>
                      <a:gd name="T24" fmla="*/ 116 w 205"/>
                      <a:gd name="T25" fmla="*/ 121 h 152"/>
                      <a:gd name="T26" fmla="*/ 119 w 205"/>
                      <a:gd name="T27" fmla="*/ 106 h 152"/>
                      <a:gd name="T28" fmla="*/ 119 w 205"/>
                      <a:gd name="T29" fmla="*/ 102 h 152"/>
                      <a:gd name="T30" fmla="*/ 142 w 205"/>
                      <a:gd name="T31" fmla="*/ 11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5" h="152">
                        <a:moveTo>
                          <a:pt x="142" y="111"/>
                        </a:moveTo>
                        <a:cubicBezTo>
                          <a:pt x="161" y="119"/>
                          <a:pt x="183" y="114"/>
                          <a:pt x="195" y="99"/>
                        </a:cubicBezTo>
                        <a:cubicBezTo>
                          <a:pt x="198" y="96"/>
                          <a:pt x="200" y="92"/>
                          <a:pt x="202" y="89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11"/>
                          <a:pt x="3" y="15"/>
                          <a:pt x="3" y="19"/>
                        </a:cubicBezTo>
                        <a:cubicBezTo>
                          <a:pt x="0" y="38"/>
                          <a:pt x="10" y="56"/>
                          <a:pt x="29" y="6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1" y="75"/>
                          <a:pt x="50" y="76"/>
                          <a:pt x="49" y="77"/>
                        </a:cubicBezTo>
                        <a:cubicBezTo>
                          <a:pt x="45" y="82"/>
                          <a:pt x="43" y="85"/>
                          <a:pt x="41" y="90"/>
                        </a:cubicBezTo>
                        <a:cubicBezTo>
                          <a:pt x="32" y="110"/>
                          <a:pt x="42" y="134"/>
                          <a:pt x="63" y="143"/>
                        </a:cubicBezTo>
                        <a:cubicBezTo>
                          <a:pt x="83" y="152"/>
                          <a:pt x="107" y="142"/>
                          <a:pt x="116" y="121"/>
                        </a:cubicBezTo>
                        <a:cubicBezTo>
                          <a:pt x="118" y="116"/>
                          <a:pt x="119" y="112"/>
                          <a:pt x="119" y="106"/>
                        </a:cubicBezTo>
                        <a:cubicBezTo>
                          <a:pt x="119" y="105"/>
                          <a:pt x="119" y="104"/>
                          <a:pt x="119" y="102"/>
                        </a:cubicBezTo>
                        <a:lnTo>
                          <a:pt x="142" y="111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8" name="Freeform 24">
                    <a:extLst>
                      <a:ext uri="{FF2B5EF4-FFF2-40B4-BE49-F238E27FC236}">
                        <a16:creationId xmlns:a16="http://schemas.microsoft.com/office/drawing/2014/main" id="{3502445A-08DB-4C60-8F8D-8698D6F5A5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9647" y="5258488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9" name="Freeform 25">
                    <a:extLst>
                      <a:ext uri="{FF2B5EF4-FFF2-40B4-BE49-F238E27FC236}">
                        <a16:creationId xmlns:a16="http://schemas.microsoft.com/office/drawing/2014/main" id="{A5A8B2E5-A5BC-4F23-9E9D-50AEFA61A8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7591" y="5192439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0" name="Freeform 26">
                    <a:extLst>
                      <a:ext uri="{FF2B5EF4-FFF2-40B4-BE49-F238E27FC236}">
                        <a16:creationId xmlns:a16="http://schemas.microsoft.com/office/drawing/2014/main" id="{1A2CC8FA-F145-4A35-AD64-85D75C8F38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534" y="5123851"/>
                    <a:ext cx="390363" cy="176129"/>
                  </a:xfrm>
                  <a:custGeom>
                    <a:avLst/>
                    <a:gdLst>
                      <a:gd name="T0" fmla="*/ 461 w 461"/>
                      <a:gd name="T1" fmla="*/ 189 h 208"/>
                      <a:gd name="T2" fmla="*/ 7 w 461"/>
                      <a:gd name="T3" fmla="*/ 0 h 208"/>
                      <a:gd name="T4" fmla="*/ 0 w 461"/>
                      <a:gd name="T5" fmla="*/ 19 h 208"/>
                      <a:gd name="T6" fmla="*/ 454 w 461"/>
                      <a:gd name="T7" fmla="*/ 208 h 208"/>
                      <a:gd name="T8" fmla="*/ 461 w 461"/>
                      <a:gd name="T9" fmla="*/ 189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8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9"/>
                        </a:lnTo>
                        <a:lnTo>
                          <a:pt x="454" y="208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1" name="Freeform 27">
                    <a:extLst>
                      <a:ext uri="{FF2B5EF4-FFF2-40B4-BE49-F238E27FC236}">
                        <a16:creationId xmlns:a16="http://schemas.microsoft.com/office/drawing/2014/main" id="{846FBEC1-5524-4EED-8BEC-47A04A8F3A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3478" y="5057802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2" name="Freeform 28">
                    <a:extLst>
                      <a:ext uri="{FF2B5EF4-FFF2-40B4-BE49-F238E27FC236}">
                        <a16:creationId xmlns:a16="http://schemas.microsoft.com/office/drawing/2014/main" id="{DA55C7EC-F2E7-4C6F-8369-1F6DBF66AC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421" y="4991754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3" name="Freeform 29">
                    <a:extLst>
                      <a:ext uri="{FF2B5EF4-FFF2-40B4-BE49-F238E27FC236}">
                        <a16:creationId xmlns:a16="http://schemas.microsoft.com/office/drawing/2014/main" id="{4F20EA2A-2D42-40DA-B40C-7C9CFF8E6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7671" y="4925706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6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14" name="Freeform 30">
                  <a:extLst>
                    <a:ext uri="{FF2B5EF4-FFF2-40B4-BE49-F238E27FC236}">
                      <a16:creationId xmlns:a16="http://schemas.microsoft.com/office/drawing/2014/main" id="{DD96E81E-7AB2-43F0-A09D-FF568BD9C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9849" y="4851189"/>
                  <a:ext cx="390363" cy="174435"/>
                </a:xfrm>
                <a:custGeom>
                  <a:avLst/>
                  <a:gdLst>
                    <a:gd name="T0" fmla="*/ 461 w 461"/>
                    <a:gd name="T1" fmla="*/ 190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9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90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9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Freeform 31">
                  <a:extLst>
                    <a:ext uri="{FF2B5EF4-FFF2-40B4-BE49-F238E27FC236}">
                      <a16:creationId xmlns:a16="http://schemas.microsoft.com/office/drawing/2014/main" id="{39BD945E-5995-4DCC-9D23-59A2BA8EB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792" y="4783448"/>
                  <a:ext cx="390363" cy="176129"/>
                </a:xfrm>
                <a:custGeom>
                  <a:avLst/>
                  <a:gdLst>
                    <a:gd name="T0" fmla="*/ 461 w 461"/>
                    <a:gd name="T1" fmla="*/ 189 h 208"/>
                    <a:gd name="T2" fmla="*/ 7 w 461"/>
                    <a:gd name="T3" fmla="*/ 0 h 208"/>
                    <a:gd name="T4" fmla="*/ 0 w 461"/>
                    <a:gd name="T5" fmla="*/ 19 h 208"/>
                    <a:gd name="T6" fmla="*/ 454 w 461"/>
                    <a:gd name="T7" fmla="*/ 208 h 208"/>
                    <a:gd name="T8" fmla="*/ 461 w 461"/>
                    <a:gd name="T9" fmla="*/ 189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8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454" y="208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30B3BFAE-EDBF-47B9-B332-F5AA3A36D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961" y="1911190"/>
                <a:ext cx="931451" cy="629153"/>
              </a:xfrm>
              <a:custGeom>
                <a:avLst/>
                <a:gdLst>
                  <a:gd name="T0" fmla="*/ 380 w 465"/>
                  <a:gd name="T1" fmla="*/ 85 h 314"/>
                  <a:gd name="T2" fmla="*/ 332 w 465"/>
                  <a:gd name="T3" fmla="*/ 57 h 314"/>
                  <a:gd name="T4" fmla="*/ 316 w 465"/>
                  <a:gd name="T5" fmla="*/ 0 h 314"/>
                  <a:gd name="T6" fmla="*/ 292 w 465"/>
                  <a:gd name="T7" fmla="*/ 3 h 314"/>
                  <a:gd name="T8" fmla="*/ 295 w 465"/>
                  <a:gd name="T9" fmla="*/ 59 h 314"/>
                  <a:gd name="T10" fmla="*/ 218 w 465"/>
                  <a:gd name="T11" fmla="*/ 68 h 314"/>
                  <a:gd name="T12" fmla="*/ 206 w 465"/>
                  <a:gd name="T13" fmla="*/ 69 h 314"/>
                  <a:gd name="T14" fmla="*/ 131 w 465"/>
                  <a:gd name="T15" fmla="*/ 78 h 314"/>
                  <a:gd name="T16" fmla="*/ 120 w 465"/>
                  <a:gd name="T17" fmla="*/ 23 h 314"/>
                  <a:gd name="T18" fmla="*/ 96 w 465"/>
                  <a:gd name="T19" fmla="*/ 26 h 314"/>
                  <a:gd name="T20" fmla="*/ 94 w 465"/>
                  <a:gd name="T21" fmla="*/ 85 h 314"/>
                  <a:gd name="T22" fmla="*/ 54 w 465"/>
                  <a:gd name="T23" fmla="*/ 123 h 314"/>
                  <a:gd name="T24" fmla="*/ 12 w 465"/>
                  <a:gd name="T25" fmla="*/ 314 h 314"/>
                  <a:gd name="T26" fmla="*/ 232 w 465"/>
                  <a:gd name="T27" fmla="*/ 288 h 314"/>
                  <a:gd name="T28" fmla="*/ 244 w 465"/>
                  <a:gd name="T29" fmla="*/ 286 h 314"/>
                  <a:gd name="T30" fmla="*/ 465 w 465"/>
                  <a:gd name="T31" fmla="*/ 260 h 314"/>
                  <a:gd name="T32" fmla="*/ 380 w 465"/>
                  <a:gd name="T33" fmla="*/ 8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4">
                    <a:moveTo>
                      <a:pt x="380" y="85"/>
                    </a:moveTo>
                    <a:cubicBezTo>
                      <a:pt x="329" y="67"/>
                      <a:pt x="352" y="90"/>
                      <a:pt x="332" y="57"/>
                    </a:cubicBezTo>
                    <a:cubicBezTo>
                      <a:pt x="322" y="41"/>
                      <a:pt x="316" y="0"/>
                      <a:pt x="316" y="0"/>
                    </a:cubicBezTo>
                    <a:cubicBezTo>
                      <a:pt x="292" y="3"/>
                      <a:pt x="292" y="3"/>
                      <a:pt x="292" y="3"/>
                    </a:cubicBezTo>
                    <a:cubicBezTo>
                      <a:pt x="295" y="59"/>
                      <a:pt x="295" y="59"/>
                      <a:pt x="295" y="59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100" y="67"/>
                      <a:pt x="94" y="85"/>
                    </a:cubicBezTo>
                    <a:cubicBezTo>
                      <a:pt x="82" y="121"/>
                      <a:pt x="99" y="94"/>
                      <a:pt x="54" y="123"/>
                    </a:cubicBezTo>
                    <a:cubicBezTo>
                      <a:pt x="9" y="153"/>
                      <a:pt x="0" y="213"/>
                      <a:pt x="12" y="314"/>
                    </a:cubicBezTo>
                    <a:cubicBezTo>
                      <a:pt x="232" y="288"/>
                      <a:pt x="232" y="288"/>
                      <a:pt x="232" y="288"/>
                    </a:cubicBezTo>
                    <a:cubicBezTo>
                      <a:pt x="244" y="286"/>
                      <a:pt x="244" y="286"/>
                      <a:pt x="244" y="286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53" y="160"/>
                      <a:pt x="430" y="103"/>
                      <a:pt x="380" y="8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B98E164D-AB91-4E77-8E7B-9E1DEC231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365" y="2423489"/>
                <a:ext cx="913669" cy="154960"/>
              </a:xfrm>
              <a:custGeom>
                <a:avLst/>
                <a:gdLst>
                  <a:gd name="T0" fmla="*/ 1079 w 1079"/>
                  <a:gd name="T1" fmla="*/ 57 h 183"/>
                  <a:gd name="T2" fmla="*/ 7 w 1079"/>
                  <a:gd name="T3" fmla="*/ 183 h 183"/>
                  <a:gd name="T4" fmla="*/ 0 w 1079"/>
                  <a:gd name="T5" fmla="*/ 126 h 183"/>
                  <a:gd name="T6" fmla="*/ 1072 w 1079"/>
                  <a:gd name="T7" fmla="*/ 0 h 183"/>
                  <a:gd name="T8" fmla="*/ 1079 w 1079"/>
                  <a:gd name="T9" fmla="*/ 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9" h="183">
                    <a:moveTo>
                      <a:pt x="1079" y="57"/>
                    </a:moveTo>
                    <a:lnTo>
                      <a:pt x="7" y="183"/>
                    </a:lnTo>
                    <a:lnTo>
                      <a:pt x="0" y="126"/>
                    </a:lnTo>
                    <a:lnTo>
                      <a:pt x="1072" y="0"/>
                    </a:lnTo>
                    <a:lnTo>
                      <a:pt x="1079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AC11BBBA-74FD-4D87-B97A-4A8E15478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921" y="2072924"/>
                <a:ext cx="382742" cy="385282"/>
              </a:xfrm>
              <a:custGeom>
                <a:avLst/>
                <a:gdLst>
                  <a:gd name="T0" fmla="*/ 5 w 191"/>
                  <a:gd name="T1" fmla="*/ 107 h 192"/>
                  <a:gd name="T2" fmla="*/ 85 w 191"/>
                  <a:gd name="T3" fmla="*/ 6 h 192"/>
                  <a:gd name="T4" fmla="*/ 185 w 191"/>
                  <a:gd name="T5" fmla="*/ 85 h 192"/>
                  <a:gd name="T6" fmla="*/ 106 w 191"/>
                  <a:gd name="T7" fmla="*/ 186 h 192"/>
                  <a:gd name="T8" fmla="*/ 5 w 191"/>
                  <a:gd name="T9" fmla="*/ 10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2">
                    <a:moveTo>
                      <a:pt x="5" y="107"/>
                    </a:moveTo>
                    <a:cubicBezTo>
                      <a:pt x="0" y="57"/>
                      <a:pt x="35" y="12"/>
                      <a:pt x="85" y="6"/>
                    </a:cubicBezTo>
                    <a:cubicBezTo>
                      <a:pt x="135" y="0"/>
                      <a:pt x="180" y="36"/>
                      <a:pt x="185" y="85"/>
                    </a:cubicBezTo>
                    <a:cubicBezTo>
                      <a:pt x="191" y="135"/>
                      <a:pt x="156" y="180"/>
                      <a:pt x="106" y="186"/>
                    </a:cubicBezTo>
                    <a:cubicBezTo>
                      <a:pt x="56" y="192"/>
                      <a:pt x="11" y="156"/>
                      <a:pt x="5" y="1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6982FA93-5DF2-4D2C-9217-E48FA9F4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631" y="2100868"/>
                <a:ext cx="332782" cy="326855"/>
              </a:xfrm>
              <a:custGeom>
                <a:avLst/>
                <a:gdLst>
                  <a:gd name="T0" fmla="*/ 60 w 166"/>
                  <a:gd name="T1" fmla="*/ 151 h 163"/>
                  <a:gd name="T2" fmla="*/ 79 w 166"/>
                  <a:gd name="T3" fmla="*/ 155 h 163"/>
                  <a:gd name="T4" fmla="*/ 67 w 166"/>
                  <a:gd name="T5" fmla="*/ 163 h 163"/>
                  <a:gd name="T6" fmla="*/ 110 w 166"/>
                  <a:gd name="T7" fmla="*/ 139 h 163"/>
                  <a:gd name="T8" fmla="*/ 118 w 166"/>
                  <a:gd name="T9" fmla="*/ 157 h 163"/>
                  <a:gd name="T10" fmla="*/ 105 w 166"/>
                  <a:gd name="T11" fmla="*/ 152 h 163"/>
                  <a:gd name="T12" fmla="*/ 23 w 166"/>
                  <a:gd name="T13" fmla="*/ 124 h 163"/>
                  <a:gd name="T14" fmla="*/ 37 w 166"/>
                  <a:gd name="T15" fmla="*/ 139 h 163"/>
                  <a:gd name="T16" fmla="*/ 23 w 166"/>
                  <a:gd name="T17" fmla="*/ 138 h 163"/>
                  <a:gd name="T18" fmla="*/ 138 w 166"/>
                  <a:gd name="T19" fmla="*/ 112 h 163"/>
                  <a:gd name="T20" fmla="*/ 155 w 166"/>
                  <a:gd name="T21" fmla="*/ 122 h 163"/>
                  <a:gd name="T22" fmla="*/ 142 w 166"/>
                  <a:gd name="T23" fmla="*/ 126 h 163"/>
                  <a:gd name="T24" fmla="*/ 0 w 166"/>
                  <a:gd name="T25" fmla="*/ 92 h 163"/>
                  <a:gd name="T26" fmla="*/ 10 w 166"/>
                  <a:gd name="T27" fmla="*/ 81 h 163"/>
                  <a:gd name="T28" fmla="*/ 21 w 166"/>
                  <a:gd name="T29" fmla="*/ 90 h 163"/>
                  <a:gd name="T30" fmla="*/ 11 w 166"/>
                  <a:gd name="T31" fmla="*/ 101 h 163"/>
                  <a:gd name="T32" fmla="*/ 146 w 166"/>
                  <a:gd name="T33" fmla="*/ 75 h 163"/>
                  <a:gd name="T34" fmla="*/ 165 w 166"/>
                  <a:gd name="T35" fmla="*/ 72 h 163"/>
                  <a:gd name="T36" fmla="*/ 155 w 166"/>
                  <a:gd name="T37" fmla="*/ 83 h 163"/>
                  <a:gd name="T38" fmla="*/ 15 w 166"/>
                  <a:gd name="T39" fmla="*/ 55 h 163"/>
                  <a:gd name="T40" fmla="*/ 25 w 166"/>
                  <a:gd name="T41" fmla="*/ 38 h 163"/>
                  <a:gd name="T42" fmla="*/ 20 w 166"/>
                  <a:gd name="T43" fmla="*/ 57 h 163"/>
                  <a:gd name="T44" fmla="*/ 129 w 166"/>
                  <a:gd name="T45" fmla="*/ 40 h 163"/>
                  <a:gd name="T46" fmla="*/ 144 w 166"/>
                  <a:gd name="T47" fmla="*/ 26 h 163"/>
                  <a:gd name="T48" fmla="*/ 137 w 166"/>
                  <a:gd name="T49" fmla="*/ 43 h 163"/>
                  <a:gd name="T50" fmla="*/ 44 w 166"/>
                  <a:gd name="T51" fmla="*/ 20 h 163"/>
                  <a:gd name="T52" fmla="*/ 62 w 166"/>
                  <a:gd name="T53" fmla="*/ 12 h 163"/>
                  <a:gd name="T54" fmla="*/ 57 w 166"/>
                  <a:gd name="T55" fmla="*/ 25 h 163"/>
                  <a:gd name="T56" fmla="*/ 44 w 166"/>
                  <a:gd name="T57" fmla="*/ 20 h 163"/>
                  <a:gd name="T58" fmla="*/ 96 w 166"/>
                  <a:gd name="T59" fmla="*/ 21 h 163"/>
                  <a:gd name="T60" fmla="*/ 100 w 166"/>
                  <a:gd name="T61" fmla="*/ 1 h 163"/>
                  <a:gd name="T62" fmla="*/ 98 w 166"/>
                  <a:gd name="T63" fmla="*/ 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63">
                    <a:moveTo>
                      <a:pt x="67" y="163"/>
                    </a:moveTo>
                    <a:cubicBezTo>
                      <a:pt x="62" y="162"/>
                      <a:pt x="59" y="157"/>
                      <a:pt x="60" y="151"/>
                    </a:cubicBezTo>
                    <a:cubicBezTo>
                      <a:pt x="61" y="146"/>
                      <a:pt x="66" y="142"/>
                      <a:pt x="71" y="143"/>
                    </a:cubicBezTo>
                    <a:cubicBezTo>
                      <a:pt x="77" y="144"/>
                      <a:pt x="80" y="150"/>
                      <a:pt x="79" y="155"/>
                    </a:cubicBezTo>
                    <a:cubicBezTo>
                      <a:pt x="78" y="160"/>
                      <a:pt x="74" y="163"/>
                      <a:pt x="69" y="163"/>
                    </a:cubicBezTo>
                    <a:cubicBezTo>
                      <a:pt x="69" y="163"/>
                      <a:pt x="68" y="163"/>
                      <a:pt x="67" y="163"/>
                    </a:cubicBezTo>
                    <a:close/>
                    <a:moveTo>
                      <a:pt x="105" y="152"/>
                    </a:moveTo>
                    <a:cubicBezTo>
                      <a:pt x="103" y="147"/>
                      <a:pt x="105" y="141"/>
                      <a:pt x="110" y="139"/>
                    </a:cubicBezTo>
                    <a:cubicBezTo>
                      <a:pt x="115" y="136"/>
                      <a:pt x="121" y="139"/>
                      <a:pt x="123" y="144"/>
                    </a:cubicBezTo>
                    <a:cubicBezTo>
                      <a:pt x="125" y="149"/>
                      <a:pt x="123" y="155"/>
                      <a:pt x="118" y="157"/>
                    </a:cubicBezTo>
                    <a:cubicBezTo>
                      <a:pt x="117" y="158"/>
                      <a:pt x="115" y="158"/>
                      <a:pt x="114" y="158"/>
                    </a:cubicBezTo>
                    <a:cubicBezTo>
                      <a:pt x="110" y="158"/>
                      <a:pt x="107" y="156"/>
                      <a:pt x="105" y="152"/>
                    </a:cubicBezTo>
                    <a:close/>
                    <a:moveTo>
                      <a:pt x="23" y="138"/>
                    </a:moveTo>
                    <a:cubicBezTo>
                      <a:pt x="19" y="134"/>
                      <a:pt x="19" y="128"/>
                      <a:pt x="23" y="124"/>
                    </a:cubicBezTo>
                    <a:cubicBezTo>
                      <a:pt x="28" y="120"/>
                      <a:pt x="34" y="121"/>
                      <a:pt x="38" y="125"/>
                    </a:cubicBezTo>
                    <a:cubicBezTo>
                      <a:pt x="41" y="129"/>
                      <a:pt x="41" y="135"/>
                      <a:pt x="37" y="139"/>
                    </a:cubicBezTo>
                    <a:cubicBezTo>
                      <a:pt x="35" y="140"/>
                      <a:pt x="33" y="141"/>
                      <a:pt x="30" y="141"/>
                    </a:cubicBezTo>
                    <a:cubicBezTo>
                      <a:pt x="28" y="141"/>
                      <a:pt x="25" y="140"/>
                      <a:pt x="23" y="138"/>
                    </a:cubicBezTo>
                    <a:close/>
                    <a:moveTo>
                      <a:pt x="142" y="126"/>
                    </a:moveTo>
                    <a:cubicBezTo>
                      <a:pt x="137" y="123"/>
                      <a:pt x="135" y="117"/>
                      <a:pt x="138" y="112"/>
                    </a:cubicBezTo>
                    <a:cubicBezTo>
                      <a:pt x="141" y="108"/>
                      <a:pt x="147" y="106"/>
                      <a:pt x="152" y="109"/>
                    </a:cubicBezTo>
                    <a:cubicBezTo>
                      <a:pt x="156" y="111"/>
                      <a:pt x="158" y="117"/>
                      <a:pt x="155" y="122"/>
                    </a:cubicBezTo>
                    <a:cubicBezTo>
                      <a:pt x="154" y="126"/>
                      <a:pt x="150" y="127"/>
                      <a:pt x="147" y="127"/>
                    </a:cubicBezTo>
                    <a:cubicBezTo>
                      <a:pt x="145" y="127"/>
                      <a:pt x="143" y="127"/>
                      <a:pt x="142" y="126"/>
                    </a:cubicBezTo>
                    <a:close/>
                    <a:moveTo>
                      <a:pt x="1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86"/>
                      <a:pt x="4" y="81"/>
                      <a:pt x="10" y="81"/>
                    </a:cubicBezTo>
                    <a:cubicBezTo>
                      <a:pt x="15" y="80"/>
                      <a:pt x="20" y="84"/>
                      <a:pt x="21" y="89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2" y="95"/>
                      <a:pt x="18" y="100"/>
                      <a:pt x="13" y="101"/>
                    </a:cubicBezTo>
                    <a:cubicBezTo>
                      <a:pt x="12" y="101"/>
                      <a:pt x="11" y="101"/>
                      <a:pt x="11" y="101"/>
                    </a:cubicBezTo>
                    <a:cubicBezTo>
                      <a:pt x="6" y="101"/>
                      <a:pt x="1" y="97"/>
                      <a:pt x="1" y="92"/>
                    </a:cubicBezTo>
                    <a:close/>
                    <a:moveTo>
                      <a:pt x="146" y="75"/>
                    </a:moveTo>
                    <a:cubicBezTo>
                      <a:pt x="145" y="69"/>
                      <a:pt x="149" y="64"/>
                      <a:pt x="154" y="63"/>
                    </a:cubicBezTo>
                    <a:cubicBezTo>
                      <a:pt x="160" y="63"/>
                      <a:pt x="165" y="67"/>
                      <a:pt x="165" y="72"/>
                    </a:cubicBezTo>
                    <a:cubicBezTo>
                      <a:pt x="166" y="78"/>
                      <a:pt x="162" y="83"/>
                      <a:pt x="157" y="83"/>
                    </a:cubicBezTo>
                    <a:cubicBezTo>
                      <a:pt x="156" y="83"/>
                      <a:pt x="156" y="83"/>
                      <a:pt x="155" y="83"/>
                    </a:cubicBezTo>
                    <a:cubicBezTo>
                      <a:pt x="150" y="83"/>
                      <a:pt x="146" y="80"/>
                      <a:pt x="146" y="75"/>
                    </a:cubicBezTo>
                    <a:close/>
                    <a:moveTo>
                      <a:pt x="15" y="55"/>
                    </a:moveTo>
                    <a:cubicBezTo>
                      <a:pt x="10" y="53"/>
                      <a:pt x="9" y="46"/>
                      <a:pt x="11" y="42"/>
                    </a:cubicBezTo>
                    <a:cubicBezTo>
                      <a:pt x="14" y="37"/>
                      <a:pt x="20" y="35"/>
                      <a:pt x="25" y="38"/>
                    </a:cubicBezTo>
                    <a:cubicBezTo>
                      <a:pt x="30" y="41"/>
                      <a:pt x="32" y="47"/>
                      <a:pt x="29" y="51"/>
                    </a:cubicBezTo>
                    <a:cubicBezTo>
                      <a:pt x="27" y="55"/>
                      <a:pt x="24" y="57"/>
                      <a:pt x="20" y="57"/>
                    </a:cubicBezTo>
                    <a:cubicBezTo>
                      <a:pt x="18" y="57"/>
                      <a:pt x="17" y="56"/>
                      <a:pt x="15" y="55"/>
                    </a:cubicBezTo>
                    <a:close/>
                    <a:moveTo>
                      <a:pt x="129" y="40"/>
                    </a:moveTo>
                    <a:cubicBezTo>
                      <a:pt x="126" y="36"/>
                      <a:pt x="126" y="29"/>
                      <a:pt x="130" y="25"/>
                    </a:cubicBezTo>
                    <a:cubicBezTo>
                      <a:pt x="134" y="22"/>
                      <a:pt x="140" y="22"/>
                      <a:pt x="144" y="26"/>
                    </a:cubicBezTo>
                    <a:cubicBezTo>
                      <a:pt x="148" y="30"/>
                      <a:pt x="148" y="36"/>
                      <a:pt x="143" y="40"/>
                    </a:cubicBezTo>
                    <a:cubicBezTo>
                      <a:pt x="142" y="42"/>
                      <a:pt x="139" y="43"/>
                      <a:pt x="137" y="43"/>
                    </a:cubicBezTo>
                    <a:cubicBezTo>
                      <a:pt x="134" y="43"/>
                      <a:pt x="131" y="42"/>
                      <a:pt x="129" y="40"/>
                    </a:cubicBezTo>
                    <a:close/>
                    <a:moveTo>
                      <a:pt x="44" y="20"/>
                    </a:moveTo>
                    <a:cubicBezTo>
                      <a:pt x="42" y="15"/>
                      <a:pt x="44" y="9"/>
                      <a:pt x="49" y="7"/>
                    </a:cubicBezTo>
                    <a:cubicBezTo>
                      <a:pt x="54" y="5"/>
                      <a:pt x="60" y="7"/>
                      <a:pt x="62" y="12"/>
                    </a:cubicBezTo>
                    <a:cubicBezTo>
                      <a:pt x="64" y="17"/>
                      <a:pt x="62" y="21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5"/>
                      <a:pt x="54" y="26"/>
                      <a:pt x="53" y="26"/>
                    </a:cubicBezTo>
                    <a:cubicBezTo>
                      <a:pt x="49" y="26"/>
                      <a:pt x="46" y="24"/>
                      <a:pt x="44" y="20"/>
                    </a:cubicBezTo>
                    <a:close/>
                    <a:moveTo>
                      <a:pt x="96" y="21"/>
                    </a:move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0"/>
                      <a:pt x="87" y="14"/>
                      <a:pt x="88" y="9"/>
                    </a:cubicBezTo>
                    <a:cubicBezTo>
                      <a:pt x="89" y="3"/>
                      <a:pt x="94" y="0"/>
                      <a:pt x="100" y="1"/>
                    </a:cubicBezTo>
                    <a:cubicBezTo>
                      <a:pt x="105" y="2"/>
                      <a:pt x="108" y="7"/>
                      <a:pt x="107" y="13"/>
                    </a:cubicBezTo>
                    <a:cubicBezTo>
                      <a:pt x="106" y="18"/>
                      <a:pt x="102" y="21"/>
                      <a:pt x="98" y="21"/>
                    </a:cubicBezTo>
                    <a:cubicBezTo>
                      <a:pt x="97" y="21"/>
                      <a:pt x="96" y="21"/>
                      <a:pt x="96" y="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3C87295-F4DE-420D-986A-F021AA510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5897" y="2147440"/>
                <a:ext cx="238790" cy="236250"/>
              </a:xfrm>
              <a:custGeom>
                <a:avLst/>
                <a:gdLst>
                  <a:gd name="T0" fmla="*/ 4 w 119"/>
                  <a:gd name="T1" fmla="*/ 66 h 118"/>
                  <a:gd name="T2" fmla="*/ 53 w 119"/>
                  <a:gd name="T3" fmla="*/ 3 h 118"/>
                  <a:gd name="T4" fmla="*/ 115 w 119"/>
                  <a:gd name="T5" fmla="*/ 53 h 118"/>
                  <a:gd name="T6" fmla="*/ 66 w 119"/>
                  <a:gd name="T7" fmla="*/ 115 h 118"/>
                  <a:gd name="T8" fmla="*/ 4 w 119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8">
                    <a:moveTo>
                      <a:pt x="4" y="66"/>
                    </a:moveTo>
                    <a:cubicBezTo>
                      <a:pt x="0" y="35"/>
                      <a:pt x="22" y="7"/>
                      <a:pt x="53" y="3"/>
                    </a:cubicBezTo>
                    <a:cubicBezTo>
                      <a:pt x="84" y="0"/>
                      <a:pt x="111" y="22"/>
                      <a:pt x="115" y="53"/>
                    </a:cubicBezTo>
                    <a:cubicBezTo>
                      <a:pt x="119" y="83"/>
                      <a:pt x="97" y="111"/>
                      <a:pt x="66" y="115"/>
                    </a:cubicBezTo>
                    <a:cubicBezTo>
                      <a:pt x="35" y="118"/>
                      <a:pt x="8" y="96"/>
                      <a:pt x="4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EC33F47E-281D-4D35-9E13-715E693A8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139" y="1773166"/>
                <a:ext cx="975483" cy="321774"/>
              </a:xfrm>
              <a:custGeom>
                <a:avLst/>
                <a:gdLst>
                  <a:gd name="T0" fmla="*/ 118 w 487"/>
                  <a:gd name="T1" fmla="*/ 149 h 161"/>
                  <a:gd name="T2" fmla="*/ 112 w 487"/>
                  <a:gd name="T3" fmla="*/ 98 h 161"/>
                  <a:gd name="T4" fmla="*/ 377 w 487"/>
                  <a:gd name="T5" fmla="*/ 67 h 161"/>
                  <a:gd name="T6" fmla="*/ 383 w 487"/>
                  <a:gd name="T7" fmla="*/ 118 h 161"/>
                  <a:gd name="T8" fmla="*/ 487 w 487"/>
                  <a:gd name="T9" fmla="*/ 105 h 161"/>
                  <a:gd name="T10" fmla="*/ 486 w 487"/>
                  <a:gd name="T11" fmla="*/ 87 h 161"/>
                  <a:gd name="T12" fmla="*/ 384 w 487"/>
                  <a:gd name="T13" fmla="*/ 6 h 161"/>
                  <a:gd name="T14" fmla="*/ 86 w 487"/>
                  <a:gd name="T15" fmla="*/ 41 h 161"/>
                  <a:gd name="T16" fmla="*/ 6 w 487"/>
                  <a:gd name="T17" fmla="*/ 143 h 161"/>
                  <a:gd name="T18" fmla="*/ 10 w 487"/>
                  <a:gd name="T19" fmla="*/ 161 h 161"/>
                  <a:gd name="T20" fmla="*/ 118 w 487"/>
                  <a:gd name="T21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61">
                    <a:moveTo>
                      <a:pt x="118" y="149"/>
                    </a:moveTo>
                    <a:cubicBezTo>
                      <a:pt x="112" y="98"/>
                      <a:pt x="112" y="98"/>
                      <a:pt x="112" y="98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83" y="118"/>
                      <a:pt x="383" y="118"/>
                      <a:pt x="383" y="118"/>
                    </a:cubicBezTo>
                    <a:cubicBezTo>
                      <a:pt x="487" y="105"/>
                      <a:pt x="487" y="105"/>
                      <a:pt x="487" y="105"/>
                    </a:cubicBezTo>
                    <a:cubicBezTo>
                      <a:pt x="487" y="99"/>
                      <a:pt x="487" y="93"/>
                      <a:pt x="486" y="87"/>
                    </a:cubicBezTo>
                    <a:cubicBezTo>
                      <a:pt x="480" y="36"/>
                      <a:pt x="435" y="0"/>
                      <a:pt x="384" y="6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36" y="47"/>
                      <a:pt x="0" y="93"/>
                      <a:pt x="6" y="143"/>
                    </a:cubicBezTo>
                    <a:cubicBezTo>
                      <a:pt x="6" y="149"/>
                      <a:pt x="8" y="156"/>
                      <a:pt x="10" y="161"/>
                    </a:cubicBezTo>
                    <a:lnTo>
                      <a:pt x="118" y="1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29F7AA53-9349-4AD5-8E2A-0AC3F915B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1300" y="2012803"/>
                <a:ext cx="226935" cy="82137"/>
              </a:xfrm>
              <a:custGeom>
                <a:avLst/>
                <a:gdLst>
                  <a:gd name="T0" fmla="*/ 0 w 113"/>
                  <a:gd name="T1" fmla="*/ 12 h 41"/>
                  <a:gd name="T2" fmla="*/ 1 w 113"/>
                  <a:gd name="T3" fmla="*/ 23 h 41"/>
                  <a:gd name="T4" fmla="*/ 5 w 113"/>
                  <a:gd name="T5" fmla="*/ 41 h 41"/>
                  <a:gd name="T6" fmla="*/ 113 w 113"/>
                  <a:gd name="T7" fmla="*/ 29 h 41"/>
                  <a:gd name="T8" fmla="*/ 109 w 113"/>
                  <a:gd name="T9" fmla="*/ 0 h 41"/>
                  <a:gd name="T10" fmla="*/ 0 w 113"/>
                  <a:gd name="T1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41">
                    <a:moveTo>
                      <a:pt x="0" y="12"/>
                    </a:moveTo>
                    <a:cubicBezTo>
                      <a:pt x="0" y="16"/>
                      <a:pt x="0" y="20"/>
                      <a:pt x="1" y="23"/>
                    </a:cubicBezTo>
                    <a:cubicBezTo>
                      <a:pt x="1" y="29"/>
                      <a:pt x="3" y="36"/>
                      <a:pt x="5" y="4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A33A6E06-5C69-44EA-B62E-0901BC960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695" y="1924739"/>
                <a:ext cx="215927" cy="84677"/>
              </a:xfrm>
              <a:custGeom>
                <a:avLst/>
                <a:gdLst>
                  <a:gd name="T0" fmla="*/ 0 w 108"/>
                  <a:gd name="T1" fmla="*/ 13 h 42"/>
                  <a:gd name="T2" fmla="*/ 4 w 108"/>
                  <a:gd name="T3" fmla="*/ 42 h 42"/>
                  <a:gd name="T4" fmla="*/ 108 w 108"/>
                  <a:gd name="T5" fmla="*/ 29 h 42"/>
                  <a:gd name="T6" fmla="*/ 107 w 108"/>
                  <a:gd name="T7" fmla="*/ 11 h 42"/>
                  <a:gd name="T8" fmla="*/ 106 w 108"/>
                  <a:gd name="T9" fmla="*/ 0 h 42"/>
                  <a:gd name="T10" fmla="*/ 0 w 108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42">
                    <a:moveTo>
                      <a:pt x="0" y="1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3"/>
                      <a:pt x="108" y="17"/>
                      <a:pt x="107" y="11"/>
                    </a:cubicBezTo>
                    <a:cubicBezTo>
                      <a:pt x="107" y="7"/>
                      <a:pt x="106" y="4"/>
                      <a:pt x="106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52C7AAB6-6730-431A-A49C-C42751F4F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9767" y="4669133"/>
                <a:ext cx="538548" cy="258266"/>
              </a:xfrm>
              <a:custGeom>
                <a:avLst/>
                <a:gdLst>
                  <a:gd name="T0" fmla="*/ 264 w 269"/>
                  <a:gd name="T1" fmla="*/ 129 h 129"/>
                  <a:gd name="T2" fmla="*/ 267 w 269"/>
                  <a:gd name="T3" fmla="*/ 120 h 129"/>
                  <a:gd name="T4" fmla="*/ 266 w 269"/>
                  <a:gd name="T5" fmla="*/ 95 h 129"/>
                  <a:gd name="T6" fmla="*/ 261 w 269"/>
                  <a:gd name="T7" fmla="*/ 82 h 129"/>
                  <a:gd name="T8" fmla="*/ 251 w 269"/>
                  <a:gd name="T9" fmla="*/ 70 h 129"/>
                  <a:gd name="T10" fmla="*/ 210 w 269"/>
                  <a:gd name="T11" fmla="*/ 56 h 129"/>
                  <a:gd name="T12" fmla="*/ 167 w 269"/>
                  <a:gd name="T13" fmla="*/ 23 h 129"/>
                  <a:gd name="T14" fmla="*/ 155 w 269"/>
                  <a:gd name="T15" fmla="*/ 25 h 129"/>
                  <a:gd name="T16" fmla="*/ 146 w 269"/>
                  <a:gd name="T17" fmla="*/ 13 h 129"/>
                  <a:gd name="T18" fmla="*/ 136 w 269"/>
                  <a:gd name="T19" fmla="*/ 6 h 129"/>
                  <a:gd name="T20" fmla="*/ 113 w 269"/>
                  <a:gd name="T21" fmla="*/ 0 h 129"/>
                  <a:gd name="T22" fmla="*/ 80 w 269"/>
                  <a:gd name="T23" fmla="*/ 15 h 129"/>
                  <a:gd name="T24" fmla="*/ 67 w 269"/>
                  <a:gd name="T25" fmla="*/ 48 h 129"/>
                  <a:gd name="T26" fmla="*/ 68 w 269"/>
                  <a:gd name="T27" fmla="*/ 58 h 129"/>
                  <a:gd name="T28" fmla="*/ 65 w 269"/>
                  <a:gd name="T29" fmla="*/ 57 h 129"/>
                  <a:gd name="T30" fmla="*/ 36 w 269"/>
                  <a:gd name="T31" fmla="*/ 89 h 129"/>
                  <a:gd name="T32" fmla="*/ 17 w 269"/>
                  <a:gd name="T33" fmla="*/ 98 h 129"/>
                  <a:gd name="T34" fmla="*/ 0 w 269"/>
                  <a:gd name="T35" fmla="*/ 125 h 129"/>
                  <a:gd name="T36" fmla="*/ 264 w 269"/>
                  <a:gd name="T3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129">
                    <a:moveTo>
                      <a:pt x="264" y="129"/>
                    </a:moveTo>
                    <a:cubicBezTo>
                      <a:pt x="265" y="126"/>
                      <a:pt x="266" y="123"/>
                      <a:pt x="267" y="120"/>
                    </a:cubicBezTo>
                    <a:cubicBezTo>
                      <a:pt x="269" y="112"/>
                      <a:pt x="269" y="104"/>
                      <a:pt x="266" y="95"/>
                    </a:cubicBezTo>
                    <a:cubicBezTo>
                      <a:pt x="265" y="90"/>
                      <a:pt x="263" y="86"/>
                      <a:pt x="261" y="82"/>
                    </a:cubicBezTo>
                    <a:cubicBezTo>
                      <a:pt x="258" y="78"/>
                      <a:pt x="255" y="74"/>
                      <a:pt x="251" y="70"/>
                    </a:cubicBezTo>
                    <a:cubicBezTo>
                      <a:pt x="240" y="60"/>
                      <a:pt x="225" y="55"/>
                      <a:pt x="210" y="56"/>
                    </a:cubicBezTo>
                    <a:cubicBezTo>
                      <a:pt x="205" y="37"/>
                      <a:pt x="187" y="23"/>
                      <a:pt x="167" y="23"/>
                    </a:cubicBezTo>
                    <a:cubicBezTo>
                      <a:pt x="163" y="23"/>
                      <a:pt x="159" y="23"/>
                      <a:pt x="155" y="25"/>
                    </a:cubicBezTo>
                    <a:cubicBezTo>
                      <a:pt x="153" y="20"/>
                      <a:pt x="150" y="16"/>
                      <a:pt x="146" y="13"/>
                    </a:cubicBezTo>
                    <a:cubicBezTo>
                      <a:pt x="143" y="11"/>
                      <a:pt x="139" y="8"/>
                      <a:pt x="136" y="6"/>
                    </a:cubicBezTo>
                    <a:cubicBezTo>
                      <a:pt x="129" y="2"/>
                      <a:pt x="121" y="0"/>
                      <a:pt x="113" y="0"/>
                    </a:cubicBezTo>
                    <a:cubicBezTo>
                      <a:pt x="100" y="0"/>
                      <a:pt x="88" y="6"/>
                      <a:pt x="80" y="15"/>
                    </a:cubicBezTo>
                    <a:cubicBezTo>
                      <a:pt x="71" y="24"/>
                      <a:pt x="66" y="36"/>
                      <a:pt x="67" y="48"/>
                    </a:cubicBezTo>
                    <a:cubicBezTo>
                      <a:pt x="67" y="51"/>
                      <a:pt x="67" y="54"/>
                      <a:pt x="68" y="58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44" y="57"/>
                      <a:pt x="35" y="73"/>
                      <a:pt x="36" y="89"/>
                    </a:cubicBezTo>
                    <a:cubicBezTo>
                      <a:pt x="29" y="91"/>
                      <a:pt x="23" y="93"/>
                      <a:pt x="17" y="98"/>
                    </a:cubicBezTo>
                    <a:cubicBezTo>
                      <a:pt x="8" y="105"/>
                      <a:pt x="1" y="115"/>
                      <a:pt x="0" y="125"/>
                    </a:cubicBezTo>
                    <a:lnTo>
                      <a:pt x="264" y="12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049F5286-1F21-46CD-85D1-7DD449517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7832" y="5260181"/>
                <a:ext cx="398830" cy="398831"/>
              </a:xfrm>
              <a:custGeom>
                <a:avLst/>
                <a:gdLst>
                  <a:gd name="T0" fmla="*/ 127 w 199"/>
                  <a:gd name="T1" fmla="*/ 183 h 199"/>
                  <a:gd name="T2" fmla="*/ 15 w 199"/>
                  <a:gd name="T3" fmla="*/ 127 h 199"/>
                  <a:gd name="T4" fmla="*/ 71 w 199"/>
                  <a:gd name="T5" fmla="*/ 15 h 199"/>
                  <a:gd name="T6" fmla="*/ 183 w 199"/>
                  <a:gd name="T7" fmla="*/ 71 h 199"/>
                  <a:gd name="T8" fmla="*/ 127 w 199"/>
                  <a:gd name="T9" fmla="*/ 183 h 199"/>
                  <a:gd name="T10" fmla="*/ 76 w 199"/>
                  <a:gd name="T11" fmla="*/ 32 h 199"/>
                  <a:gd name="T12" fmla="*/ 32 w 199"/>
                  <a:gd name="T13" fmla="*/ 122 h 199"/>
                  <a:gd name="T14" fmla="*/ 122 w 199"/>
                  <a:gd name="T15" fmla="*/ 167 h 199"/>
                  <a:gd name="T16" fmla="*/ 166 w 199"/>
                  <a:gd name="T17" fmla="*/ 77 h 199"/>
                  <a:gd name="T18" fmla="*/ 76 w 199"/>
                  <a:gd name="T19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127" y="183"/>
                    </a:moveTo>
                    <a:cubicBezTo>
                      <a:pt x="81" y="199"/>
                      <a:pt x="31" y="174"/>
                      <a:pt x="15" y="127"/>
                    </a:cubicBezTo>
                    <a:cubicBezTo>
                      <a:pt x="0" y="81"/>
                      <a:pt x="25" y="31"/>
                      <a:pt x="71" y="15"/>
                    </a:cubicBezTo>
                    <a:cubicBezTo>
                      <a:pt x="117" y="0"/>
                      <a:pt x="167" y="25"/>
                      <a:pt x="183" y="71"/>
                    </a:cubicBezTo>
                    <a:cubicBezTo>
                      <a:pt x="199" y="117"/>
                      <a:pt x="174" y="167"/>
                      <a:pt x="127" y="183"/>
                    </a:cubicBezTo>
                    <a:close/>
                    <a:moveTo>
                      <a:pt x="76" y="32"/>
                    </a:moveTo>
                    <a:cubicBezTo>
                      <a:pt x="39" y="44"/>
                      <a:pt x="19" y="85"/>
                      <a:pt x="32" y="122"/>
                    </a:cubicBezTo>
                    <a:cubicBezTo>
                      <a:pt x="44" y="159"/>
                      <a:pt x="85" y="179"/>
                      <a:pt x="122" y="167"/>
                    </a:cubicBezTo>
                    <a:cubicBezTo>
                      <a:pt x="159" y="154"/>
                      <a:pt x="179" y="114"/>
                      <a:pt x="166" y="77"/>
                    </a:cubicBezTo>
                    <a:cubicBezTo>
                      <a:pt x="154" y="39"/>
                      <a:pt x="114" y="19"/>
                      <a:pt x="76" y="3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963220D8-19DD-4A6B-AFA9-16642D2D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0291" y="5354173"/>
                <a:ext cx="202379" cy="204073"/>
              </a:xfrm>
              <a:custGeom>
                <a:avLst/>
                <a:gdLst>
                  <a:gd name="T0" fmla="*/ 88 w 101"/>
                  <a:gd name="T1" fmla="*/ 28 h 102"/>
                  <a:gd name="T2" fmla="*/ 56 w 101"/>
                  <a:gd name="T3" fmla="*/ 39 h 102"/>
                  <a:gd name="T4" fmla="*/ 45 w 101"/>
                  <a:gd name="T5" fmla="*/ 8 h 102"/>
                  <a:gd name="T6" fmla="*/ 33 w 101"/>
                  <a:gd name="T7" fmla="*/ 2 h 102"/>
                  <a:gd name="T8" fmla="*/ 27 w 101"/>
                  <a:gd name="T9" fmla="*/ 14 h 102"/>
                  <a:gd name="T10" fmla="*/ 37 w 101"/>
                  <a:gd name="T11" fmla="*/ 45 h 102"/>
                  <a:gd name="T12" fmla="*/ 7 w 101"/>
                  <a:gd name="T13" fmla="*/ 55 h 102"/>
                  <a:gd name="T14" fmla="*/ 1 w 101"/>
                  <a:gd name="T15" fmla="*/ 67 h 102"/>
                  <a:gd name="T16" fmla="*/ 13 w 101"/>
                  <a:gd name="T17" fmla="*/ 73 h 102"/>
                  <a:gd name="T18" fmla="*/ 44 w 101"/>
                  <a:gd name="T19" fmla="*/ 63 h 102"/>
                  <a:gd name="T20" fmla="*/ 54 w 101"/>
                  <a:gd name="T21" fmla="*/ 94 h 102"/>
                  <a:gd name="T22" fmla="*/ 66 w 101"/>
                  <a:gd name="T23" fmla="*/ 100 h 102"/>
                  <a:gd name="T24" fmla="*/ 72 w 101"/>
                  <a:gd name="T25" fmla="*/ 88 h 102"/>
                  <a:gd name="T26" fmla="*/ 62 w 101"/>
                  <a:gd name="T27" fmla="*/ 57 h 102"/>
                  <a:gd name="T28" fmla="*/ 94 w 101"/>
                  <a:gd name="T29" fmla="*/ 46 h 102"/>
                  <a:gd name="T30" fmla="*/ 100 w 101"/>
                  <a:gd name="T31" fmla="*/ 34 h 102"/>
                  <a:gd name="T32" fmla="*/ 88 w 101"/>
                  <a:gd name="T33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02">
                    <a:moveTo>
                      <a:pt x="88" y="28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3"/>
                      <a:pt x="38" y="0"/>
                      <a:pt x="33" y="2"/>
                    </a:cubicBezTo>
                    <a:cubicBezTo>
                      <a:pt x="28" y="3"/>
                      <a:pt x="25" y="9"/>
                      <a:pt x="27" y="1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" y="57"/>
                      <a:pt x="0" y="62"/>
                      <a:pt x="1" y="67"/>
                    </a:cubicBezTo>
                    <a:cubicBezTo>
                      <a:pt x="3" y="72"/>
                      <a:pt x="8" y="75"/>
                      <a:pt x="13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6" y="99"/>
                      <a:pt x="61" y="102"/>
                      <a:pt x="66" y="100"/>
                    </a:cubicBezTo>
                    <a:cubicBezTo>
                      <a:pt x="71" y="98"/>
                      <a:pt x="74" y="93"/>
                      <a:pt x="72" y="8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9" y="45"/>
                      <a:pt x="101" y="39"/>
                      <a:pt x="100" y="34"/>
                    </a:cubicBezTo>
                    <a:cubicBezTo>
                      <a:pt x="98" y="29"/>
                      <a:pt x="92" y="26"/>
                      <a:pt x="88" y="2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 43">
                <a:extLst>
                  <a:ext uri="{FF2B5EF4-FFF2-40B4-BE49-F238E27FC236}">
                    <a16:creationId xmlns:a16="http://schemas.microsoft.com/office/drawing/2014/main" id="{85881927-773C-4B38-B2C2-A63B0820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4651351"/>
                <a:ext cx="446250" cy="796814"/>
              </a:xfrm>
              <a:custGeom>
                <a:avLst/>
                <a:gdLst>
                  <a:gd name="T0" fmla="*/ 163 w 223"/>
                  <a:gd name="T1" fmla="*/ 0 h 398"/>
                  <a:gd name="T2" fmla="*/ 163 w 223"/>
                  <a:gd name="T3" fmla="*/ 2 h 398"/>
                  <a:gd name="T4" fmla="*/ 163 w 223"/>
                  <a:gd name="T5" fmla="*/ 3 h 398"/>
                  <a:gd name="T6" fmla="*/ 162 w 223"/>
                  <a:gd name="T7" fmla="*/ 4 h 398"/>
                  <a:gd name="T8" fmla="*/ 162 w 223"/>
                  <a:gd name="T9" fmla="*/ 5 h 398"/>
                  <a:gd name="T10" fmla="*/ 161 w 223"/>
                  <a:gd name="T11" fmla="*/ 7 h 398"/>
                  <a:gd name="T12" fmla="*/ 1 w 223"/>
                  <a:gd name="T13" fmla="*/ 394 h 398"/>
                  <a:gd name="T14" fmla="*/ 0 w 223"/>
                  <a:gd name="T15" fmla="*/ 398 h 398"/>
                  <a:gd name="T16" fmla="*/ 0 w 223"/>
                  <a:gd name="T17" fmla="*/ 398 h 398"/>
                  <a:gd name="T18" fmla="*/ 2 w 223"/>
                  <a:gd name="T19" fmla="*/ 394 h 398"/>
                  <a:gd name="T20" fmla="*/ 0 w 223"/>
                  <a:gd name="T21" fmla="*/ 398 h 398"/>
                  <a:gd name="T22" fmla="*/ 223 w 223"/>
                  <a:gd name="T23" fmla="*/ 258 h 398"/>
                  <a:gd name="T24" fmla="*/ 163 w 223"/>
                  <a:gd name="T25" fmla="*/ 0 h 398"/>
                  <a:gd name="T26" fmla="*/ 163 w 223"/>
                  <a:gd name="T27" fmla="*/ 0 h 398"/>
                  <a:gd name="T28" fmla="*/ 163 w 223"/>
                  <a:gd name="T29" fmla="*/ 2 h 398"/>
                  <a:gd name="T30" fmla="*/ 163 w 223"/>
                  <a:gd name="T31" fmla="*/ 3 h 398"/>
                  <a:gd name="T32" fmla="*/ 162 w 223"/>
                  <a:gd name="T33" fmla="*/ 4 h 398"/>
                  <a:gd name="T34" fmla="*/ 162 w 223"/>
                  <a:gd name="T35" fmla="*/ 5 h 398"/>
                  <a:gd name="T36" fmla="*/ 161 w 223"/>
                  <a:gd name="T37" fmla="*/ 7 h 398"/>
                  <a:gd name="T38" fmla="*/ 162 w 223"/>
                  <a:gd name="T39" fmla="*/ 5 h 398"/>
                  <a:gd name="T40" fmla="*/ 162 w 223"/>
                  <a:gd name="T41" fmla="*/ 4 h 398"/>
                  <a:gd name="T42" fmla="*/ 163 w 223"/>
                  <a:gd name="T43" fmla="*/ 3 h 398"/>
                  <a:gd name="T44" fmla="*/ 163 w 223"/>
                  <a:gd name="T45" fmla="*/ 2 h 398"/>
                  <a:gd name="T46" fmla="*/ 163 w 223"/>
                  <a:gd name="T47" fmla="*/ 0 h 398"/>
                  <a:gd name="T48" fmla="*/ 163 w 223"/>
                  <a:gd name="T49" fmla="*/ 0 h 398"/>
                  <a:gd name="T50" fmla="*/ 163 w 223"/>
                  <a:gd name="T5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98">
                    <a:moveTo>
                      <a:pt x="163" y="0"/>
                    </a:move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1" y="6"/>
                      <a:pt x="161" y="7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5"/>
                      <a:pt x="0" y="397"/>
                      <a:pt x="0" y="398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396"/>
                      <a:pt x="1" y="395"/>
                      <a:pt x="2" y="394"/>
                    </a:cubicBezTo>
                    <a:cubicBezTo>
                      <a:pt x="1" y="395"/>
                      <a:pt x="0" y="396"/>
                      <a:pt x="0" y="398"/>
                    </a:cubicBezTo>
                    <a:cubicBezTo>
                      <a:pt x="223" y="258"/>
                      <a:pt x="223" y="258"/>
                      <a:pt x="223" y="25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3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2" y="7"/>
                      <a:pt x="161" y="7"/>
                    </a:cubicBezTo>
                    <a:cubicBezTo>
                      <a:pt x="162" y="7"/>
                      <a:pt x="162" y="6"/>
                      <a:pt x="162" y="5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3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53CA90B6-466B-4501-80EA-6262FDD0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436" y="4403246"/>
                <a:ext cx="881492" cy="1071169"/>
              </a:xfrm>
              <a:custGeom>
                <a:avLst/>
                <a:gdLst>
                  <a:gd name="T0" fmla="*/ 263 w 440"/>
                  <a:gd name="T1" fmla="*/ 513 h 535"/>
                  <a:gd name="T2" fmla="*/ 263 w 440"/>
                  <a:gd name="T3" fmla="*/ 514 h 535"/>
                  <a:gd name="T4" fmla="*/ 251 w 440"/>
                  <a:gd name="T5" fmla="*/ 452 h 535"/>
                  <a:gd name="T6" fmla="*/ 220 w 440"/>
                  <a:gd name="T7" fmla="*/ 269 h 535"/>
                  <a:gd name="T8" fmla="*/ 374 w 440"/>
                  <a:gd name="T9" fmla="*/ 154 h 535"/>
                  <a:gd name="T10" fmla="*/ 440 w 440"/>
                  <a:gd name="T11" fmla="*/ 113 h 535"/>
                  <a:gd name="T12" fmla="*/ 440 w 440"/>
                  <a:gd name="T13" fmla="*/ 112 h 535"/>
                  <a:gd name="T14" fmla="*/ 439 w 440"/>
                  <a:gd name="T15" fmla="*/ 112 h 535"/>
                  <a:gd name="T16" fmla="*/ 439 w 440"/>
                  <a:gd name="T17" fmla="*/ 111 h 535"/>
                  <a:gd name="T18" fmla="*/ 439 w 440"/>
                  <a:gd name="T19" fmla="*/ 111 h 535"/>
                  <a:gd name="T20" fmla="*/ 428 w 440"/>
                  <a:gd name="T21" fmla="*/ 101 h 535"/>
                  <a:gd name="T22" fmla="*/ 195 w 440"/>
                  <a:gd name="T23" fmla="*/ 5 h 535"/>
                  <a:gd name="T24" fmla="*/ 164 w 440"/>
                  <a:gd name="T25" fmla="*/ 17 h 535"/>
                  <a:gd name="T26" fmla="*/ 5 w 440"/>
                  <a:gd name="T27" fmla="*/ 404 h 535"/>
                  <a:gd name="T28" fmla="*/ 17 w 440"/>
                  <a:gd name="T29" fmla="*/ 436 h 535"/>
                  <a:gd name="T30" fmla="*/ 250 w 440"/>
                  <a:gd name="T31" fmla="*/ 532 h 535"/>
                  <a:gd name="T32" fmla="*/ 269 w 440"/>
                  <a:gd name="T33" fmla="*/ 531 h 535"/>
                  <a:gd name="T34" fmla="*/ 267 w 440"/>
                  <a:gd name="T35" fmla="*/ 529 h 535"/>
                  <a:gd name="T36" fmla="*/ 268 w 440"/>
                  <a:gd name="T37" fmla="*/ 529 h 535"/>
                  <a:gd name="T38" fmla="*/ 264 w 440"/>
                  <a:gd name="T39" fmla="*/ 513 h 535"/>
                  <a:gd name="T40" fmla="*/ 263 w 440"/>
                  <a:gd name="T41" fmla="*/ 51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0" h="535">
                    <a:moveTo>
                      <a:pt x="263" y="513"/>
                    </a:moveTo>
                    <a:cubicBezTo>
                      <a:pt x="263" y="514"/>
                      <a:pt x="263" y="514"/>
                      <a:pt x="263" y="514"/>
                    </a:cubicBezTo>
                    <a:cubicBezTo>
                      <a:pt x="260" y="499"/>
                      <a:pt x="256" y="477"/>
                      <a:pt x="251" y="452"/>
                    </a:cubicBezTo>
                    <a:cubicBezTo>
                      <a:pt x="237" y="375"/>
                      <a:pt x="220" y="269"/>
                      <a:pt x="220" y="269"/>
                    </a:cubicBezTo>
                    <a:cubicBezTo>
                      <a:pt x="223" y="261"/>
                      <a:pt x="311" y="198"/>
                      <a:pt x="374" y="154"/>
                    </a:cubicBezTo>
                    <a:cubicBezTo>
                      <a:pt x="410" y="129"/>
                      <a:pt x="439" y="111"/>
                      <a:pt x="440" y="113"/>
                    </a:cubicBezTo>
                    <a:cubicBezTo>
                      <a:pt x="440" y="112"/>
                      <a:pt x="440" y="112"/>
                      <a:pt x="440" y="112"/>
                    </a:cubicBezTo>
                    <a:cubicBezTo>
                      <a:pt x="439" y="112"/>
                      <a:pt x="439" y="112"/>
                      <a:pt x="439" y="112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6" y="107"/>
                      <a:pt x="433" y="103"/>
                      <a:pt x="428" y="101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83" y="0"/>
                      <a:pt x="169" y="6"/>
                      <a:pt x="164" y="17"/>
                    </a:cubicBezTo>
                    <a:cubicBezTo>
                      <a:pt x="5" y="404"/>
                      <a:pt x="5" y="404"/>
                      <a:pt x="5" y="404"/>
                    </a:cubicBezTo>
                    <a:cubicBezTo>
                      <a:pt x="0" y="416"/>
                      <a:pt x="5" y="431"/>
                      <a:pt x="17" y="436"/>
                    </a:cubicBezTo>
                    <a:cubicBezTo>
                      <a:pt x="250" y="532"/>
                      <a:pt x="250" y="532"/>
                      <a:pt x="250" y="532"/>
                    </a:cubicBezTo>
                    <a:cubicBezTo>
                      <a:pt x="256" y="535"/>
                      <a:pt x="263" y="534"/>
                      <a:pt x="269" y="531"/>
                    </a:cubicBezTo>
                    <a:cubicBezTo>
                      <a:pt x="268" y="531"/>
                      <a:pt x="268" y="530"/>
                      <a:pt x="267" y="529"/>
                    </a:cubicBezTo>
                    <a:cubicBezTo>
                      <a:pt x="268" y="529"/>
                      <a:pt x="268" y="529"/>
                      <a:pt x="268" y="529"/>
                    </a:cubicBezTo>
                    <a:cubicBezTo>
                      <a:pt x="267" y="526"/>
                      <a:pt x="265" y="521"/>
                      <a:pt x="264" y="513"/>
                    </a:cubicBezTo>
                    <a:lnTo>
                      <a:pt x="263" y="5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62C01A3D-08A4-41B0-A265-0BCCCD172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7278"/>
                <a:ext cx="1694" cy="169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F8BA4DFD-6CE2-4A86-A3DA-F9C5E5FA1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DF07039C-A11A-4084-836B-1D98864E6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3E04F37C-57D4-4171-811E-079BAD9E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0544"/>
                <a:ext cx="3387" cy="7621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9B8E0202-AB42-4393-B022-4C23E5FC9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423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556DB9BB-D47C-4131-B117-0022549DC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928" y="4661512"/>
                <a:ext cx="1694" cy="338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64D3103A-5E94-4F06-A71F-AB8D65795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7117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411A69C1-3728-4097-8839-18932A099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A4FC81B0-AE0E-4E8A-BF84-8186544BC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50194257-67F6-4FE4-8D60-82D073A2D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41FB02AC-607D-4FD7-91FA-FB6262BC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2F4445B2-3396-4F08-8C61-177952329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3E5BAEDC-F0CF-46D4-91B5-B605B5E5B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2A27E673-C9D2-437A-8241-A8B181CAC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E25E23E3-F003-42E5-870F-3C4BF3E9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 60">
                <a:extLst>
                  <a:ext uri="{FF2B5EF4-FFF2-40B4-BE49-F238E27FC236}">
                    <a16:creationId xmlns:a16="http://schemas.microsoft.com/office/drawing/2014/main" id="{7C3B1442-426D-428B-B937-3FFF49349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 61">
                <a:extLst>
                  <a:ext uri="{FF2B5EF4-FFF2-40B4-BE49-F238E27FC236}">
                    <a16:creationId xmlns:a16="http://schemas.microsoft.com/office/drawing/2014/main" id="{22DB76E8-082B-442E-B0A0-C411AA2AD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 62">
                <a:extLst>
                  <a:ext uri="{FF2B5EF4-FFF2-40B4-BE49-F238E27FC236}">
                    <a16:creationId xmlns:a16="http://schemas.microsoft.com/office/drawing/2014/main" id="{209FA9ED-F7EB-465F-8659-E88135DD5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 63">
                <a:extLst>
                  <a:ext uri="{FF2B5EF4-FFF2-40B4-BE49-F238E27FC236}">
                    <a16:creationId xmlns:a16="http://schemas.microsoft.com/office/drawing/2014/main" id="{A77A10C3-6758-4C4A-A6C8-38E3622CF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 64">
                <a:extLst>
                  <a:ext uri="{FF2B5EF4-FFF2-40B4-BE49-F238E27FC236}">
                    <a16:creationId xmlns:a16="http://schemas.microsoft.com/office/drawing/2014/main" id="{6DF2E570-1EB2-434A-A4EB-35E94C02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114" y="4625101"/>
                <a:ext cx="380201" cy="839153"/>
              </a:xfrm>
              <a:custGeom>
                <a:avLst/>
                <a:gdLst>
                  <a:gd name="T0" fmla="*/ 27 w 190"/>
                  <a:gd name="T1" fmla="*/ 411 h 419"/>
                  <a:gd name="T2" fmla="*/ 28 w 190"/>
                  <a:gd name="T3" fmla="*/ 407 h 419"/>
                  <a:gd name="T4" fmla="*/ 188 w 190"/>
                  <a:gd name="T5" fmla="*/ 20 h 419"/>
                  <a:gd name="T6" fmla="*/ 189 w 190"/>
                  <a:gd name="T7" fmla="*/ 18 h 419"/>
                  <a:gd name="T8" fmla="*/ 189 w 190"/>
                  <a:gd name="T9" fmla="*/ 17 h 419"/>
                  <a:gd name="T10" fmla="*/ 190 w 190"/>
                  <a:gd name="T11" fmla="*/ 16 h 419"/>
                  <a:gd name="T12" fmla="*/ 190 w 190"/>
                  <a:gd name="T13" fmla="*/ 15 h 419"/>
                  <a:gd name="T14" fmla="*/ 190 w 190"/>
                  <a:gd name="T15" fmla="*/ 13 h 419"/>
                  <a:gd name="T16" fmla="*/ 190 w 190"/>
                  <a:gd name="T17" fmla="*/ 13 h 419"/>
                  <a:gd name="T18" fmla="*/ 190 w 190"/>
                  <a:gd name="T19" fmla="*/ 12 h 419"/>
                  <a:gd name="T20" fmla="*/ 190 w 190"/>
                  <a:gd name="T21" fmla="*/ 11 h 419"/>
                  <a:gd name="T22" fmla="*/ 190 w 190"/>
                  <a:gd name="T23" fmla="*/ 10 h 419"/>
                  <a:gd name="T24" fmla="*/ 190 w 190"/>
                  <a:gd name="T25" fmla="*/ 9 h 419"/>
                  <a:gd name="T26" fmla="*/ 190 w 190"/>
                  <a:gd name="T27" fmla="*/ 8 h 419"/>
                  <a:gd name="T28" fmla="*/ 189 w 190"/>
                  <a:gd name="T29" fmla="*/ 6 h 419"/>
                  <a:gd name="T30" fmla="*/ 189 w 190"/>
                  <a:gd name="T31" fmla="*/ 5 h 419"/>
                  <a:gd name="T32" fmla="*/ 189 w 190"/>
                  <a:gd name="T33" fmla="*/ 4 h 419"/>
                  <a:gd name="T34" fmla="*/ 188 w 190"/>
                  <a:gd name="T35" fmla="*/ 3 h 419"/>
                  <a:gd name="T36" fmla="*/ 188 w 190"/>
                  <a:gd name="T37" fmla="*/ 2 h 419"/>
                  <a:gd name="T38" fmla="*/ 188 w 190"/>
                  <a:gd name="T39" fmla="*/ 2 h 419"/>
                  <a:gd name="T40" fmla="*/ 188 w 190"/>
                  <a:gd name="T41" fmla="*/ 2 h 419"/>
                  <a:gd name="T42" fmla="*/ 188 w 190"/>
                  <a:gd name="T43" fmla="*/ 1 h 419"/>
                  <a:gd name="T44" fmla="*/ 188 w 190"/>
                  <a:gd name="T45" fmla="*/ 2 h 419"/>
                  <a:gd name="T46" fmla="*/ 122 w 190"/>
                  <a:gd name="T47" fmla="*/ 43 h 419"/>
                  <a:gd name="T48" fmla="*/ 0 w 190"/>
                  <a:gd name="T49" fmla="*/ 341 h 419"/>
                  <a:gd name="T50" fmla="*/ 12 w 190"/>
                  <a:gd name="T51" fmla="*/ 402 h 419"/>
                  <a:gd name="T52" fmla="*/ 16 w 190"/>
                  <a:gd name="T53" fmla="*/ 418 h 419"/>
                  <a:gd name="T54" fmla="*/ 17 w 190"/>
                  <a:gd name="T55" fmla="*/ 419 h 419"/>
                  <a:gd name="T56" fmla="*/ 17 w 190"/>
                  <a:gd name="T57" fmla="*/ 419 h 419"/>
                  <a:gd name="T58" fmla="*/ 17 w 190"/>
                  <a:gd name="T59" fmla="*/ 419 h 419"/>
                  <a:gd name="T60" fmla="*/ 20 w 190"/>
                  <a:gd name="T61" fmla="*/ 417 h 419"/>
                  <a:gd name="T62" fmla="*/ 21 w 190"/>
                  <a:gd name="T63" fmla="*/ 417 h 419"/>
                  <a:gd name="T64" fmla="*/ 24 w 190"/>
                  <a:gd name="T65" fmla="*/ 414 h 419"/>
                  <a:gd name="T66" fmla="*/ 24 w 190"/>
                  <a:gd name="T67" fmla="*/ 414 h 419"/>
                  <a:gd name="T68" fmla="*/ 27 w 190"/>
                  <a:gd name="T69" fmla="*/ 411 h 419"/>
                  <a:gd name="T70" fmla="*/ 26 w 190"/>
                  <a:gd name="T71" fmla="*/ 411 h 419"/>
                  <a:gd name="T72" fmla="*/ 27 w 190"/>
                  <a:gd name="T73" fmla="*/ 41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419">
                    <a:moveTo>
                      <a:pt x="27" y="411"/>
                    </a:moveTo>
                    <a:cubicBezTo>
                      <a:pt x="27" y="410"/>
                      <a:pt x="28" y="408"/>
                      <a:pt x="28" y="407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19"/>
                      <a:pt x="189" y="19"/>
                      <a:pt x="189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89" y="17"/>
                      <a:pt x="189" y="16"/>
                      <a:pt x="190" y="16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4"/>
                      <a:pt x="190" y="14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1"/>
                      <a:pt x="190" y="11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7"/>
                      <a:pt x="190" y="7"/>
                      <a:pt x="189" y="6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89" y="5"/>
                      <a:pt x="189" y="5"/>
                      <a:pt x="189" y="4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7" y="0"/>
                      <a:pt x="158" y="18"/>
                      <a:pt x="122" y="43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4" y="366"/>
                      <a:pt x="8" y="388"/>
                      <a:pt x="12" y="402"/>
                    </a:cubicBezTo>
                    <a:cubicBezTo>
                      <a:pt x="13" y="410"/>
                      <a:pt x="15" y="415"/>
                      <a:pt x="16" y="418"/>
                    </a:cubicBezTo>
                    <a:cubicBezTo>
                      <a:pt x="16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8" y="419"/>
                      <a:pt x="19" y="418"/>
                      <a:pt x="20" y="417"/>
                    </a:cubicBezTo>
                    <a:cubicBezTo>
                      <a:pt x="21" y="417"/>
                      <a:pt x="21" y="417"/>
                      <a:pt x="21" y="417"/>
                    </a:cubicBezTo>
                    <a:cubicBezTo>
                      <a:pt x="22" y="416"/>
                      <a:pt x="23" y="415"/>
                      <a:pt x="24" y="414"/>
                    </a:cubicBezTo>
                    <a:cubicBezTo>
                      <a:pt x="24" y="414"/>
                      <a:pt x="24" y="414"/>
                      <a:pt x="24" y="414"/>
                    </a:cubicBezTo>
                    <a:cubicBezTo>
                      <a:pt x="25" y="413"/>
                      <a:pt x="26" y="412"/>
                      <a:pt x="27" y="411"/>
                    </a:cubicBezTo>
                    <a:cubicBezTo>
                      <a:pt x="26" y="411"/>
                      <a:pt x="26" y="411"/>
                      <a:pt x="26" y="411"/>
                    </a:cubicBezTo>
                    <a:lnTo>
                      <a:pt x="27" y="41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BE08164C-0E93-414B-86D1-3C574239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759" y="4711472"/>
                <a:ext cx="308226" cy="596976"/>
              </a:xfrm>
              <a:custGeom>
                <a:avLst/>
                <a:gdLst>
                  <a:gd name="T0" fmla="*/ 0 w 154"/>
                  <a:gd name="T1" fmla="*/ 115 h 298"/>
                  <a:gd name="T2" fmla="*/ 31 w 154"/>
                  <a:gd name="T3" fmla="*/ 298 h 298"/>
                  <a:gd name="T4" fmla="*/ 32 w 154"/>
                  <a:gd name="T5" fmla="*/ 298 h 298"/>
                  <a:gd name="T6" fmla="*/ 154 w 154"/>
                  <a:gd name="T7" fmla="*/ 0 h 298"/>
                  <a:gd name="T8" fmla="*/ 0 w 154"/>
                  <a:gd name="T9" fmla="*/ 1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98">
                    <a:moveTo>
                      <a:pt x="0" y="115"/>
                    </a:moveTo>
                    <a:cubicBezTo>
                      <a:pt x="0" y="115"/>
                      <a:pt x="17" y="221"/>
                      <a:pt x="31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91" y="44"/>
                      <a:pt x="3" y="107"/>
                      <a:pt x="0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 66">
                <a:extLst>
                  <a:ext uri="{FF2B5EF4-FFF2-40B4-BE49-F238E27FC236}">
                    <a16:creationId xmlns:a16="http://schemas.microsoft.com/office/drawing/2014/main" id="{4A0DF295-5006-43C4-ADA7-60A39282E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793" y="4321109"/>
                <a:ext cx="298911" cy="290443"/>
              </a:xfrm>
              <a:custGeom>
                <a:avLst/>
                <a:gdLst>
                  <a:gd name="T0" fmla="*/ 50 w 353"/>
                  <a:gd name="T1" fmla="*/ 324 h 343"/>
                  <a:gd name="T2" fmla="*/ 81 w 353"/>
                  <a:gd name="T3" fmla="*/ 205 h 343"/>
                  <a:gd name="T4" fmla="*/ 0 w 353"/>
                  <a:gd name="T5" fmla="*/ 113 h 343"/>
                  <a:gd name="T6" fmla="*/ 123 w 353"/>
                  <a:gd name="T7" fmla="*/ 104 h 343"/>
                  <a:gd name="T8" fmla="*/ 187 w 353"/>
                  <a:gd name="T9" fmla="*/ 0 h 343"/>
                  <a:gd name="T10" fmla="*/ 232 w 353"/>
                  <a:gd name="T11" fmla="*/ 113 h 343"/>
                  <a:gd name="T12" fmla="*/ 353 w 353"/>
                  <a:gd name="T13" fmla="*/ 141 h 343"/>
                  <a:gd name="T14" fmla="*/ 258 w 353"/>
                  <a:gd name="T15" fmla="*/ 220 h 343"/>
                  <a:gd name="T16" fmla="*/ 268 w 353"/>
                  <a:gd name="T17" fmla="*/ 343 h 343"/>
                  <a:gd name="T18" fmla="*/ 164 w 353"/>
                  <a:gd name="T19" fmla="*/ 276 h 343"/>
                  <a:gd name="T20" fmla="*/ 50 w 353"/>
                  <a:gd name="T21" fmla="*/ 32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43">
                    <a:moveTo>
                      <a:pt x="50" y="324"/>
                    </a:moveTo>
                    <a:lnTo>
                      <a:pt x="81" y="205"/>
                    </a:lnTo>
                    <a:lnTo>
                      <a:pt x="0" y="113"/>
                    </a:lnTo>
                    <a:lnTo>
                      <a:pt x="123" y="104"/>
                    </a:lnTo>
                    <a:lnTo>
                      <a:pt x="187" y="0"/>
                    </a:lnTo>
                    <a:lnTo>
                      <a:pt x="232" y="113"/>
                    </a:lnTo>
                    <a:lnTo>
                      <a:pt x="353" y="141"/>
                    </a:lnTo>
                    <a:lnTo>
                      <a:pt x="258" y="220"/>
                    </a:lnTo>
                    <a:lnTo>
                      <a:pt x="268" y="343"/>
                    </a:lnTo>
                    <a:lnTo>
                      <a:pt x="164" y="276"/>
                    </a:lnTo>
                    <a:lnTo>
                      <a:pt x="50" y="32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2910428A-448B-46B5-B02A-28AFD346D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872" y="2480223"/>
                <a:ext cx="224395" cy="227782"/>
              </a:xfrm>
              <a:custGeom>
                <a:avLst/>
                <a:gdLst>
                  <a:gd name="T0" fmla="*/ 265 w 265"/>
                  <a:gd name="T1" fmla="*/ 71 h 269"/>
                  <a:gd name="T2" fmla="*/ 76 w 265"/>
                  <a:gd name="T3" fmla="*/ 269 h 269"/>
                  <a:gd name="T4" fmla="*/ 0 w 265"/>
                  <a:gd name="T5" fmla="*/ 198 h 269"/>
                  <a:gd name="T6" fmla="*/ 192 w 265"/>
                  <a:gd name="T7" fmla="*/ 0 h 269"/>
                  <a:gd name="T8" fmla="*/ 265 w 265"/>
                  <a:gd name="T9" fmla="*/ 7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9">
                    <a:moveTo>
                      <a:pt x="265" y="71"/>
                    </a:moveTo>
                    <a:lnTo>
                      <a:pt x="76" y="269"/>
                    </a:lnTo>
                    <a:lnTo>
                      <a:pt x="0" y="198"/>
                    </a:lnTo>
                    <a:lnTo>
                      <a:pt x="192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BC29676B-23E0-47F6-AEC9-746DB60A2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53" y="1874779"/>
                <a:ext cx="749395" cy="733306"/>
              </a:xfrm>
              <a:custGeom>
                <a:avLst/>
                <a:gdLst>
                  <a:gd name="T0" fmla="*/ 885 w 885"/>
                  <a:gd name="T1" fmla="*/ 672 h 866"/>
                  <a:gd name="T2" fmla="*/ 700 w 885"/>
                  <a:gd name="T3" fmla="*/ 866 h 866"/>
                  <a:gd name="T4" fmla="*/ 0 w 885"/>
                  <a:gd name="T5" fmla="*/ 194 h 866"/>
                  <a:gd name="T6" fmla="*/ 185 w 885"/>
                  <a:gd name="T7" fmla="*/ 0 h 866"/>
                  <a:gd name="T8" fmla="*/ 885 w 885"/>
                  <a:gd name="T9" fmla="*/ 672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866">
                    <a:moveTo>
                      <a:pt x="885" y="672"/>
                    </a:moveTo>
                    <a:lnTo>
                      <a:pt x="700" y="866"/>
                    </a:lnTo>
                    <a:lnTo>
                      <a:pt x="0" y="194"/>
                    </a:lnTo>
                    <a:lnTo>
                      <a:pt x="185" y="0"/>
                    </a:lnTo>
                    <a:lnTo>
                      <a:pt x="885" y="6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B9D6FD6A-E3DF-400E-B474-45C701D1A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308" y="1943368"/>
                <a:ext cx="620685" cy="598669"/>
              </a:xfrm>
              <a:custGeom>
                <a:avLst/>
                <a:gdLst>
                  <a:gd name="T0" fmla="*/ 733 w 733"/>
                  <a:gd name="T1" fmla="*/ 671 h 707"/>
                  <a:gd name="T2" fmla="*/ 700 w 733"/>
                  <a:gd name="T3" fmla="*/ 707 h 707"/>
                  <a:gd name="T4" fmla="*/ 0 w 733"/>
                  <a:gd name="T5" fmla="*/ 35 h 707"/>
                  <a:gd name="T6" fmla="*/ 33 w 733"/>
                  <a:gd name="T7" fmla="*/ 0 h 707"/>
                  <a:gd name="T8" fmla="*/ 733 w 733"/>
                  <a:gd name="T9" fmla="*/ 671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707">
                    <a:moveTo>
                      <a:pt x="733" y="671"/>
                    </a:moveTo>
                    <a:lnTo>
                      <a:pt x="700" y="707"/>
                    </a:lnTo>
                    <a:lnTo>
                      <a:pt x="0" y="35"/>
                    </a:lnTo>
                    <a:lnTo>
                      <a:pt x="33" y="0"/>
                    </a:lnTo>
                    <a:lnTo>
                      <a:pt x="733" y="6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 70">
                <a:extLst>
                  <a:ext uri="{FF2B5EF4-FFF2-40B4-BE49-F238E27FC236}">
                    <a16:creationId xmlns:a16="http://schemas.microsoft.com/office/drawing/2014/main" id="{B6D6876A-88C3-4E35-9E3B-C5198587B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2307" y="2443811"/>
                <a:ext cx="224395" cy="228629"/>
              </a:xfrm>
              <a:custGeom>
                <a:avLst/>
                <a:gdLst>
                  <a:gd name="T0" fmla="*/ 265 w 265"/>
                  <a:gd name="T1" fmla="*/ 71 h 270"/>
                  <a:gd name="T2" fmla="*/ 73 w 265"/>
                  <a:gd name="T3" fmla="*/ 270 h 270"/>
                  <a:gd name="T4" fmla="*/ 0 w 265"/>
                  <a:gd name="T5" fmla="*/ 199 h 270"/>
                  <a:gd name="T6" fmla="*/ 189 w 265"/>
                  <a:gd name="T7" fmla="*/ 0 h 270"/>
                  <a:gd name="T8" fmla="*/ 265 w 265"/>
                  <a:gd name="T9" fmla="*/ 7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70">
                    <a:moveTo>
                      <a:pt x="265" y="71"/>
                    </a:moveTo>
                    <a:lnTo>
                      <a:pt x="73" y="270"/>
                    </a:lnTo>
                    <a:lnTo>
                      <a:pt x="0" y="199"/>
                    </a:lnTo>
                    <a:lnTo>
                      <a:pt x="189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43AD70CB-2AF6-40CA-8B88-3170D930D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8638" y="1774860"/>
                <a:ext cx="268427" cy="264193"/>
              </a:xfrm>
              <a:custGeom>
                <a:avLst/>
                <a:gdLst>
                  <a:gd name="T0" fmla="*/ 135 w 317"/>
                  <a:gd name="T1" fmla="*/ 312 h 312"/>
                  <a:gd name="T2" fmla="*/ 0 w 317"/>
                  <a:gd name="T3" fmla="*/ 0 h 312"/>
                  <a:gd name="T4" fmla="*/ 317 w 317"/>
                  <a:gd name="T5" fmla="*/ 121 h 312"/>
                  <a:gd name="T6" fmla="*/ 135 w 317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312">
                    <a:moveTo>
                      <a:pt x="135" y="312"/>
                    </a:moveTo>
                    <a:lnTo>
                      <a:pt x="0" y="0"/>
                    </a:lnTo>
                    <a:lnTo>
                      <a:pt x="317" y="121"/>
                    </a:lnTo>
                    <a:lnTo>
                      <a:pt x="135" y="3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 72">
                <a:extLst>
                  <a:ext uri="{FF2B5EF4-FFF2-40B4-BE49-F238E27FC236}">
                    <a16:creationId xmlns:a16="http://schemas.microsoft.com/office/drawing/2014/main" id="{D2B14579-3630-424C-8C42-0FB9B0723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179" y="1776553"/>
                <a:ext cx="136331" cy="132097"/>
              </a:xfrm>
              <a:custGeom>
                <a:avLst/>
                <a:gdLst>
                  <a:gd name="T0" fmla="*/ 161 w 161"/>
                  <a:gd name="T1" fmla="*/ 62 h 156"/>
                  <a:gd name="T2" fmla="*/ 0 w 161"/>
                  <a:gd name="T3" fmla="*/ 0 h 156"/>
                  <a:gd name="T4" fmla="*/ 68 w 161"/>
                  <a:gd name="T5" fmla="*/ 156 h 156"/>
                  <a:gd name="T6" fmla="*/ 161 w 161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6">
                    <a:moveTo>
                      <a:pt x="161" y="62"/>
                    </a:moveTo>
                    <a:lnTo>
                      <a:pt x="0" y="0"/>
                    </a:lnTo>
                    <a:lnTo>
                      <a:pt x="68" y="156"/>
                    </a:lnTo>
                    <a:lnTo>
                      <a:pt x="161" y="6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9A8179BF-6D73-4F84-A167-55BB75551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623" y="3735988"/>
                <a:ext cx="550403" cy="552943"/>
              </a:xfrm>
              <a:custGeom>
                <a:avLst/>
                <a:gdLst>
                  <a:gd name="T0" fmla="*/ 216 w 275"/>
                  <a:gd name="T1" fmla="*/ 44 h 276"/>
                  <a:gd name="T2" fmla="*/ 232 w 275"/>
                  <a:gd name="T3" fmla="*/ 217 h 276"/>
                  <a:gd name="T4" fmla="*/ 59 w 275"/>
                  <a:gd name="T5" fmla="*/ 233 h 276"/>
                  <a:gd name="T6" fmla="*/ 43 w 275"/>
                  <a:gd name="T7" fmla="*/ 60 h 276"/>
                  <a:gd name="T8" fmla="*/ 216 w 275"/>
                  <a:gd name="T9" fmla="*/ 4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76">
                    <a:moveTo>
                      <a:pt x="216" y="44"/>
                    </a:moveTo>
                    <a:cubicBezTo>
                      <a:pt x="268" y="87"/>
                      <a:pt x="275" y="164"/>
                      <a:pt x="232" y="217"/>
                    </a:cubicBezTo>
                    <a:cubicBezTo>
                      <a:pt x="189" y="269"/>
                      <a:pt x="111" y="276"/>
                      <a:pt x="59" y="233"/>
                    </a:cubicBezTo>
                    <a:cubicBezTo>
                      <a:pt x="7" y="189"/>
                      <a:pt x="0" y="112"/>
                      <a:pt x="43" y="60"/>
                    </a:cubicBezTo>
                    <a:cubicBezTo>
                      <a:pt x="86" y="8"/>
                      <a:pt x="164" y="0"/>
                      <a:pt x="216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9B8D2DFD-48CE-49AF-9B76-95C9D29B7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486" y="3878246"/>
                <a:ext cx="188831" cy="187984"/>
              </a:xfrm>
              <a:custGeom>
                <a:avLst/>
                <a:gdLst>
                  <a:gd name="T0" fmla="*/ 74 w 94"/>
                  <a:gd name="T1" fmla="*/ 15 h 94"/>
                  <a:gd name="T2" fmla="*/ 79 w 94"/>
                  <a:gd name="T3" fmla="*/ 74 h 94"/>
                  <a:gd name="T4" fmla="*/ 20 w 94"/>
                  <a:gd name="T5" fmla="*/ 79 h 94"/>
                  <a:gd name="T6" fmla="*/ 14 w 94"/>
                  <a:gd name="T7" fmla="*/ 20 h 94"/>
                  <a:gd name="T8" fmla="*/ 74 w 94"/>
                  <a:gd name="T9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4">
                    <a:moveTo>
                      <a:pt x="74" y="15"/>
                    </a:moveTo>
                    <a:cubicBezTo>
                      <a:pt x="92" y="29"/>
                      <a:pt x="94" y="56"/>
                      <a:pt x="79" y="74"/>
                    </a:cubicBezTo>
                    <a:cubicBezTo>
                      <a:pt x="65" y="92"/>
                      <a:pt x="38" y="94"/>
                      <a:pt x="20" y="79"/>
                    </a:cubicBezTo>
                    <a:cubicBezTo>
                      <a:pt x="2" y="65"/>
                      <a:pt x="0" y="38"/>
                      <a:pt x="14" y="20"/>
                    </a:cubicBezTo>
                    <a:cubicBezTo>
                      <a:pt x="29" y="2"/>
                      <a:pt x="56" y="0"/>
                      <a:pt x="74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0C75CE34-983A-4FA5-A296-58FC060BE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034" y="3973932"/>
                <a:ext cx="196452" cy="202379"/>
              </a:xfrm>
              <a:custGeom>
                <a:avLst/>
                <a:gdLst>
                  <a:gd name="T0" fmla="*/ 98 w 98"/>
                  <a:gd name="T1" fmla="*/ 24 h 101"/>
                  <a:gd name="T2" fmla="*/ 95 w 98"/>
                  <a:gd name="T3" fmla="*/ 21 h 101"/>
                  <a:gd name="T4" fmla="*/ 17 w 98"/>
                  <a:gd name="T5" fmla="*/ 22 h 101"/>
                  <a:gd name="T6" fmla="*/ 31 w 98"/>
                  <a:gd name="T7" fmla="*/ 99 h 101"/>
                  <a:gd name="T8" fmla="*/ 34 w 98"/>
                  <a:gd name="T9" fmla="*/ 101 h 101"/>
                  <a:gd name="T10" fmla="*/ 98 w 98"/>
                  <a:gd name="T11" fmla="*/ 2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1">
                    <a:moveTo>
                      <a:pt x="98" y="24"/>
                    </a:moveTo>
                    <a:cubicBezTo>
                      <a:pt x="97" y="23"/>
                      <a:pt x="96" y="22"/>
                      <a:pt x="95" y="21"/>
                    </a:cubicBezTo>
                    <a:cubicBezTo>
                      <a:pt x="70" y="0"/>
                      <a:pt x="35" y="1"/>
                      <a:pt x="17" y="22"/>
                    </a:cubicBezTo>
                    <a:cubicBezTo>
                      <a:pt x="0" y="44"/>
                      <a:pt x="5" y="78"/>
                      <a:pt x="31" y="99"/>
                    </a:cubicBezTo>
                    <a:cubicBezTo>
                      <a:pt x="32" y="100"/>
                      <a:pt x="33" y="100"/>
                      <a:pt x="34" y="101"/>
                    </a:cubicBezTo>
                    <a:lnTo>
                      <a:pt x="9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4D675343-A7D6-4E18-8206-E2655FC57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307" y="3045021"/>
                <a:ext cx="187984" cy="117702"/>
              </a:xfrm>
              <a:custGeom>
                <a:avLst/>
                <a:gdLst>
                  <a:gd name="T0" fmla="*/ 0 w 94"/>
                  <a:gd name="T1" fmla="*/ 37 h 59"/>
                  <a:gd name="T2" fmla="*/ 14 w 94"/>
                  <a:gd name="T3" fmla="*/ 59 h 59"/>
                  <a:gd name="T4" fmla="*/ 94 w 94"/>
                  <a:gd name="T5" fmla="*/ 23 h 59"/>
                  <a:gd name="T6" fmla="*/ 84 w 94"/>
                  <a:gd name="T7" fmla="*/ 0 h 59"/>
                  <a:gd name="T8" fmla="*/ 0 w 94"/>
                  <a:gd name="T9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37"/>
                    </a:moveTo>
                    <a:cubicBezTo>
                      <a:pt x="6" y="43"/>
                      <a:pt x="11" y="50"/>
                      <a:pt x="14" y="59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89" y="17"/>
                      <a:pt x="85" y="9"/>
                      <a:pt x="84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 77">
                <a:extLst>
                  <a:ext uri="{FF2B5EF4-FFF2-40B4-BE49-F238E27FC236}">
                    <a16:creationId xmlns:a16="http://schemas.microsoft.com/office/drawing/2014/main" id="{3894B44E-3116-4D6E-8558-BB5FB42A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9404" y="2936634"/>
                <a:ext cx="55887" cy="168508"/>
              </a:xfrm>
              <a:custGeom>
                <a:avLst/>
                <a:gdLst>
                  <a:gd name="T0" fmla="*/ 24 w 28"/>
                  <a:gd name="T1" fmla="*/ 84 h 84"/>
                  <a:gd name="T2" fmla="*/ 25 w 28"/>
                  <a:gd name="T3" fmla="*/ 84 h 84"/>
                  <a:gd name="T4" fmla="*/ 28 w 28"/>
                  <a:gd name="T5" fmla="*/ 2 h 84"/>
                  <a:gd name="T6" fmla="*/ 6 w 28"/>
                  <a:gd name="T7" fmla="*/ 1 h 84"/>
                  <a:gd name="T8" fmla="*/ 3 w 28"/>
                  <a:gd name="T9" fmla="*/ 0 h 84"/>
                  <a:gd name="T10" fmla="*/ 0 w 28"/>
                  <a:gd name="T11" fmla="*/ 83 h 84"/>
                  <a:gd name="T12" fmla="*/ 24 w 28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24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1" y="3"/>
                      <a:pt x="13" y="3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7" y="81"/>
                      <a:pt x="16" y="81"/>
                      <a:pt x="24" y="8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 78">
                <a:extLst>
                  <a:ext uri="{FF2B5EF4-FFF2-40B4-BE49-F238E27FC236}">
                    <a16:creationId xmlns:a16="http://schemas.microsoft.com/office/drawing/2014/main" id="{BE54A365-55EE-4AF2-BDA3-490A0B238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283" y="2756271"/>
                <a:ext cx="196452" cy="186290"/>
              </a:xfrm>
              <a:custGeom>
                <a:avLst/>
                <a:gdLst>
                  <a:gd name="T0" fmla="*/ 58 w 98"/>
                  <a:gd name="T1" fmla="*/ 92 h 93"/>
                  <a:gd name="T2" fmla="*/ 90 w 98"/>
                  <a:gd name="T3" fmla="*/ 62 h 93"/>
                  <a:gd name="T4" fmla="*/ 62 w 98"/>
                  <a:gd name="T5" fmla="*/ 7 h 93"/>
                  <a:gd name="T6" fmla="*/ 7 w 98"/>
                  <a:gd name="T7" fmla="*/ 36 h 93"/>
                  <a:gd name="T8" fmla="*/ 33 w 98"/>
                  <a:gd name="T9" fmla="*/ 90 h 93"/>
                  <a:gd name="T10" fmla="*/ 36 w 98"/>
                  <a:gd name="T11" fmla="*/ 91 h 93"/>
                  <a:gd name="T12" fmla="*/ 58 w 98"/>
                  <a:gd name="T13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3">
                    <a:moveTo>
                      <a:pt x="58" y="92"/>
                    </a:moveTo>
                    <a:cubicBezTo>
                      <a:pt x="73" y="89"/>
                      <a:pt x="86" y="78"/>
                      <a:pt x="90" y="62"/>
                    </a:cubicBezTo>
                    <a:cubicBezTo>
                      <a:pt x="98" y="39"/>
                      <a:pt x="85" y="14"/>
                      <a:pt x="62" y="7"/>
                    </a:cubicBezTo>
                    <a:cubicBezTo>
                      <a:pt x="38" y="0"/>
                      <a:pt x="14" y="13"/>
                      <a:pt x="7" y="36"/>
                    </a:cubicBezTo>
                    <a:cubicBezTo>
                      <a:pt x="0" y="58"/>
                      <a:pt x="11" y="82"/>
                      <a:pt x="33" y="90"/>
                    </a:cubicBezTo>
                    <a:cubicBezTo>
                      <a:pt x="34" y="90"/>
                      <a:pt x="35" y="91"/>
                      <a:pt x="36" y="91"/>
                    </a:cubicBezTo>
                    <a:cubicBezTo>
                      <a:pt x="43" y="93"/>
                      <a:pt x="51" y="93"/>
                      <a:pt x="58" y="9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 79">
                <a:extLst>
                  <a:ext uri="{FF2B5EF4-FFF2-40B4-BE49-F238E27FC236}">
                    <a16:creationId xmlns:a16="http://schemas.microsoft.com/office/drawing/2014/main" id="{1FA45FF7-6B85-4251-8D1C-7DF4E5B96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3275" y="2936634"/>
                <a:ext cx="188831" cy="196452"/>
              </a:xfrm>
              <a:custGeom>
                <a:avLst/>
                <a:gdLst>
                  <a:gd name="T0" fmla="*/ 58 w 94"/>
                  <a:gd name="T1" fmla="*/ 7 h 98"/>
                  <a:gd name="T2" fmla="*/ 3 w 94"/>
                  <a:gd name="T3" fmla="*/ 36 h 98"/>
                  <a:gd name="T4" fmla="*/ 1 w 94"/>
                  <a:gd name="T5" fmla="*/ 54 h 98"/>
                  <a:gd name="T6" fmla="*/ 11 w 94"/>
                  <a:gd name="T7" fmla="*/ 77 h 98"/>
                  <a:gd name="T8" fmla="*/ 32 w 94"/>
                  <a:gd name="T9" fmla="*/ 91 h 98"/>
                  <a:gd name="T10" fmla="*/ 86 w 94"/>
                  <a:gd name="T11" fmla="*/ 62 h 98"/>
                  <a:gd name="T12" fmla="*/ 58 w 94"/>
                  <a:gd name="T13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98">
                    <a:moveTo>
                      <a:pt x="58" y="7"/>
                    </a:moveTo>
                    <a:cubicBezTo>
                      <a:pt x="35" y="0"/>
                      <a:pt x="10" y="13"/>
                      <a:pt x="3" y="36"/>
                    </a:cubicBezTo>
                    <a:cubicBezTo>
                      <a:pt x="1" y="42"/>
                      <a:pt x="0" y="48"/>
                      <a:pt x="1" y="54"/>
                    </a:cubicBezTo>
                    <a:cubicBezTo>
                      <a:pt x="2" y="63"/>
                      <a:pt x="6" y="71"/>
                      <a:pt x="11" y="77"/>
                    </a:cubicBezTo>
                    <a:cubicBezTo>
                      <a:pt x="17" y="84"/>
                      <a:pt x="24" y="88"/>
                      <a:pt x="32" y="91"/>
                    </a:cubicBezTo>
                    <a:cubicBezTo>
                      <a:pt x="55" y="98"/>
                      <a:pt x="79" y="85"/>
                      <a:pt x="86" y="62"/>
                    </a:cubicBezTo>
                    <a:cubicBezTo>
                      <a:pt x="94" y="39"/>
                      <a:pt x="81" y="14"/>
                      <a:pt x="58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 80">
                <a:extLst>
                  <a:ext uri="{FF2B5EF4-FFF2-40B4-BE49-F238E27FC236}">
                    <a16:creationId xmlns:a16="http://schemas.microsoft.com/office/drawing/2014/main" id="{F99DF7B5-1843-4803-8DC1-D12BCCBD4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194" y="3099214"/>
                <a:ext cx="187984" cy="186290"/>
              </a:xfrm>
              <a:custGeom>
                <a:avLst/>
                <a:gdLst>
                  <a:gd name="T0" fmla="*/ 77 w 94"/>
                  <a:gd name="T1" fmla="*/ 10 h 93"/>
                  <a:gd name="T2" fmla="*/ 63 w 94"/>
                  <a:gd name="T3" fmla="*/ 3 h 93"/>
                  <a:gd name="T4" fmla="*/ 62 w 94"/>
                  <a:gd name="T5" fmla="*/ 3 h 93"/>
                  <a:gd name="T6" fmla="*/ 38 w 94"/>
                  <a:gd name="T7" fmla="*/ 2 h 93"/>
                  <a:gd name="T8" fmla="*/ 7 w 94"/>
                  <a:gd name="T9" fmla="*/ 31 h 93"/>
                  <a:gd name="T10" fmla="*/ 36 w 94"/>
                  <a:gd name="T11" fmla="*/ 86 h 93"/>
                  <a:gd name="T12" fmla="*/ 91 w 94"/>
                  <a:gd name="T13" fmla="*/ 57 h 93"/>
                  <a:gd name="T14" fmla="*/ 91 w 94"/>
                  <a:gd name="T15" fmla="*/ 32 h 93"/>
                  <a:gd name="T16" fmla="*/ 77 w 94"/>
                  <a:gd name="T17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93">
                    <a:moveTo>
                      <a:pt x="77" y="10"/>
                    </a:moveTo>
                    <a:cubicBezTo>
                      <a:pt x="73" y="7"/>
                      <a:pt x="68" y="5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54" y="0"/>
                      <a:pt x="45" y="0"/>
                      <a:pt x="38" y="2"/>
                    </a:cubicBezTo>
                    <a:cubicBezTo>
                      <a:pt x="24" y="6"/>
                      <a:pt x="12" y="17"/>
                      <a:pt x="7" y="31"/>
                    </a:cubicBezTo>
                    <a:cubicBezTo>
                      <a:pt x="0" y="55"/>
                      <a:pt x="13" y="79"/>
                      <a:pt x="36" y="86"/>
                    </a:cubicBezTo>
                    <a:cubicBezTo>
                      <a:pt x="59" y="93"/>
                      <a:pt x="84" y="80"/>
                      <a:pt x="91" y="57"/>
                    </a:cubicBezTo>
                    <a:cubicBezTo>
                      <a:pt x="94" y="49"/>
                      <a:pt x="93" y="40"/>
                      <a:pt x="91" y="32"/>
                    </a:cubicBezTo>
                    <a:cubicBezTo>
                      <a:pt x="88" y="23"/>
                      <a:pt x="83" y="16"/>
                      <a:pt x="77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 81">
                <a:extLst>
                  <a:ext uri="{FF2B5EF4-FFF2-40B4-BE49-F238E27FC236}">
                    <a16:creationId xmlns:a16="http://schemas.microsoft.com/office/drawing/2014/main" id="{478278A1-3973-4F3D-848F-99ED0DF9C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62" y="2814698"/>
                <a:ext cx="568185" cy="568185"/>
              </a:xfrm>
              <a:custGeom>
                <a:avLst/>
                <a:gdLst>
                  <a:gd name="T0" fmla="*/ 274 w 284"/>
                  <a:gd name="T1" fmla="*/ 153 h 284"/>
                  <a:gd name="T2" fmla="*/ 259 w 284"/>
                  <a:gd name="T3" fmla="*/ 203 h 284"/>
                  <a:gd name="T4" fmla="*/ 128 w 284"/>
                  <a:gd name="T5" fmla="*/ 274 h 284"/>
                  <a:gd name="T6" fmla="*/ 81 w 284"/>
                  <a:gd name="T7" fmla="*/ 258 h 284"/>
                  <a:gd name="T8" fmla="*/ 9 w 284"/>
                  <a:gd name="T9" fmla="*/ 127 h 284"/>
                  <a:gd name="T10" fmla="*/ 22 w 284"/>
                  <a:gd name="T11" fmla="*/ 81 h 284"/>
                  <a:gd name="T12" fmla="*/ 153 w 284"/>
                  <a:gd name="T13" fmla="*/ 9 h 284"/>
                  <a:gd name="T14" fmla="*/ 203 w 284"/>
                  <a:gd name="T15" fmla="*/ 22 h 284"/>
                  <a:gd name="T16" fmla="*/ 274 w 284"/>
                  <a:gd name="T17" fmla="*/ 15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84">
                    <a:moveTo>
                      <a:pt x="274" y="153"/>
                    </a:moveTo>
                    <a:cubicBezTo>
                      <a:pt x="284" y="170"/>
                      <a:pt x="276" y="193"/>
                      <a:pt x="259" y="203"/>
                    </a:cubicBezTo>
                    <a:cubicBezTo>
                      <a:pt x="128" y="274"/>
                      <a:pt x="128" y="274"/>
                      <a:pt x="128" y="274"/>
                    </a:cubicBezTo>
                    <a:cubicBezTo>
                      <a:pt x="110" y="284"/>
                      <a:pt x="90" y="275"/>
                      <a:pt x="81" y="25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10"/>
                      <a:pt x="5" y="90"/>
                      <a:pt x="22" y="8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71" y="0"/>
                      <a:pt x="193" y="4"/>
                      <a:pt x="203" y="22"/>
                    </a:cubicBezTo>
                    <a:lnTo>
                      <a:pt x="274" y="15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4D239397-3D32-4269-A4A4-6156AA1B2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26" y="4144133"/>
                <a:ext cx="288750" cy="624919"/>
              </a:xfrm>
              <a:custGeom>
                <a:avLst/>
                <a:gdLst>
                  <a:gd name="T0" fmla="*/ 56 w 144"/>
                  <a:gd name="T1" fmla="*/ 105 h 312"/>
                  <a:gd name="T2" fmla="*/ 0 w 144"/>
                  <a:gd name="T3" fmla="*/ 298 h 312"/>
                  <a:gd name="T4" fmla="*/ 20 w 144"/>
                  <a:gd name="T5" fmla="*/ 306 h 312"/>
                  <a:gd name="T6" fmla="*/ 41 w 144"/>
                  <a:gd name="T7" fmla="*/ 312 h 312"/>
                  <a:gd name="T8" fmla="*/ 117 w 144"/>
                  <a:gd name="T9" fmla="*/ 126 h 312"/>
                  <a:gd name="T10" fmla="*/ 124 w 144"/>
                  <a:gd name="T11" fmla="*/ 7 h 312"/>
                  <a:gd name="T12" fmla="*/ 56 w 144"/>
                  <a:gd name="T13" fmla="*/ 1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12">
                    <a:moveTo>
                      <a:pt x="56" y="105"/>
                    </a:moveTo>
                    <a:cubicBezTo>
                      <a:pt x="39" y="154"/>
                      <a:pt x="0" y="298"/>
                      <a:pt x="0" y="298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100" y="175"/>
                      <a:pt x="117" y="126"/>
                    </a:cubicBezTo>
                    <a:cubicBezTo>
                      <a:pt x="142" y="55"/>
                      <a:pt x="144" y="14"/>
                      <a:pt x="124" y="7"/>
                    </a:cubicBezTo>
                    <a:cubicBezTo>
                      <a:pt x="105" y="0"/>
                      <a:pt x="81" y="34"/>
                      <a:pt x="56" y="10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 83">
                <a:extLst>
                  <a:ext uri="{FF2B5EF4-FFF2-40B4-BE49-F238E27FC236}">
                    <a16:creationId xmlns:a16="http://schemas.microsoft.com/office/drawing/2014/main" id="{E37817BF-A518-4636-A296-105E233EB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768" y="4619173"/>
                <a:ext cx="574959" cy="576653"/>
              </a:xfrm>
              <a:custGeom>
                <a:avLst/>
                <a:gdLst>
                  <a:gd name="T0" fmla="*/ 186 w 287"/>
                  <a:gd name="T1" fmla="*/ 23 h 288"/>
                  <a:gd name="T2" fmla="*/ 264 w 287"/>
                  <a:gd name="T3" fmla="*/ 186 h 288"/>
                  <a:gd name="T4" fmla="*/ 101 w 287"/>
                  <a:gd name="T5" fmla="*/ 265 h 288"/>
                  <a:gd name="T6" fmla="*/ 23 w 287"/>
                  <a:gd name="T7" fmla="*/ 102 h 288"/>
                  <a:gd name="T8" fmla="*/ 186 w 287"/>
                  <a:gd name="T9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88">
                    <a:moveTo>
                      <a:pt x="186" y="23"/>
                    </a:moveTo>
                    <a:cubicBezTo>
                      <a:pt x="252" y="47"/>
                      <a:pt x="287" y="120"/>
                      <a:pt x="264" y="186"/>
                    </a:cubicBezTo>
                    <a:cubicBezTo>
                      <a:pt x="241" y="253"/>
                      <a:pt x="168" y="288"/>
                      <a:pt x="101" y="265"/>
                    </a:cubicBezTo>
                    <a:cubicBezTo>
                      <a:pt x="35" y="241"/>
                      <a:pt x="0" y="169"/>
                      <a:pt x="23" y="102"/>
                    </a:cubicBezTo>
                    <a:cubicBezTo>
                      <a:pt x="46" y="35"/>
                      <a:pt x="119" y="0"/>
                      <a:pt x="18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 84">
                <a:extLst>
                  <a:ext uri="{FF2B5EF4-FFF2-40B4-BE49-F238E27FC236}">
                    <a16:creationId xmlns:a16="http://schemas.microsoft.com/office/drawing/2014/main" id="{992EAB91-2A84-47CA-8055-B7F065C78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817" y="4686915"/>
                <a:ext cx="442016" cy="442863"/>
              </a:xfrm>
              <a:custGeom>
                <a:avLst/>
                <a:gdLst>
                  <a:gd name="T0" fmla="*/ 143 w 221"/>
                  <a:gd name="T1" fmla="*/ 17 h 221"/>
                  <a:gd name="T2" fmla="*/ 203 w 221"/>
                  <a:gd name="T3" fmla="*/ 142 h 221"/>
                  <a:gd name="T4" fmla="*/ 78 w 221"/>
                  <a:gd name="T5" fmla="*/ 203 h 221"/>
                  <a:gd name="T6" fmla="*/ 18 w 221"/>
                  <a:gd name="T7" fmla="*/ 78 h 221"/>
                  <a:gd name="T8" fmla="*/ 143 w 221"/>
                  <a:gd name="T9" fmla="*/ 1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1">
                    <a:moveTo>
                      <a:pt x="143" y="17"/>
                    </a:moveTo>
                    <a:cubicBezTo>
                      <a:pt x="194" y="35"/>
                      <a:pt x="221" y="91"/>
                      <a:pt x="203" y="142"/>
                    </a:cubicBezTo>
                    <a:cubicBezTo>
                      <a:pt x="185" y="194"/>
                      <a:pt x="129" y="221"/>
                      <a:pt x="78" y="203"/>
                    </a:cubicBezTo>
                    <a:cubicBezTo>
                      <a:pt x="27" y="185"/>
                      <a:pt x="0" y="129"/>
                      <a:pt x="18" y="78"/>
                    </a:cubicBezTo>
                    <a:cubicBezTo>
                      <a:pt x="36" y="27"/>
                      <a:pt x="92" y="0"/>
                      <a:pt x="143" y="1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ECC100AF-EEFF-488D-9DF3-C11D890F0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220" y="4785141"/>
                <a:ext cx="404758" cy="342943"/>
              </a:xfrm>
              <a:custGeom>
                <a:avLst/>
                <a:gdLst>
                  <a:gd name="T0" fmla="*/ 171 w 202"/>
                  <a:gd name="T1" fmla="*/ 44 h 171"/>
                  <a:gd name="T2" fmla="*/ 122 w 202"/>
                  <a:gd name="T3" fmla="*/ 99 h 171"/>
                  <a:gd name="T4" fmla="*/ 118 w 202"/>
                  <a:gd name="T5" fmla="*/ 100 h 171"/>
                  <a:gd name="T6" fmla="*/ 117 w 202"/>
                  <a:gd name="T7" fmla="*/ 101 h 171"/>
                  <a:gd name="T8" fmla="*/ 116 w 202"/>
                  <a:gd name="T9" fmla="*/ 101 h 171"/>
                  <a:gd name="T10" fmla="*/ 105 w 202"/>
                  <a:gd name="T11" fmla="*/ 105 h 171"/>
                  <a:gd name="T12" fmla="*/ 95 w 202"/>
                  <a:gd name="T13" fmla="*/ 108 h 171"/>
                  <a:gd name="T14" fmla="*/ 47 w 202"/>
                  <a:gd name="T15" fmla="*/ 105 h 171"/>
                  <a:gd name="T16" fmla="*/ 0 w 202"/>
                  <a:gd name="T17" fmla="*/ 67 h 171"/>
                  <a:gd name="T18" fmla="*/ 65 w 202"/>
                  <a:gd name="T19" fmla="*/ 153 h 171"/>
                  <a:gd name="T20" fmla="*/ 190 w 202"/>
                  <a:gd name="T21" fmla="*/ 93 h 171"/>
                  <a:gd name="T22" fmla="*/ 175 w 202"/>
                  <a:gd name="T23" fmla="*/ 0 h 171"/>
                  <a:gd name="T24" fmla="*/ 171 w 202"/>
                  <a:gd name="T25" fmla="*/ 4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71">
                    <a:moveTo>
                      <a:pt x="171" y="44"/>
                    </a:moveTo>
                    <a:cubicBezTo>
                      <a:pt x="162" y="68"/>
                      <a:pt x="145" y="88"/>
                      <a:pt x="122" y="99"/>
                    </a:cubicBezTo>
                    <a:cubicBezTo>
                      <a:pt x="121" y="100"/>
                      <a:pt x="119" y="100"/>
                      <a:pt x="118" y="100"/>
                    </a:cubicBezTo>
                    <a:cubicBezTo>
                      <a:pt x="118" y="101"/>
                      <a:pt x="118" y="101"/>
                      <a:pt x="117" y="101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2" y="103"/>
                      <a:pt x="109" y="104"/>
                      <a:pt x="105" y="105"/>
                    </a:cubicBezTo>
                    <a:cubicBezTo>
                      <a:pt x="101" y="106"/>
                      <a:pt x="98" y="107"/>
                      <a:pt x="95" y="108"/>
                    </a:cubicBezTo>
                    <a:cubicBezTo>
                      <a:pt x="79" y="112"/>
                      <a:pt x="63" y="110"/>
                      <a:pt x="47" y="105"/>
                    </a:cubicBezTo>
                    <a:cubicBezTo>
                      <a:pt x="28" y="98"/>
                      <a:pt x="11" y="84"/>
                      <a:pt x="0" y="67"/>
                    </a:cubicBezTo>
                    <a:cubicBezTo>
                      <a:pt x="2" y="105"/>
                      <a:pt x="27" y="140"/>
                      <a:pt x="65" y="153"/>
                    </a:cubicBezTo>
                    <a:cubicBezTo>
                      <a:pt x="117" y="171"/>
                      <a:pt x="173" y="144"/>
                      <a:pt x="190" y="93"/>
                    </a:cubicBezTo>
                    <a:cubicBezTo>
                      <a:pt x="202" y="60"/>
                      <a:pt x="195" y="26"/>
                      <a:pt x="175" y="0"/>
                    </a:cubicBezTo>
                    <a:cubicBezTo>
                      <a:pt x="177" y="15"/>
                      <a:pt x="176" y="30"/>
                      <a:pt x="171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 86">
                <a:extLst>
                  <a:ext uri="{FF2B5EF4-FFF2-40B4-BE49-F238E27FC236}">
                    <a16:creationId xmlns:a16="http://schemas.microsoft.com/office/drawing/2014/main" id="{4CE67AC3-D849-4665-BE48-F91B85390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55" y="4548891"/>
                <a:ext cx="148185" cy="92298"/>
              </a:xfrm>
              <a:custGeom>
                <a:avLst/>
                <a:gdLst>
                  <a:gd name="T0" fmla="*/ 4 w 74"/>
                  <a:gd name="T1" fmla="*/ 9 h 46"/>
                  <a:gd name="T2" fmla="*/ 18 w 74"/>
                  <a:gd name="T3" fmla="*/ 2 h 46"/>
                  <a:gd name="T4" fmla="*/ 65 w 74"/>
                  <a:gd name="T5" fmla="*/ 19 h 46"/>
                  <a:gd name="T6" fmla="*/ 72 w 74"/>
                  <a:gd name="T7" fmla="*/ 33 h 46"/>
                  <a:gd name="T8" fmla="*/ 71 w 74"/>
                  <a:gd name="T9" fmla="*/ 37 h 46"/>
                  <a:gd name="T10" fmla="*/ 57 w 74"/>
                  <a:gd name="T11" fmla="*/ 44 h 46"/>
                  <a:gd name="T12" fmla="*/ 9 w 74"/>
                  <a:gd name="T13" fmla="*/ 27 h 46"/>
                  <a:gd name="T14" fmla="*/ 2 w 74"/>
                  <a:gd name="T15" fmla="*/ 13 h 46"/>
                  <a:gd name="T16" fmla="*/ 4 w 74"/>
                  <a:gd name="T17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6">
                    <a:moveTo>
                      <a:pt x="4" y="9"/>
                    </a:moveTo>
                    <a:cubicBezTo>
                      <a:pt x="6" y="3"/>
                      <a:pt x="12" y="0"/>
                      <a:pt x="18" y="2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71" y="21"/>
                      <a:pt x="74" y="27"/>
                      <a:pt x="72" y="33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43"/>
                      <a:pt x="62" y="46"/>
                      <a:pt x="57" y="4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3" y="25"/>
                      <a:pt x="0" y="19"/>
                      <a:pt x="2" y="13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7B276196-10FD-49F7-A826-5C59DA906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4325" y="3269416"/>
                <a:ext cx="1163467" cy="470806"/>
              </a:xfrm>
              <a:custGeom>
                <a:avLst/>
                <a:gdLst>
                  <a:gd name="T0" fmla="*/ 477 w 1374"/>
                  <a:gd name="T1" fmla="*/ 496 h 556"/>
                  <a:gd name="T2" fmla="*/ 537 w 1374"/>
                  <a:gd name="T3" fmla="*/ 295 h 556"/>
                  <a:gd name="T4" fmla="*/ 1336 w 1374"/>
                  <a:gd name="T5" fmla="*/ 556 h 556"/>
                  <a:gd name="T6" fmla="*/ 1374 w 1374"/>
                  <a:gd name="T7" fmla="*/ 425 h 556"/>
                  <a:gd name="T8" fmla="*/ 0 w 1374"/>
                  <a:gd name="T9" fmla="*/ 0 h 556"/>
                  <a:gd name="T10" fmla="*/ 477 w 1374"/>
                  <a:gd name="T11" fmla="*/ 49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4" h="556">
                    <a:moveTo>
                      <a:pt x="477" y="496"/>
                    </a:moveTo>
                    <a:lnTo>
                      <a:pt x="537" y="295"/>
                    </a:lnTo>
                    <a:lnTo>
                      <a:pt x="1336" y="556"/>
                    </a:lnTo>
                    <a:lnTo>
                      <a:pt x="1374" y="425"/>
                    </a:lnTo>
                    <a:lnTo>
                      <a:pt x="0" y="0"/>
                    </a:lnTo>
                    <a:lnTo>
                      <a:pt x="477" y="4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 89">
                <a:extLst>
                  <a:ext uri="{FF2B5EF4-FFF2-40B4-BE49-F238E27FC236}">
                    <a16:creationId xmlns:a16="http://schemas.microsoft.com/office/drawing/2014/main" id="{141AA0C9-555B-4A05-A908-C189DBC1A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091" y="3124617"/>
                <a:ext cx="1204112" cy="502984"/>
              </a:xfrm>
              <a:custGeom>
                <a:avLst/>
                <a:gdLst>
                  <a:gd name="T0" fmla="*/ 620 w 1422"/>
                  <a:gd name="T1" fmla="*/ 206 h 594"/>
                  <a:gd name="T2" fmla="*/ 676 w 1422"/>
                  <a:gd name="T3" fmla="*/ 0 h 594"/>
                  <a:gd name="T4" fmla="*/ 7 w 1422"/>
                  <a:gd name="T5" fmla="*/ 166 h 594"/>
                  <a:gd name="T6" fmla="*/ 2 w 1422"/>
                  <a:gd name="T7" fmla="*/ 168 h 594"/>
                  <a:gd name="T8" fmla="*/ 2 w 1422"/>
                  <a:gd name="T9" fmla="*/ 168 h 594"/>
                  <a:gd name="T10" fmla="*/ 0 w 1422"/>
                  <a:gd name="T11" fmla="*/ 168 h 594"/>
                  <a:gd name="T12" fmla="*/ 5 w 1422"/>
                  <a:gd name="T13" fmla="*/ 171 h 594"/>
                  <a:gd name="T14" fmla="*/ 1379 w 1422"/>
                  <a:gd name="T15" fmla="*/ 594 h 594"/>
                  <a:gd name="T16" fmla="*/ 1379 w 1422"/>
                  <a:gd name="T17" fmla="*/ 594 h 594"/>
                  <a:gd name="T18" fmla="*/ 1422 w 1422"/>
                  <a:gd name="T19" fmla="*/ 452 h 594"/>
                  <a:gd name="T20" fmla="*/ 620 w 1422"/>
                  <a:gd name="T21" fmla="*/ 20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2" h="594">
                    <a:moveTo>
                      <a:pt x="620" y="206"/>
                    </a:moveTo>
                    <a:lnTo>
                      <a:pt x="676" y="0"/>
                    </a:lnTo>
                    <a:lnTo>
                      <a:pt x="7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5" y="171"/>
                    </a:lnTo>
                    <a:lnTo>
                      <a:pt x="1379" y="594"/>
                    </a:lnTo>
                    <a:lnTo>
                      <a:pt x="1379" y="594"/>
                    </a:lnTo>
                    <a:lnTo>
                      <a:pt x="1422" y="452"/>
                    </a:lnTo>
                    <a:lnTo>
                      <a:pt x="620" y="20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 90">
                <a:extLst>
                  <a:ext uri="{FF2B5EF4-FFF2-40B4-BE49-F238E27FC236}">
                    <a16:creationId xmlns:a16="http://schemas.microsoft.com/office/drawing/2014/main" id="{5F8D386B-98E1-4826-A78D-8AE4555A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73529"/>
                <a:ext cx="895040" cy="176129"/>
              </a:xfrm>
              <a:custGeom>
                <a:avLst/>
                <a:gdLst>
                  <a:gd name="T0" fmla="*/ 0 w 1057"/>
                  <a:gd name="T1" fmla="*/ 208 h 208"/>
                  <a:gd name="T2" fmla="*/ 97 w 1057"/>
                  <a:gd name="T3" fmla="*/ 0 h 208"/>
                  <a:gd name="T4" fmla="*/ 1057 w 1057"/>
                  <a:gd name="T5" fmla="*/ 10 h 208"/>
                  <a:gd name="T6" fmla="*/ 0 w 1057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7" h="208">
                    <a:moveTo>
                      <a:pt x="0" y="208"/>
                    </a:moveTo>
                    <a:lnTo>
                      <a:pt x="97" y="0"/>
                    </a:lnTo>
                    <a:lnTo>
                      <a:pt x="1057" y="10"/>
                    </a:lnTo>
                    <a:lnTo>
                      <a:pt x="0" y="20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 91">
                <a:extLst>
                  <a:ext uri="{FF2B5EF4-FFF2-40B4-BE49-F238E27FC236}">
                    <a16:creationId xmlns:a16="http://schemas.microsoft.com/office/drawing/2014/main" id="{C8D7AB48-8294-414D-B87E-A3191F03A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83690"/>
                <a:ext cx="877258" cy="178669"/>
              </a:xfrm>
              <a:custGeom>
                <a:avLst/>
                <a:gdLst>
                  <a:gd name="T0" fmla="*/ 1036 w 1036"/>
                  <a:gd name="T1" fmla="*/ 0 h 211"/>
                  <a:gd name="T2" fmla="*/ 0 w 1036"/>
                  <a:gd name="T3" fmla="*/ 196 h 211"/>
                  <a:gd name="T4" fmla="*/ 186 w 1036"/>
                  <a:gd name="T5" fmla="*/ 211 h 211"/>
                  <a:gd name="T6" fmla="*/ 1036 w 1036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6" h="211">
                    <a:moveTo>
                      <a:pt x="1036" y="0"/>
                    </a:moveTo>
                    <a:lnTo>
                      <a:pt x="0" y="196"/>
                    </a:lnTo>
                    <a:lnTo>
                      <a:pt x="186" y="211"/>
                    </a:lnTo>
                    <a:lnTo>
                      <a:pt x="103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 92">
                <a:extLst>
                  <a:ext uri="{FF2B5EF4-FFF2-40B4-BE49-F238E27FC236}">
                    <a16:creationId xmlns:a16="http://schemas.microsoft.com/office/drawing/2014/main" id="{543BB659-B119-4049-9F86-525C6B96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4082" y="2381997"/>
                <a:ext cx="737540" cy="438629"/>
              </a:xfrm>
              <a:custGeom>
                <a:avLst/>
                <a:gdLst>
                  <a:gd name="T0" fmla="*/ 871 w 871"/>
                  <a:gd name="T1" fmla="*/ 0 h 518"/>
                  <a:gd name="T2" fmla="*/ 0 w 871"/>
                  <a:gd name="T3" fmla="*/ 213 h 518"/>
                  <a:gd name="T4" fmla="*/ 202 w 871"/>
                  <a:gd name="T5" fmla="*/ 518 h 518"/>
                  <a:gd name="T6" fmla="*/ 871 w 871"/>
                  <a:gd name="T7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1" h="518">
                    <a:moveTo>
                      <a:pt x="871" y="0"/>
                    </a:moveTo>
                    <a:lnTo>
                      <a:pt x="0" y="213"/>
                    </a:lnTo>
                    <a:lnTo>
                      <a:pt x="202" y="518"/>
                    </a:lnTo>
                    <a:lnTo>
                      <a:pt x="87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45E1DDC7-76F2-49A2-8CA6-BD2CD54CA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961" y="2185545"/>
                <a:ext cx="1007661" cy="196452"/>
              </a:xfrm>
              <a:custGeom>
                <a:avLst/>
                <a:gdLst>
                  <a:gd name="T0" fmla="*/ 230 w 1190"/>
                  <a:gd name="T1" fmla="*/ 222 h 232"/>
                  <a:gd name="T2" fmla="*/ 0 w 1190"/>
                  <a:gd name="T3" fmla="*/ 0 h 232"/>
                  <a:gd name="T4" fmla="*/ 1190 w 1190"/>
                  <a:gd name="T5" fmla="*/ 232 h 232"/>
                  <a:gd name="T6" fmla="*/ 230 w 1190"/>
                  <a:gd name="T7" fmla="*/ 2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0" h="232">
                    <a:moveTo>
                      <a:pt x="230" y="222"/>
                    </a:moveTo>
                    <a:lnTo>
                      <a:pt x="0" y="0"/>
                    </a:lnTo>
                    <a:lnTo>
                      <a:pt x="1190" y="232"/>
                    </a:lnTo>
                    <a:lnTo>
                      <a:pt x="230" y="2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 94">
                <a:extLst>
                  <a:ext uri="{FF2B5EF4-FFF2-40B4-BE49-F238E27FC236}">
                    <a16:creationId xmlns:a16="http://schemas.microsoft.com/office/drawing/2014/main" id="{92E63FFE-2327-4505-9931-9D6B4997B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639" y="3643690"/>
                <a:ext cx="246411" cy="252339"/>
              </a:xfrm>
              <a:custGeom>
                <a:avLst/>
                <a:gdLst>
                  <a:gd name="T0" fmla="*/ 45 w 123"/>
                  <a:gd name="T1" fmla="*/ 63 h 126"/>
                  <a:gd name="T2" fmla="*/ 45 w 123"/>
                  <a:gd name="T3" fmla="*/ 121 h 126"/>
                  <a:gd name="T4" fmla="*/ 123 w 123"/>
                  <a:gd name="T5" fmla="*/ 62 h 126"/>
                  <a:gd name="T6" fmla="*/ 44 w 123"/>
                  <a:gd name="T7" fmla="*/ 5 h 126"/>
                  <a:gd name="T8" fmla="*/ 45 w 123"/>
                  <a:gd name="T9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6">
                    <a:moveTo>
                      <a:pt x="45" y="63"/>
                    </a:moveTo>
                    <a:cubicBezTo>
                      <a:pt x="3" y="65"/>
                      <a:pt x="4" y="126"/>
                      <a:pt x="45" y="121"/>
                    </a:cubicBezTo>
                    <a:cubicBezTo>
                      <a:pt x="86" y="115"/>
                      <a:pt x="123" y="62"/>
                      <a:pt x="123" y="62"/>
                    </a:cubicBezTo>
                    <a:cubicBezTo>
                      <a:pt x="123" y="62"/>
                      <a:pt x="85" y="9"/>
                      <a:pt x="44" y="5"/>
                    </a:cubicBezTo>
                    <a:cubicBezTo>
                      <a:pt x="3" y="0"/>
                      <a:pt x="0" y="57"/>
                      <a:pt x="45" y="6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 95">
                <a:extLst>
                  <a:ext uri="{FF2B5EF4-FFF2-40B4-BE49-F238E27FC236}">
                    <a16:creationId xmlns:a16="http://schemas.microsoft.com/office/drawing/2014/main" id="{6446DCD1-EEA3-44A5-9610-86970F17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0332" y="5528609"/>
                <a:ext cx="284516" cy="268427"/>
              </a:xfrm>
              <a:custGeom>
                <a:avLst/>
                <a:gdLst>
                  <a:gd name="T0" fmla="*/ 67 w 142"/>
                  <a:gd name="T1" fmla="*/ 65 h 134"/>
                  <a:gd name="T2" fmla="*/ 115 w 142"/>
                  <a:gd name="T3" fmla="*/ 33 h 134"/>
                  <a:gd name="T4" fmla="*/ 23 w 142"/>
                  <a:gd name="T5" fmla="*/ 0 h 134"/>
                  <a:gd name="T6" fmla="*/ 19 w 142"/>
                  <a:gd name="T7" fmla="*/ 97 h 134"/>
                  <a:gd name="T8" fmla="*/ 67 w 142"/>
                  <a:gd name="T9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34">
                    <a:moveTo>
                      <a:pt x="67" y="65"/>
                    </a:moveTo>
                    <a:cubicBezTo>
                      <a:pt x="91" y="98"/>
                      <a:pt x="142" y="64"/>
                      <a:pt x="115" y="33"/>
                    </a:cubicBezTo>
                    <a:cubicBezTo>
                      <a:pt x="88" y="1"/>
                      <a:pt x="23" y="0"/>
                      <a:pt x="23" y="0"/>
                    </a:cubicBezTo>
                    <a:cubicBezTo>
                      <a:pt x="23" y="0"/>
                      <a:pt x="0" y="60"/>
                      <a:pt x="19" y="97"/>
                    </a:cubicBezTo>
                    <a:cubicBezTo>
                      <a:pt x="37" y="134"/>
                      <a:pt x="87" y="105"/>
                      <a:pt x="67" y="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 96">
                <a:extLst>
                  <a:ext uri="{FF2B5EF4-FFF2-40B4-BE49-F238E27FC236}">
                    <a16:creationId xmlns:a16="http://schemas.microsoft.com/office/drawing/2014/main" id="{54EB8D56-0316-4D9A-B7B3-F3920F860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9445" y="1594497"/>
                <a:ext cx="350564" cy="354798"/>
              </a:xfrm>
              <a:custGeom>
                <a:avLst/>
                <a:gdLst>
                  <a:gd name="T0" fmla="*/ 81 w 175"/>
                  <a:gd name="T1" fmla="*/ 69 h 177"/>
                  <a:gd name="T2" fmla="*/ 1 w 175"/>
                  <a:gd name="T3" fmla="*/ 58 h 177"/>
                  <a:gd name="T4" fmla="*/ 66 w 175"/>
                  <a:gd name="T5" fmla="*/ 177 h 177"/>
                  <a:gd name="T6" fmla="*/ 160 w 175"/>
                  <a:gd name="T7" fmla="*/ 80 h 177"/>
                  <a:gd name="T8" fmla="*/ 81 w 175"/>
                  <a:gd name="T9" fmla="*/ 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81" y="69"/>
                    </a:moveTo>
                    <a:cubicBezTo>
                      <a:pt x="85" y="12"/>
                      <a:pt x="2" y="0"/>
                      <a:pt x="1" y="58"/>
                    </a:cubicBezTo>
                    <a:cubicBezTo>
                      <a:pt x="0" y="116"/>
                      <a:pt x="66" y="177"/>
                      <a:pt x="66" y="177"/>
                    </a:cubicBezTo>
                    <a:cubicBezTo>
                      <a:pt x="66" y="177"/>
                      <a:pt x="146" y="136"/>
                      <a:pt x="160" y="80"/>
                    </a:cubicBezTo>
                    <a:cubicBezTo>
                      <a:pt x="175" y="24"/>
                      <a:pt x="97" y="9"/>
                      <a:pt x="81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 97">
                <a:extLst>
                  <a:ext uri="{FF2B5EF4-FFF2-40B4-BE49-F238E27FC236}">
                    <a16:creationId xmlns:a16="http://schemas.microsoft.com/office/drawing/2014/main" id="{B1FDD02F-B00E-4FBA-BDD4-123340FE0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7226" y="2493771"/>
                <a:ext cx="268427" cy="282822"/>
              </a:xfrm>
              <a:custGeom>
                <a:avLst/>
                <a:gdLst>
                  <a:gd name="T0" fmla="*/ 64 w 134"/>
                  <a:gd name="T1" fmla="*/ 75 h 141"/>
                  <a:gd name="T2" fmla="*/ 30 w 134"/>
                  <a:gd name="T3" fmla="*/ 28 h 141"/>
                  <a:gd name="T4" fmla="*/ 0 w 134"/>
                  <a:gd name="T5" fmla="*/ 120 h 141"/>
                  <a:gd name="T6" fmla="*/ 98 w 134"/>
                  <a:gd name="T7" fmla="*/ 121 h 141"/>
                  <a:gd name="T8" fmla="*/ 64 w 134"/>
                  <a:gd name="T9" fmla="*/ 7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1">
                    <a:moveTo>
                      <a:pt x="64" y="75"/>
                    </a:moveTo>
                    <a:cubicBezTo>
                      <a:pt x="96" y="49"/>
                      <a:pt x="60" y="0"/>
                      <a:pt x="30" y="28"/>
                    </a:cubicBezTo>
                    <a:cubicBezTo>
                      <a:pt x="0" y="56"/>
                      <a:pt x="0" y="120"/>
                      <a:pt x="0" y="120"/>
                    </a:cubicBezTo>
                    <a:cubicBezTo>
                      <a:pt x="0" y="120"/>
                      <a:pt x="61" y="141"/>
                      <a:pt x="98" y="121"/>
                    </a:cubicBezTo>
                    <a:cubicBezTo>
                      <a:pt x="134" y="101"/>
                      <a:pt x="103" y="53"/>
                      <a:pt x="64" y="7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F4546195-CA3E-4EBF-903F-DE8725DCE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049" y="3099214"/>
                <a:ext cx="594435" cy="606290"/>
              </a:xfrm>
              <a:custGeom>
                <a:avLst/>
                <a:gdLst>
                  <a:gd name="T0" fmla="*/ 239 w 297"/>
                  <a:gd name="T1" fmla="*/ 267 h 303"/>
                  <a:gd name="T2" fmla="*/ 253 w 297"/>
                  <a:gd name="T3" fmla="*/ 87 h 303"/>
                  <a:gd name="T4" fmla="*/ 79 w 297"/>
                  <a:gd name="T5" fmla="*/ 36 h 303"/>
                  <a:gd name="T6" fmla="*/ 37 w 297"/>
                  <a:gd name="T7" fmla="*/ 114 h 303"/>
                  <a:gd name="T8" fmla="*/ 0 w 297"/>
                  <a:gd name="T9" fmla="*/ 98 h 303"/>
                  <a:gd name="T10" fmla="*/ 9 w 297"/>
                  <a:gd name="T11" fmla="*/ 124 h 303"/>
                  <a:gd name="T12" fmla="*/ 39 w 297"/>
                  <a:gd name="T13" fmla="*/ 154 h 303"/>
                  <a:gd name="T14" fmla="*/ 65 w 297"/>
                  <a:gd name="T15" fmla="*/ 216 h 303"/>
                  <a:gd name="T16" fmla="*/ 239 w 297"/>
                  <a:gd name="T17" fmla="*/ 2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3">
                    <a:moveTo>
                      <a:pt x="239" y="267"/>
                    </a:moveTo>
                    <a:cubicBezTo>
                      <a:pt x="291" y="231"/>
                      <a:pt x="297" y="151"/>
                      <a:pt x="253" y="87"/>
                    </a:cubicBezTo>
                    <a:cubicBezTo>
                      <a:pt x="209" y="23"/>
                      <a:pt x="131" y="0"/>
                      <a:pt x="79" y="36"/>
                    </a:cubicBezTo>
                    <a:cubicBezTo>
                      <a:pt x="54" y="53"/>
                      <a:pt x="39" y="82"/>
                      <a:pt x="37" y="114"/>
                    </a:cubicBezTo>
                    <a:cubicBezTo>
                      <a:pt x="25" y="112"/>
                      <a:pt x="12" y="107"/>
                      <a:pt x="0" y="98"/>
                    </a:cubicBezTo>
                    <a:cubicBezTo>
                      <a:pt x="0" y="98"/>
                      <a:pt x="1" y="109"/>
                      <a:pt x="9" y="124"/>
                    </a:cubicBezTo>
                    <a:cubicBezTo>
                      <a:pt x="14" y="134"/>
                      <a:pt x="25" y="147"/>
                      <a:pt x="39" y="154"/>
                    </a:cubicBezTo>
                    <a:cubicBezTo>
                      <a:pt x="43" y="175"/>
                      <a:pt x="52" y="197"/>
                      <a:pt x="65" y="216"/>
                    </a:cubicBezTo>
                    <a:cubicBezTo>
                      <a:pt x="109" y="280"/>
                      <a:pt x="187" y="303"/>
                      <a:pt x="239" y="26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B6BA235B-B2CC-4EDD-A926-87A9CA157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1742" y="3271109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3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 100">
                <a:extLst>
                  <a:ext uri="{FF2B5EF4-FFF2-40B4-BE49-F238E27FC236}">
                    <a16:creationId xmlns:a16="http://schemas.microsoft.com/office/drawing/2014/main" id="{804F84D3-9AC8-4FCC-8D5C-37A5FEA7F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936" y="3363408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2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 101">
                <a:extLst>
                  <a:ext uri="{FF2B5EF4-FFF2-40B4-BE49-F238E27FC236}">
                    <a16:creationId xmlns:a16="http://schemas.microsoft.com/office/drawing/2014/main" id="{4BA545A9-C1BB-4A96-BEBE-A5E2DC398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436" y="3455706"/>
                <a:ext cx="88064" cy="85524"/>
              </a:xfrm>
              <a:custGeom>
                <a:avLst/>
                <a:gdLst>
                  <a:gd name="T0" fmla="*/ 32 w 44"/>
                  <a:gd name="T1" fmla="*/ 38 h 43"/>
                  <a:gd name="T2" fmla="*/ 6 w 44"/>
                  <a:gd name="T3" fmla="*/ 31 h 43"/>
                  <a:gd name="T4" fmla="*/ 13 w 44"/>
                  <a:gd name="T5" fmla="*/ 5 h 43"/>
                  <a:gd name="T6" fmla="*/ 38 w 44"/>
                  <a:gd name="T7" fmla="*/ 12 h 43"/>
                  <a:gd name="T8" fmla="*/ 32 w 44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2" y="38"/>
                    </a:moveTo>
                    <a:cubicBezTo>
                      <a:pt x="23" y="43"/>
                      <a:pt x="11" y="40"/>
                      <a:pt x="6" y="31"/>
                    </a:cubicBezTo>
                    <a:cubicBezTo>
                      <a:pt x="0" y="22"/>
                      <a:pt x="4" y="11"/>
                      <a:pt x="13" y="5"/>
                    </a:cubicBezTo>
                    <a:cubicBezTo>
                      <a:pt x="22" y="0"/>
                      <a:pt x="33" y="3"/>
                      <a:pt x="38" y="12"/>
                    </a:cubicBezTo>
                    <a:cubicBezTo>
                      <a:pt x="44" y="21"/>
                      <a:pt x="41" y="33"/>
                      <a:pt x="32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 102">
                <a:extLst>
                  <a:ext uri="{FF2B5EF4-FFF2-40B4-BE49-F238E27FC236}">
                    <a16:creationId xmlns:a16="http://schemas.microsoft.com/office/drawing/2014/main" id="{BAB307BB-9B8A-4405-AD04-86F6AC8AC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1823" y="4094174"/>
                <a:ext cx="392903" cy="502984"/>
              </a:xfrm>
              <a:custGeom>
                <a:avLst/>
                <a:gdLst>
                  <a:gd name="T0" fmla="*/ 162 w 196"/>
                  <a:gd name="T1" fmla="*/ 0 h 251"/>
                  <a:gd name="T2" fmla="*/ 173 w 196"/>
                  <a:gd name="T3" fmla="*/ 9 h 251"/>
                  <a:gd name="T4" fmla="*/ 14 w 196"/>
                  <a:gd name="T5" fmla="*/ 250 h 251"/>
                  <a:gd name="T6" fmla="*/ 1 w 196"/>
                  <a:gd name="T7" fmla="*/ 242 h 251"/>
                  <a:gd name="T8" fmla="*/ 9 w 196"/>
                  <a:gd name="T9" fmla="*/ 230 h 251"/>
                  <a:gd name="T10" fmla="*/ 153 w 196"/>
                  <a:gd name="T11" fmla="*/ 13 h 251"/>
                  <a:gd name="T12" fmla="*/ 161 w 196"/>
                  <a:gd name="T13" fmla="*/ 1 h 251"/>
                  <a:gd name="T14" fmla="*/ 162 w 196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1">
                    <a:moveTo>
                      <a:pt x="162" y="0"/>
                    </a:moveTo>
                    <a:cubicBezTo>
                      <a:pt x="167" y="0"/>
                      <a:pt x="172" y="3"/>
                      <a:pt x="173" y="9"/>
                    </a:cubicBezTo>
                    <a:cubicBezTo>
                      <a:pt x="196" y="119"/>
                      <a:pt x="124" y="228"/>
                      <a:pt x="14" y="250"/>
                    </a:cubicBezTo>
                    <a:cubicBezTo>
                      <a:pt x="8" y="251"/>
                      <a:pt x="3" y="248"/>
                      <a:pt x="1" y="242"/>
                    </a:cubicBezTo>
                    <a:cubicBezTo>
                      <a:pt x="0" y="236"/>
                      <a:pt x="4" y="231"/>
                      <a:pt x="9" y="230"/>
                    </a:cubicBezTo>
                    <a:cubicBezTo>
                      <a:pt x="109" y="209"/>
                      <a:pt x="173" y="112"/>
                      <a:pt x="153" y="13"/>
                    </a:cubicBezTo>
                    <a:cubicBezTo>
                      <a:pt x="152" y="7"/>
                      <a:pt x="155" y="2"/>
                      <a:pt x="161" y="1"/>
                    </a:cubicBezTo>
                    <a:cubicBezTo>
                      <a:pt x="161" y="0"/>
                      <a:pt x="162" y="0"/>
                      <a:pt x="162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4D8ACE59-EE1C-43AA-96FB-8FDF835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4041" y="4112803"/>
                <a:ext cx="288750" cy="392056"/>
              </a:xfrm>
              <a:custGeom>
                <a:avLst/>
                <a:gdLst>
                  <a:gd name="T0" fmla="*/ 125 w 144"/>
                  <a:gd name="T1" fmla="*/ 1 h 196"/>
                  <a:gd name="T2" fmla="*/ 136 w 144"/>
                  <a:gd name="T3" fmla="*/ 9 h 196"/>
                  <a:gd name="T4" fmla="*/ 113 w 144"/>
                  <a:gd name="T5" fmla="*/ 127 h 196"/>
                  <a:gd name="T6" fmla="*/ 13 w 144"/>
                  <a:gd name="T7" fmla="*/ 195 h 196"/>
                  <a:gd name="T8" fmla="*/ 1 w 144"/>
                  <a:gd name="T9" fmla="*/ 187 h 196"/>
                  <a:gd name="T10" fmla="*/ 9 w 144"/>
                  <a:gd name="T11" fmla="*/ 175 h 196"/>
                  <a:gd name="T12" fmla="*/ 96 w 144"/>
                  <a:gd name="T13" fmla="*/ 116 h 196"/>
                  <a:gd name="T14" fmla="*/ 116 w 144"/>
                  <a:gd name="T15" fmla="*/ 13 h 196"/>
                  <a:gd name="T16" fmla="*/ 124 w 144"/>
                  <a:gd name="T17" fmla="*/ 1 h 196"/>
                  <a:gd name="T18" fmla="*/ 125 w 144"/>
                  <a:gd name="T19" fmla="*/ 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96">
                    <a:moveTo>
                      <a:pt x="125" y="1"/>
                    </a:moveTo>
                    <a:cubicBezTo>
                      <a:pt x="130" y="0"/>
                      <a:pt x="135" y="4"/>
                      <a:pt x="136" y="9"/>
                    </a:cubicBezTo>
                    <a:cubicBezTo>
                      <a:pt x="144" y="50"/>
                      <a:pt x="136" y="92"/>
                      <a:pt x="113" y="127"/>
                    </a:cubicBezTo>
                    <a:cubicBezTo>
                      <a:pt x="90" y="162"/>
                      <a:pt x="54" y="186"/>
                      <a:pt x="13" y="195"/>
                    </a:cubicBezTo>
                    <a:cubicBezTo>
                      <a:pt x="8" y="196"/>
                      <a:pt x="2" y="192"/>
                      <a:pt x="1" y="187"/>
                    </a:cubicBezTo>
                    <a:cubicBezTo>
                      <a:pt x="0" y="181"/>
                      <a:pt x="3" y="176"/>
                      <a:pt x="9" y="175"/>
                    </a:cubicBezTo>
                    <a:cubicBezTo>
                      <a:pt x="45" y="167"/>
                      <a:pt x="76" y="146"/>
                      <a:pt x="96" y="116"/>
                    </a:cubicBezTo>
                    <a:cubicBezTo>
                      <a:pt x="116" y="85"/>
                      <a:pt x="123" y="49"/>
                      <a:pt x="116" y="13"/>
                    </a:cubicBezTo>
                    <a:cubicBezTo>
                      <a:pt x="114" y="8"/>
                      <a:pt x="118" y="2"/>
                      <a:pt x="124" y="1"/>
                    </a:cubicBezTo>
                    <a:cubicBezTo>
                      <a:pt x="124" y="1"/>
                      <a:pt x="125" y="1"/>
                      <a:pt x="125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 104">
                <a:extLst>
                  <a:ext uri="{FF2B5EF4-FFF2-40B4-BE49-F238E27FC236}">
                    <a16:creationId xmlns:a16="http://schemas.microsoft.com/office/drawing/2014/main" id="{D1689B52-93AE-4A65-9221-0B6E6A3D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718" y="4132278"/>
                <a:ext cx="218468" cy="274355"/>
              </a:xfrm>
              <a:custGeom>
                <a:avLst/>
                <a:gdLst>
                  <a:gd name="T0" fmla="*/ 86 w 109"/>
                  <a:gd name="T1" fmla="*/ 1 h 137"/>
                  <a:gd name="T2" fmla="*/ 97 w 109"/>
                  <a:gd name="T3" fmla="*/ 9 h 137"/>
                  <a:gd name="T4" fmla="*/ 13 w 109"/>
                  <a:gd name="T5" fmla="*/ 136 h 137"/>
                  <a:gd name="T6" fmla="*/ 1 w 109"/>
                  <a:gd name="T7" fmla="*/ 128 h 137"/>
                  <a:gd name="T8" fmla="*/ 9 w 109"/>
                  <a:gd name="T9" fmla="*/ 116 h 137"/>
                  <a:gd name="T10" fmla="*/ 77 w 109"/>
                  <a:gd name="T11" fmla="*/ 13 h 137"/>
                  <a:gd name="T12" fmla="*/ 85 w 109"/>
                  <a:gd name="T13" fmla="*/ 1 h 137"/>
                  <a:gd name="T14" fmla="*/ 86 w 109"/>
                  <a:gd name="T15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86" y="1"/>
                    </a:moveTo>
                    <a:cubicBezTo>
                      <a:pt x="91" y="0"/>
                      <a:pt x="96" y="4"/>
                      <a:pt x="97" y="9"/>
                    </a:cubicBezTo>
                    <a:cubicBezTo>
                      <a:pt x="109" y="67"/>
                      <a:pt x="71" y="124"/>
                      <a:pt x="13" y="136"/>
                    </a:cubicBezTo>
                    <a:cubicBezTo>
                      <a:pt x="8" y="137"/>
                      <a:pt x="2" y="134"/>
                      <a:pt x="1" y="128"/>
                    </a:cubicBezTo>
                    <a:cubicBezTo>
                      <a:pt x="0" y="122"/>
                      <a:pt x="3" y="117"/>
                      <a:pt x="9" y="116"/>
                    </a:cubicBezTo>
                    <a:cubicBezTo>
                      <a:pt x="56" y="106"/>
                      <a:pt x="86" y="60"/>
                      <a:pt x="77" y="13"/>
                    </a:cubicBezTo>
                    <a:cubicBezTo>
                      <a:pt x="75" y="8"/>
                      <a:pt x="79" y="2"/>
                      <a:pt x="85" y="1"/>
                    </a:cubicBezTo>
                    <a:cubicBezTo>
                      <a:pt x="85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 105">
                <a:extLst>
                  <a:ext uri="{FF2B5EF4-FFF2-40B4-BE49-F238E27FC236}">
                    <a16:creationId xmlns:a16="http://schemas.microsoft.com/office/drawing/2014/main" id="{B179B22A-97F0-487D-A8EC-A5141B449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315" y="4152601"/>
                <a:ext cx="132097" cy="168508"/>
              </a:xfrm>
              <a:custGeom>
                <a:avLst/>
                <a:gdLst>
                  <a:gd name="T0" fmla="*/ 52 w 66"/>
                  <a:gd name="T1" fmla="*/ 1 h 84"/>
                  <a:gd name="T2" fmla="*/ 62 w 66"/>
                  <a:gd name="T3" fmla="*/ 9 h 84"/>
                  <a:gd name="T4" fmla="*/ 53 w 66"/>
                  <a:gd name="T5" fmla="*/ 56 h 84"/>
                  <a:gd name="T6" fmla="*/ 14 w 66"/>
                  <a:gd name="T7" fmla="*/ 82 h 84"/>
                  <a:gd name="T8" fmla="*/ 2 w 66"/>
                  <a:gd name="T9" fmla="*/ 74 h 84"/>
                  <a:gd name="T10" fmla="*/ 10 w 66"/>
                  <a:gd name="T11" fmla="*/ 62 h 84"/>
                  <a:gd name="T12" fmla="*/ 36 w 66"/>
                  <a:gd name="T13" fmla="*/ 44 h 84"/>
                  <a:gd name="T14" fmla="*/ 42 w 66"/>
                  <a:gd name="T15" fmla="*/ 13 h 84"/>
                  <a:gd name="T16" fmla="*/ 50 w 66"/>
                  <a:gd name="T17" fmla="*/ 1 h 84"/>
                  <a:gd name="T18" fmla="*/ 52 w 66"/>
                  <a:gd name="T1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4">
                    <a:moveTo>
                      <a:pt x="52" y="1"/>
                    </a:moveTo>
                    <a:cubicBezTo>
                      <a:pt x="57" y="0"/>
                      <a:pt x="61" y="4"/>
                      <a:pt x="62" y="9"/>
                    </a:cubicBezTo>
                    <a:cubicBezTo>
                      <a:pt x="66" y="25"/>
                      <a:pt x="63" y="42"/>
                      <a:pt x="53" y="56"/>
                    </a:cubicBezTo>
                    <a:cubicBezTo>
                      <a:pt x="44" y="70"/>
                      <a:pt x="30" y="79"/>
                      <a:pt x="14" y="82"/>
                    </a:cubicBezTo>
                    <a:cubicBezTo>
                      <a:pt x="8" y="84"/>
                      <a:pt x="3" y="80"/>
                      <a:pt x="2" y="74"/>
                    </a:cubicBezTo>
                    <a:cubicBezTo>
                      <a:pt x="0" y="69"/>
                      <a:pt x="4" y="63"/>
                      <a:pt x="10" y="62"/>
                    </a:cubicBezTo>
                    <a:cubicBezTo>
                      <a:pt x="20" y="60"/>
                      <a:pt x="30" y="54"/>
                      <a:pt x="36" y="44"/>
                    </a:cubicBezTo>
                    <a:cubicBezTo>
                      <a:pt x="42" y="35"/>
                      <a:pt x="44" y="24"/>
                      <a:pt x="42" y="13"/>
                    </a:cubicBezTo>
                    <a:cubicBezTo>
                      <a:pt x="41" y="7"/>
                      <a:pt x="45" y="2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973A2A32-F572-4F74-A274-C4480572B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2226" y="4168690"/>
                <a:ext cx="49960" cy="51653"/>
              </a:xfrm>
              <a:custGeom>
                <a:avLst/>
                <a:gdLst>
                  <a:gd name="T0" fmla="*/ 24 w 25"/>
                  <a:gd name="T1" fmla="*/ 10 h 26"/>
                  <a:gd name="T2" fmla="*/ 15 w 25"/>
                  <a:gd name="T3" fmla="*/ 24 h 26"/>
                  <a:gd name="T4" fmla="*/ 1 w 25"/>
                  <a:gd name="T5" fmla="*/ 15 h 26"/>
                  <a:gd name="T6" fmla="*/ 10 w 25"/>
                  <a:gd name="T7" fmla="*/ 1 h 26"/>
                  <a:gd name="T8" fmla="*/ 24 w 25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4" y="10"/>
                    </a:moveTo>
                    <a:cubicBezTo>
                      <a:pt x="25" y="17"/>
                      <a:pt x="21" y="23"/>
                      <a:pt x="15" y="24"/>
                    </a:cubicBezTo>
                    <a:cubicBezTo>
                      <a:pt x="9" y="26"/>
                      <a:pt x="2" y="21"/>
                      <a:pt x="1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7" y="0"/>
                      <a:pt x="23" y="4"/>
                      <a:pt x="24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BackShape">
              <a:extLst>
                <a:ext uri="{FF2B5EF4-FFF2-40B4-BE49-F238E27FC236}">
                  <a16:creationId xmlns:a16="http://schemas.microsoft.com/office/drawing/2014/main" id="{C3DE1C2C-DEB0-47D7-86D4-8409F0AE83FC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ValueShape">
              <a:extLst>
                <a:ext uri="{FF2B5EF4-FFF2-40B4-BE49-F238E27FC236}">
                  <a16:creationId xmlns:a16="http://schemas.microsoft.com/office/drawing/2014/main" id="{02DA06A1-E980-4814-BFC3-E1DAC1A15B46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pie">
              <a:avLst>
                <a:gd name="adj1" fmla="val 16200000"/>
                <a:gd name="adj2" fmla="val 9288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BackShape">
              <a:extLst>
                <a:ext uri="{FF2B5EF4-FFF2-40B4-BE49-F238E27FC236}">
                  <a16:creationId xmlns:a16="http://schemas.microsoft.com/office/drawing/2014/main" id="{4EE8D4D0-A20B-4ABF-995E-0C7F4F33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084" y="3272153"/>
              <a:ext cx="286642" cy="287373"/>
            </a:xfrm>
            <a:prstGeom prst="ellipse">
              <a:avLst/>
            </a:pr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BackShape">
              <a:extLst>
                <a:ext uri="{FF2B5EF4-FFF2-40B4-BE49-F238E27FC236}">
                  <a16:creationId xmlns:a16="http://schemas.microsoft.com/office/drawing/2014/main" id="{5D5EBF34-F787-4671-8D7F-553A9621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953" y="2089021"/>
              <a:ext cx="2652904" cy="2653636"/>
            </a:xfrm>
            <a:custGeom>
              <a:avLst/>
              <a:gdLst>
                <a:gd name="connsiteX0" fmla="*/ 1326086 w 2652904"/>
                <a:gd name="connsiteY0" fmla="*/ 766329 h 2653636"/>
                <a:gd name="connsiteX1" fmla="*/ 765598 w 2652904"/>
                <a:gd name="connsiteY1" fmla="*/ 1326817 h 2653636"/>
                <a:gd name="connsiteX2" fmla="*/ 1326086 w 2652904"/>
                <a:gd name="connsiteY2" fmla="*/ 1887305 h 2653636"/>
                <a:gd name="connsiteX3" fmla="*/ 1886574 w 2652904"/>
                <a:gd name="connsiteY3" fmla="*/ 1326817 h 2653636"/>
                <a:gd name="connsiteX4" fmla="*/ 1326086 w 2652904"/>
                <a:gd name="connsiteY4" fmla="*/ 766329 h 2653636"/>
                <a:gd name="connsiteX5" fmla="*/ 1325355 w 2652904"/>
                <a:gd name="connsiteY5" fmla="*/ 626664 h 2653636"/>
                <a:gd name="connsiteX6" fmla="*/ 2024777 w 2652904"/>
                <a:gd name="connsiteY6" fmla="*/ 1327183 h 2653636"/>
                <a:gd name="connsiteX7" fmla="*/ 1325355 w 2652904"/>
                <a:gd name="connsiteY7" fmla="*/ 2027702 h 2653636"/>
                <a:gd name="connsiteX8" fmla="*/ 625933 w 2652904"/>
                <a:gd name="connsiteY8" fmla="*/ 1327183 h 2653636"/>
                <a:gd name="connsiteX9" fmla="*/ 1325355 w 2652904"/>
                <a:gd name="connsiteY9" fmla="*/ 626664 h 2653636"/>
                <a:gd name="connsiteX10" fmla="*/ 1326452 w 2652904"/>
                <a:gd name="connsiteY10" fmla="*/ 413876 h 2653636"/>
                <a:gd name="connsiteX11" fmla="*/ 413145 w 2652904"/>
                <a:gd name="connsiteY11" fmla="*/ 1327183 h 2653636"/>
                <a:gd name="connsiteX12" fmla="*/ 1326452 w 2652904"/>
                <a:gd name="connsiteY12" fmla="*/ 2240490 h 2653636"/>
                <a:gd name="connsiteX13" fmla="*/ 2239759 w 2652904"/>
                <a:gd name="connsiteY13" fmla="*/ 1327183 h 2653636"/>
                <a:gd name="connsiteX14" fmla="*/ 1326452 w 2652904"/>
                <a:gd name="connsiteY14" fmla="*/ 413876 h 2653636"/>
                <a:gd name="connsiteX15" fmla="*/ 1326452 w 2652904"/>
                <a:gd name="connsiteY15" fmla="*/ 275674 h 2653636"/>
                <a:gd name="connsiteX16" fmla="*/ 2377961 w 2652904"/>
                <a:gd name="connsiteY16" fmla="*/ 1327183 h 2653636"/>
                <a:gd name="connsiteX17" fmla="*/ 1326452 w 2652904"/>
                <a:gd name="connsiteY17" fmla="*/ 2378692 h 2653636"/>
                <a:gd name="connsiteX18" fmla="*/ 274943 w 2652904"/>
                <a:gd name="connsiteY18" fmla="*/ 1327183 h 2653636"/>
                <a:gd name="connsiteX19" fmla="*/ 1326452 w 2652904"/>
                <a:gd name="connsiteY19" fmla="*/ 275674 h 2653636"/>
                <a:gd name="connsiteX20" fmla="*/ 1326451 w 2652904"/>
                <a:gd name="connsiteY20" fmla="*/ 70929 h 2653636"/>
                <a:gd name="connsiteX21" fmla="*/ 70929 w 2652904"/>
                <a:gd name="connsiteY21" fmla="*/ 1326817 h 2653636"/>
                <a:gd name="connsiteX22" fmla="*/ 1326451 w 2652904"/>
                <a:gd name="connsiteY22" fmla="*/ 2582705 h 2653636"/>
                <a:gd name="connsiteX23" fmla="*/ 2581973 w 2652904"/>
                <a:gd name="connsiteY23" fmla="*/ 1326817 h 2653636"/>
                <a:gd name="connsiteX24" fmla="*/ 1326451 w 2652904"/>
                <a:gd name="connsiteY24" fmla="*/ 70929 h 2653636"/>
                <a:gd name="connsiteX25" fmla="*/ 1326452 w 2652904"/>
                <a:gd name="connsiteY25" fmla="*/ 0 h 2653636"/>
                <a:gd name="connsiteX26" fmla="*/ 2652904 w 2652904"/>
                <a:gd name="connsiteY26" fmla="*/ 1326818 h 2653636"/>
                <a:gd name="connsiteX27" fmla="*/ 1326452 w 2652904"/>
                <a:gd name="connsiteY27" fmla="*/ 2653636 h 2653636"/>
                <a:gd name="connsiteX28" fmla="*/ 0 w 2652904"/>
                <a:gd name="connsiteY28" fmla="*/ 1326818 h 2653636"/>
                <a:gd name="connsiteX29" fmla="*/ 1326452 w 2652904"/>
                <a:gd name="connsiteY29" fmla="*/ 0 h 26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52904" h="2653636">
                  <a:moveTo>
                    <a:pt x="1326086" y="766329"/>
                  </a:moveTo>
                  <a:cubicBezTo>
                    <a:pt x="1016537" y="766329"/>
                    <a:pt x="765598" y="1017268"/>
                    <a:pt x="765598" y="1326817"/>
                  </a:cubicBezTo>
                  <a:cubicBezTo>
                    <a:pt x="765598" y="1636366"/>
                    <a:pt x="1016537" y="1887305"/>
                    <a:pt x="1326086" y="1887305"/>
                  </a:cubicBezTo>
                  <a:cubicBezTo>
                    <a:pt x="1635635" y="1887305"/>
                    <a:pt x="1886574" y="1636366"/>
                    <a:pt x="1886574" y="1326817"/>
                  </a:cubicBezTo>
                  <a:cubicBezTo>
                    <a:pt x="1886574" y="1017268"/>
                    <a:pt x="1635635" y="766329"/>
                    <a:pt x="1326086" y="766329"/>
                  </a:cubicBezTo>
                  <a:close/>
                  <a:moveTo>
                    <a:pt x="1325355" y="626664"/>
                  </a:moveTo>
                  <a:cubicBezTo>
                    <a:pt x="1711635" y="626664"/>
                    <a:pt x="2024777" y="940297"/>
                    <a:pt x="2024777" y="1327183"/>
                  </a:cubicBezTo>
                  <a:cubicBezTo>
                    <a:pt x="2024777" y="1714069"/>
                    <a:pt x="1711635" y="2027702"/>
                    <a:pt x="1325355" y="2027702"/>
                  </a:cubicBezTo>
                  <a:cubicBezTo>
                    <a:pt x="939075" y="2027702"/>
                    <a:pt x="625933" y="1714069"/>
                    <a:pt x="625933" y="1327183"/>
                  </a:cubicBezTo>
                  <a:cubicBezTo>
                    <a:pt x="625933" y="940297"/>
                    <a:pt x="939075" y="626664"/>
                    <a:pt x="1325355" y="626664"/>
                  </a:cubicBezTo>
                  <a:close/>
                  <a:moveTo>
                    <a:pt x="1326452" y="413876"/>
                  </a:moveTo>
                  <a:cubicBezTo>
                    <a:pt x="822046" y="413876"/>
                    <a:pt x="413145" y="822777"/>
                    <a:pt x="413145" y="1327183"/>
                  </a:cubicBezTo>
                  <a:cubicBezTo>
                    <a:pt x="413145" y="1831589"/>
                    <a:pt x="822046" y="2240490"/>
                    <a:pt x="1326452" y="2240490"/>
                  </a:cubicBezTo>
                  <a:cubicBezTo>
                    <a:pt x="1830858" y="2240490"/>
                    <a:pt x="2239759" y="1831589"/>
                    <a:pt x="2239759" y="1327183"/>
                  </a:cubicBezTo>
                  <a:cubicBezTo>
                    <a:pt x="2239759" y="822777"/>
                    <a:pt x="1830858" y="413876"/>
                    <a:pt x="1326452" y="413876"/>
                  </a:cubicBezTo>
                  <a:close/>
                  <a:moveTo>
                    <a:pt x="1326452" y="275674"/>
                  </a:moveTo>
                  <a:cubicBezTo>
                    <a:pt x="1907184" y="275674"/>
                    <a:pt x="2377961" y="746451"/>
                    <a:pt x="2377961" y="1327183"/>
                  </a:cubicBezTo>
                  <a:cubicBezTo>
                    <a:pt x="2377961" y="1907915"/>
                    <a:pt x="1907184" y="2378692"/>
                    <a:pt x="1326452" y="2378692"/>
                  </a:cubicBezTo>
                  <a:cubicBezTo>
                    <a:pt x="745720" y="2378692"/>
                    <a:pt x="274943" y="1907915"/>
                    <a:pt x="274943" y="1327183"/>
                  </a:cubicBezTo>
                  <a:cubicBezTo>
                    <a:pt x="274943" y="746451"/>
                    <a:pt x="745720" y="275674"/>
                    <a:pt x="1326452" y="275674"/>
                  </a:cubicBezTo>
                  <a:close/>
                  <a:moveTo>
                    <a:pt x="1326451" y="70929"/>
                  </a:moveTo>
                  <a:cubicBezTo>
                    <a:pt x="633045" y="70929"/>
                    <a:pt x="70929" y="633209"/>
                    <a:pt x="70929" y="1326817"/>
                  </a:cubicBezTo>
                  <a:cubicBezTo>
                    <a:pt x="70929" y="2020425"/>
                    <a:pt x="633045" y="2582705"/>
                    <a:pt x="1326451" y="2582705"/>
                  </a:cubicBezTo>
                  <a:cubicBezTo>
                    <a:pt x="2019857" y="2582705"/>
                    <a:pt x="2581973" y="2020425"/>
                    <a:pt x="2581973" y="1326817"/>
                  </a:cubicBezTo>
                  <a:cubicBezTo>
                    <a:pt x="2581973" y="633209"/>
                    <a:pt x="2019857" y="70929"/>
                    <a:pt x="1326451" y="70929"/>
                  </a:cubicBezTo>
                  <a:close/>
                  <a:moveTo>
                    <a:pt x="1326452" y="0"/>
                  </a:moveTo>
                  <a:cubicBezTo>
                    <a:pt x="2059031" y="0"/>
                    <a:pt x="2652904" y="594037"/>
                    <a:pt x="2652904" y="1326818"/>
                  </a:cubicBezTo>
                  <a:cubicBezTo>
                    <a:pt x="2652904" y="2059599"/>
                    <a:pt x="2059031" y="2653636"/>
                    <a:pt x="1326452" y="2653636"/>
                  </a:cubicBezTo>
                  <a:cubicBezTo>
                    <a:pt x="593873" y="2653636"/>
                    <a:pt x="0" y="2059599"/>
                    <a:pt x="0" y="1326818"/>
                  </a:cubicBezTo>
                  <a:cubicBezTo>
                    <a:pt x="0" y="594037"/>
                    <a:pt x="593873" y="0"/>
                    <a:pt x="1326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BackShape">
              <a:extLst>
                <a:ext uri="{FF2B5EF4-FFF2-40B4-BE49-F238E27FC236}">
                  <a16:creationId xmlns:a16="http://schemas.microsoft.com/office/drawing/2014/main" id="{40400B07-CCD9-4FE4-86D3-D323F445589E}"/>
                </a:ext>
              </a:extLst>
            </p:cNvPr>
            <p:cNvGrpSpPr/>
            <p:nvPr/>
          </p:nvGrpSpPr>
          <p:grpSpPr>
            <a:xfrm>
              <a:off x="4142520" y="1549373"/>
              <a:ext cx="1912898" cy="1897542"/>
              <a:chOff x="7120252" y="1618207"/>
              <a:chExt cx="2215160" cy="2197378"/>
            </a:xfrm>
          </p:grpSpPr>
          <p:sp>
            <p:nvSpPr>
              <p:cNvPr id="13" name="Freeform 114">
                <a:extLst>
                  <a:ext uri="{FF2B5EF4-FFF2-40B4-BE49-F238E27FC236}">
                    <a16:creationId xmlns:a16="http://schemas.microsoft.com/office/drawing/2014/main" id="{E1C40378-4836-49A9-A271-F9BA2FCC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083" y="2227884"/>
                <a:ext cx="1153306" cy="1141451"/>
              </a:xfrm>
              <a:custGeom>
                <a:avLst/>
                <a:gdLst>
                  <a:gd name="T0" fmla="*/ 575 w 576"/>
                  <a:gd name="T1" fmla="*/ 518 h 570"/>
                  <a:gd name="T2" fmla="*/ 576 w 576"/>
                  <a:gd name="T3" fmla="*/ 518 h 570"/>
                  <a:gd name="T4" fmla="*/ 52 w 576"/>
                  <a:gd name="T5" fmla="*/ 0 h 570"/>
                  <a:gd name="T6" fmla="*/ 37 w 576"/>
                  <a:gd name="T7" fmla="*/ 37 h 570"/>
                  <a:gd name="T8" fmla="*/ 0 w 576"/>
                  <a:gd name="T9" fmla="*/ 52 h 570"/>
                  <a:gd name="T10" fmla="*/ 524 w 576"/>
                  <a:gd name="T11" fmla="*/ 570 h 570"/>
                  <a:gd name="T12" fmla="*/ 525 w 576"/>
                  <a:gd name="T13" fmla="*/ 569 h 570"/>
                  <a:gd name="T14" fmla="*/ 575 w 576"/>
                  <a:gd name="T15" fmla="*/ 518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570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 115">
                <a:extLst>
                  <a:ext uri="{FF2B5EF4-FFF2-40B4-BE49-F238E27FC236}">
                    <a16:creationId xmlns:a16="http://schemas.microsoft.com/office/drawing/2014/main" id="{97A23CA1-11B2-4A8D-BF8A-503789588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582" y="3420988"/>
                <a:ext cx="398830" cy="394597"/>
              </a:xfrm>
              <a:custGeom>
                <a:avLst/>
                <a:gdLst>
                  <a:gd name="T0" fmla="*/ 199 w 199"/>
                  <a:gd name="T1" fmla="*/ 197 h 197"/>
                  <a:gd name="T2" fmla="*/ 59 w 199"/>
                  <a:gd name="T3" fmla="*/ 0 h 197"/>
                  <a:gd name="T4" fmla="*/ 58 w 199"/>
                  <a:gd name="T5" fmla="*/ 0 h 197"/>
                  <a:gd name="T6" fmla="*/ 55 w 199"/>
                  <a:gd name="T7" fmla="*/ 4 h 197"/>
                  <a:gd name="T8" fmla="*/ 5 w 199"/>
                  <a:gd name="T9" fmla="*/ 55 h 197"/>
                  <a:gd name="T10" fmla="*/ 0 w 199"/>
                  <a:gd name="T11" fmla="*/ 58 h 197"/>
                  <a:gd name="T12" fmla="*/ 1 w 199"/>
                  <a:gd name="T13" fmla="*/ 59 h 197"/>
                  <a:gd name="T14" fmla="*/ 199 w 199"/>
                  <a:gd name="T1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97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 116">
                <a:extLst>
                  <a:ext uri="{FF2B5EF4-FFF2-40B4-BE49-F238E27FC236}">
                    <a16:creationId xmlns:a16="http://schemas.microsoft.com/office/drawing/2014/main" id="{1F74E191-44E7-4ACD-B1B3-0250CFBDE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2550" y="3375263"/>
                <a:ext cx="164274" cy="165968"/>
              </a:xfrm>
              <a:custGeom>
                <a:avLst/>
                <a:gdLst>
                  <a:gd name="T0" fmla="*/ 77 w 82"/>
                  <a:gd name="T1" fmla="*/ 27 h 83"/>
                  <a:gd name="T2" fmla="*/ 80 w 82"/>
                  <a:gd name="T3" fmla="*/ 23 h 83"/>
                  <a:gd name="T4" fmla="*/ 77 w 82"/>
                  <a:gd name="T5" fmla="*/ 7 h 83"/>
                  <a:gd name="T6" fmla="*/ 75 w 82"/>
                  <a:gd name="T7" fmla="*/ 6 h 83"/>
                  <a:gd name="T8" fmla="*/ 55 w 82"/>
                  <a:gd name="T9" fmla="*/ 6 h 83"/>
                  <a:gd name="T10" fmla="*/ 5 w 82"/>
                  <a:gd name="T11" fmla="*/ 57 h 83"/>
                  <a:gd name="T12" fmla="*/ 5 w 82"/>
                  <a:gd name="T13" fmla="*/ 77 h 83"/>
                  <a:gd name="T14" fmla="*/ 7 w 82"/>
                  <a:gd name="T15" fmla="*/ 78 h 83"/>
                  <a:gd name="T16" fmla="*/ 22 w 82"/>
                  <a:gd name="T17" fmla="*/ 81 h 83"/>
                  <a:gd name="T18" fmla="*/ 27 w 82"/>
                  <a:gd name="T19" fmla="*/ 78 h 83"/>
                  <a:gd name="T20" fmla="*/ 77 w 82"/>
                  <a:gd name="T21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 117">
                <a:extLst>
                  <a:ext uri="{FF2B5EF4-FFF2-40B4-BE49-F238E27FC236}">
                    <a16:creationId xmlns:a16="http://schemas.microsoft.com/office/drawing/2014/main" id="{2201A718-C2D0-4422-AE26-159F35D6A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0211" y="3335464"/>
                <a:ext cx="164274" cy="164274"/>
              </a:xfrm>
              <a:custGeom>
                <a:avLst/>
                <a:gdLst>
                  <a:gd name="T0" fmla="*/ 76 w 82"/>
                  <a:gd name="T1" fmla="*/ 6 h 82"/>
                  <a:gd name="T2" fmla="*/ 75 w 82"/>
                  <a:gd name="T3" fmla="*/ 5 h 82"/>
                  <a:gd name="T4" fmla="*/ 62 w 82"/>
                  <a:gd name="T5" fmla="*/ 1 h 82"/>
                  <a:gd name="T6" fmla="*/ 58 w 82"/>
                  <a:gd name="T7" fmla="*/ 8 h 82"/>
                  <a:gd name="T8" fmla="*/ 8 w 82"/>
                  <a:gd name="T9" fmla="*/ 58 h 82"/>
                  <a:gd name="T10" fmla="*/ 1 w 82"/>
                  <a:gd name="T11" fmla="*/ 62 h 82"/>
                  <a:gd name="T12" fmla="*/ 5 w 82"/>
                  <a:gd name="T13" fmla="*/ 75 h 82"/>
                  <a:gd name="T14" fmla="*/ 6 w 82"/>
                  <a:gd name="T15" fmla="*/ 77 h 82"/>
                  <a:gd name="T16" fmla="*/ 26 w 82"/>
                  <a:gd name="T17" fmla="*/ 77 h 82"/>
                  <a:gd name="T18" fmla="*/ 76 w 82"/>
                  <a:gd name="T19" fmla="*/ 26 h 82"/>
                  <a:gd name="T20" fmla="*/ 76 w 82"/>
                  <a:gd name="T21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 118">
                <a:extLst>
                  <a:ext uri="{FF2B5EF4-FFF2-40B4-BE49-F238E27FC236}">
                    <a16:creationId xmlns:a16="http://schemas.microsoft.com/office/drawing/2014/main" id="{8360D641-783D-4399-BEC4-8FA31D6E1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3297359"/>
                <a:ext cx="163427" cy="164274"/>
              </a:xfrm>
              <a:custGeom>
                <a:avLst/>
                <a:gdLst>
                  <a:gd name="T0" fmla="*/ 77 w 82"/>
                  <a:gd name="T1" fmla="*/ 27 h 82"/>
                  <a:gd name="T2" fmla="*/ 81 w 82"/>
                  <a:gd name="T3" fmla="*/ 20 h 82"/>
                  <a:gd name="T4" fmla="*/ 77 w 82"/>
                  <a:gd name="T5" fmla="*/ 7 h 82"/>
                  <a:gd name="T6" fmla="*/ 75 w 82"/>
                  <a:gd name="T7" fmla="*/ 5 h 82"/>
                  <a:gd name="T8" fmla="*/ 55 w 82"/>
                  <a:gd name="T9" fmla="*/ 6 h 82"/>
                  <a:gd name="T10" fmla="*/ 5 w 82"/>
                  <a:gd name="T11" fmla="*/ 56 h 82"/>
                  <a:gd name="T12" fmla="*/ 5 w 82"/>
                  <a:gd name="T13" fmla="*/ 76 h 82"/>
                  <a:gd name="T14" fmla="*/ 7 w 82"/>
                  <a:gd name="T15" fmla="*/ 78 h 82"/>
                  <a:gd name="T16" fmla="*/ 20 w 82"/>
                  <a:gd name="T17" fmla="*/ 81 h 82"/>
                  <a:gd name="T18" fmla="*/ 27 w 82"/>
                  <a:gd name="T19" fmla="*/ 77 h 82"/>
                  <a:gd name="T20" fmla="*/ 77 w 82"/>
                  <a:gd name="T21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 119">
                <a:extLst>
                  <a:ext uri="{FF2B5EF4-FFF2-40B4-BE49-F238E27FC236}">
                    <a16:creationId xmlns:a16="http://schemas.microsoft.com/office/drawing/2014/main" id="{3C7BA06E-0DC4-463A-AEFB-090B02C8B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074" y="3255021"/>
                <a:ext cx="166814" cy="165968"/>
              </a:xfrm>
              <a:custGeom>
                <a:avLst/>
                <a:gdLst>
                  <a:gd name="T0" fmla="*/ 77 w 83"/>
                  <a:gd name="T1" fmla="*/ 7 h 83"/>
                  <a:gd name="T2" fmla="*/ 76 w 83"/>
                  <a:gd name="T3" fmla="*/ 5 h 83"/>
                  <a:gd name="T4" fmla="*/ 57 w 83"/>
                  <a:gd name="T5" fmla="*/ 5 h 83"/>
                  <a:gd name="T6" fmla="*/ 56 w 83"/>
                  <a:gd name="T7" fmla="*/ 5 h 83"/>
                  <a:gd name="T8" fmla="*/ 6 w 83"/>
                  <a:gd name="T9" fmla="*/ 56 h 83"/>
                  <a:gd name="T10" fmla="*/ 5 w 83"/>
                  <a:gd name="T11" fmla="*/ 57 h 83"/>
                  <a:gd name="T12" fmla="*/ 6 w 83"/>
                  <a:gd name="T13" fmla="*/ 76 h 83"/>
                  <a:gd name="T14" fmla="*/ 7 w 83"/>
                  <a:gd name="T15" fmla="*/ 77 h 83"/>
                  <a:gd name="T16" fmla="*/ 27 w 83"/>
                  <a:gd name="T17" fmla="*/ 77 h 83"/>
                  <a:gd name="T18" fmla="*/ 77 w 83"/>
                  <a:gd name="T19" fmla="*/ 27 h 83"/>
                  <a:gd name="T20" fmla="*/ 77 w 83"/>
                  <a:gd name="T2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 120">
                <a:extLst>
                  <a:ext uri="{FF2B5EF4-FFF2-40B4-BE49-F238E27FC236}">
                    <a16:creationId xmlns:a16="http://schemas.microsoft.com/office/drawing/2014/main" id="{97E3F249-D427-4C67-BABC-C866CBB63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0252" y="1830747"/>
                <a:ext cx="682500" cy="709597"/>
              </a:xfrm>
              <a:custGeom>
                <a:avLst/>
                <a:gdLst>
                  <a:gd name="T0" fmla="*/ 222 w 341"/>
                  <a:gd name="T1" fmla="*/ 117 h 354"/>
                  <a:gd name="T2" fmla="*/ 27 w 341"/>
                  <a:gd name="T3" fmla="*/ 120 h 354"/>
                  <a:gd name="T4" fmla="*/ 304 w 341"/>
                  <a:gd name="T5" fmla="*/ 250 h 354"/>
                  <a:gd name="T6" fmla="*/ 341 w 341"/>
                  <a:gd name="T7" fmla="*/ 235 h 354"/>
                  <a:gd name="T8" fmla="*/ 222 w 341"/>
                  <a:gd name="T9" fmla="*/ 1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54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 121">
                <a:extLst>
                  <a:ext uri="{FF2B5EF4-FFF2-40B4-BE49-F238E27FC236}">
                    <a16:creationId xmlns:a16="http://schemas.microsoft.com/office/drawing/2014/main" id="{45E2E1EF-604C-4903-AC98-8FBADF73C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631" y="1618207"/>
                <a:ext cx="712984" cy="683347"/>
              </a:xfrm>
              <a:custGeom>
                <a:avLst/>
                <a:gdLst>
                  <a:gd name="T0" fmla="*/ 240 w 356"/>
                  <a:gd name="T1" fmla="*/ 341 h 341"/>
                  <a:gd name="T2" fmla="*/ 255 w 356"/>
                  <a:gd name="T3" fmla="*/ 304 h 341"/>
                  <a:gd name="T4" fmla="*/ 122 w 356"/>
                  <a:gd name="T5" fmla="*/ 27 h 341"/>
                  <a:gd name="T6" fmla="*/ 121 w 356"/>
                  <a:gd name="T7" fmla="*/ 223 h 341"/>
                  <a:gd name="T8" fmla="*/ 240 w 356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41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ValueText">
              <a:extLst>
                <a:ext uri="{FF2B5EF4-FFF2-40B4-BE49-F238E27FC236}">
                  <a16:creationId xmlns:a16="http://schemas.microsoft.com/office/drawing/2014/main" id="{47B6E571-6DB0-4F29-9253-74CBEDE39BDC}"/>
                </a:ext>
              </a:extLst>
            </p:cNvPr>
            <p:cNvSpPr txBox="1"/>
            <p:nvPr/>
          </p:nvSpPr>
          <p:spPr>
            <a:xfrm>
              <a:off x="5658791" y="5445958"/>
              <a:ext cx="743919" cy="55793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latin typeface="Impact" panose="020B0806030902050204" pitchFamily="34" charset="0"/>
                </a:rPr>
                <a:t>68%</a:t>
              </a:r>
            </a:p>
          </p:txBody>
        </p:sp>
      </p:grpSp>
      <p:grpSp>
        <p:nvGrpSpPr>
          <p:cNvPr id="124" name="2c5f5e1c-00ed-463a-9cb9-7b1a0ed7a8eb" descr="aQUAAB+LCAAAAAAABADFkt9PwjAQx/+Xqm+TlBlF9waYGR4UE4g+GB7qerCStSNdZzBk/7vttu4HTIQns5fu+r27z/d6O3SpvjeAPDTjRKpHRlaS8IkCjhw0ocgTaRQ5aMQEZWL1JON0kyDvY1elNW/emQrfSJSCyRVMMRIVv96B3sqemWA85aUM97AOkW0j1MdFkFEaQVM2EQrkV9Whb2L5eaakbuDHkhOlG+5wdoXKK+S5gx7OTDKFrS7koHmBZXlKPDOATp/mwtgc0nWaKA5C1UmvRI8ONFWH38O8Wl3huPvzuH7omIg7wLmHsvIsJBt40aUMbzkBE0KLylwLVvfVh5btzPmVdw7bMx2ajKa3ruc4Sp+3rOFLgi7sRQd4tYjjOIrl34toZQf30+WSBTAPgYPVzJlQQ0E1M7VbOJJsFSoBSWICtw6afq4hUI0078ao0iTUNS98/84fjO99ZO3hrGsbbcNTt3FPf8oz5SnNd9J+E1DDINBjLslzh0W87RPX+OfsocVsvWURPLKC/2bOPWdNj3lb6O8HsqkofGkFAAA=">
            <a:extLst>
              <a:ext uri="{FF2B5EF4-FFF2-40B4-BE49-F238E27FC236}">
                <a16:creationId xmlns:a16="http://schemas.microsoft.com/office/drawing/2014/main" id="{599C82C9-EB91-4974-9593-A7EF0A8E4068}"/>
              </a:ext>
            </a:extLst>
          </p:cNvPr>
          <p:cNvGrpSpPr>
            <a:grpSpLocks noChangeAspect="1"/>
          </p:cNvGrpSpPr>
          <p:nvPr/>
        </p:nvGrpSpPr>
        <p:grpSpPr>
          <a:xfrm>
            <a:off x="931863" y="1855960"/>
            <a:ext cx="2759070" cy="3146082"/>
            <a:chOff x="4133738" y="1528900"/>
            <a:chExt cx="3924508" cy="4474997"/>
          </a:xfrm>
        </p:grpSpPr>
        <p:grpSp>
          <p:nvGrpSpPr>
            <p:cNvPr id="125" name="BackShape">
              <a:extLst>
                <a:ext uri="{FF2B5EF4-FFF2-40B4-BE49-F238E27FC236}">
                  <a16:creationId xmlns:a16="http://schemas.microsoft.com/office/drawing/2014/main" id="{C623122D-FE5A-49AB-898B-F1837C9B9595}"/>
                </a:ext>
              </a:extLst>
            </p:cNvPr>
            <p:cNvGrpSpPr/>
            <p:nvPr/>
          </p:nvGrpSpPr>
          <p:grpSpPr>
            <a:xfrm>
              <a:off x="4133738" y="1528900"/>
              <a:ext cx="3924508" cy="3800206"/>
              <a:chOff x="7110091" y="1594497"/>
              <a:chExt cx="4544635" cy="440068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0" name="Freeform 5">
                <a:extLst>
                  <a:ext uri="{FF2B5EF4-FFF2-40B4-BE49-F238E27FC236}">
                    <a16:creationId xmlns:a16="http://schemas.microsoft.com/office/drawing/2014/main" id="{D0862584-A6F2-4544-84FD-8BDDCEE3D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6784" y="2420102"/>
                <a:ext cx="535161" cy="530080"/>
              </a:xfrm>
              <a:custGeom>
                <a:avLst/>
                <a:gdLst>
                  <a:gd name="T0" fmla="*/ 239 w 267"/>
                  <a:gd name="T1" fmla="*/ 134 h 265"/>
                  <a:gd name="T2" fmla="*/ 229 w 267"/>
                  <a:gd name="T3" fmla="*/ 88 h 265"/>
                  <a:gd name="T4" fmla="*/ 253 w 267"/>
                  <a:gd name="T5" fmla="*/ 76 h 265"/>
                  <a:gd name="T6" fmla="*/ 215 w 267"/>
                  <a:gd name="T7" fmla="*/ 30 h 265"/>
                  <a:gd name="T8" fmla="*/ 199 w 267"/>
                  <a:gd name="T9" fmla="*/ 51 h 265"/>
                  <a:gd name="T10" fmla="*/ 156 w 267"/>
                  <a:gd name="T11" fmla="*/ 31 h 265"/>
                  <a:gd name="T12" fmla="*/ 162 w 267"/>
                  <a:gd name="T13" fmla="*/ 5 h 265"/>
                  <a:gd name="T14" fmla="*/ 103 w 267"/>
                  <a:gd name="T15" fmla="*/ 5 h 265"/>
                  <a:gd name="T16" fmla="*/ 109 w 267"/>
                  <a:gd name="T17" fmla="*/ 31 h 265"/>
                  <a:gd name="T18" fmla="*/ 66 w 267"/>
                  <a:gd name="T19" fmla="*/ 52 h 265"/>
                  <a:gd name="T20" fmla="*/ 49 w 267"/>
                  <a:gd name="T21" fmla="*/ 31 h 265"/>
                  <a:gd name="T22" fmla="*/ 12 w 267"/>
                  <a:gd name="T23" fmla="*/ 77 h 265"/>
                  <a:gd name="T24" fmla="*/ 37 w 267"/>
                  <a:gd name="T25" fmla="*/ 89 h 265"/>
                  <a:gd name="T26" fmla="*/ 27 w 267"/>
                  <a:gd name="T27" fmla="*/ 135 h 265"/>
                  <a:gd name="T28" fmla="*/ 27 w 267"/>
                  <a:gd name="T29" fmla="*/ 135 h 265"/>
                  <a:gd name="T30" fmla="*/ 0 w 267"/>
                  <a:gd name="T31" fmla="*/ 135 h 265"/>
                  <a:gd name="T32" fmla="*/ 13 w 267"/>
                  <a:gd name="T33" fmla="*/ 193 h 265"/>
                  <a:gd name="T34" fmla="*/ 37 w 267"/>
                  <a:gd name="T35" fmla="*/ 181 h 265"/>
                  <a:gd name="T36" fmla="*/ 66 w 267"/>
                  <a:gd name="T37" fmla="*/ 218 h 265"/>
                  <a:gd name="T38" fmla="*/ 50 w 267"/>
                  <a:gd name="T39" fmla="*/ 239 h 265"/>
                  <a:gd name="T40" fmla="*/ 103 w 267"/>
                  <a:gd name="T41" fmla="*/ 265 h 265"/>
                  <a:gd name="T42" fmla="*/ 109 w 267"/>
                  <a:gd name="T43" fmla="*/ 239 h 265"/>
                  <a:gd name="T44" fmla="*/ 133 w 267"/>
                  <a:gd name="T45" fmla="*/ 241 h 265"/>
                  <a:gd name="T46" fmla="*/ 156 w 267"/>
                  <a:gd name="T47" fmla="*/ 239 h 265"/>
                  <a:gd name="T48" fmla="*/ 162 w 267"/>
                  <a:gd name="T49" fmla="*/ 265 h 265"/>
                  <a:gd name="T50" fmla="*/ 216 w 267"/>
                  <a:gd name="T51" fmla="*/ 239 h 265"/>
                  <a:gd name="T52" fmla="*/ 199 w 267"/>
                  <a:gd name="T53" fmla="*/ 218 h 265"/>
                  <a:gd name="T54" fmla="*/ 229 w 267"/>
                  <a:gd name="T55" fmla="*/ 181 h 265"/>
                  <a:gd name="T56" fmla="*/ 253 w 267"/>
                  <a:gd name="T57" fmla="*/ 193 h 265"/>
                  <a:gd name="T58" fmla="*/ 267 w 267"/>
                  <a:gd name="T59" fmla="*/ 135 h 265"/>
                  <a:gd name="T60" fmla="*/ 267 w 267"/>
                  <a:gd name="T61" fmla="*/ 134 h 265"/>
                  <a:gd name="T62" fmla="*/ 239 w 267"/>
                  <a:gd name="T63" fmla="*/ 134 h 265"/>
                  <a:gd name="T64" fmla="*/ 75 w 267"/>
                  <a:gd name="T65" fmla="*/ 135 h 265"/>
                  <a:gd name="T66" fmla="*/ 133 w 267"/>
                  <a:gd name="T67" fmla="*/ 77 h 265"/>
                  <a:gd name="T68" fmla="*/ 190 w 267"/>
                  <a:gd name="T69" fmla="*/ 135 h 265"/>
                  <a:gd name="T70" fmla="*/ 133 w 267"/>
                  <a:gd name="T71" fmla="*/ 192 h 265"/>
                  <a:gd name="T72" fmla="*/ 75 w 267"/>
                  <a:gd name="T73" fmla="*/ 13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265">
                    <a:moveTo>
                      <a:pt x="239" y="134"/>
                    </a:moveTo>
                    <a:cubicBezTo>
                      <a:pt x="239" y="114"/>
                      <a:pt x="235" y="102"/>
                      <a:pt x="229" y="88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44" y="59"/>
                      <a:pt x="231" y="43"/>
                      <a:pt x="215" y="3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87" y="41"/>
                      <a:pt x="172" y="34"/>
                      <a:pt x="156" y="31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43" y="0"/>
                      <a:pt x="122" y="0"/>
                      <a:pt x="103" y="5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3" y="35"/>
                      <a:pt x="78" y="42"/>
                      <a:pt x="66" y="5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34" y="43"/>
                      <a:pt x="21" y="59"/>
                      <a:pt x="12" y="7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0" y="103"/>
                      <a:pt x="27" y="118"/>
                      <a:pt x="27" y="135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55"/>
                      <a:pt x="4" y="175"/>
                      <a:pt x="13" y="193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44" y="196"/>
                      <a:pt x="54" y="208"/>
                      <a:pt x="66" y="218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65" y="252"/>
                      <a:pt x="84" y="260"/>
                      <a:pt x="103" y="265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117" y="240"/>
                      <a:pt x="125" y="241"/>
                      <a:pt x="133" y="241"/>
                    </a:cubicBezTo>
                    <a:cubicBezTo>
                      <a:pt x="141" y="241"/>
                      <a:pt x="149" y="240"/>
                      <a:pt x="156" y="239"/>
                    </a:cubicBezTo>
                    <a:cubicBezTo>
                      <a:pt x="162" y="265"/>
                      <a:pt x="162" y="265"/>
                      <a:pt x="162" y="265"/>
                    </a:cubicBezTo>
                    <a:cubicBezTo>
                      <a:pt x="182" y="260"/>
                      <a:pt x="200" y="251"/>
                      <a:pt x="216" y="239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212" y="208"/>
                      <a:pt x="222" y="196"/>
                      <a:pt x="229" y="181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62" y="174"/>
                      <a:pt x="267" y="155"/>
                      <a:pt x="267" y="135"/>
                    </a:cubicBezTo>
                    <a:cubicBezTo>
                      <a:pt x="267" y="134"/>
                      <a:pt x="267" y="134"/>
                      <a:pt x="267" y="134"/>
                    </a:cubicBezTo>
                    <a:lnTo>
                      <a:pt x="239" y="134"/>
                    </a:lnTo>
                    <a:close/>
                    <a:moveTo>
                      <a:pt x="75" y="135"/>
                    </a:moveTo>
                    <a:cubicBezTo>
                      <a:pt x="75" y="103"/>
                      <a:pt x="101" y="77"/>
                      <a:pt x="133" y="77"/>
                    </a:cubicBezTo>
                    <a:cubicBezTo>
                      <a:pt x="164" y="77"/>
                      <a:pt x="190" y="103"/>
                      <a:pt x="190" y="135"/>
                    </a:cubicBezTo>
                    <a:cubicBezTo>
                      <a:pt x="190" y="166"/>
                      <a:pt x="164" y="192"/>
                      <a:pt x="133" y="192"/>
                    </a:cubicBezTo>
                    <a:cubicBezTo>
                      <a:pt x="101" y="192"/>
                      <a:pt x="75" y="166"/>
                      <a:pt x="75" y="1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Freeform 6">
                <a:extLst>
                  <a:ext uri="{FF2B5EF4-FFF2-40B4-BE49-F238E27FC236}">
                    <a16:creationId xmlns:a16="http://schemas.microsoft.com/office/drawing/2014/main" id="{7B842636-FB34-42AF-BF2D-21D0FE7A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251" y="3935827"/>
                <a:ext cx="573266" cy="138871"/>
              </a:xfrm>
              <a:custGeom>
                <a:avLst/>
                <a:gdLst>
                  <a:gd name="T0" fmla="*/ 677 w 677"/>
                  <a:gd name="T1" fmla="*/ 142 h 164"/>
                  <a:gd name="T2" fmla="*/ 672 w 677"/>
                  <a:gd name="T3" fmla="*/ 0 h 164"/>
                  <a:gd name="T4" fmla="*/ 0 w 677"/>
                  <a:gd name="T5" fmla="*/ 22 h 164"/>
                  <a:gd name="T6" fmla="*/ 5 w 677"/>
                  <a:gd name="T7" fmla="*/ 164 h 164"/>
                  <a:gd name="T8" fmla="*/ 677 w 677"/>
                  <a:gd name="T9" fmla="*/ 14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4">
                    <a:moveTo>
                      <a:pt x="677" y="142"/>
                    </a:moveTo>
                    <a:lnTo>
                      <a:pt x="672" y="0"/>
                    </a:lnTo>
                    <a:lnTo>
                      <a:pt x="0" y="22"/>
                    </a:lnTo>
                    <a:lnTo>
                      <a:pt x="5" y="164"/>
                    </a:lnTo>
                    <a:lnTo>
                      <a:pt x="677" y="14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 7">
                <a:extLst>
                  <a:ext uri="{FF2B5EF4-FFF2-40B4-BE49-F238E27FC236}">
                    <a16:creationId xmlns:a16="http://schemas.microsoft.com/office/drawing/2014/main" id="{0A30B1FF-3E82-4674-A35B-0AD5EA34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1178" y="4112803"/>
                <a:ext cx="300605" cy="138024"/>
              </a:xfrm>
              <a:custGeom>
                <a:avLst/>
                <a:gdLst>
                  <a:gd name="T0" fmla="*/ 355 w 355"/>
                  <a:gd name="T1" fmla="*/ 151 h 163"/>
                  <a:gd name="T2" fmla="*/ 350 w 355"/>
                  <a:gd name="T3" fmla="*/ 0 h 163"/>
                  <a:gd name="T4" fmla="*/ 0 w 355"/>
                  <a:gd name="T5" fmla="*/ 11 h 163"/>
                  <a:gd name="T6" fmla="*/ 5 w 355"/>
                  <a:gd name="T7" fmla="*/ 163 h 163"/>
                  <a:gd name="T8" fmla="*/ 355 w 355"/>
                  <a:gd name="T9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63">
                    <a:moveTo>
                      <a:pt x="355" y="151"/>
                    </a:moveTo>
                    <a:lnTo>
                      <a:pt x="350" y="0"/>
                    </a:lnTo>
                    <a:lnTo>
                      <a:pt x="0" y="11"/>
                    </a:lnTo>
                    <a:lnTo>
                      <a:pt x="5" y="163"/>
                    </a:lnTo>
                    <a:lnTo>
                      <a:pt x="355" y="15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Freeform 8">
                <a:extLst>
                  <a:ext uri="{FF2B5EF4-FFF2-40B4-BE49-F238E27FC236}">
                    <a16:creationId xmlns:a16="http://schemas.microsoft.com/office/drawing/2014/main" id="{24F41DC9-6572-445A-8795-15D3BCA13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7105" y="4284698"/>
                <a:ext cx="451330" cy="133790"/>
              </a:xfrm>
              <a:custGeom>
                <a:avLst/>
                <a:gdLst>
                  <a:gd name="T0" fmla="*/ 528 w 533"/>
                  <a:gd name="T1" fmla="*/ 0 h 158"/>
                  <a:gd name="T2" fmla="*/ 0 w 533"/>
                  <a:gd name="T3" fmla="*/ 17 h 158"/>
                  <a:gd name="T4" fmla="*/ 3 w 533"/>
                  <a:gd name="T5" fmla="*/ 158 h 158"/>
                  <a:gd name="T6" fmla="*/ 533 w 533"/>
                  <a:gd name="T7" fmla="*/ 142 h 158"/>
                  <a:gd name="T8" fmla="*/ 528 w 53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158">
                    <a:moveTo>
                      <a:pt x="528" y="0"/>
                    </a:moveTo>
                    <a:lnTo>
                      <a:pt x="0" y="17"/>
                    </a:lnTo>
                    <a:lnTo>
                      <a:pt x="3" y="158"/>
                    </a:lnTo>
                    <a:lnTo>
                      <a:pt x="533" y="14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Freeform 9">
                <a:extLst>
                  <a:ext uri="{FF2B5EF4-FFF2-40B4-BE49-F238E27FC236}">
                    <a16:creationId xmlns:a16="http://schemas.microsoft.com/office/drawing/2014/main" id="{CAA74333-C3E6-47F6-B5AE-C1FEEE4F7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509" y="3807964"/>
                <a:ext cx="626613" cy="636774"/>
              </a:xfrm>
              <a:custGeom>
                <a:avLst/>
                <a:gdLst>
                  <a:gd name="T0" fmla="*/ 92 w 740"/>
                  <a:gd name="T1" fmla="*/ 523 h 752"/>
                  <a:gd name="T2" fmla="*/ 87 w 740"/>
                  <a:gd name="T3" fmla="*/ 371 h 752"/>
                  <a:gd name="T4" fmla="*/ 85 w 740"/>
                  <a:gd name="T5" fmla="*/ 315 h 752"/>
                  <a:gd name="T6" fmla="*/ 80 w 740"/>
                  <a:gd name="T7" fmla="*/ 173 h 752"/>
                  <a:gd name="T8" fmla="*/ 78 w 740"/>
                  <a:gd name="T9" fmla="*/ 97 h 752"/>
                  <a:gd name="T10" fmla="*/ 740 w 740"/>
                  <a:gd name="T11" fmla="*/ 76 h 752"/>
                  <a:gd name="T12" fmla="*/ 738 w 740"/>
                  <a:gd name="T13" fmla="*/ 0 h 752"/>
                  <a:gd name="T14" fmla="*/ 61 w 740"/>
                  <a:gd name="T15" fmla="*/ 21 h 752"/>
                  <a:gd name="T16" fmla="*/ 0 w 740"/>
                  <a:gd name="T17" fmla="*/ 24 h 752"/>
                  <a:gd name="T18" fmla="*/ 23 w 740"/>
                  <a:gd name="T19" fmla="*/ 752 h 752"/>
                  <a:gd name="T20" fmla="*/ 99 w 740"/>
                  <a:gd name="T21" fmla="*/ 750 h 752"/>
                  <a:gd name="T22" fmla="*/ 97 w 740"/>
                  <a:gd name="T23" fmla="*/ 721 h 752"/>
                  <a:gd name="T24" fmla="*/ 94 w 740"/>
                  <a:gd name="T25" fmla="*/ 580 h 752"/>
                  <a:gd name="T26" fmla="*/ 92 w 740"/>
                  <a:gd name="T27" fmla="*/ 523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752">
                    <a:moveTo>
                      <a:pt x="92" y="523"/>
                    </a:moveTo>
                    <a:lnTo>
                      <a:pt x="87" y="371"/>
                    </a:lnTo>
                    <a:lnTo>
                      <a:pt x="85" y="315"/>
                    </a:lnTo>
                    <a:lnTo>
                      <a:pt x="80" y="173"/>
                    </a:lnTo>
                    <a:lnTo>
                      <a:pt x="78" y="97"/>
                    </a:lnTo>
                    <a:lnTo>
                      <a:pt x="740" y="76"/>
                    </a:lnTo>
                    <a:lnTo>
                      <a:pt x="738" y="0"/>
                    </a:lnTo>
                    <a:lnTo>
                      <a:pt x="61" y="21"/>
                    </a:lnTo>
                    <a:lnTo>
                      <a:pt x="0" y="24"/>
                    </a:lnTo>
                    <a:lnTo>
                      <a:pt x="23" y="752"/>
                    </a:lnTo>
                    <a:lnTo>
                      <a:pt x="99" y="750"/>
                    </a:lnTo>
                    <a:lnTo>
                      <a:pt x="97" y="721"/>
                    </a:lnTo>
                    <a:lnTo>
                      <a:pt x="94" y="580"/>
                    </a:lnTo>
                    <a:lnTo>
                      <a:pt x="92" y="52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 10">
                <a:extLst>
                  <a:ext uri="{FF2B5EF4-FFF2-40B4-BE49-F238E27FC236}">
                    <a16:creationId xmlns:a16="http://schemas.microsoft.com/office/drawing/2014/main" id="{834C7AC9-89C2-4ECF-A086-262A6455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678" y="1817199"/>
                <a:ext cx="358185" cy="464032"/>
              </a:xfrm>
              <a:custGeom>
                <a:avLst/>
                <a:gdLst>
                  <a:gd name="T0" fmla="*/ 179 w 179"/>
                  <a:gd name="T1" fmla="*/ 134 h 232"/>
                  <a:gd name="T2" fmla="*/ 140 w 179"/>
                  <a:gd name="T3" fmla="*/ 119 h 232"/>
                  <a:gd name="T4" fmla="*/ 138 w 179"/>
                  <a:gd name="T5" fmla="*/ 24 h 232"/>
                  <a:gd name="T6" fmla="*/ 109 w 179"/>
                  <a:gd name="T7" fmla="*/ 31 h 232"/>
                  <a:gd name="T8" fmla="*/ 91 w 179"/>
                  <a:gd name="T9" fmla="*/ 95 h 232"/>
                  <a:gd name="T10" fmla="*/ 26 w 179"/>
                  <a:gd name="T11" fmla="*/ 90 h 232"/>
                  <a:gd name="T12" fmla="*/ 18 w 179"/>
                  <a:gd name="T13" fmla="*/ 120 h 232"/>
                  <a:gd name="T14" fmla="*/ 16 w 179"/>
                  <a:gd name="T15" fmla="*/ 152 h 232"/>
                  <a:gd name="T16" fmla="*/ 17 w 179"/>
                  <a:gd name="T17" fmla="*/ 185 h 232"/>
                  <a:gd name="T18" fmla="*/ 34 w 179"/>
                  <a:gd name="T19" fmla="*/ 219 h 232"/>
                  <a:gd name="T20" fmla="*/ 131 w 179"/>
                  <a:gd name="T21" fmla="*/ 211 h 232"/>
                  <a:gd name="T22" fmla="*/ 175 w 179"/>
                  <a:gd name="T23" fmla="*/ 207 h 232"/>
                  <a:gd name="T24" fmla="*/ 179 w 179"/>
                  <a:gd name="T25" fmla="*/ 13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32">
                    <a:moveTo>
                      <a:pt x="179" y="134"/>
                    </a:moveTo>
                    <a:cubicBezTo>
                      <a:pt x="164" y="133"/>
                      <a:pt x="150" y="129"/>
                      <a:pt x="140" y="119"/>
                    </a:cubicBezTo>
                    <a:cubicBezTo>
                      <a:pt x="123" y="102"/>
                      <a:pt x="132" y="47"/>
                      <a:pt x="138" y="24"/>
                    </a:cubicBezTo>
                    <a:cubicBezTo>
                      <a:pt x="145" y="0"/>
                      <a:pt x="121" y="1"/>
                      <a:pt x="109" y="31"/>
                    </a:cubicBezTo>
                    <a:cubicBezTo>
                      <a:pt x="97" y="61"/>
                      <a:pt x="91" y="95"/>
                      <a:pt x="91" y="95"/>
                    </a:cubicBezTo>
                    <a:cubicBezTo>
                      <a:pt x="91" y="95"/>
                      <a:pt x="36" y="89"/>
                      <a:pt x="26" y="90"/>
                    </a:cubicBezTo>
                    <a:cubicBezTo>
                      <a:pt x="17" y="91"/>
                      <a:pt x="10" y="105"/>
                      <a:pt x="18" y="120"/>
                    </a:cubicBezTo>
                    <a:cubicBezTo>
                      <a:pt x="23" y="131"/>
                      <a:pt x="7" y="134"/>
                      <a:pt x="16" y="152"/>
                    </a:cubicBezTo>
                    <a:cubicBezTo>
                      <a:pt x="19" y="158"/>
                      <a:pt x="2" y="166"/>
                      <a:pt x="17" y="185"/>
                    </a:cubicBezTo>
                    <a:cubicBezTo>
                      <a:pt x="22" y="192"/>
                      <a:pt x="0" y="207"/>
                      <a:pt x="34" y="219"/>
                    </a:cubicBezTo>
                    <a:cubicBezTo>
                      <a:pt x="68" y="232"/>
                      <a:pt x="116" y="221"/>
                      <a:pt x="131" y="211"/>
                    </a:cubicBezTo>
                    <a:cubicBezTo>
                      <a:pt x="144" y="202"/>
                      <a:pt x="159" y="205"/>
                      <a:pt x="175" y="207"/>
                    </a:cubicBezTo>
                    <a:lnTo>
                      <a:pt x="179" y="1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 11">
                <a:extLst>
                  <a:ext uri="{FF2B5EF4-FFF2-40B4-BE49-F238E27FC236}">
                    <a16:creationId xmlns:a16="http://schemas.microsoft.com/office/drawing/2014/main" id="{0E085ACA-12CA-4F55-AEFE-29C2787C1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9566" y="4957883"/>
                <a:ext cx="638467" cy="897580"/>
              </a:xfrm>
              <a:custGeom>
                <a:avLst/>
                <a:gdLst>
                  <a:gd name="T0" fmla="*/ 32 w 319"/>
                  <a:gd name="T1" fmla="*/ 250 h 448"/>
                  <a:gd name="T2" fmla="*/ 81 w 319"/>
                  <a:gd name="T3" fmla="*/ 416 h 448"/>
                  <a:gd name="T4" fmla="*/ 247 w 319"/>
                  <a:gd name="T5" fmla="*/ 365 h 448"/>
                  <a:gd name="T6" fmla="*/ 226 w 319"/>
                  <a:gd name="T7" fmla="*/ 222 h 448"/>
                  <a:gd name="T8" fmla="*/ 256 w 319"/>
                  <a:gd name="T9" fmla="*/ 173 h 448"/>
                  <a:gd name="T10" fmla="*/ 246 w 319"/>
                  <a:gd name="T11" fmla="*/ 117 h 448"/>
                  <a:gd name="T12" fmla="*/ 305 w 319"/>
                  <a:gd name="T13" fmla="*/ 79 h 448"/>
                  <a:gd name="T14" fmla="*/ 295 w 319"/>
                  <a:gd name="T15" fmla="*/ 12 h 448"/>
                  <a:gd name="T16" fmla="*/ 234 w 319"/>
                  <a:gd name="T17" fmla="*/ 46 h 448"/>
                  <a:gd name="T18" fmla="*/ 159 w 319"/>
                  <a:gd name="T19" fmla="*/ 188 h 448"/>
                  <a:gd name="T20" fmla="*/ 32 w 319"/>
                  <a:gd name="T21" fmla="*/ 250 h 448"/>
                  <a:gd name="T22" fmla="*/ 101 w 319"/>
                  <a:gd name="T23" fmla="*/ 376 h 448"/>
                  <a:gd name="T24" fmla="*/ 89 w 319"/>
                  <a:gd name="T25" fmla="*/ 336 h 448"/>
                  <a:gd name="T26" fmla="*/ 128 w 319"/>
                  <a:gd name="T27" fmla="*/ 324 h 448"/>
                  <a:gd name="T28" fmla="*/ 141 w 319"/>
                  <a:gd name="T29" fmla="*/ 364 h 448"/>
                  <a:gd name="T30" fmla="*/ 101 w 319"/>
                  <a:gd name="T31" fmla="*/ 37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48">
                    <a:moveTo>
                      <a:pt x="32" y="250"/>
                    </a:moveTo>
                    <a:cubicBezTo>
                      <a:pt x="0" y="310"/>
                      <a:pt x="21" y="384"/>
                      <a:pt x="81" y="416"/>
                    </a:cubicBezTo>
                    <a:cubicBezTo>
                      <a:pt x="141" y="448"/>
                      <a:pt x="215" y="425"/>
                      <a:pt x="247" y="365"/>
                    </a:cubicBezTo>
                    <a:cubicBezTo>
                      <a:pt x="272" y="317"/>
                      <a:pt x="262" y="259"/>
                      <a:pt x="226" y="222"/>
                    </a:cubicBezTo>
                    <a:cubicBezTo>
                      <a:pt x="238" y="203"/>
                      <a:pt x="251" y="182"/>
                      <a:pt x="256" y="173"/>
                    </a:cubicBezTo>
                    <a:cubicBezTo>
                      <a:pt x="265" y="156"/>
                      <a:pt x="240" y="130"/>
                      <a:pt x="246" y="117"/>
                    </a:cubicBezTo>
                    <a:cubicBezTo>
                      <a:pt x="253" y="104"/>
                      <a:pt x="298" y="92"/>
                      <a:pt x="305" y="79"/>
                    </a:cubicBezTo>
                    <a:cubicBezTo>
                      <a:pt x="312" y="66"/>
                      <a:pt x="319" y="25"/>
                      <a:pt x="295" y="12"/>
                    </a:cubicBezTo>
                    <a:cubicBezTo>
                      <a:pt x="272" y="0"/>
                      <a:pt x="234" y="46"/>
                      <a:pt x="234" y="46"/>
                    </a:cubicBezTo>
                    <a:cubicBezTo>
                      <a:pt x="159" y="188"/>
                      <a:pt x="159" y="188"/>
                      <a:pt x="159" y="188"/>
                    </a:cubicBezTo>
                    <a:cubicBezTo>
                      <a:pt x="106" y="180"/>
                      <a:pt x="56" y="204"/>
                      <a:pt x="32" y="250"/>
                    </a:cubicBezTo>
                    <a:close/>
                    <a:moveTo>
                      <a:pt x="101" y="376"/>
                    </a:moveTo>
                    <a:cubicBezTo>
                      <a:pt x="86" y="369"/>
                      <a:pt x="81" y="351"/>
                      <a:pt x="89" y="336"/>
                    </a:cubicBezTo>
                    <a:cubicBezTo>
                      <a:pt x="96" y="322"/>
                      <a:pt x="114" y="317"/>
                      <a:pt x="128" y="324"/>
                    </a:cubicBezTo>
                    <a:cubicBezTo>
                      <a:pt x="143" y="332"/>
                      <a:pt x="148" y="350"/>
                      <a:pt x="141" y="364"/>
                    </a:cubicBezTo>
                    <a:cubicBezTo>
                      <a:pt x="133" y="378"/>
                      <a:pt x="115" y="384"/>
                      <a:pt x="101" y="37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 12">
                <a:extLst>
                  <a:ext uri="{FF2B5EF4-FFF2-40B4-BE49-F238E27FC236}">
                    <a16:creationId xmlns:a16="http://schemas.microsoft.com/office/drawing/2014/main" id="{9A8CA35D-29C6-42B1-B70F-BB8CF65C2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639" y="5166189"/>
                <a:ext cx="953467" cy="828992"/>
              </a:xfrm>
              <a:custGeom>
                <a:avLst/>
                <a:gdLst>
                  <a:gd name="T0" fmla="*/ 31 w 476"/>
                  <a:gd name="T1" fmla="*/ 202 h 414"/>
                  <a:gd name="T2" fmla="*/ 17 w 476"/>
                  <a:gd name="T3" fmla="*/ 127 h 414"/>
                  <a:gd name="T4" fmla="*/ 82 w 476"/>
                  <a:gd name="T5" fmla="*/ 31 h 414"/>
                  <a:gd name="T6" fmla="*/ 156 w 476"/>
                  <a:gd name="T7" fmla="*/ 16 h 414"/>
                  <a:gd name="T8" fmla="*/ 445 w 476"/>
                  <a:gd name="T9" fmla="*/ 212 h 414"/>
                  <a:gd name="T10" fmla="*/ 459 w 476"/>
                  <a:gd name="T11" fmla="*/ 287 h 414"/>
                  <a:gd name="T12" fmla="*/ 394 w 476"/>
                  <a:gd name="T13" fmla="*/ 383 h 414"/>
                  <a:gd name="T14" fmla="*/ 320 w 476"/>
                  <a:gd name="T15" fmla="*/ 398 h 414"/>
                  <a:gd name="T16" fmla="*/ 31 w 476"/>
                  <a:gd name="T17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414">
                    <a:moveTo>
                      <a:pt x="31" y="202"/>
                    </a:moveTo>
                    <a:cubicBezTo>
                      <a:pt x="6" y="185"/>
                      <a:pt x="0" y="152"/>
                      <a:pt x="17" y="127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99" y="6"/>
                      <a:pt x="132" y="0"/>
                      <a:pt x="156" y="16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470" y="229"/>
                      <a:pt x="476" y="262"/>
                      <a:pt x="459" y="287"/>
                    </a:cubicBezTo>
                    <a:cubicBezTo>
                      <a:pt x="394" y="383"/>
                      <a:pt x="394" y="383"/>
                      <a:pt x="394" y="383"/>
                    </a:cubicBezTo>
                    <a:cubicBezTo>
                      <a:pt x="377" y="408"/>
                      <a:pt x="344" y="414"/>
                      <a:pt x="320" y="398"/>
                    </a:cubicBezTo>
                    <a:cubicBezTo>
                      <a:pt x="31" y="202"/>
                      <a:pt x="31" y="202"/>
                      <a:pt x="31" y="20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 13">
                <a:extLst>
                  <a:ext uri="{FF2B5EF4-FFF2-40B4-BE49-F238E27FC236}">
                    <a16:creationId xmlns:a16="http://schemas.microsoft.com/office/drawing/2014/main" id="{955C8823-C743-41CA-9C0A-3B234CC12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 14">
                <a:extLst>
                  <a:ext uri="{FF2B5EF4-FFF2-40B4-BE49-F238E27FC236}">
                    <a16:creationId xmlns:a16="http://schemas.microsoft.com/office/drawing/2014/main" id="{EAC53C4F-178B-486F-8410-DBDF5A9AA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Freeform 15">
                <a:extLst>
                  <a:ext uri="{FF2B5EF4-FFF2-40B4-BE49-F238E27FC236}">
                    <a16:creationId xmlns:a16="http://schemas.microsoft.com/office/drawing/2014/main" id="{6935B7C6-959E-4F61-BA62-5B4037B49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close/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 16">
                <a:extLst>
                  <a:ext uri="{FF2B5EF4-FFF2-40B4-BE49-F238E27FC236}">
                    <a16:creationId xmlns:a16="http://schemas.microsoft.com/office/drawing/2014/main" id="{30FC8951-2CBC-4A36-9CC8-854996A11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Freeform 17">
                <a:extLst>
                  <a:ext uri="{FF2B5EF4-FFF2-40B4-BE49-F238E27FC236}">
                    <a16:creationId xmlns:a16="http://schemas.microsoft.com/office/drawing/2014/main" id="{4C75C5CC-2263-46F0-840B-D4EF279AF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Freeform 18">
                <a:extLst>
                  <a:ext uri="{FF2B5EF4-FFF2-40B4-BE49-F238E27FC236}">
                    <a16:creationId xmlns:a16="http://schemas.microsoft.com/office/drawing/2014/main" id="{6016ED76-80C0-4EC9-8484-686A20523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 19">
                <a:extLst>
                  <a:ext uri="{FF2B5EF4-FFF2-40B4-BE49-F238E27FC236}">
                    <a16:creationId xmlns:a16="http://schemas.microsoft.com/office/drawing/2014/main" id="{883AD546-C5AB-49D6-9F57-91DEAE4D3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5318609"/>
                <a:ext cx="113468" cy="113468"/>
              </a:xfrm>
              <a:custGeom>
                <a:avLst/>
                <a:gdLst>
                  <a:gd name="T0" fmla="*/ 43 w 57"/>
                  <a:gd name="T1" fmla="*/ 8 h 57"/>
                  <a:gd name="T2" fmla="*/ 50 w 57"/>
                  <a:gd name="T3" fmla="*/ 43 h 57"/>
                  <a:gd name="T4" fmla="*/ 15 w 57"/>
                  <a:gd name="T5" fmla="*/ 49 h 57"/>
                  <a:gd name="T6" fmla="*/ 8 w 57"/>
                  <a:gd name="T7" fmla="*/ 15 h 57"/>
                  <a:gd name="T8" fmla="*/ 43 w 57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3" y="8"/>
                    </a:moveTo>
                    <a:cubicBezTo>
                      <a:pt x="54" y="16"/>
                      <a:pt x="57" y="31"/>
                      <a:pt x="50" y="43"/>
                    </a:cubicBezTo>
                    <a:cubicBezTo>
                      <a:pt x="42" y="54"/>
                      <a:pt x="26" y="57"/>
                      <a:pt x="15" y="49"/>
                    </a:cubicBezTo>
                    <a:cubicBezTo>
                      <a:pt x="3" y="42"/>
                      <a:pt x="0" y="26"/>
                      <a:pt x="8" y="15"/>
                    </a:cubicBezTo>
                    <a:cubicBezTo>
                      <a:pt x="16" y="3"/>
                      <a:pt x="31" y="0"/>
                      <a:pt x="43" y="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Freeform 20">
                <a:extLst>
                  <a:ext uri="{FF2B5EF4-FFF2-40B4-BE49-F238E27FC236}">
                    <a16:creationId xmlns:a16="http://schemas.microsoft.com/office/drawing/2014/main" id="{AE71A842-F237-42F2-AEC8-BE81AF1DD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243" y="5700504"/>
                <a:ext cx="136331" cy="182903"/>
              </a:xfrm>
              <a:custGeom>
                <a:avLst/>
                <a:gdLst>
                  <a:gd name="T0" fmla="*/ 4 w 68"/>
                  <a:gd name="T1" fmla="*/ 88 h 91"/>
                  <a:gd name="T2" fmla="*/ 2 w 68"/>
                  <a:gd name="T3" fmla="*/ 78 h 91"/>
                  <a:gd name="T4" fmla="*/ 52 w 68"/>
                  <a:gd name="T5" fmla="*/ 4 h 91"/>
                  <a:gd name="T6" fmla="*/ 62 w 68"/>
                  <a:gd name="T7" fmla="*/ 2 h 91"/>
                  <a:gd name="T8" fmla="*/ 64 w 68"/>
                  <a:gd name="T9" fmla="*/ 3 h 91"/>
                  <a:gd name="T10" fmla="*/ 65 w 68"/>
                  <a:gd name="T11" fmla="*/ 13 h 91"/>
                  <a:gd name="T12" fmla="*/ 15 w 68"/>
                  <a:gd name="T13" fmla="*/ 87 h 91"/>
                  <a:gd name="T14" fmla="*/ 5 w 68"/>
                  <a:gd name="T15" fmla="*/ 89 h 91"/>
                  <a:gd name="T16" fmla="*/ 4 w 68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1">
                    <a:moveTo>
                      <a:pt x="4" y="88"/>
                    </a:moveTo>
                    <a:cubicBezTo>
                      <a:pt x="0" y="86"/>
                      <a:pt x="0" y="81"/>
                      <a:pt x="2" y="7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4" y="1"/>
                      <a:pt x="59" y="0"/>
                      <a:pt x="62" y="2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7" y="5"/>
                      <a:pt x="68" y="9"/>
                      <a:pt x="65" y="13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3" y="90"/>
                      <a:pt x="8" y="91"/>
                      <a:pt x="5" y="89"/>
                    </a:cubicBez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 22">
                <a:extLst>
                  <a:ext uri="{FF2B5EF4-FFF2-40B4-BE49-F238E27FC236}">
                    <a16:creationId xmlns:a16="http://schemas.microsoft.com/office/drawing/2014/main" id="{E9E96A37-D874-465F-8B9C-4E8BE6F4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607" y="4603085"/>
                <a:ext cx="889112" cy="1019516"/>
              </a:xfrm>
              <a:custGeom>
                <a:avLst/>
                <a:gdLst>
                  <a:gd name="T0" fmla="*/ 52 w 444"/>
                  <a:gd name="T1" fmla="*/ 392 h 509"/>
                  <a:gd name="T2" fmla="*/ 248 w 444"/>
                  <a:gd name="T3" fmla="*/ 473 h 509"/>
                  <a:gd name="T4" fmla="*/ 245 w 444"/>
                  <a:gd name="T5" fmla="*/ 481 h 509"/>
                  <a:gd name="T6" fmla="*/ 238 w 444"/>
                  <a:gd name="T7" fmla="*/ 491 h 509"/>
                  <a:gd name="T8" fmla="*/ 280 w 444"/>
                  <a:gd name="T9" fmla="*/ 509 h 509"/>
                  <a:gd name="T10" fmla="*/ 444 w 444"/>
                  <a:gd name="T11" fmla="*/ 117 h 509"/>
                  <a:gd name="T12" fmla="*/ 163 w 444"/>
                  <a:gd name="T13" fmla="*/ 0 h 509"/>
                  <a:gd name="T14" fmla="*/ 0 w 444"/>
                  <a:gd name="T15" fmla="*/ 392 h 509"/>
                  <a:gd name="T16" fmla="*/ 46 w 444"/>
                  <a:gd name="T17" fmla="*/ 411 h 509"/>
                  <a:gd name="T18" fmla="*/ 49 w 444"/>
                  <a:gd name="T19" fmla="*/ 399 h 509"/>
                  <a:gd name="T20" fmla="*/ 52 w 444"/>
                  <a:gd name="T21" fmla="*/ 392 h 509"/>
                  <a:gd name="T22" fmla="*/ 182 w 444"/>
                  <a:gd name="T23" fmla="*/ 90 h 509"/>
                  <a:gd name="T24" fmla="*/ 374 w 444"/>
                  <a:gd name="T25" fmla="*/ 170 h 509"/>
                  <a:gd name="T26" fmla="*/ 371 w 444"/>
                  <a:gd name="T27" fmla="*/ 178 h 509"/>
                  <a:gd name="T28" fmla="*/ 179 w 444"/>
                  <a:gd name="T29" fmla="*/ 98 h 509"/>
                  <a:gd name="T30" fmla="*/ 182 w 444"/>
                  <a:gd name="T31" fmla="*/ 90 h 509"/>
                  <a:gd name="T32" fmla="*/ 168 w 444"/>
                  <a:gd name="T33" fmla="*/ 124 h 509"/>
                  <a:gd name="T34" fmla="*/ 360 w 444"/>
                  <a:gd name="T35" fmla="*/ 204 h 509"/>
                  <a:gd name="T36" fmla="*/ 357 w 444"/>
                  <a:gd name="T37" fmla="*/ 211 h 509"/>
                  <a:gd name="T38" fmla="*/ 165 w 444"/>
                  <a:gd name="T39" fmla="*/ 131 h 509"/>
                  <a:gd name="T40" fmla="*/ 168 w 444"/>
                  <a:gd name="T41" fmla="*/ 124 h 509"/>
                  <a:gd name="T42" fmla="*/ 152 w 444"/>
                  <a:gd name="T43" fmla="*/ 161 h 509"/>
                  <a:gd name="T44" fmla="*/ 344 w 444"/>
                  <a:gd name="T45" fmla="*/ 241 h 509"/>
                  <a:gd name="T46" fmla="*/ 341 w 444"/>
                  <a:gd name="T47" fmla="*/ 248 h 509"/>
                  <a:gd name="T48" fmla="*/ 149 w 444"/>
                  <a:gd name="T49" fmla="*/ 168 h 509"/>
                  <a:gd name="T50" fmla="*/ 152 w 444"/>
                  <a:gd name="T51" fmla="*/ 161 h 509"/>
                  <a:gd name="T52" fmla="*/ 139 w 444"/>
                  <a:gd name="T53" fmla="*/ 194 h 509"/>
                  <a:gd name="T54" fmla="*/ 331 w 444"/>
                  <a:gd name="T55" fmla="*/ 274 h 509"/>
                  <a:gd name="T56" fmla="*/ 328 w 444"/>
                  <a:gd name="T57" fmla="*/ 281 h 509"/>
                  <a:gd name="T58" fmla="*/ 136 w 444"/>
                  <a:gd name="T59" fmla="*/ 201 h 509"/>
                  <a:gd name="T60" fmla="*/ 139 w 444"/>
                  <a:gd name="T61" fmla="*/ 194 h 509"/>
                  <a:gd name="T62" fmla="*/ 125 w 444"/>
                  <a:gd name="T63" fmla="*/ 227 h 509"/>
                  <a:gd name="T64" fmla="*/ 317 w 444"/>
                  <a:gd name="T65" fmla="*/ 307 h 509"/>
                  <a:gd name="T66" fmla="*/ 314 w 444"/>
                  <a:gd name="T67" fmla="*/ 314 h 509"/>
                  <a:gd name="T68" fmla="*/ 122 w 444"/>
                  <a:gd name="T69" fmla="*/ 234 h 509"/>
                  <a:gd name="T70" fmla="*/ 125 w 444"/>
                  <a:gd name="T71" fmla="*/ 227 h 509"/>
                  <a:gd name="T72" fmla="*/ 111 w 444"/>
                  <a:gd name="T73" fmla="*/ 260 h 509"/>
                  <a:gd name="T74" fmla="*/ 303 w 444"/>
                  <a:gd name="T75" fmla="*/ 340 h 509"/>
                  <a:gd name="T76" fmla="*/ 300 w 444"/>
                  <a:gd name="T77" fmla="*/ 348 h 509"/>
                  <a:gd name="T78" fmla="*/ 108 w 444"/>
                  <a:gd name="T79" fmla="*/ 268 h 509"/>
                  <a:gd name="T80" fmla="*/ 111 w 444"/>
                  <a:gd name="T81" fmla="*/ 260 h 509"/>
                  <a:gd name="T82" fmla="*/ 97 w 444"/>
                  <a:gd name="T83" fmla="*/ 294 h 509"/>
                  <a:gd name="T84" fmla="*/ 289 w 444"/>
                  <a:gd name="T85" fmla="*/ 374 h 509"/>
                  <a:gd name="T86" fmla="*/ 286 w 444"/>
                  <a:gd name="T87" fmla="*/ 381 h 509"/>
                  <a:gd name="T88" fmla="*/ 94 w 444"/>
                  <a:gd name="T89" fmla="*/ 301 h 509"/>
                  <a:gd name="T90" fmla="*/ 97 w 444"/>
                  <a:gd name="T91" fmla="*/ 294 h 509"/>
                  <a:gd name="T92" fmla="*/ 83 w 444"/>
                  <a:gd name="T93" fmla="*/ 327 h 509"/>
                  <a:gd name="T94" fmla="*/ 275 w 444"/>
                  <a:gd name="T95" fmla="*/ 407 h 509"/>
                  <a:gd name="T96" fmla="*/ 272 w 444"/>
                  <a:gd name="T97" fmla="*/ 414 h 509"/>
                  <a:gd name="T98" fmla="*/ 80 w 444"/>
                  <a:gd name="T99" fmla="*/ 334 h 509"/>
                  <a:gd name="T100" fmla="*/ 83 w 444"/>
                  <a:gd name="T101" fmla="*/ 32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509">
                    <a:moveTo>
                      <a:pt x="52" y="392"/>
                    </a:moveTo>
                    <a:cubicBezTo>
                      <a:pt x="248" y="473"/>
                      <a:pt x="248" y="473"/>
                      <a:pt x="248" y="473"/>
                    </a:cubicBezTo>
                    <a:cubicBezTo>
                      <a:pt x="245" y="481"/>
                      <a:pt x="245" y="481"/>
                      <a:pt x="245" y="481"/>
                    </a:cubicBezTo>
                    <a:cubicBezTo>
                      <a:pt x="243" y="484"/>
                      <a:pt x="241" y="488"/>
                      <a:pt x="238" y="491"/>
                    </a:cubicBezTo>
                    <a:cubicBezTo>
                      <a:pt x="280" y="509"/>
                      <a:pt x="280" y="509"/>
                      <a:pt x="280" y="509"/>
                    </a:cubicBezTo>
                    <a:cubicBezTo>
                      <a:pt x="444" y="117"/>
                      <a:pt x="444" y="117"/>
                      <a:pt x="444" y="11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46" y="411"/>
                      <a:pt x="46" y="411"/>
                      <a:pt x="46" y="411"/>
                    </a:cubicBezTo>
                    <a:cubicBezTo>
                      <a:pt x="46" y="407"/>
                      <a:pt x="47" y="403"/>
                      <a:pt x="49" y="399"/>
                    </a:cubicBezTo>
                    <a:lnTo>
                      <a:pt x="52" y="392"/>
                    </a:lnTo>
                    <a:close/>
                    <a:moveTo>
                      <a:pt x="182" y="90"/>
                    </a:move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71" y="178"/>
                      <a:pt x="371" y="178"/>
                      <a:pt x="371" y="178"/>
                    </a:cubicBezTo>
                    <a:cubicBezTo>
                      <a:pt x="179" y="98"/>
                      <a:pt x="179" y="98"/>
                      <a:pt x="179" y="98"/>
                    </a:cubicBezTo>
                    <a:lnTo>
                      <a:pt x="182" y="90"/>
                    </a:lnTo>
                    <a:close/>
                    <a:moveTo>
                      <a:pt x="168" y="124"/>
                    </a:moveTo>
                    <a:cubicBezTo>
                      <a:pt x="360" y="204"/>
                      <a:pt x="360" y="204"/>
                      <a:pt x="360" y="204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165" y="131"/>
                      <a:pt x="165" y="131"/>
                      <a:pt x="165" y="131"/>
                    </a:cubicBezTo>
                    <a:lnTo>
                      <a:pt x="168" y="124"/>
                    </a:lnTo>
                    <a:close/>
                    <a:moveTo>
                      <a:pt x="152" y="161"/>
                    </a:moveTo>
                    <a:cubicBezTo>
                      <a:pt x="344" y="241"/>
                      <a:pt x="344" y="241"/>
                      <a:pt x="344" y="241"/>
                    </a:cubicBezTo>
                    <a:cubicBezTo>
                      <a:pt x="341" y="248"/>
                      <a:pt x="341" y="248"/>
                      <a:pt x="341" y="248"/>
                    </a:cubicBezTo>
                    <a:cubicBezTo>
                      <a:pt x="149" y="168"/>
                      <a:pt x="149" y="168"/>
                      <a:pt x="149" y="168"/>
                    </a:cubicBezTo>
                    <a:lnTo>
                      <a:pt x="152" y="161"/>
                    </a:lnTo>
                    <a:close/>
                    <a:moveTo>
                      <a:pt x="139" y="194"/>
                    </a:moveTo>
                    <a:cubicBezTo>
                      <a:pt x="331" y="274"/>
                      <a:pt x="331" y="274"/>
                      <a:pt x="331" y="274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136" y="201"/>
                      <a:pt x="136" y="201"/>
                      <a:pt x="136" y="201"/>
                    </a:cubicBezTo>
                    <a:lnTo>
                      <a:pt x="139" y="194"/>
                    </a:lnTo>
                    <a:close/>
                    <a:moveTo>
                      <a:pt x="125" y="227"/>
                    </a:moveTo>
                    <a:cubicBezTo>
                      <a:pt x="317" y="307"/>
                      <a:pt x="317" y="307"/>
                      <a:pt x="317" y="307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122" y="234"/>
                      <a:pt x="122" y="234"/>
                      <a:pt x="122" y="234"/>
                    </a:cubicBezTo>
                    <a:lnTo>
                      <a:pt x="125" y="227"/>
                    </a:lnTo>
                    <a:close/>
                    <a:moveTo>
                      <a:pt x="111" y="260"/>
                    </a:moveTo>
                    <a:cubicBezTo>
                      <a:pt x="303" y="340"/>
                      <a:pt x="303" y="340"/>
                      <a:pt x="303" y="340"/>
                    </a:cubicBezTo>
                    <a:cubicBezTo>
                      <a:pt x="300" y="348"/>
                      <a:pt x="300" y="348"/>
                      <a:pt x="300" y="348"/>
                    </a:cubicBezTo>
                    <a:cubicBezTo>
                      <a:pt x="108" y="268"/>
                      <a:pt x="108" y="268"/>
                      <a:pt x="108" y="268"/>
                    </a:cubicBezTo>
                    <a:lnTo>
                      <a:pt x="111" y="260"/>
                    </a:lnTo>
                    <a:close/>
                    <a:moveTo>
                      <a:pt x="97" y="294"/>
                    </a:moveTo>
                    <a:cubicBezTo>
                      <a:pt x="289" y="374"/>
                      <a:pt x="289" y="374"/>
                      <a:pt x="289" y="374"/>
                    </a:cubicBezTo>
                    <a:cubicBezTo>
                      <a:pt x="286" y="381"/>
                      <a:pt x="286" y="381"/>
                      <a:pt x="286" y="381"/>
                    </a:cubicBezTo>
                    <a:cubicBezTo>
                      <a:pt x="94" y="301"/>
                      <a:pt x="94" y="301"/>
                      <a:pt x="94" y="301"/>
                    </a:cubicBezTo>
                    <a:lnTo>
                      <a:pt x="97" y="294"/>
                    </a:lnTo>
                    <a:close/>
                    <a:moveTo>
                      <a:pt x="83" y="327"/>
                    </a:moveTo>
                    <a:cubicBezTo>
                      <a:pt x="275" y="407"/>
                      <a:pt x="275" y="407"/>
                      <a:pt x="275" y="407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80" y="334"/>
                      <a:pt x="80" y="334"/>
                      <a:pt x="80" y="334"/>
                    </a:cubicBezTo>
                    <a:lnTo>
                      <a:pt x="83" y="3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57" name="Group 115">
                <a:extLst>
                  <a:ext uri="{FF2B5EF4-FFF2-40B4-BE49-F238E27FC236}">
                    <a16:creationId xmlns:a16="http://schemas.microsoft.com/office/drawing/2014/main" id="{141F76B7-2A4A-477E-9E85-E313C543B30C}"/>
                  </a:ext>
                </a:extLst>
              </p:cNvPr>
              <p:cNvGrpSpPr/>
              <p:nvPr/>
            </p:nvGrpSpPr>
            <p:grpSpPr>
              <a:xfrm>
                <a:off x="7846784" y="4529415"/>
                <a:ext cx="1032217" cy="1167701"/>
                <a:chOff x="7846784" y="4529415"/>
                <a:chExt cx="1032217" cy="1167701"/>
              </a:xfrm>
              <a:grpFill/>
            </p:grpSpPr>
            <p:grpSp>
              <p:nvGrpSpPr>
                <p:cNvPr id="232" name="Group 190">
                  <a:extLst>
                    <a:ext uri="{FF2B5EF4-FFF2-40B4-BE49-F238E27FC236}">
                      <a16:creationId xmlns:a16="http://schemas.microsoft.com/office/drawing/2014/main" id="{E592B1B6-D66F-4C58-8B08-E9A46A808561}"/>
                    </a:ext>
                  </a:extLst>
                </p:cNvPr>
                <p:cNvGrpSpPr/>
                <p:nvPr/>
              </p:nvGrpSpPr>
              <p:grpSpPr>
                <a:xfrm>
                  <a:off x="7846784" y="4529415"/>
                  <a:ext cx="1032217" cy="1167701"/>
                  <a:chOff x="7846784" y="4529415"/>
                  <a:chExt cx="1032217" cy="1167701"/>
                </a:xfrm>
                <a:grpFill/>
              </p:grpSpPr>
              <p:sp>
                <p:nvSpPr>
                  <p:cNvPr id="235" name="Freeform 21">
                    <a:extLst>
                      <a:ext uri="{FF2B5EF4-FFF2-40B4-BE49-F238E27FC236}">
                        <a16:creationId xmlns:a16="http://schemas.microsoft.com/office/drawing/2014/main" id="{22ADAC92-A107-4B89-9EAD-DE5BADB06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6784" y="4529415"/>
                    <a:ext cx="1032217" cy="1167701"/>
                  </a:xfrm>
                  <a:custGeom>
                    <a:avLst/>
                    <a:gdLst>
                      <a:gd name="T0" fmla="*/ 481 w 515"/>
                      <a:gd name="T1" fmla="*/ 116 h 583"/>
                      <a:gd name="T2" fmla="*/ 225 w 515"/>
                      <a:gd name="T3" fmla="*/ 9 h 583"/>
                      <a:gd name="T4" fmla="*/ 166 w 515"/>
                      <a:gd name="T5" fmla="*/ 34 h 583"/>
                      <a:gd name="T6" fmla="*/ 10 w 515"/>
                      <a:gd name="T7" fmla="*/ 408 h 583"/>
                      <a:gd name="T8" fmla="*/ 34 w 515"/>
                      <a:gd name="T9" fmla="*/ 467 h 583"/>
                      <a:gd name="T10" fmla="*/ 128 w 515"/>
                      <a:gd name="T11" fmla="*/ 506 h 583"/>
                      <a:gd name="T12" fmla="*/ 131 w 515"/>
                      <a:gd name="T13" fmla="*/ 503 h 583"/>
                      <a:gd name="T14" fmla="*/ 108 w 515"/>
                      <a:gd name="T15" fmla="*/ 493 h 583"/>
                      <a:gd name="T16" fmla="*/ 82 w 515"/>
                      <a:gd name="T17" fmla="*/ 448 h 583"/>
                      <a:gd name="T18" fmla="*/ 36 w 515"/>
                      <a:gd name="T19" fmla="*/ 429 h 583"/>
                      <a:gd name="T20" fmla="*/ 199 w 515"/>
                      <a:gd name="T21" fmla="*/ 37 h 583"/>
                      <a:gd name="T22" fmla="*/ 480 w 515"/>
                      <a:gd name="T23" fmla="*/ 154 h 583"/>
                      <a:gd name="T24" fmla="*/ 316 w 515"/>
                      <a:gd name="T25" fmla="*/ 546 h 583"/>
                      <a:gd name="T26" fmla="*/ 274 w 515"/>
                      <a:gd name="T27" fmla="*/ 528 h 583"/>
                      <a:gd name="T28" fmla="*/ 221 w 515"/>
                      <a:gd name="T29" fmla="*/ 540 h 583"/>
                      <a:gd name="T30" fmla="*/ 198 w 515"/>
                      <a:gd name="T31" fmla="*/ 531 h 583"/>
                      <a:gd name="T32" fmla="*/ 198 w 515"/>
                      <a:gd name="T33" fmla="*/ 535 h 583"/>
                      <a:gd name="T34" fmla="*/ 290 w 515"/>
                      <a:gd name="T35" fmla="*/ 574 h 583"/>
                      <a:gd name="T36" fmla="*/ 350 w 515"/>
                      <a:gd name="T37" fmla="*/ 549 h 583"/>
                      <a:gd name="T38" fmla="*/ 506 w 515"/>
                      <a:gd name="T39" fmla="*/ 175 h 583"/>
                      <a:gd name="T40" fmla="*/ 481 w 515"/>
                      <a:gd name="T41" fmla="*/ 116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15" h="583">
                        <a:moveTo>
                          <a:pt x="481" y="116"/>
                        </a:moveTo>
                        <a:cubicBezTo>
                          <a:pt x="225" y="9"/>
                          <a:pt x="225" y="9"/>
                          <a:pt x="225" y="9"/>
                        </a:cubicBezTo>
                        <a:cubicBezTo>
                          <a:pt x="202" y="0"/>
                          <a:pt x="175" y="10"/>
                          <a:pt x="166" y="34"/>
                        </a:cubicBezTo>
                        <a:cubicBezTo>
                          <a:pt x="10" y="408"/>
                          <a:pt x="10" y="408"/>
                          <a:pt x="10" y="408"/>
                        </a:cubicBezTo>
                        <a:cubicBezTo>
                          <a:pt x="0" y="431"/>
                          <a:pt x="11" y="457"/>
                          <a:pt x="34" y="467"/>
                        </a:cubicBezTo>
                        <a:cubicBezTo>
                          <a:pt x="128" y="506"/>
                          <a:pt x="128" y="506"/>
                          <a:pt x="128" y="506"/>
                        </a:cubicBezTo>
                        <a:cubicBezTo>
                          <a:pt x="129" y="505"/>
                          <a:pt x="130" y="504"/>
                          <a:pt x="131" y="503"/>
                        </a:cubicBezTo>
                        <a:cubicBezTo>
                          <a:pt x="108" y="493"/>
                          <a:pt x="108" y="493"/>
                          <a:pt x="108" y="493"/>
                        </a:cubicBezTo>
                        <a:cubicBezTo>
                          <a:pt x="89" y="485"/>
                          <a:pt x="79" y="467"/>
                          <a:pt x="82" y="448"/>
                        </a:cubicBezTo>
                        <a:cubicBezTo>
                          <a:pt x="36" y="429"/>
                          <a:pt x="36" y="429"/>
                          <a:pt x="36" y="429"/>
                        </a:cubicBezTo>
                        <a:cubicBezTo>
                          <a:pt x="199" y="37"/>
                          <a:pt x="199" y="37"/>
                          <a:pt x="199" y="37"/>
                        </a:cubicBezTo>
                        <a:cubicBezTo>
                          <a:pt x="480" y="154"/>
                          <a:pt x="480" y="154"/>
                          <a:pt x="480" y="154"/>
                        </a:cubicBezTo>
                        <a:cubicBezTo>
                          <a:pt x="316" y="546"/>
                          <a:pt x="316" y="546"/>
                          <a:pt x="316" y="546"/>
                        </a:cubicBezTo>
                        <a:cubicBezTo>
                          <a:pt x="274" y="528"/>
                          <a:pt x="274" y="528"/>
                          <a:pt x="274" y="528"/>
                        </a:cubicBezTo>
                        <a:cubicBezTo>
                          <a:pt x="262" y="543"/>
                          <a:pt x="240" y="548"/>
                          <a:pt x="221" y="540"/>
                        </a:cubicBezTo>
                        <a:cubicBezTo>
                          <a:pt x="198" y="531"/>
                          <a:pt x="198" y="531"/>
                          <a:pt x="198" y="531"/>
                        </a:cubicBezTo>
                        <a:cubicBezTo>
                          <a:pt x="198" y="533"/>
                          <a:pt x="198" y="534"/>
                          <a:pt x="198" y="535"/>
                        </a:cubicBezTo>
                        <a:cubicBezTo>
                          <a:pt x="290" y="574"/>
                          <a:pt x="290" y="574"/>
                          <a:pt x="290" y="574"/>
                        </a:cubicBezTo>
                        <a:cubicBezTo>
                          <a:pt x="313" y="583"/>
                          <a:pt x="340" y="572"/>
                          <a:pt x="350" y="549"/>
                        </a:cubicBezTo>
                        <a:cubicBezTo>
                          <a:pt x="506" y="175"/>
                          <a:pt x="506" y="175"/>
                          <a:pt x="506" y="175"/>
                        </a:cubicBezTo>
                        <a:cubicBezTo>
                          <a:pt x="515" y="152"/>
                          <a:pt x="504" y="125"/>
                          <a:pt x="481" y="116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6" name="Freeform 23">
                    <a:extLst>
                      <a:ext uri="{FF2B5EF4-FFF2-40B4-BE49-F238E27FC236}">
                        <a16:creationId xmlns:a16="http://schemas.microsoft.com/office/drawing/2014/main" id="{75E1E918-B012-483A-8CE3-479158B91A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5131" y="5388044"/>
                    <a:ext cx="410685" cy="304839"/>
                  </a:xfrm>
                  <a:custGeom>
                    <a:avLst/>
                    <a:gdLst>
                      <a:gd name="T0" fmla="*/ 142 w 205"/>
                      <a:gd name="T1" fmla="*/ 111 h 152"/>
                      <a:gd name="T2" fmla="*/ 195 w 205"/>
                      <a:gd name="T3" fmla="*/ 99 h 152"/>
                      <a:gd name="T4" fmla="*/ 202 w 205"/>
                      <a:gd name="T5" fmla="*/ 89 h 152"/>
                      <a:gd name="T6" fmla="*/ 205 w 205"/>
                      <a:gd name="T7" fmla="*/ 81 h 152"/>
                      <a:gd name="T8" fmla="*/ 9 w 205"/>
                      <a:gd name="T9" fmla="*/ 0 h 152"/>
                      <a:gd name="T10" fmla="*/ 6 w 205"/>
                      <a:gd name="T11" fmla="*/ 7 h 152"/>
                      <a:gd name="T12" fmla="*/ 3 w 205"/>
                      <a:gd name="T13" fmla="*/ 19 h 152"/>
                      <a:gd name="T14" fmla="*/ 29 w 205"/>
                      <a:gd name="T15" fmla="*/ 64 h 152"/>
                      <a:gd name="T16" fmla="*/ 52 w 205"/>
                      <a:gd name="T17" fmla="*/ 74 h 152"/>
                      <a:gd name="T18" fmla="*/ 49 w 205"/>
                      <a:gd name="T19" fmla="*/ 77 h 152"/>
                      <a:gd name="T20" fmla="*/ 41 w 205"/>
                      <a:gd name="T21" fmla="*/ 90 h 152"/>
                      <a:gd name="T22" fmla="*/ 63 w 205"/>
                      <a:gd name="T23" fmla="*/ 143 h 152"/>
                      <a:gd name="T24" fmla="*/ 116 w 205"/>
                      <a:gd name="T25" fmla="*/ 121 h 152"/>
                      <a:gd name="T26" fmla="*/ 119 w 205"/>
                      <a:gd name="T27" fmla="*/ 106 h 152"/>
                      <a:gd name="T28" fmla="*/ 119 w 205"/>
                      <a:gd name="T29" fmla="*/ 102 h 152"/>
                      <a:gd name="T30" fmla="*/ 142 w 205"/>
                      <a:gd name="T31" fmla="*/ 11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5" h="152">
                        <a:moveTo>
                          <a:pt x="142" y="111"/>
                        </a:moveTo>
                        <a:cubicBezTo>
                          <a:pt x="161" y="119"/>
                          <a:pt x="183" y="114"/>
                          <a:pt x="195" y="99"/>
                        </a:cubicBezTo>
                        <a:cubicBezTo>
                          <a:pt x="198" y="96"/>
                          <a:pt x="200" y="92"/>
                          <a:pt x="202" y="89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11"/>
                          <a:pt x="3" y="15"/>
                          <a:pt x="3" y="19"/>
                        </a:cubicBezTo>
                        <a:cubicBezTo>
                          <a:pt x="0" y="38"/>
                          <a:pt x="10" y="56"/>
                          <a:pt x="29" y="6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1" y="75"/>
                          <a:pt x="50" y="76"/>
                          <a:pt x="49" y="77"/>
                        </a:cubicBezTo>
                        <a:cubicBezTo>
                          <a:pt x="45" y="82"/>
                          <a:pt x="43" y="85"/>
                          <a:pt x="41" y="90"/>
                        </a:cubicBezTo>
                        <a:cubicBezTo>
                          <a:pt x="32" y="110"/>
                          <a:pt x="42" y="134"/>
                          <a:pt x="63" y="143"/>
                        </a:cubicBezTo>
                        <a:cubicBezTo>
                          <a:pt x="83" y="152"/>
                          <a:pt x="107" y="142"/>
                          <a:pt x="116" y="121"/>
                        </a:cubicBezTo>
                        <a:cubicBezTo>
                          <a:pt x="118" y="116"/>
                          <a:pt x="119" y="112"/>
                          <a:pt x="119" y="106"/>
                        </a:cubicBezTo>
                        <a:cubicBezTo>
                          <a:pt x="119" y="105"/>
                          <a:pt x="119" y="104"/>
                          <a:pt x="119" y="102"/>
                        </a:cubicBezTo>
                        <a:lnTo>
                          <a:pt x="142" y="111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7" name="Freeform 24">
                    <a:extLst>
                      <a:ext uri="{FF2B5EF4-FFF2-40B4-BE49-F238E27FC236}">
                        <a16:creationId xmlns:a16="http://schemas.microsoft.com/office/drawing/2014/main" id="{03B45F18-DBE9-4E47-9669-436B3E146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9647" y="5258488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8" name="Freeform 25">
                    <a:extLst>
                      <a:ext uri="{FF2B5EF4-FFF2-40B4-BE49-F238E27FC236}">
                        <a16:creationId xmlns:a16="http://schemas.microsoft.com/office/drawing/2014/main" id="{7E62FE81-93A9-47BA-A941-5B5C8F503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7591" y="5192439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9" name="Freeform 26">
                    <a:extLst>
                      <a:ext uri="{FF2B5EF4-FFF2-40B4-BE49-F238E27FC236}">
                        <a16:creationId xmlns:a16="http://schemas.microsoft.com/office/drawing/2014/main" id="{4840F100-DA48-4699-8223-2FD8B108B3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534" y="5123851"/>
                    <a:ext cx="390363" cy="176129"/>
                  </a:xfrm>
                  <a:custGeom>
                    <a:avLst/>
                    <a:gdLst>
                      <a:gd name="T0" fmla="*/ 461 w 461"/>
                      <a:gd name="T1" fmla="*/ 189 h 208"/>
                      <a:gd name="T2" fmla="*/ 7 w 461"/>
                      <a:gd name="T3" fmla="*/ 0 h 208"/>
                      <a:gd name="T4" fmla="*/ 0 w 461"/>
                      <a:gd name="T5" fmla="*/ 19 h 208"/>
                      <a:gd name="T6" fmla="*/ 454 w 461"/>
                      <a:gd name="T7" fmla="*/ 208 h 208"/>
                      <a:gd name="T8" fmla="*/ 461 w 461"/>
                      <a:gd name="T9" fmla="*/ 189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8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9"/>
                        </a:lnTo>
                        <a:lnTo>
                          <a:pt x="454" y="208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40" name="Freeform 27">
                    <a:extLst>
                      <a:ext uri="{FF2B5EF4-FFF2-40B4-BE49-F238E27FC236}">
                        <a16:creationId xmlns:a16="http://schemas.microsoft.com/office/drawing/2014/main" id="{1A642938-9749-442B-9FE0-373B1BB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3478" y="5057802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41" name="Freeform 28">
                    <a:extLst>
                      <a:ext uri="{FF2B5EF4-FFF2-40B4-BE49-F238E27FC236}">
                        <a16:creationId xmlns:a16="http://schemas.microsoft.com/office/drawing/2014/main" id="{B3F54754-E4D5-40DA-99AF-8C409BE95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421" y="4991754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42" name="Freeform 29">
                    <a:extLst>
                      <a:ext uri="{FF2B5EF4-FFF2-40B4-BE49-F238E27FC236}">
                        <a16:creationId xmlns:a16="http://schemas.microsoft.com/office/drawing/2014/main" id="{7EB839C0-875F-4267-B161-827FC2A07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7671" y="4925706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6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233" name="Freeform 30">
                  <a:extLst>
                    <a:ext uri="{FF2B5EF4-FFF2-40B4-BE49-F238E27FC236}">
                      <a16:creationId xmlns:a16="http://schemas.microsoft.com/office/drawing/2014/main" id="{DF20B7B7-CF1D-470D-8B0A-20ABD2EA5D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9849" y="4851189"/>
                  <a:ext cx="390363" cy="174435"/>
                </a:xfrm>
                <a:custGeom>
                  <a:avLst/>
                  <a:gdLst>
                    <a:gd name="T0" fmla="*/ 461 w 461"/>
                    <a:gd name="T1" fmla="*/ 190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9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90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9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4B2E1F3B-96CC-4605-9DA9-FE4FD6903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792" y="4783448"/>
                  <a:ext cx="390363" cy="176129"/>
                </a:xfrm>
                <a:custGeom>
                  <a:avLst/>
                  <a:gdLst>
                    <a:gd name="T0" fmla="*/ 461 w 461"/>
                    <a:gd name="T1" fmla="*/ 189 h 208"/>
                    <a:gd name="T2" fmla="*/ 7 w 461"/>
                    <a:gd name="T3" fmla="*/ 0 h 208"/>
                    <a:gd name="T4" fmla="*/ 0 w 461"/>
                    <a:gd name="T5" fmla="*/ 19 h 208"/>
                    <a:gd name="T6" fmla="*/ 454 w 461"/>
                    <a:gd name="T7" fmla="*/ 208 h 208"/>
                    <a:gd name="T8" fmla="*/ 461 w 461"/>
                    <a:gd name="T9" fmla="*/ 189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8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454" y="208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58" name="Freeform 32">
                <a:extLst>
                  <a:ext uri="{FF2B5EF4-FFF2-40B4-BE49-F238E27FC236}">
                    <a16:creationId xmlns:a16="http://schemas.microsoft.com/office/drawing/2014/main" id="{90AB7AF8-AA32-4544-BF89-FDAC19338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961" y="1911190"/>
                <a:ext cx="931451" cy="629153"/>
              </a:xfrm>
              <a:custGeom>
                <a:avLst/>
                <a:gdLst>
                  <a:gd name="T0" fmla="*/ 380 w 465"/>
                  <a:gd name="T1" fmla="*/ 85 h 314"/>
                  <a:gd name="T2" fmla="*/ 332 w 465"/>
                  <a:gd name="T3" fmla="*/ 57 h 314"/>
                  <a:gd name="T4" fmla="*/ 316 w 465"/>
                  <a:gd name="T5" fmla="*/ 0 h 314"/>
                  <a:gd name="T6" fmla="*/ 292 w 465"/>
                  <a:gd name="T7" fmla="*/ 3 h 314"/>
                  <a:gd name="T8" fmla="*/ 295 w 465"/>
                  <a:gd name="T9" fmla="*/ 59 h 314"/>
                  <a:gd name="T10" fmla="*/ 218 w 465"/>
                  <a:gd name="T11" fmla="*/ 68 h 314"/>
                  <a:gd name="T12" fmla="*/ 206 w 465"/>
                  <a:gd name="T13" fmla="*/ 69 h 314"/>
                  <a:gd name="T14" fmla="*/ 131 w 465"/>
                  <a:gd name="T15" fmla="*/ 78 h 314"/>
                  <a:gd name="T16" fmla="*/ 120 w 465"/>
                  <a:gd name="T17" fmla="*/ 23 h 314"/>
                  <a:gd name="T18" fmla="*/ 96 w 465"/>
                  <a:gd name="T19" fmla="*/ 26 h 314"/>
                  <a:gd name="T20" fmla="*/ 94 w 465"/>
                  <a:gd name="T21" fmla="*/ 85 h 314"/>
                  <a:gd name="T22" fmla="*/ 54 w 465"/>
                  <a:gd name="T23" fmla="*/ 123 h 314"/>
                  <a:gd name="T24" fmla="*/ 12 w 465"/>
                  <a:gd name="T25" fmla="*/ 314 h 314"/>
                  <a:gd name="T26" fmla="*/ 232 w 465"/>
                  <a:gd name="T27" fmla="*/ 288 h 314"/>
                  <a:gd name="T28" fmla="*/ 244 w 465"/>
                  <a:gd name="T29" fmla="*/ 286 h 314"/>
                  <a:gd name="T30" fmla="*/ 465 w 465"/>
                  <a:gd name="T31" fmla="*/ 260 h 314"/>
                  <a:gd name="T32" fmla="*/ 380 w 465"/>
                  <a:gd name="T33" fmla="*/ 8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4">
                    <a:moveTo>
                      <a:pt x="380" y="85"/>
                    </a:moveTo>
                    <a:cubicBezTo>
                      <a:pt x="329" y="67"/>
                      <a:pt x="352" y="90"/>
                      <a:pt x="332" y="57"/>
                    </a:cubicBezTo>
                    <a:cubicBezTo>
                      <a:pt x="322" y="41"/>
                      <a:pt x="316" y="0"/>
                      <a:pt x="316" y="0"/>
                    </a:cubicBezTo>
                    <a:cubicBezTo>
                      <a:pt x="292" y="3"/>
                      <a:pt x="292" y="3"/>
                      <a:pt x="292" y="3"/>
                    </a:cubicBezTo>
                    <a:cubicBezTo>
                      <a:pt x="295" y="59"/>
                      <a:pt x="295" y="59"/>
                      <a:pt x="295" y="59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100" y="67"/>
                      <a:pt x="94" y="85"/>
                    </a:cubicBezTo>
                    <a:cubicBezTo>
                      <a:pt x="82" y="121"/>
                      <a:pt x="99" y="94"/>
                      <a:pt x="54" y="123"/>
                    </a:cubicBezTo>
                    <a:cubicBezTo>
                      <a:pt x="9" y="153"/>
                      <a:pt x="0" y="213"/>
                      <a:pt x="12" y="314"/>
                    </a:cubicBezTo>
                    <a:cubicBezTo>
                      <a:pt x="232" y="288"/>
                      <a:pt x="232" y="288"/>
                      <a:pt x="232" y="288"/>
                    </a:cubicBezTo>
                    <a:cubicBezTo>
                      <a:pt x="244" y="286"/>
                      <a:pt x="244" y="286"/>
                      <a:pt x="244" y="286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53" y="160"/>
                      <a:pt x="430" y="103"/>
                      <a:pt x="380" y="8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 33">
                <a:extLst>
                  <a:ext uri="{FF2B5EF4-FFF2-40B4-BE49-F238E27FC236}">
                    <a16:creationId xmlns:a16="http://schemas.microsoft.com/office/drawing/2014/main" id="{7723300C-6A09-4253-8CE8-9751AD2CA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365" y="2423489"/>
                <a:ext cx="913669" cy="154960"/>
              </a:xfrm>
              <a:custGeom>
                <a:avLst/>
                <a:gdLst>
                  <a:gd name="T0" fmla="*/ 1079 w 1079"/>
                  <a:gd name="T1" fmla="*/ 57 h 183"/>
                  <a:gd name="T2" fmla="*/ 7 w 1079"/>
                  <a:gd name="T3" fmla="*/ 183 h 183"/>
                  <a:gd name="T4" fmla="*/ 0 w 1079"/>
                  <a:gd name="T5" fmla="*/ 126 h 183"/>
                  <a:gd name="T6" fmla="*/ 1072 w 1079"/>
                  <a:gd name="T7" fmla="*/ 0 h 183"/>
                  <a:gd name="T8" fmla="*/ 1079 w 1079"/>
                  <a:gd name="T9" fmla="*/ 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9" h="183">
                    <a:moveTo>
                      <a:pt x="1079" y="57"/>
                    </a:moveTo>
                    <a:lnTo>
                      <a:pt x="7" y="183"/>
                    </a:lnTo>
                    <a:lnTo>
                      <a:pt x="0" y="126"/>
                    </a:lnTo>
                    <a:lnTo>
                      <a:pt x="1072" y="0"/>
                    </a:lnTo>
                    <a:lnTo>
                      <a:pt x="1079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 34">
                <a:extLst>
                  <a:ext uri="{FF2B5EF4-FFF2-40B4-BE49-F238E27FC236}">
                    <a16:creationId xmlns:a16="http://schemas.microsoft.com/office/drawing/2014/main" id="{F30104A4-1D00-465E-AF52-BFE01FCAF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921" y="2072924"/>
                <a:ext cx="382742" cy="385282"/>
              </a:xfrm>
              <a:custGeom>
                <a:avLst/>
                <a:gdLst>
                  <a:gd name="T0" fmla="*/ 5 w 191"/>
                  <a:gd name="T1" fmla="*/ 107 h 192"/>
                  <a:gd name="T2" fmla="*/ 85 w 191"/>
                  <a:gd name="T3" fmla="*/ 6 h 192"/>
                  <a:gd name="T4" fmla="*/ 185 w 191"/>
                  <a:gd name="T5" fmla="*/ 85 h 192"/>
                  <a:gd name="T6" fmla="*/ 106 w 191"/>
                  <a:gd name="T7" fmla="*/ 186 h 192"/>
                  <a:gd name="T8" fmla="*/ 5 w 191"/>
                  <a:gd name="T9" fmla="*/ 10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2">
                    <a:moveTo>
                      <a:pt x="5" y="107"/>
                    </a:moveTo>
                    <a:cubicBezTo>
                      <a:pt x="0" y="57"/>
                      <a:pt x="35" y="12"/>
                      <a:pt x="85" y="6"/>
                    </a:cubicBezTo>
                    <a:cubicBezTo>
                      <a:pt x="135" y="0"/>
                      <a:pt x="180" y="36"/>
                      <a:pt x="185" y="85"/>
                    </a:cubicBezTo>
                    <a:cubicBezTo>
                      <a:pt x="191" y="135"/>
                      <a:pt x="156" y="180"/>
                      <a:pt x="106" y="186"/>
                    </a:cubicBezTo>
                    <a:cubicBezTo>
                      <a:pt x="56" y="192"/>
                      <a:pt x="11" y="156"/>
                      <a:pt x="5" y="1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Freeform 35">
                <a:extLst>
                  <a:ext uri="{FF2B5EF4-FFF2-40B4-BE49-F238E27FC236}">
                    <a16:creationId xmlns:a16="http://schemas.microsoft.com/office/drawing/2014/main" id="{2E4D6793-5FC5-4DAB-ACE5-2BA517F3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631" y="2100868"/>
                <a:ext cx="332782" cy="326855"/>
              </a:xfrm>
              <a:custGeom>
                <a:avLst/>
                <a:gdLst>
                  <a:gd name="T0" fmla="*/ 60 w 166"/>
                  <a:gd name="T1" fmla="*/ 151 h 163"/>
                  <a:gd name="T2" fmla="*/ 79 w 166"/>
                  <a:gd name="T3" fmla="*/ 155 h 163"/>
                  <a:gd name="T4" fmla="*/ 67 w 166"/>
                  <a:gd name="T5" fmla="*/ 163 h 163"/>
                  <a:gd name="T6" fmla="*/ 110 w 166"/>
                  <a:gd name="T7" fmla="*/ 139 h 163"/>
                  <a:gd name="T8" fmla="*/ 118 w 166"/>
                  <a:gd name="T9" fmla="*/ 157 h 163"/>
                  <a:gd name="T10" fmla="*/ 105 w 166"/>
                  <a:gd name="T11" fmla="*/ 152 h 163"/>
                  <a:gd name="T12" fmla="*/ 23 w 166"/>
                  <a:gd name="T13" fmla="*/ 124 h 163"/>
                  <a:gd name="T14" fmla="*/ 37 w 166"/>
                  <a:gd name="T15" fmla="*/ 139 h 163"/>
                  <a:gd name="T16" fmla="*/ 23 w 166"/>
                  <a:gd name="T17" fmla="*/ 138 h 163"/>
                  <a:gd name="T18" fmla="*/ 138 w 166"/>
                  <a:gd name="T19" fmla="*/ 112 h 163"/>
                  <a:gd name="T20" fmla="*/ 155 w 166"/>
                  <a:gd name="T21" fmla="*/ 122 h 163"/>
                  <a:gd name="T22" fmla="*/ 142 w 166"/>
                  <a:gd name="T23" fmla="*/ 126 h 163"/>
                  <a:gd name="T24" fmla="*/ 0 w 166"/>
                  <a:gd name="T25" fmla="*/ 92 h 163"/>
                  <a:gd name="T26" fmla="*/ 10 w 166"/>
                  <a:gd name="T27" fmla="*/ 81 h 163"/>
                  <a:gd name="T28" fmla="*/ 21 w 166"/>
                  <a:gd name="T29" fmla="*/ 90 h 163"/>
                  <a:gd name="T30" fmla="*/ 11 w 166"/>
                  <a:gd name="T31" fmla="*/ 101 h 163"/>
                  <a:gd name="T32" fmla="*/ 146 w 166"/>
                  <a:gd name="T33" fmla="*/ 75 h 163"/>
                  <a:gd name="T34" fmla="*/ 165 w 166"/>
                  <a:gd name="T35" fmla="*/ 72 h 163"/>
                  <a:gd name="T36" fmla="*/ 155 w 166"/>
                  <a:gd name="T37" fmla="*/ 83 h 163"/>
                  <a:gd name="T38" fmla="*/ 15 w 166"/>
                  <a:gd name="T39" fmla="*/ 55 h 163"/>
                  <a:gd name="T40" fmla="*/ 25 w 166"/>
                  <a:gd name="T41" fmla="*/ 38 h 163"/>
                  <a:gd name="T42" fmla="*/ 20 w 166"/>
                  <a:gd name="T43" fmla="*/ 57 h 163"/>
                  <a:gd name="T44" fmla="*/ 129 w 166"/>
                  <a:gd name="T45" fmla="*/ 40 h 163"/>
                  <a:gd name="T46" fmla="*/ 144 w 166"/>
                  <a:gd name="T47" fmla="*/ 26 h 163"/>
                  <a:gd name="T48" fmla="*/ 137 w 166"/>
                  <a:gd name="T49" fmla="*/ 43 h 163"/>
                  <a:gd name="T50" fmla="*/ 44 w 166"/>
                  <a:gd name="T51" fmla="*/ 20 h 163"/>
                  <a:gd name="T52" fmla="*/ 62 w 166"/>
                  <a:gd name="T53" fmla="*/ 12 h 163"/>
                  <a:gd name="T54" fmla="*/ 57 w 166"/>
                  <a:gd name="T55" fmla="*/ 25 h 163"/>
                  <a:gd name="T56" fmla="*/ 44 w 166"/>
                  <a:gd name="T57" fmla="*/ 20 h 163"/>
                  <a:gd name="T58" fmla="*/ 96 w 166"/>
                  <a:gd name="T59" fmla="*/ 21 h 163"/>
                  <a:gd name="T60" fmla="*/ 100 w 166"/>
                  <a:gd name="T61" fmla="*/ 1 h 163"/>
                  <a:gd name="T62" fmla="*/ 98 w 166"/>
                  <a:gd name="T63" fmla="*/ 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63">
                    <a:moveTo>
                      <a:pt x="67" y="163"/>
                    </a:moveTo>
                    <a:cubicBezTo>
                      <a:pt x="62" y="162"/>
                      <a:pt x="59" y="157"/>
                      <a:pt x="60" y="151"/>
                    </a:cubicBezTo>
                    <a:cubicBezTo>
                      <a:pt x="61" y="146"/>
                      <a:pt x="66" y="142"/>
                      <a:pt x="71" y="143"/>
                    </a:cubicBezTo>
                    <a:cubicBezTo>
                      <a:pt x="77" y="144"/>
                      <a:pt x="80" y="150"/>
                      <a:pt x="79" y="155"/>
                    </a:cubicBezTo>
                    <a:cubicBezTo>
                      <a:pt x="78" y="160"/>
                      <a:pt x="74" y="163"/>
                      <a:pt x="69" y="163"/>
                    </a:cubicBezTo>
                    <a:cubicBezTo>
                      <a:pt x="69" y="163"/>
                      <a:pt x="68" y="163"/>
                      <a:pt x="67" y="163"/>
                    </a:cubicBezTo>
                    <a:close/>
                    <a:moveTo>
                      <a:pt x="105" y="152"/>
                    </a:moveTo>
                    <a:cubicBezTo>
                      <a:pt x="103" y="147"/>
                      <a:pt x="105" y="141"/>
                      <a:pt x="110" y="139"/>
                    </a:cubicBezTo>
                    <a:cubicBezTo>
                      <a:pt x="115" y="136"/>
                      <a:pt x="121" y="139"/>
                      <a:pt x="123" y="144"/>
                    </a:cubicBezTo>
                    <a:cubicBezTo>
                      <a:pt x="125" y="149"/>
                      <a:pt x="123" y="155"/>
                      <a:pt x="118" y="157"/>
                    </a:cubicBezTo>
                    <a:cubicBezTo>
                      <a:pt x="117" y="158"/>
                      <a:pt x="115" y="158"/>
                      <a:pt x="114" y="158"/>
                    </a:cubicBezTo>
                    <a:cubicBezTo>
                      <a:pt x="110" y="158"/>
                      <a:pt x="107" y="156"/>
                      <a:pt x="105" y="152"/>
                    </a:cubicBezTo>
                    <a:close/>
                    <a:moveTo>
                      <a:pt x="23" y="138"/>
                    </a:moveTo>
                    <a:cubicBezTo>
                      <a:pt x="19" y="134"/>
                      <a:pt x="19" y="128"/>
                      <a:pt x="23" y="124"/>
                    </a:cubicBezTo>
                    <a:cubicBezTo>
                      <a:pt x="28" y="120"/>
                      <a:pt x="34" y="121"/>
                      <a:pt x="38" y="125"/>
                    </a:cubicBezTo>
                    <a:cubicBezTo>
                      <a:pt x="41" y="129"/>
                      <a:pt x="41" y="135"/>
                      <a:pt x="37" y="139"/>
                    </a:cubicBezTo>
                    <a:cubicBezTo>
                      <a:pt x="35" y="140"/>
                      <a:pt x="33" y="141"/>
                      <a:pt x="30" y="141"/>
                    </a:cubicBezTo>
                    <a:cubicBezTo>
                      <a:pt x="28" y="141"/>
                      <a:pt x="25" y="140"/>
                      <a:pt x="23" y="138"/>
                    </a:cubicBezTo>
                    <a:close/>
                    <a:moveTo>
                      <a:pt x="142" y="126"/>
                    </a:moveTo>
                    <a:cubicBezTo>
                      <a:pt x="137" y="123"/>
                      <a:pt x="135" y="117"/>
                      <a:pt x="138" y="112"/>
                    </a:cubicBezTo>
                    <a:cubicBezTo>
                      <a:pt x="141" y="108"/>
                      <a:pt x="147" y="106"/>
                      <a:pt x="152" y="109"/>
                    </a:cubicBezTo>
                    <a:cubicBezTo>
                      <a:pt x="156" y="111"/>
                      <a:pt x="158" y="117"/>
                      <a:pt x="155" y="122"/>
                    </a:cubicBezTo>
                    <a:cubicBezTo>
                      <a:pt x="154" y="126"/>
                      <a:pt x="150" y="127"/>
                      <a:pt x="147" y="127"/>
                    </a:cubicBezTo>
                    <a:cubicBezTo>
                      <a:pt x="145" y="127"/>
                      <a:pt x="143" y="127"/>
                      <a:pt x="142" y="126"/>
                    </a:cubicBezTo>
                    <a:close/>
                    <a:moveTo>
                      <a:pt x="1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86"/>
                      <a:pt x="4" y="81"/>
                      <a:pt x="10" y="81"/>
                    </a:cubicBezTo>
                    <a:cubicBezTo>
                      <a:pt x="15" y="80"/>
                      <a:pt x="20" y="84"/>
                      <a:pt x="21" y="89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2" y="95"/>
                      <a:pt x="18" y="100"/>
                      <a:pt x="13" y="101"/>
                    </a:cubicBezTo>
                    <a:cubicBezTo>
                      <a:pt x="12" y="101"/>
                      <a:pt x="11" y="101"/>
                      <a:pt x="11" y="101"/>
                    </a:cubicBezTo>
                    <a:cubicBezTo>
                      <a:pt x="6" y="101"/>
                      <a:pt x="1" y="97"/>
                      <a:pt x="1" y="92"/>
                    </a:cubicBezTo>
                    <a:close/>
                    <a:moveTo>
                      <a:pt x="146" y="75"/>
                    </a:moveTo>
                    <a:cubicBezTo>
                      <a:pt x="145" y="69"/>
                      <a:pt x="149" y="64"/>
                      <a:pt x="154" y="63"/>
                    </a:cubicBezTo>
                    <a:cubicBezTo>
                      <a:pt x="160" y="63"/>
                      <a:pt x="165" y="67"/>
                      <a:pt x="165" y="72"/>
                    </a:cubicBezTo>
                    <a:cubicBezTo>
                      <a:pt x="166" y="78"/>
                      <a:pt x="162" y="83"/>
                      <a:pt x="157" y="83"/>
                    </a:cubicBezTo>
                    <a:cubicBezTo>
                      <a:pt x="156" y="83"/>
                      <a:pt x="156" y="83"/>
                      <a:pt x="155" y="83"/>
                    </a:cubicBezTo>
                    <a:cubicBezTo>
                      <a:pt x="150" y="83"/>
                      <a:pt x="146" y="80"/>
                      <a:pt x="146" y="75"/>
                    </a:cubicBezTo>
                    <a:close/>
                    <a:moveTo>
                      <a:pt x="15" y="55"/>
                    </a:moveTo>
                    <a:cubicBezTo>
                      <a:pt x="10" y="53"/>
                      <a:pt x="9" y="46"/>
                      <a:pt x="11" y="42"/>
                    </a:cubicBezTo>
                    <a:cubicBezTo>
                      <a:pt x="14" y="37"/>
                      <a:pt x="20" y="35"/>
                      <a:pt x="25" y="38"/>
                    </a:cubicBezTo>
                    <a:cubicBezTo>
                      <a:pt x="30" y="41"/>
                      <a:pt x="32" y="47"/>
                      <a:pt x="29" y="51"/>
                    </a:cubicBezTo>
                    <a:cubicBezTo>
                      <a:pt x="27" y="55"/>
                      <a:pt x="24" y="57"/>
                      <a:pt x="20" y="57"/>
                    </a:cubicBezTo>
                    <a:cubicBezTo>
                      <a:pt x="18" y="57"/>
                      <a:pt x="17" y="56"/>
                      <a:pt x="15" y="55"/>
                    </a:cubicBezTo>
                    <a:close/>
                    <a:moveTo>
                      <a:pt x="129" y="40"/>
                    </a:moveTo>
                    <a:cubicBezTo>
                      <a:pt x="126" y="36"/>
                      <a:pt x="126" y="29"/>
                      <a:pt x="130" y="25"/>
                    </a:cubicBezTo>
                    <a:cubicBezTo>
                      <a:pt x="134" y="22"/>
                      <a:pt x="140" y="22"/>
                      <a:pt x="144" y="26"/>
                    </a:cubicBezTo>
                    <a:cubicBezTo>
                      <a:pt x="148" y="30"/>
                      <a:pt x="148" y="36"/>
                      <a:pt x="143" y="40"/>
                    </a:cubicBezTo>
                    <a:cubicBezTo>
                      <a:pt x="142" y="42"/>
                      <a:pt x="139" y="43"/>
                      <a:pt x="137" y="43"/>
                    </a:cubicBezTo>
                    <a:cubicBezTo>
                      <a:pt x="134" y="43"/>
                      <a:pt x="131" y="42"/>
                      <a:pt x="129" y="40"/>
                    </a:cubicBezTo>
                    <a:close/>
                    <a:moveTo>
                      <a:pt x="44" y="20"/>
                    </a:moveTo>
                    <a:cubicBezTo>
                      <a:pt x="42" y="15"/>
                      <a:pt x="44" y="9"/>
                      <a:pt x="49" y="7"/>
                    </a:cubicBezTo>
                    <a:cubicBezTo>
                      <a:pt x="54" y="5"/>
                      <a:pt x="60" y="7"/>
                      <a:pt x="62" y="12"/>
                    </a:cubicBezTo>
                    <a:cubicBezTo>
                      <a:pt x="64" y="17"/>
                      <a:pt x="62" y="21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5"/>
                      <a:pt x="54" y="26"/>
                      <a:pt x="53" y="26"/>
                    </a:cubicBezTo>
                    <a:cubicBezTo>
                      <a:pt x="49" y="26"/>
                      <a:pt x="46" y="24"/>
                      <a:pt x="44" y="20"/>
                    </a:cubicBezTo>
                    <a:close/>
                    <a:moveTo>
                      <a:pt x="96" y="21"/>
                    </a:move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0"/>
                      <a:pt x="87" y="14"/>
                      <a:pt x="88" y="9"/>
                    </a:cubicBezTo>
                    <a:cubicBezTo>
                      <a:pt x="89" y="3"/>
                      <a:pt x="94" y="0"/>
                      <a:pt x="100" y="1"/>
                    </a:cubicBezTo>
                    <a:cubicBezTo>
                      <a:pt x="105" y="2"/>
                      <a:pt x="108" y="7"/>
                      <a:pt x="107" y="13"/>
                    </a:cubicBezTo>
                    <a:cubicBezTo>
                      <a:pt x="106" y="18"/>
                      <a:pt x="102" y="21"/>
                      <a:pt x="98" y="21"/>
                    </a:cubicBezTo>
                    <a:cubicBezTo>
                      <a:pt x="97" y="21"/>
                      <a:pt x="96" y="21"/>
                      <a:pt x="96" y="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 36">
                <a:extLst>
                  <a:ext uri="{FF2B5EF4-FFF2-40B4-BE49-F238E27FC236}">
                    <a16:creationId xmlns:a16="http://schemas.microsoft.com/office/drawing/2014/main" id="{D55A29C0-296B-49D8-AFE9-28D333371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5897" y="2147440"/>
                <a:ext cx="238790" cy="236250"/>
              </a:xfrm>
              <a:custGeom>
                <a:avLst/>
                <a:gdLst>
                  <a:gd name="T0" fmla="*/ 4 w 119"/>
                  <a:gd name="T1" fmla="*/ 66 h 118"/>
                  <a:gd name="T2" fmla="*/ 53 w 119"/>
                  <a:gd name="T3" fmla="*/ 3 h 118"/>
                  <a:gd name="T4" fmla="*/ 115 w 119"/>
                  <a:gd name="T5" fmla="*/ 53 h 118"/>
                  <a:gd name="T6" fmla="*/ 66 w 119"/>
                  <a:gd name="T7" fmla="*/ 115 h 118"/>
                  <a:gd name="T8" fmla="*/ 4 w 119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8">
                    <a:moveTo>
                      <a:pt x="4" y="66"/>
                    </a:moveTo>
                    <a:cubicBezTo>
                      <a:pt x="0" y="35"/>
                      <a:pt x="22" y="7"/>
                      <a:pt x="53" y="3"/>
                    </a:cubicBezTo>
                    <a:cubicBezTo>
                      <a:pt x="84" y="0"/>
                      <a:pt x="111" y="22"/>
                      <a:pt x="115" y="53"/>
                    </a:cubicBezTo>
                    <a:cubicBezTo>
                      <a:pt x="119" y="83"/>
                      <a:pt x="97" y="111"/>
                      <a:pt x="66" y="115"/>
                    </a:cubicBezTo>
                    <a:cubicBezTo>
                      <a:pt x="35" y="118"/>
                      <a:pt x="8" y="96"/>
                      <a:pt x="4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 37">
                <a:extLst>
                  <a:ext uri="{FF2B5EF4-FFF2-40B4-BE49-F238E27FC236}">
                    <a16:creationId xmlns:a16="http://schemas.microsoft.com/office/drawing/2014/main" id="{55D4474E-69CC-4216-9FD9-4A6234F7F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139" y="1773166"/>
                <a:ext cx="975483" cy="321774"/>
              </a:xfrm>
              <a:custGeom>
                <a:avLst/>
                <a:gdLst>
                  <a:gd name="T0" fmla="*/ 118 w 487"/>
                  <a:gd name="T1" fmla="*/ 149 h 161"/>
                  <a:gd name="T2" fmla="*/ 112 w 487"/>
                  <a:gd name="T3" fmla="*/ 98 h 161"/>
                  <a:gd name="T4" fmla="*/ 377 w 487"/>
                  <a:gd name="T5" fmla="*/ 67 h 161"/>
                  <a:gd name="T6" fmla="*/ 383 w 487"/>
                  <a:gd name="T7" fmla="*/ 118 h 161"/>
                  <a:gd name="T8" fmla="*/ 487 w 487"/>
                  <a:gd name="T9" fmla="*/ 105 h 161"/>
                  <a:gd name="T10" fmla="*/ 486 w 487"/>
                  <a:gd name="T11" fmla="*/ 87 h 161"/>
                  <a:gd name="T12" fmla="*/ 384 w 487"/>
                  <a:gd name="T13" fmla="*/ 6 h 161"/>
                  <a:gd name="T14" fmla="*/ 86 w 487"/>
                  <a:gd name="T15" fmla="*/ 41 h 161"/>
                  <a:gd name="T16" fmla="*/ 6 w 487"/>
                  <a:gd name="T17" fmla="*/ 143 h 161"/>
                  <a:gd name="T18" fmla="*/ 10 w 487"/>
                  <a:gd name="T19" fmla="*/ 161 h 161"/>
                  <a:gd name="T20" fmla="*/ 118 w 487"/>
                  <a:gd name="T21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61">
                    <a:moveTo>
                      <a:pt x="118" y="149"/>
                    </a:moveTo>
                    <a:cubicBezTo>
                      <a:pt x="112" y="98"/>
                      <a:pt x="112" y="98"/>
                      <a:pt x="112" y="98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83" y="118"/>
                      <a:pt x="383" y="118"/>
                      <a:pt x="383" y="118"/>
                    </a:cubicBezTo>
                    <a:cubicBezTo>
                      <a:pt x="487" y="105"/>
                      <a:pt x="487" y="105"/>
                      <a:pt x="487" y="105"/>
                    </a:cubicBezTo>
                    <a:cubicBezTo>
                      <a:pt x="487" y="99"/>
                      <a:pt x="487" y="93"/>
                      <a:pt x="486" y="87"/>
                    </a:cubicBezTo>
                    <a:cubicBezTo>
                      <a:pt x="480" y="36"/>
                      <a:pt x="435" y="0"/>
                      <a:pt x="384" y="6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36" y="47"/>
                      <a:pt x="0" y="93"/>
                      <a:pt x="6" y="143"/>
                    </a:cubicBezTo>
                    <a:cubicBezTo>
                      <a:pt x="6" y="149"/>
                      <a:pt x="8" y="156"/>
                      <a:pt x="10" y="161"/>
                    </a:cubicBezTo>
                    <a:lnTo>
                      <a:pt x="118" y="1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 38">
                <a:extLst>
                  <a:ext uri="{FF2B5EF4-FFF2-40B4-BE49-F238E27FC236}">
                    <a16:creationId xmlns:a16="http://schemas.microsoft.com/office/drawing/2014/main" id="{E7265B8C-068C-43A9-9829-477EF5922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1300" y="2012803"/>
                <a:ext cx="226935" cy="82137"/>
              </a:xfrm>
              <a:custGeom>
                <a:avLst/>
                <a:gdLst>
                  <a:gd name="T0" fmla="*/ 0 w 113"/>
                  <a:gd name="T1" fmla="*/ 12 h 41"/>
                  <a:gd name="T2" fmla="*/ 1 w 113"/>
                  <a:gd name="T3" fmla="*/ 23 h 41"/>
                  <a:gd name="T4" fmla="*/ 5 w 113"/>
                  <a:gd name="T5" fmla="*/ 41 h 41"/>
                  <a:gd name="T6" fmla="*/ 113 w 113"/>
                  <a:gd name="T7" fmla="*/ 29 h 41"/>
                  <a:gd name="T8" fmla="*/ 109 w 113"/>
                  <a:gd name="T9" fmla="*/ 0 h 41"/>
                  <a:gd name="T10" fmla="*/ 0 w 113"/>
                  <a:gd name="T1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41">
                    <a:moveTo>
                      <a:pt x="0" y="12"/>
                    </a:moveTo>
                    <a:cubicBezTo>
                      <a:pt x="0" y="16"/>
                      <a:pt x="0" y="20"/>
                      <a:pt x="1" y="23"/>
                    </a:cubicBezTo>
                    <a:cubicBezTo>
                      <a:pt x="1" y="29"/>
                      <a:pt x="3" y="36"/>
                      <a:pt x="5" y="4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 39">
                <a:extLst>
                  <a:ext uri="{FF2B5EF4-FFF2-40B4-BE49-F238E27FC236}">
                    <a16:creationId xmlns:a16="http://schemas.microsoft.com/office/drawing/2014/main" id="{C53CDADE-4992-4886-86BE-3331BC554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695" y="1924739"/>
                <a:ext cx="215927" cy="84677"/>
              </a:xfrm>
              <a:custGeom>
                <a:avLst/>
                <a:gdLst>
                  <a:gd name="T0" fmla="*/ 0 w 108"/>
                  <a:gd name="T1" fmla="*/ 13 h 42"/>
                  <a:gd name="T2" fmla="*/ 4 w 108"/>
                  <a:gd name="T3" fmla="*/ 42 h 42"/>
                  <a:gd name="T4" fmla="*/ 108 w 108"/>
                  <a:gd name="T5" fmla="*/ 29 h 42"/>
                  <a:gd name="T6" fmla="*/ 107 w 108"/>
                  <a:gd name="T7" fmla="*/ 11 h 42"/>
                  <a:gd name="T8" fmla="*/ 106 w 108"/>
                  <a:gd name="T9" fmla="*/ 0 h 42"/>
                  <a:gd name="T10" fmla="*/ 0 w 108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42">
                    <a:moveTo>
                      <a:pt x="0" y="1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3"/>
                      <a:pt x="108" y="17"/>
                      <a:pt x="107" y="11"/>
                    </a:cubicBezTo>
                    <a:cubicBezTo>
                      <a:pt x="107" y="7"/>
                      <a:pt x="106" y="4"/>
                      <a:pt x="106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 40">
                <a:extLst>
                  <a:ext uri="{FF2B5EF4-FFF2-40B4-BE49-F238E27FC236}">
                    <a16:creationId xmlns:a16="http://schemas.microsoft.com/office/drawing/2014/main" id="{B1E5AE79-D7EF-4E62-8F3A-971043AC5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9767" y="4669133"/>
                <a:ext cx="538548" cy="258266"/>
              </a:xfrm>
              <a:custGeom>
                <a:avLst/>
                <a:gdLst>
                  <a:gd name="T0" fmla="*/ 264 w 269"/>
                  <a:gd name="T1" fmla="*/ 129 h 129"/>
                  <a:gd name="T2" fmla="*/ 267 w 269"/>
                  <a:gd name="T3" fmla="*/ 120 h 129"/>
                  <a:gd name="T4" fmla="*/ 266 w 269"/>
                  <a:gd name="T5" fmla="*/ 95 h 129"/>
                  <a:gd name="T6" fmla="*/ 261 w 269"/>
                  <a:gd name="T7" fmla="*/ 82 h 129"/>
                  <a:gd name="T8" fmla="*/ 251 w 269"/>
                  <a:gd name="T9" fmla="*/ 70 h 129"/>
                  <a:gd name="T10" fmla="*/ 210 w 269"/>
                  <a:gd name="T11" fmla="*/ 56 h 129"/>
                  <a:gd name="T12" fmla="*/ 167 w 269"/>
                  <a:gd name="T13" fmla="*/ 23 h 129"/>
                  <a:gd name="T14" fmla="*/ 155 w 269"/>
                  <a:gd name="T15" fmla="*/ 25 h 129"/>
                  <a:gd name="T16" fmla="*/ 146 w 269"/>
                  <a:gd name="T17" fmla="*/ 13 h 129"/>
                  <a:gd name="T18" fmla="*/ 136 w 269"/>
                  <a:gd name="T19" fmla="*/ 6 h 129"/>
                  <a:gd name="T20" fmla="*/ 113 w 269"/>
                  <a:gd name="T21" fmla="*/ 0 h 129"/>
                  <a:gd name="T22" fmla="*/ 80 w 269"/>
                  <a:gd name="T23" fmla="*/ 15 h 129"/>
                  <a:gd name="T24" fmla="*/ 67 w 269"/>
                  <a:gd name="T25" fmla="*/ 48 h 129"/>
                  <a:gd name="T26" fmla="*/ 68 w 269"/>
                  <a:gd name="T27" fmla="*/ 58 h 129"/>
                  <a:gd name="T28" fmla="*/ 65 w 269"/>
                  <a:gd name="T29" fmla="*/ 57 h 129"/>
                  <a:gd name="T30" fmla="*/ 36 w 269"/>
                  <a:gd name="T31" fmla="*/ 89 h 129"/>
                  <a:gd name="T32" fmla="*/ 17 w 269"/>
                  <a:gd name="T33" fmla="*/ 98 h 129"/>
                  <a:gd name="T34" fmla="*/ 0 w 269"/>
                  <a:gd name="T35" fmla="*/ 125 h 129"/>
                  <a:gd name="T36" fmla="*/ 264 w 269"/>
                  <a:gd name="T3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129">
                    <a:moveTo>
                      <a:pt x="264" y="129"/>
                    </a:moveTo>
                    <a:cubicBezTo>
                      <a:pt x="265" y="126"/>
                      <a:pt x="266" y="123"/>
                      <a:pt x="267" y="120"/>
                    </a:cubicBezTo>
                    <a:cubicBezTo>
                      <a:pt x="269" y="112"/>
                      <a:pt x="269" y="104"/>
                      <a:pt x="266" y="95"/>
                    </a:cubicBezTo>
                    <a:cubicBezTo>
                      <a:pt x="265" y="90"/>
                      <a:pt x="263" y="86"/>
                      <a:pt x="261" y="82"/>
                    </a:cubicBezTo>
                    <a:cubicBezTo>
                      <a:pt x="258" y="78"/>
                      <a:pt x="255" y="74"/>
                      <a:pt x="251" y="70"/>
                    </a:cubicBezTo>
                    <a:cubicBezTo>
                      <a:pt x="240" y="60"/>
                      <a:pt x="225" y="55"/>
                      <a:pt x="210" y="56"/>
                    </a:cubicBezTo>
                    <a:cubicBezTo>
                      <a:pt x="205" y="37"/>
                      <a:pt x="187" y="23"/>
                      <a:pt x="167" y="23"/>
                    </a:cubicBezTo>
                    <a:cubicBezTo>
                      <a:pt x="163" y="23"/>
                      <a:pt x="159" y="23"/>
                      <a:pt x="155" y="25"/>
                    </a:cubicBezTo>
                    <a:cubicBezTo>
                      <a:pt x="153" y="20"/>
                      <a:pt x="150" y="16"/>
                      <a:pt x="146" y="13"/>
                    </a:cubicBezTo>
                    <a:cubicBezTo>
                      <a:pt x="143" y="11"/>
                      <a:pt x="139" y="8"/>
                      <a:pt x="136" y="6"/>
                    </a:cubicBezTo>
                    <a:cubicBezTo>
                      <a:pt x="129" y="2"/>
                      <a:pt x="121" y="0"/>
                      <a:pt x="113" y="0"/>
                    </a:cubicBezTo>
                    <a:cubicBezTo>
                      <a:pt x="100" y="0"/>
                      <a:pt x="88" y="6"/>
                      <a:pt x="80" y="15"/>
                    </a:cubicBezTo>
                    <a:cubicBezTo>
                      <a:pt x="71" y="24"/>
                      <a:pt x="66" y="36"/>
                      <a:pt x="67" y="48"/>
                    </a:cubicBezTo>
                    <a:cubicBezTo>
                      <a:pt x="67" y="51"/>
                      <a:pt x="67" y="54"/>
                      <a:pt x="68" y="58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44" y="57"/>
                      <a:pt x="35" y="73"/>
                      <a:pt x="36" y="89"/>
                    </a:cubicBezTo>
                    <a:cubicBezTo>
                      <a:pt x="29" y="91"/>
                      <a:pt x="23" y="93"/>
                      <a:pt x="17" y="98"/>
                    </a:cubicBezTo>
                    <a:cubicBezTo>
                      <a:pt x="8" y="105"/>
                      <a:pt x="1" y="115"/>
                      <a:pt x="0" y="125"/>
                    </a:cubicBezTo>
                    <a:lnTo>
                      <a:pt x="264" y="12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 41">
                <a:extLst>
                  <a:ext uri="{FF2B5EF4-FFF2-40B4-BE49-F238E27FC236}">
                    <a16:creationId xmlns:a16="http://schemas.microsoft.com/office/drawing/2014/main" id="{02E96259-1E82-44A3-B7D0-4007F6F69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7832" y="5260181"/>
                <a:ext cx="398830" cy="398831"/>
              </a:xfrm>
              <a:custGeom>
                <a:avLst/>
                <a:gdLst>
                  <a:gd name="T0" fmla="*/ 127 w 199"/>
                  <a:gd name="T1" fmla="*/ 183 h 199"/>
                  <a:gd name="T2" fmla="*/ 15 w 199"/>
                  <a:gd name="T3" fmla="*/ 127 h 199"/>
                  <a:gd name="T4" fmla="*/ 71 w 199"/>
                  <a:gd name="T5" fmla="*/ 15 h 199"/>
                  <a:gd name="T6" fmla="*/ 183 w 199"/>
                  <a:gd name="T7" fmla="*/ 71 h 199"/>
                  <a:gd name="T8" fmla="*/ 127 w 199"/>
                  <a:gd name="T9" fmla="*/ 183 h 199"/>
                  <a:gd name="T10" fmla="*/ 76 w 199"/>
                  <a:gd name="T11" fmla="*/ 32 h 199"/>
                  <a:gd name="T12" fmla="*/ 32 w 199"/>
                  <a:gd name="T13" fmla="*/ 122 h 199"/>
                  <a:gd name="T14" fmla="*/ 122 w 199"/>
                  <a:gd name="T15" fmla="*/ 167 h 199"/>
                  <a:gd name="T16" fmla="*/ 166 w 199"/>
                  <a:gd name="T17" fmla="*/ 77 h 199"/>
                  <a:gd name="T18" fmla="*/ 76 w 199"/>
                  <a:gd name="T19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127" y="183"/>
                    </a:moveTo>
                    <a:cubicBezTo>
                      <a:pt x="81" y="199"/>
                      <a:pt x="31" y="174"/>
                      <a:pt x="15" y="127"/>
                    </a:cubicBezTo>
                    <a:cubicBezTo>
                      <a:pt x="0" y="81"/>
                      <a:pt x="25" y="31"/>
                      <a:pt x="71" y="15"/>
                    </a:cubicBezTo>
                    <a:cubicBezTo>
                      <a:pt x="117" y="0"/>
                      <a:pt x="167" y="25"/>
                      <a:pt x="183" y="71"/>
                    </a:cubicBezTo>
                    <a:cubicBezTo>
                      <a:pt x="199" y="117"/>
                      <a:pt x="174" y="167"/>
                      <a:pt x="127" y="183"/>
                    </a:cubicBezTo>
                    <a:close/>
                    <a:moveTo>
                      <a:pt x="76" y="32"/>
                    </a:moveTo>
                    <a:cubicBezTo>
                      <a:pt x="39" y="44"/>
                      <a:pt x="19" y="85"/>
                      <a:pt x="32" y="122"/>
                    </a:cubicBezTo>
                    <a:cubicBezTo>
                      <a:pt x="44" y="159"/>
                      <a:pt x="85" y="179"/>
                      <a:pt x="122" y="167"/>
                    </a:cubicBezTo>
                    <a:cubicBezTo>
                      <a:pt x="159" y="154"/>
                      <a:pt x="179" y="114"/>
                      <a:pt x="166" y="77"/>
                    </a:cubicBezTo>
                    <a:cubicBezTo>
                      <a:pt x="154" y="39"/>
                      <a:pt x="114" y="19"/>
                      <a:pt x="76" y="3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Freeform 42">
                <a:extLst>
                  <a:ext uri="{FF2B5EF4-FFF2-40B4-BE49-F238E27FC236}">
                    <a16:creationId xmlns:a16="http://schemas.microsoft.com/office/drawing/2014/main" id="{78C0EBD1-8F6C-4335-BE4E-0705BD558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0291" y="5354173"/>
                <a:ext cx="202379" cy="204073"/>
              </a:xfrm>
              <a:custGeom>
                <a:avLst/>
                <a:gdLst>
                  <a:gd name="T0" fmla="*/ 88 w 101"/>
                  <a:gd name="T1" fmla="*/ 28 h 102"/>
                  <a:gd name="T2" fmla="*/ 56 w 101"/>
                  <a:gd name="T3" fmla="*/ 39 h 102"/>
                  <a:gd name="T4" fmla="*/ 45 w 101"/>
                  <a:gd name="T5" fmla="*/ 8 h 102"/>
                  <a:gd name="T6" fmla="*/ 33 w 101"/>
                  <a:gd name="T7" fmla="*/ 2 h 102"/>
                  <a:gd name="T8" fmla="*/ 27 w 101"/>
                  <a:gd name="T9" fmla="*/ 14 h 102"/>
                  <a:gd name="T10" fmla="*/ 37 w 101"/>
                  <a:gd name="T11" fmla="*/ 45 h 102"/>
                  <a:gd name="T12" fmla="*/ 7 w 101"/>
                  <a:gd name="T13" fmla="*/ 55 h 102"/>
                  <a:gd name="T14" fmla="*/ 1 w 101"/>
                  <a:gd name="T15" fmla="*/ 67 h 102"/>
                  <a:gd name="T16" fmla="*/ 13 w 101"/>
                  <a:gd name="T17" fmla="*/ 73 h 102"/>
                  <a:gd name="T18" fmla="*/ 44 w 101"/>
                  <a:gd name="T19" fmla="*/ 63 h 102"/>
                  <a:gd name="T20" fmla="*/ 54 w 101"/>
                  <a:gd name="T21" fmla="*/ 94 h 102"/>
                  <a:gd name="T22" fmla="*/ 66 w 101"/>
                  <a:gd name="T23" fmla="*/ 100 h 102"/>
                  <a:gd name="T24" fmla="*/ 72 w 101"/>
                  <a:gd name="T25" fmla="*/ 88 h 102"/>
                  <a:gd name="T26" fmla="*/ 62 w 101"/>
                  <a:gd name="T27" fmla="*/ 57 h 102"/>
                  <a:gd name="T28" fmla="*/ 94 w 101"/>
                  <a:gd name="T29" fmla="*/ 46 h 102"/>
                  <a:gd name="T30" fmla="*/ 100 w 101"/>
                  <a:gd name="T31" fmla="*/ 34 h 102"/>
                  <a:gd name="T32" fmla="*/ 88 w 101"/>
                  <a:gd name="T33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02">
                    <a:moveTo>
                      <a:pt x="88" y="28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3"/>
                      <a:pt x="38" y="0"/>
                      <a:pt x="33" y="2"/>
                    </a:cubicBezTo>
                    <a:cubicBezTo>
                      <a:pt x="28" y="3"/>
                      <a:pt x="25" y="9"/>
                      <a:pt x="27" y="1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" y="57"/>
                      <a:pt x="0" y="62"/>
                      <a:pt x="1" y="67"/>
                    </a:cubicBezTo>
                    <a:cubicBezTo>
                      <a:pt x="3" y="72"/>
                      <a:pt x="8" y="75"/>
                      <a:pt x="13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6" y="99"/>
                      <a:pt x="61" y="102"/>
                      <a:pt x="66" y="100"/>
                    </a:cubicBezTo>
                    <a:cubicBezTo>
                      <a:pt x="71" y="98"/>
                      <a:pt x="74" y="93"/>
                      <a:pt x="72" y="8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9" y="45"/>
                      <a:pt x="101" y="39"/>
                      <a:pt x="100" y="34"/>
                    </a:cubicBezTo>
                    <a:cubicBezTo>
                      <a:pt x="98" y="29"/>
                      <a:pt x="92" y="26"/>
                      <a:pt x="88" y="2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Freeform 43">
                <a:extLst>
                  <a:ext uri="{FF2B5EF4-FFF2-40B4-BE49-F238E27FC236}">
                    <a16:creationId xmlns:a16="http://schemas.microsoft.com/office/drawing/2014/main" id="{52E26E63-4CEE-4091-AAD8-69B507104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4651351"/>
                <a:ext cx="446250" cy="796814"/>
              </a:xfrm>
              <a:custGeom>
                <a:avLst/>
                <a:gdLst>
                  <a:gd name="T0" fmla="*/ 163 w 223"/>
                  <a:gd name="T1" fmla="*/ 0 h 398"/>
                  <a:gd name="T2" fmla="*/ 163 w 223"/>
                  <a:gd name="T3" fmla="*/ 2 h 398"/>
                  <a:gd name="T4" fmla="*/ 163 w 223"/>
                  <a:gd name="T5" fmla="*/ 3 h 398"/>
                  <a:gd name="T6" fmla="*/ 162 w 223"/>
                  <a:gd name="T7" fmla="*/ 4 h 398"/>
                  <a:gd name="T8" fmla="*/ 162 w 223"/>
                  <a:gd name="T9" fmla="*/ 5 h 398"/>
                  <a:gd name="T10" fmla="*/ 161 w 223"/>
                  <a:gd name="T11" fmla="*/ 7 h 398"/>
                  <a:gd name="T12" fmla="*/ 1 w 223"/>
                  <a:gd name="T13" fmla="*/ 394 h 398"/>
                  <a:gd name="T14" fmla="*/ 0 w 223"/>
                  <a:gd name="T15" fmla="*/ 398 h 398"/>
                  <a:gd name="T16" fmla="*/ 0 w 223"/>
                  <a:gd name="T17" fmla="*/ 398 h 398"/>
                  <a:gd name="T18" fmla="*/ 2 w 223"/>
                  <a:gd name="T19" fmla="*/ 394 h 398"/>
                  <a:gd name="T20" fmla="*/ 0 w 223"/>
                  <a:gd name="T21" fmla="*/ 398 h 398"/>
                  <a:gd name="T22" fmla="*/ 223 w 223"/>
                  <a:gd name="T23" fmla="*/ 258 h 398"/>
                  <a:gd name="T24" fmla="*/ 163 w 223"/>
                  <a:gd name="T25" fmla="*/ 0 h 398"/>
                  <a:gd name="T26" fmla="*/ 163 w 223"/>
                  <a:gd name="T27" fmla="*/ 0 h 398"/>
                  <a:gd name="T28" fmla="*/ 163 w 223"/>
                  <a:gd name="T29" fmla="*/ 2 h 398"/>
                  <a:gd name="T30" fmla="*/ 163 w 223"/>
                  <a:gd name="T31" fmla="*/ 3 h 398"/>
                  <a:gd name="T32" fmla="*/ 162 w 223"/>
                  <a:gd name="T33" fmla="*/ 4 h 398"/>
                  <a:gd name="T34" fmla="*/ 162 w 223"/>
                  <a:gd name="T35" fmla="*/ 5 h 398"/>
                  <a:gd name="T36" fmla="*/ 161 w 223"/>
                  <a:gd name="T37" fmla="*/ 7 h 398"/>
                  <a:gd name="T38" fmla="*/ 162 w 223"/>
                  <a:gd name="T39" fmla="*/ 5 h 398"/>
                  <a:gd name="T40" fmla="*/ 162 w 223"/>
                  <a:gd name="T41" fmla="*/ 4 h 398"/>
                  <a:gd name="T42" fmla="*/ 163 w 223"/>
                  <a:gd name="T43" fmla="*/ 3 h 398"/>
                  <a:gd name="T44" fmla="*/ 163 w 223"/>
                  <a:gd name="T45" fmla="*/ 2 h 398"/>
                  <a:gd name="T46" fmla="*/ 163 w 223"/>
                  <a:gd name="T47" fmla="*/ 0 h 398"/>
                  <a:gd name="T48" fmla="*/ 163 w 223"/>
                  <a:gd name="T49" fmla="*/ 0 h 398"/>
                  <a:gd name="T50" fmla="*/ 163 w 223"/>
                  <a:gd name="T5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98">
                    <a:moveTo>
                      <a:pt x="163" y="0"/>
                    </a:move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1" y="6"/>
                      <a:pt x="161" y="7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5"/>
                      <a:pt x="0" y="397"/>
                      <a:pt x="0" y="398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396"/>
                      <a:pt x="1" y="395"/>
                      <a:pt x="2" y="394"/>
                    </a:cubicBezTo>
                    <a:cubicBezTo>
                      <a:pt x="1" y="395"/>
                      <a:pt x="0" y="396"/>
                      <a:pt x="0" y="398"/>
                    </a:cubicBezTo>
                    <a:cubicBezTo>
                      <a:pt x="223" y="258"/>
                      <a:pt x="223" y="258"/>
                      <a:pt x="223" y="25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3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2" y="7"/>
                      <a:pt x="161" y="7"/>
                    </a:cubicBezTo>
                    <a:cubicBezTo>
                      <a:pt x="162" y="7"/>
                      <a:pt x="162" y="6"/>
                      <a:pt x="162" y="5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3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 44">
                <a:extLst>
                  <a:ext uri="{FF2B5EF4-FFF2-40B4-BE49-F238E27FC236}">
                    <a16:creationId xmlns:a16="http://schemas.microsoft.com/office/drawing/2014/main" id="{59EE9E92-DC4F-4407-A06F-85C0EC48B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436" y="4403246"/>
                <a:ext cx="881492" cy="1071169"/>
              </a:xfrm>
              <a:custGeom>
                <a:avLst/>
                <a:gdLst>
                  <a:gd name="T0" fmla="*/ 263 w 440"/>
                  <a:gd name="T1" fmla="*/ 513 h 535"/>
                  <a:gd name="T2" fmla="*/ 263 w 440"/>
                  <a:gd name="T3" fmla="*/ 514 h 535"/>
                  <a:gd name="T4" fmla="*/ 251 w 440"/>
                  <a:gd name="T5" fmla="*/ 452 h 535"/>
                  <a:gd name="T6" fmla="*/ 220 w 440"/>
                  <a:gd name="T7" fmla="*/ 269 h 535"/>
                  <a:gd name="T8" fmla="*/ 374 w 440"/>
                  <a:gd name="T9" fmla="*/ 154 h 535"/>
                  <a:gd name="T10" fmla="*/ 440 w 440"/>
                  <a:gd name="T11" fmla="*/ 113 h 535"/>
                  <a:gd name="T12" fmla="*/ 440 w 440"/>
                  <a:gd name="T13" fmla="*/ 112 h 535"/>
                  <a:gd name="T14" fmla="*/ 439 w 440"/>
                  <a:gd name="T15" fmla="*/ 112 h 535"/>
                  <a:gd name="T16" fmla="*/ 439 w 440"/>
                  <a:gd name="T17" fmla="*/ 111 h 535"/>
                  <a:gd name="T18" fmla="*/ 439 w 440"/>
                  <a:gd name="T19" fmla="*/ 111 h 535"/>
                  <a:gd name="T20" fmla="*/ 428 w 440"/>
                  <a:gd name="T21" fmla="*/ 101 h 535"/>
                  <a:gd name="T22" fmla="*/ 195 w 440"/>
                  <a:gd name="T23" fmla="*/ 5 h 535"/>
                  <a:gd name="T24" fmla="*/ 164 w 440"/>
                  <a:gd name="T25" fmla="*/ 17 h 535"/>
                  <a:gd name="T26" fmla="*/ 5 w 440"/>
                  <a:gd name="T27" fmla="*/ 404 h 535"/>
                  <a:gd name="T28" fmla="*/ 17 w 440"/>
                  <a:gd name="T29" fmla="*/ 436 h 535"/>
                  <a:gd name="T30" fmla="*/ 250 w 440"/>
                  <a:gd name="T31" fmla="*/ 532 h 535"/>
                  <a:gd name="T32" fmla="*/ 269 w 440"/>
                  <a:gd name="T33" fmla="*/ 531 h 535"/>
                  <a:gd name="T34" fmla="*/ 267 w 440"/>
                  <a:gd name="T35" fmla="*/ 529 h 535"/>
                  <a:gd name="T36" fmla="*/ 268 w 440"/>
                  <a:gd name="T37" fmla="*/ 529 h 535"/>
                  <a:gd name="T38" fmla="*/ 264 w 440"/>
                  <a:gd name="T39" fmla="*/ 513 h 535"/>
                  <a:gd name="T40" fmla="*/ 263 w 440"/>
                  <a:gd name="T41" fmla="*/ 51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0" h="535">
                    <a:moveTo>
                      <a:pt x="263" y="513"/>
                    </a:moveTo>
                    <a:cubicBezTo>
                      <a:pt x="263" y="514"/>
                      <a:pt x="263" y="514"/>
                      <a:pt x="263" y="514"/>
                    </a:cubicBezTo>
                    <a:cubicBezTo>
                      <a:pt x="260" y="499"/>
                      <a:pt x="256" y="477"/>
                      <a:pt x="251" y="452"/>
                    </a:cubicBezTo>
                    <a:cubicBezTo>
                      <a:pt x="237" y="375"/>
                      <a:pt x="220" y="269"/>
                      <a:pt x="220" y="269"/>
                    </a:cubicBezTo>
                    <a:cubicBezTo>
                      <a:pt x="223" y="261"/>
                      <a:pt x="311" y="198"/>
                      <a:pt x="374" y="154"/>
                    </a:cubicBezTo>
                    <a:cubicBezTo>
                      <a:pt x="410" y="129"/>
                      <a:pt x="439" y="111"/>
                      <a:pt x="440" y="113"/>
                    </a:cubicBezTo>
                    <a:cubicBezTo>
                      <a:pt x="440" y="112"/>
                      <a:pt x="440" y="112"/>
                      <a:pt x="440" y="112"/>
                    </a:cubicBezTo>
                    <a:cubicBezTo>
                      <a:pt x="439" y="112"/>
                      <a:pt x="439" y="112"/>
                      <a:pt x="439" y="112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6" y="107"/>
                      <a:pt x="433" y="103"/>
                      <a:pt x="428" y="101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83" y="0"/>
                      <a:pt x="169" y="6"/>
                      <a:pt x="164" y="17"/>
                    </a:cubicBezTo>
                    <a:cubicBezTo>
                      <a:pt x="5" y="404"/>
                      <a:pt x="5" y="404"/>
                      <a:pt x="5" y="404"/>
                    </a:cubicBezTo>
                    <a:cubicBezTo>
                      <a:pt x="0" y="416"/>
                      <a:pt x="5" y="431"/>
                      <a:pt x="17" y="436"/>
                    </a:cubicBezTo>
                    <a:cubicBezTo>
                      <a:pt x="250" y="532"/>
                      <a:pt x="250" y="532"/>
                      <a:pt x="250" y="532"/>
                    </a:cubicBezTo>
                    <a:cubicBezTo>
                      <a:pt x="256" y="535"/>
                      <a:pt x="263" y="534"/>
                      <a:pt x="269" y="531"/>
                    </a:cubicBezTo>
                    <a:cubicBezTo>
                      <a:pt x="268" y="531"/>
                      <a:pt x="268" y="530"/>
                      <a:pt x="267" y="529"/>
                    </a:cubicBezTo>
                    <a:cubicBezTo>
                      <a:pt x="268" y="529"/>
                      <a:pt x="268" y="529"/>
                      <a:pt x="268" y="529"/>
                    </a:cubicBezTo>
                    <a:cubicBezTo>
                      <a:pt x="267" y="526"/>
                      <a:pt x="265" y="521"/>
                      <a:pt x="264" y="513"/>
                    </a:cubicBezTo>
                    <a:lnTo>
                      <a:pt x="263" y="5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Freeform 45">
                <a:extLst>
                  <a:ext uri="{FF2B5EF4-FFF2-40B4-BE49-F238E27FC236}">
                    <a16:creationId xmlns:a16="http://schemas.microsoft.com/office/drawing/2014/main" id="{73D9EC38-9C68-4633-A753-C3E3084E5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7278"/>
                <a:ext cx="1694" cy="169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Freeform 46">
                <a:extLst>
                  <a:ext uri="{FF2B5EF4-FFF2-40B4-BE49-F238E27FC236}">
                    <a16:creationId xmlns:a16="http://schemas.microsoft.com/office/drawing/2014/main" id="{D86703F8-72F2-4975-9A9F-26F75E18B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Freeform 47">
                <a:extLst>
                  <a:ext uri="{FF2B5EF4-FFF2-40B4-BE49-F238E27FC236}">
                    <a16:creationId xmlns:a16="http://schemas.microsoft.com/office/drawing/2014/main" id="{626879E3-711E-419B-A243-F1FC0B357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Freeform 48">
                <a:extLst>
                  <a:ext uri="{FF2B5EF4-FFF2-40B4-BE49-F238E27FC236}">
                    <a16:creationId xmlns:a16="http://schemas.microsoft.com/office/drawing/2014/main" id="{111547C4-7721-4CB8-89FB-E93E74C46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0544"/>
                <a:ext cx="3387" cy="7621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Freeform 49">
                <a:extLst>
                  <a:ext uri="{FF2B5EF4-FFF2-40B4-BE49-F238E27FC236}">
                    <a16:creationId xmlns:a16="http://schemas.microsoft.com/office/drawing/2014/main" id="{7D045449-D946-40DF-9165-1069BED23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423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Freeform 50">
                <a:extLst>
                  <a:ext uri="{FF2B5EF4-FFF2-40B4-BE49-F238E27FC236}">
                    <a16:creationId xmlns:a16="http://schemas.microsoft.com/office/drawing/2014/main" id="{C05CF198-A4B1-4ED2-ABF6-902CD7323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928" y="4661512"/>
                <a:ext cx="1694" cy="338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Freeform 51">
                <a:extLst>
                  <a:ext uri="{FF2B5EF4-FFF2-40B4-BE49-F238E27FC236}">
                    <a16:creationId xmlns:a16="http://schemas.microsoft.com/office/drawing/2014/main" id="{D22109B5-569D-479B-8F64-368494116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7117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Freeform 52">
                <a:extLst>
                  <a:ext uri="{FF2B5EF4-FFF2-40B4-BE49-F238E27FC236}">
                    <a16:creationId xmlns:a16="http://schemas.microsoft.com/office/drawing/2014/main" id="{A0DE4753-B9B4-4D2A-A89A-BAB36D53E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Freeform 53">
                <a:extLst>
                  <a:ext uri="{FF2B5EF4-FFF2-40B4-BE49-F238E27FC236}">
                    <a16:creationId xmlns:a16="http://schemas.microsoft.com/office/drawing/2014/main" id="{EAE522EF-E935-42D1-A8EB-D2911C221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Freeform 54">
                <a:extLst>
                  <a:ext uri="{FF2B5EF4-FFF2-40B4-BE49-F238E27FC236}">
                    <a16:creationId xmlns:a16="http://schemas.microsoft.com/office/drawing/2014/main" id="{E4FE7A59-F7E8-4AC8-8044-69D0AB97B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Freeform 55">
                <a:extLst>
                  <a:ext uri="{FF2B5EF4-FFF2-40B4-BE49-F238E27FC236}">
                    <a16:creationId xmlns:a16="http://schemas.microsoft.com/office/drawing/2014/main" id="{7CCFE416-3875-4ED5-890A-C8F77D46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Freeform 56">
                <a:extLst>
                  <a:ext uri="{FF2B5EF4-FFF2-40B4-BE49-F238E27FC236}">
                    <a16:creationId xmlns:a16="http://schemas.microsoft.com/office/drawing/2014/main" id="{D1C4D836-1D3E-4BBE-A1A7-298ADA985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Freeform 57">
                <a:extLst>
                  <a:ext uri="{FF2B5EF4-FFF2-40B4-BE49-F238E27FC236}">
                    <a16:creationId xmlns:a16="http://schemas.microsoft.com/office/drawing/2014/main" id="{0A5E9E44-9B25-4AE6-BCE1-8E5EBF113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Freeform 58">
                <a:extLst>
                  <a:ext uri="{FF2B5EF4-FFF2-40B4-BE49-F238E27FC236}">
                    <a16:creationId xmlns:a16="http://schemas.microsoft.com/office/drawing/2014/main" id="{2BE81842-A189-46FE-9784-BD1614BB8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Freeform 59">
                <a:extLst>
                  <a:ext uri="{FF2B5EF4-FFF2-40B4-BE49-F238E27FC236}">
                    <a16:creationId xmlns:a16="http://schemas.microsoft.com/office/drawing/2014/main" id="{9D2BA775-4088-42FF-B354-57449DED1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Freeform 60">
                <a:extLst>
                  <a:ext uri="{FF2B5EF4-FFF2-40B4-BE49-F238E27FC236}">
                    <a16:creationId xmlns:a16="http://schemas.microsoft.com/office/drawing/2014/main" id="{2C12E5B5-47E3-4FA0-9B88-B666C4B8D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Freeform 61">
                <a:extLst>
                  <a:ext uri="{FF2B5EF4-FFF2-40B4-BE49-F238E27FC236}">
                    <a16:creationId xmlns:a16="http://schemas.microsoft.com/office/drawing/2014/main" id="{D812B135-764B-4175-9C41-6D786D06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Freeform 62">
                <a:extLst>
                  <a:ext uri="{FF2B5EF4-FFF2-40B4-BE49-F238E27FC236}">
                    <a16:creationId xmlns:a16="http://schemas.microsoft.com/office/drawing/2014/main" id="{476DE4C8-58EF-4FCE-B4D7-CDEE2B9A5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Freeform 63">
                <a:extLst>
                  <a:ext uri="{FF2B5EF4-FFF2-40B4-BE49-F238E27FC236}">
                    <a16:creationId xmlns:a16="http://schemas.microsoft.com/office/drawing/2014/main" id="{F84F4118-D0C6-4E41-8B51-8C4342890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Freeform 64">
                <a:extLst>
                  <a:ext uri="{FF2B5EF4-FFF2-40B4-BE49-F238E27FC236}">
                    <a16:creationId xmlns:a16="http://schemas.microsoft.com/office/drawing/2014/main" id="{E6D5D496-286C-45B3-AC3F-7FF9E4FC2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114" y="4625101"/>
                <a:ext cx="380201" cy="839153"/>
              </a:xfrm>
              <a:custGeom>
                <a:avLst/>
                <a:gdLst>
                  <a:gd name="T0" fmla="*/ 27 w 190"/>
                  <a:gd name="T1" fmla="*/ 411 h 419"/>
                  <a:gd name="T2" fmla="*/ 28 w 190"/>
                  <a:gd name="T3" fmla="*/ 407 h 419"/>
                  <a:gd name="T4" fmla="*/ 188 w 190"/>
                  <a:gd name="T5" fmla="*/ 20 h 419"/>
                  <a:gd name="T6" fmla="*/ 189 w 190"/>
                  <a:gd name="T7" fmla="*/ 18 h 419"/>
                  <a:gd name="T8" fmla="*/ 189 w 190"/>
                  <a:gd name="T9" fmla="*/ 17 h 419"/>
                  <a:gd name="T10" fmla="*/ 190 w 190"/>
                  <a:gd name="T11" fmla="*/ 16 h 419"/>
                  <a:gd name="T12" fmla="*/ 190 w 190"/>
                  <a:gd name="T13" fmla="*/ 15 h 419"/>
                  <a:gd name="T14" fmla="*/ 190 w 190"/>
                  <a:gd name="T15" fmla="*/ 13 h 419"/>
                  <a:gd name="T16" fmla="*/ 190 w 190"/>
                  <a:gd name="T17" fmla="*/ 13 h 419"/>
                  <a:gd name="T18" fmla="*/ 190 w 190"/>
                  <a:gd name="T19" fmla="*/ 12 h 419"/>
                  <a:gd name="T20" fmla="*/ 190 w 190"/>
                  <a:gd name="T21" fmla="*/ 11 h 419"/>
                  <a:gd name="T22" fmla="*/ 190 w 190"/>
                  <a:gd name="T23" fmla="*/ 10 h 419"/>
                  <a:gd name="T24" fmla="*/ 190 w 190"/>
                  <a:gd name="T25" fmla="*/ 9 h 419"/>
                  <a:gd name="T26" fmla="*/ 190 w 190"/>
                  <a:gd name="T27" fmla="*/ 8 h 419"/>
                  <a:gd name="T28" fmla="*/ 189 w 190"/>
                  <a:gd name="T29" fmla="*/ 6 h 419"/>
                  <a:gd name="T30" fmla="*/ 189 w 190"/>
                  <a:gd name="T31" fmla="*/ 5 h 419"/>
                  <a:gd name="T32" fmla="*/ 189 w 190"/>
                  <a:gd name="T33" fmla="*/ 4 h 419"/>
                  <a:gd name="T34" fmla="*/ 188 w 190"/>
                  <a:gd name="T35" fmla="*/ 3 h 419"/>
                  <a:gd name="T36" fmla="*/ 188 w 190"/>
                  <a:gd name="T37" fmla="*/ 2 h 419"/>
                  <a:gd name="T38" fmla="*/ 188 w 190"/>
                  <a:gd name="T39" fmla="*/ 2 h 419"/>
                  <a:gd name="T40" fmla="*/ 188 w 190"/>
                  <a:gd name="T41" fmla="*/ 2 h 419"/>
                  <a:gd name="T42" fmla="*/ 188 w 190"/>
                  <a:gd name="T43" fmla="*/ 1 h 419"/>
                  <a:gd name="T44" fmla="*/ 188 w 190"/>
                  <a:gd name="T45" fmla="*/ 2 h 419"/>
                  <a:gd name="T46" fmla="*/ 122 w 190"/>
                  <a:gd name="T47" fmla="*/ 43 h 419"/>
                  <a:gd name="T48" fmla="*/ 0 w 190"/>
                  <a:gd name="T49" fmla="*/ 341 h 419"/>
                  <a:gd name="T50" fmla="*/ 12 w 190"/>
                  <a:gd name="T51" fmla="*/ 402 h 419"/>
                  <a:gd name="T52" fmla="*/ 16 w 190"/>
                  <a:gd name="T53" fmla="*/ 418 h 419"/>
                  <a:gd name="T54" fmla="*/ 17 w 190"/>
                  <a:gd name="T55" fmla="*/ 419 h 419"/>
                  <a:gd name="T56" fmla="*/ 17 w 190"/>
                  <a:gd name="T57" fmla="*/ 419 h 419"/>
                  <a:gd name="T58" fmla="*/ 17 w 190"/>
                  <a:gd name="T59" fmla="*/ 419 h 419"/>
                  <a:gd name="T60" fmla="*/ 20 w 190"/>
                  <a:gd name="T61" fmla="*/ 417 h 419"/>
                  <a:gd name="T62" fmla="*/ 21 w 190"/>
                  <a:gd name="T63" fmla="*/ 417 h 419"/>
                  <a:gd name="T64" fmla="*/ 24 w 190"/>
                  <a:gd name="T65" fmla="*/ 414 h 419"/>
                  <a:gd name="T66" fmla="*/ 24 w 190"/>
                  <a:gd name="T67" fmla="*/ 414 h 419"/>
                  <a:gd name="T68" fmla="*/ 27 w 190"/>
                  <a:gd name="T69" fmla="*/ 411 h 419"/>
                  <a:gd name="T70" fmla="*/ 26 w 190"/>
                  <a:gd name="T71" fmla="*/ 411 h 419"/>
                  <a:gd name="T72" fmla="*/ 27 w 190"/>
                  <a:gd name="T73" fmla="*/ 41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419">
                    <a:moveTo>
                      <a:pt x="27" y="411"/>
                    </a:moveTo>
                    <a:cubicBezTo>
                      <a:pt x="27" y="410"/>
                      <a:pt x="28" y="408"/>
                      <a:pt x="28" y="407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19"/>
                      <a:pt x="189" y="19"/>
                      <a:pt x="189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89" y="17"/>
                      <a:pt x="189" y="16"/>
                      <a:pt x="190" y="16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4"/>
                      <a:pt x="190" y="14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1"/>
                      <a:pt x="190" y="11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7"/>
                      <a:pt x="190" y="7"/>
                      <a:pt x="189" y="6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89" y="5"/>
                      <a:pt x="189" y="5"/>
                      <a:pt x="189" y="4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7" y="0"/>
                      <a:pt x="158" y="18"/>
                      <a:pt x="122" y="43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4" y="366"/>
                      <a:pt x="8" y="388"/>
                      <a:pt x="12" y="402"/>
                    </a:cubicBezTo>
                    <a:cubicBezTo>
                      <a:pt x="13" y="410"/>
                      <a:pt x="15" y="415"/>
                      <a:pt x="16" y="418"/>
                    </a:cubicBezTo>
                    <a:cubicBezTo>
                      <a:pt x="16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8" y="419"/>
                      <a:pt x="19" y="418"/>
                      <a:pt x="20" y="417"/>
                    </a:cubicBezTo>
                    <a:cubicBezTo>
                      <a:pt x="21" y="417"/>
                      <a:pt x="21" y="417"/>
                      <a:pt x="21" y="417"/>
                    </a:cubicBezTo>
                    <a:cubicBezTo>
                      <a:pt x="22" y="416"/>
                      <a:pt x="23" y="415"/>
                      <a:pt x="24" y="414"/>
                    </a:cubicBezTo>
                    <a:cubicBezTo>
                      <a:pt x="24" y="414"/>
                      <a:pt x="24" y="414"/>
                      <a:pt x="24" y="414"/>
                    </a:cubicBezTo>
                    <a:cubicBezTo>
                      <a:pt x="25" y="413"/>
                      <a:pt x="26" y="412"/>
                      <a:pt x="27" y="411"/>
                    </a:cubicBezTo>
                    <a:cubicBezTo>
                      <a:pt x="26" y="411"/>
                      <a:pt x="26" y="411"/>
                      <a:pt x="26" y="411"/>
                    </a:cubicBezTo>
                    <a:lnTo>
                      <a:pt x="27" y="41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Freeform 65">
                <a:extLst>
                  <a:ext uri="{FF2B5EF4-FFF2-40B4-BE49-F238E27FC236}">
                    <a16:creationId xmlns:a16="http://schemas.microsoft.com/office/drawing/2014/main" id="{7DD9470D-7FBD-412D-A078-943310C4D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759" y="4711472"/>
                <a:ext cx="308226" cy="596976"/>
              </a:xfrm>
              <a:custGeom>
                <a:avLst/>
                <a:gdLst>
                  <a:gd name="T0" fmla="*/ 0 w 154"/>
                  <a:gd name="T1" fmla="*/ 115 h 298"/>
                  <a:gd name="T2" fmla="*/ 31 w 154"/>
                  <a:gd name="T3" fmla="*/ 298 h 298"/>
                  <a:gd name="T4" fmla="*/ 32 w 154"/>
                  <a:gd name="T5" fmla="*/ 298 h 298"/>
                  <a:gd name="T6" fmla="*/ 154 w 154"/>
                  <a:gd name="T7" fmla="*/ 0 h 298"/>
                  <a:gd name="T8" fmla="*/ 0 w 154"/>
                  <a:gd name="T9" fmla="*/ 1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98">
                    <a:moveTo>
                      <a:pt x="0" y="115"/>
                    </a:moveTo>
                    <a:cubicBezTo>
                      <a:pt x="0" y="115"/>
                      <a:pt x="17" y="221"/>
                      <a:pt x="31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91" y="44"/>
                      <a:pt x="3" y="107"/>
                      <a:pt x="0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Freeform 66">
                <a:extLst>
                  <a:ext uri="{FF2B5EF4-FFF2-40B4-BE49-F238E27FC236}">
                    <a16:creationId xmlns:a16="http://schemas.microsoft.com/office/drawing/2014/main" id="{3918B855-193E-4503-BA50-F9D3BFCEA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793" y="4321109"/>
                <a:ext cx="298911" cy="290443"/>
              </a:xfrm>
              <a:custGeom>
                <a:avLst/>
                <a:gdLst>
                  <a:gd name="T0" fmla="*/ 50 w 353"/>
                  <a:gd name="T1" fmla="*/ 324 h 343"/>
                  <a:gd name="T2" fmla="*/ 81 w 353"/>
                  <a:gd name="T3" fmla="*/ 205 h 343"/>
                  <a:gd name="T4" fmla="*/ 0 w 353"/>
                  <a:gd name="T5" fmla="*/ 113 h 343"/>
                  <a:gd name="T6" fmla="*/ 123 w 353"/>
                  <a:gd name="T7" fmla="*/ 104 h 343"/>
                  <a:gd name="T8" fmla="*/ 187 w 353"/>
                  <a:gd name="T9" fmla="*/ 0 h 343"/>
                  <a:gd name="T10" fmla="*/ 232 w 353"/>
                  <a:gd name="T11" fmla="*/ 113 h 343"/>
                  <a:gd name="T12" fmla="*/ 353 w 353"/>
                  <a:gd name="T13" fmla="*/ 141 h 343"/>
                  <a:gd name="T14" fmla="*/ 258 w 353"/>
                  <a:gd name="T15" fmla="*/ 220 h 343"/>
                  <a:gd name="T16" fmla="*/ 268 w 353"/>
                  <a:gd name="T17" fmla="*/ 343 h 343"/>
                  <a:gd name="T18" fmla="*/ 164 w 353"/>
                  <a:gd name="T19" fmla="*/ 276 h 343"/>
                  <a:gd name="T20" fmla="*/ 50 w 353"/>
                  <a:gd name="T21" fmla="*/ 32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43">
                    <a:moveTo>
                      <a:pt x="50" y="324"/>
                    </a:moveTo>
                    <a:lnTo>
                      <a:pt x="81" y="205"/>
                    </a:lnTo>
                    <a:lnTo>
                      <a:pt x="0" y="113"/>
                    </a:lnTo>
                    <a:lnTo>
                      <a:pt x="123" y="104"/>
                    </a:lnTo>
                    <a:lnTo>
                      <a:pt x="187" y="0"/>
                    </a:lnTo>
                    <a:lnTo>
                      <a:pt x="232" y="113"/>
                    </a:lnTo>
                    <a:lnTo>
                      <a:pt x="353" y="141"/>
                    </a:lnTo>
                    <a:lnTo>
                      <a:pt x="258" y="220"/>
                    </a:lnTo>
                    <a:lnTo>
                      <a:pt x="268" y="343"/>
                    </a:lnTo>
                    <a:lnTo>
                      <a:pt x="164" y="276"/>
                    </a:lnTo>
                    <a:lnTo>
                      <a:pt x="50" y="32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Freeform 67">
                <a:extLst>
                  <a:ext uri="{FF2B5EF4-FFF2-40B4-BE49-F238E27FC236}">
                    <a16:creationId xmlns:a16="http://schemas.microsoft.com/office/drawing/2014/main" id="{8FAF3DBD-D66D-42E2-9338-4D7FE7298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872" y="2480223"/>
                <a:ext cx="224395" cy="227782"/>
              </a:xfrm>
              <a:custGeom>
                <a:avLst/>
                <a:gdLst>
                  <a:gd name="T0" fmla="*/ 265 w 265"/>
                  <a:gd name="T1" fmla="*/ 71 h 269"/>
                  <a:gd name="T2" fmla="*/ 76 w 265"/>
                  <a:gd name="T3" fmla="*/ 269 h 269"/>
                  <a:gd name="T4" fmla="*/ 0 w 265"/>
                  <a:gd name="T5" fmla="*/ 198 h 269"/>
                  <a:gd name="T6" fmla="*/ 192 w 265"/>
                  <a:gd name="T7" fmla="*/ 0 h 269"/>
                  <a:gd name="T8" fmla="*/ 265 w 265"/>
                  <a:gd name="T9" fmla="*/ 7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9">
                    <a:moveTo>
                      <a:pt x="265" y="71"/>
                    </a:moveTo>
                    <a:lnTo>
                      <a:pt x="76" y="269"/>
                    </a:lnTo>
                    <a:lnTo>
                      <a:pt x="0" y="198"/>
                    </a:lnTo>
                    <a:lnTo>
                      <a:pt x="192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Freeform 68">
                <a:extLst>
                  <a:ext uri="{FF2B5EF4-FFF2-40B4-BE49-F238E27FC236}">
                    <a16:creationId xmlns:a16="http://schemas.microsoft.com/office/drawing/2014/main" id="{4621EA58-E395-4711-A1EB-61C75BB52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53" y="1874779"/>
                <a:ext cx="749395" cy="733306"/>
              </a:xfrm>
              <a:custGeom>
                <a:avLst/>
                <a:gdLst>
                  <a:gd name="T0" fmla="*/ 885 w 885"/>
                  <a:gd name="T1" fmla="*/ 672 h 866"/>
                  <a:gd name="T2" fmla="*/ 700 w 885"/>
                  <a:gd name="T3" fmla="*/ 866 h 866"/>
                  <a:gd name="T4" fmla="*/ 0 w 885"/>
                  <a:gd name="T5" fmla="*/ 194 h 866"/>
                  <a:gd name="T6" fmla="*/ 185 w 885"/>
                  <a:gd name="T7" fmla="*/ 0 h 866"/>
                  <a:gd name="T8" fmla="*/ 885 w 885"/>
                  <a:gd name="T9" fmla="*/ 672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866">
                    <a:moveTo>
                      <a:pt x="885" y="672"/>
                    </a:moveTo>
                    <a:lnTo>
                      <a:pt x="700" y="866"/>
                    </a:lnTo>
                    <a:lnTo>
                      <a:pt x="0" y="194"/>
                    </a:lnTo>
                    <a:lnTo>
                      <a:pt x="185" y="0"/>
                    </a:lnTo>
                    <a:lnTo>
                      <a:pt x="885" y="6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Freeform 69">
                <a:extLst>
                  <a:ext uri="{FF2B5EF4-FFF2-40B4-BE49-F238E27FC236}">
                    <a16:creationId xmlns:a16="http://schemas.microsoft.com/office/drawing/2014/main" id="{4141555C-F073-4A36-BD04-0FCC481B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308" y="1943368"/>
                <a:ext cx="620685" cy="598669"/>
              </a:xfrm>
              <a:custGeom>
                <a:avLst/>
                <a:gdLst>
                  <a:gd name="T0" fmla="*/ 733 w 733"/>
                  <a:gd name="T1" fmla="*/ 671 h 707"/>
                  <a:gd name="T2" fmla="*/ 700 w 733"/>
                  <a:gd name="T3" fmla="*/ 707 h 707"/>
                  <a:gd name="T4" fmla="*/ 0 w 733"/>
                  <a:gd name="T5" fmla="*/ 35 h 707"/>
                  <a:gd name="T6" fmla="*/ 33 w 733"/>
                  <a:gd name="T7" fmla="*/ 0 h 707"/>
                  <a:gd name="T8" fmla="*/ 733 w 733"/>
                  <a:gd name="T9" fmla="*/ 671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707">
                    <a:moveTo>
                      <a:pt x="733" y="671"/>
                    </a:moveTo>
                    <a:lnTo>
                      <a:pt x="700" y="707"/>
                    </a:lnTo>
                    <a:lnTo>
                      <a:pt x="0" y="35"/>
                    </a:lnTo>
                    <a:lnTo>
                      <a:pt x="33" y="0"/>
                    </a:lnTo>
                    <a:lnTo>
                      <a:pt x="733" y="6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Freeform 70">
                <a:extLst>
                  <a:ext uri="{FF2B5EF4-FFF2-40B4-BE49-F238E27FC236}">
                    <a16:creationId xmlns:a16="http://schemas.microsoft.com/office/drawing/2014/main" id="{39012518-BAE0-4D6E-A0F4-DE11608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2307" y="2443811"/>
                <a:ext cx="224395" cy="228629"/>
              </a:xfrm>
              <a:custGeom>
                <a:avLst/>
                <a:gdLst>
                  <a:gd name="T0" fmla="*/ 265 w 265"/>
                  <a:gd name="T1" fmla="*/ 71 h 270"/>
                  <a:gd name="T2" fmla="*/ 73 w 265"/>
                  <a:gd name="T3" fmla="*/ 270 h 270"/>
                  <a:gd name="T4" fmla="*/ 0 w 265"/>
                  <a:gd name="T5" fmla="*/ 199 h 270"/>
                  <a:gd name="T6" fmla="*/ 189 w 265"/>
                  <a:gd name="T7" fmla="*/ 0 h 270"/>
                  <a:gd name="T8" fmla="*/ 265 w 265"/>
                  <a:gd name="T9" fmla="*/ 7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70">
                    <a:moveTo>
                      <a:pt x="265" y="71"/>
                    </a:moveTo>
                    <a:lnTo>
                      <a:pt x="73" y="270"/>
                    </a:lnTo>
                    <a:lnTo>
                      <a:pt x="0" y="199"/>
                    </a:lnTo>
                    <a:lnTo>
                      <a:pt x="189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Freeform 71">
                <a:extLst>
                  <a:ext uri="{FF2B5EF4-FFF2-40B4-BE49-F238E27FC236}">
                    <a16:creationId xmlns:a16="http://schemas.microsoft.com/office/drawing/2014/main" id="{321478B5-8F35-456C-841E-C581A244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8638" y="1774860"/>
                <a:ext cx="268427" cy="264193"/>
              </a:xfrm>
              <a:custGeom>
                <a:avLst/>
                <a:gdLst>
                  <a:gd name="T0" fmla="*/ 135 w 317"/>
                  <a:gd name="T1" fmla="*/ 312 h 312"/>
                  <a:gd name="T2" fmla="*/ 0 w 317"/>
                  <a:gd name="T3" fmla="*/ 0 h 312"/>
                  <a:gd name="T4" fmla="*/ 317 w 317"/>
                  <a:gd name="T5" fmla="*/ 121 h 312"/>
                  <a:gd name="T6" fmla="*/ 135 w 317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312">
                    <a:moveTo>
                      <a:pt x="135" y="312"/>
                    </a:moveTo>
                    <a:lnTo>
                      <a:pt x="0" y="0"/>
                    </a:lnTo>
                    <a:lnTo>
                      <a:pt x="317" y="121"/>
                    </a:lnTo>
                    <a:lnTo>
                      <a:pt x="135" y="3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Freeform 72">
                <a:extLst>
                  <a:ext uri="{FF2B5EF4-FFF2-40B4-BE49-F238E27FC236}">
                    <a16:creationId xmlns:a16="http://schemas.microsoft.com/office/drawing/2014/main" id="{A9603256-A1D2-4B04-93E3-78C89CAC5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179" y="1776553"/>
                <a:ext cx="136331" cy="132097"/>
              </a:xfrm>
              <a:custGeom>
                <a:avLst/>
                <a:gdLst>
                  <a:gd name="T0" fmla="*/ 161 w 161"/>
                  <a:gd name="T1" fmla="*/ 62 h 156"/>
                  <a:gd name="T2" fmla="*/ 0 w 161"/>
                  <a:gd name="T3" fmla="*/ 0 h 156"/>
                  <a:gd name="T4" fmla="*/ 68 w 161"/>
                  <a:gd name="T5" fmla="*/ 156 h 156"/>
                  <a:gd name="T6" fmla="*/ 161 w 161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6">
                    <a:moveTo>
                      <a:pt x="161" y="62"/>
                    </a:moveTo>
                    <a:lnTo>
                      <a:pt x="0" y="0"/>
                    </a:lnTo>
                    <a:lnTo>
                      <a:pt x="68" y="156"/>
                    </a:lnTo>
                    <a:lnTo>
                      <a:pt x="161" y="6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Freeform 73">
                <a:extLst>
                  <a:ext uri="{FF2B5EF4-FFF2-40B4-BE49-F238E27FC236}">
                    <a16:creationId xmlns:a16="http://schemas.microsoft.com/office/drawing/2014/main" id="{E0F1760F-314D-44CE-B8F0-E307A1F33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623" y="3735988"/>
                <a:ext cx="550403" cy="552943"/>
              </a:xfrm>
              <a:custGeom>
                <a:avLst/>
                <a:gdLst>
                  <a:gd name="T0" fmla="*/ 216 w 275"/>
                  <a:gd name="T1" fmla="*/ 44 h 276"/>
                  <a:gd name="T2" fmla="*/ 232 w 275"/>
                  <a:gd name="T3" fmla="*/ 217 h 276"/>
                  <a:gd name="T4" fmla="*/ 59 w 275"/>
                  <a:gd name="T5" fmla="*/ 233 h 276"/>
                  <a:gd name="T6" fmla="*/ 43 w 275"/>
                  <a:gd name="T7" fmla="*/ 60 h 276"/>
                  <a:gd name="T8" fmla="*/ 216 w 275"/>
                  <a:gd name="T9" fmla="*/ 4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76">
                    <a:moveTo>
                      <a:pt x="216" y="44"/>
                    </a:moveTo>
                    <a:cubicBezTo>
                      <a:pt x="268" y="87"/>
                      <a:pt x="275" y="164"/>
                      <a:pt x="232" y="217"/>
                    </a:cubicBezTo>
                    <a:cubicBezTo>
                      <a:pt x="189" y="269"/>
                      <a:pt x="111" y="276"/>
                      <a:pt x="59" y="233"/>
                    </a:cubicBezTo>
                    <a:cubicBezTo>
                      <a:pt x="7" y="189"/>
                      <a:pt x="0" y="112"/>
                      <a:pt x="43" y="60"/>
                    </a:cubicBezTo>
                    <a:cubicBezTo>
                      <a:pt x="86" y="8"/>
                      <a:pt x="164" y="0"/>
                      <a:pt x="216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Freeform 74">
                <a:extLst>
                  <a:ext uri="{FF2B5EF4-FFF2-40B4-BE49-F238E27FC236}">
                    <a16:creationId xmlns:a16="http://schemas.microsoft.com/office/drawing/2014/main" id="{2C416920-EDE2-4EAC-8481-529651F08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486" y="3878246"/>
                <a:ext cx="188831" cy="187984"/>
              </a:xfrm>
              <a:custGeom>
                <a:avLst/>
                <a:gdLst>
                  <a:gd name="T0" fmla="*/ 74 w 94"/>
                  <a:gd name="T1" fmla="*/ 15 h 94"/>
                  <a:gd name="T2" fmla="*/ 79 w 94"/>
                  <a:gd name="T3" fmla="*/ 74 h 94"/>
                  <a:gd name="T4" fmla="*/ 20 w 94"/>
                  <a:gd name="T5" fmla="*/ 79 h 94"/>
                  <a:gd name="T6" fmla="*/ 14 w 94"/>
                  <a:gd name="T7" fmla="*/ 20 h 94"/>
                  <a:gd name="T8" fmla="*/ 74 w 94"/>
                  <a:gd name="T9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4">
                    <a:moveTo>
                      <a:pt x="74" y="15"/>
                    </a:moveTo>
                    <a:cubicBezTo>
                      <a:pt x="92" y="29"/>
                      <a:pt x="94" y="56"/>
                      <a:pt x="79" y="74"/>
                    </a:cubicBezTo>
                    <a:cubicBezTo>
                      <a:pt x="65" y="92"/>
                      <a:pt x="38" y="94"/>
                      <a:pt x="20" y="79"/>
                    </a:cubicBezTo>
                    <a:cubicBezTo>
                      <a:pt x="2" y="65"/>
                      <a:pt x="0" y="38"/>
                      <a:pt x="14" y="20"/>
                    </a:cubicBezTo>
                    <a:cubicBezTo>
                      <a:pt x="29" y="2"/>
                      <a:pt x="56" y="0"/>
                      <a:pt x="74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Freeform 75">
                <a:extLst>
                  <a:ext uri="{FF2B5EF4-FFF2-40B4-BE49-F238E27FC236}">
                    <a16:creationId xmlns:a16="http://schemas.microsoft.com/office/drawing/2014/main" id="{1C3EC0FD-94E9-45C1-B89A-470EF786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034" y="3973932"/>
                <a:ext cx="196452" cy="202379"/>
              </a:xfrm>
              <a:custGeom>
                <a:avLst/>
                <a:gdLst>
                  <a:gd name="T0" fmla="*/ 98 w 98"/>
                  <a:gd name="T1" fmla="*/ 24 h 101"/>
                  <a:gd name="T2" fmla="*/ 95 w 98"/>
                  <a:gd name="T3" fmla="*/ 21 h 101"/>
                  <a:gd name="T4" fmla="*/ 17 w 98"/>
                  <a:gd name="T5" fmla="*/ 22 h 101"/>
                  <a:gd name="T6" fmla="*/ 31 w 98"/>
                  <a:gd name="T7" fmla="*/ 99 h 101"/>
                  <a:gd name="T8" fmla="*/ 34 w 98"/>
                  <a:gd name="T9" fmla="*/ 101 h 101"/>
                  <a:gd name="T10" fmla="*/ 98 w 98"/>
                  <a:gd name="T11" fmla="*/ 2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1">
                    <a:moveTo>
                      <a:pt x="98" y="24"/>
                    </a:moveTo>
                    <a:cubicBezTo>
                      <a:pt x="97" y="23"/>
                      <a:pt x="96" y="22"/>
                      <a:pt x="95" y="21"/>
                    </a:cubicBezTo>
                    <a:cubicBezTo>
                      <a:pt x="70" y="0"/>
                      <a:pt x="35" y="1"/>
                      <a:pt x="17" y="22"/>
                    </a:cubicBezTo>
                    <a:cubicBezTo>
                      <a:pt x="0" y="44"/>
                      <a:pt x="5" y="78"/>
                      <a:pt x="31" y="99"/>
                    </a:cubicBezTo>
                    <a:cubicBezTo>
                      <a:pt x="32" y="100"/>
                      <a:pt x="33" y="100"/>
                      <a:pt x="34" y="101"/>
                    </a:cubicBezTo>
                    <a:lnTo>
                      <a:pt x="9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Freeform 76">
                <a:extLst>
                  <a:ext uri="{FF2B5EF4-FFF2-40B4-BE49-F238E27FC236}">
                    <a16:creationId xmlns:a16="http://schemas.microsoft.com/office/drawing/2014/main" id="{3525B950-0994-403C-BD77-9F9E8BD85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307" y="3045021"/>
                <a:ext cx="187984" cy="117702"/>
              </a:xfrm>
              <a:custGeom>
                <a:avLst/>
                <a:gdLst>
                  <a:gd name="T0" fmla="*/ 0 w 94"/>
                  <a:gd name="T1" fmla="*/ 37 h 59"/>
                  <a:gd name="T2" fmla="*/ 14 w 94"/>
                  <a:gd name="T3" fmla="*/ 59 h 59"/>
                  <a:gd name="T4" fmla="*/ 94 w 94"/>
                  <a:gd name="T5" fmla="*/ 23 h 59"/>
                  <a:gd name="T6" fmla="*/ 84 w 94"/>
                  <a:gd name="T7" fmla="*/ 0 h 59"/>
                  <a:gd name="T8" fmla="*/ 0 w 94"/>
                  <a:gd name="T9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37"/>
                    </a:moveTo>
                    <a:cubicBezTo>
                      <a:pt x="6" y="43"/>
                      <a:pt x="11" y="50"/>
                      <a:pt x="14" y="59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89" y="17"/>
                      <a:pt x="85" y="9"/>
                      <a:pt x="84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Freeform 77">
                <a:extLst>
                  <a:ext uri="{FF2B5EF4-FFF2-40B4-BE49-F238E27FC236}">
                    <a16:creationId xmlns:a16="http://schemas.microsoft.com/office/drawing/2014/main" id="{4A369503-7D56-47F6-9981-FA0AE9F3A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9404" y="2936634"/>
                <a:ext cx="55887" cy="168508"/>
              </a:xfrm>
              <a:custGeom>
                <a:avLst/>
                <a:gdLst>
                  <a:gd name="T0" fmla="*/ 24 w 28"/>
                  <a:gd name="T1" fmla="*/ 84 h 84"/>
                  <a:gd name="T2" fmla="*/ 25 w 28"/>
                  <a:gd name="T3" fmla="*/ 84 h 84"/>
                  <a:gd name="T4" fmla="*/ 28 w 28"/>
                  <a:gd name="T5" fmla="*/ 2 h 84"/>
                  <a:gd name="T6" fmla="*/ 6 w 28"/>
                  <a:gd name="T7" fmla="*/ 1 h 84"/>
                  <a:gd name="T8" fmla="*/ 3 w 28"/>
                  <a:gd name="T9" fmla="*/ 0 h 84"/>
                  <a:gd name="T10" fmla="*/ 0 w 28"/>
                  <a:gd name="T11" fmla="*/ 83 h 84"/>
                  <a:gd name="T12" fmla="*/ 24 w 28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24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1" y="3"/>
                      <a:pt x="13" y="3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7" y="81"/>
                      <a:pt x="16" y="81"/>
                      <a:pt x="24" y="8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Freeform 78">
                <a:extLst>
                  <a:ext uri="{FF2B5EF4-FFF2-40B4-BE49-F238E27FC236}">
                    <a16:creationId xmlns:a16="http://schemas.microsoft.com/office/drawing/2014/main" id="{5DC725C0-9702-4157-B0F8-B38701C82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283" y="2756271"/>
                <a:ext cx="196452" cy="186290"/>
              </a:xfrm>
              <a:custGeom>
                <a:avLst/>
                <a:gdLst>
                  <a:gd name="T0" fmla="*/ 58 w 98"/>
                  <a:gd name="T1" fmla="*/ 92 h 93"/>
                  <a:gd name="T2" fmla="*/ 90 w 98"/>
                  <a:gd name="T3" fmla="*/ 62 h 93"/>
                  <a:gd name="T4" fmla="*/ 62 w 98"/>
                  <a:gd name="T5" fmla="*/ 7 h 93"/>
                  <a:gd name="T6" fmla="*/ 7 w 98"/>
                  <a:gd name="T7" fmla="*/ 36 h 93"/>
                  <a:gd name="T8" fmla="*/ 33 w 98"/>
                  <a:gd name="T9" fmla="*/ 90 h 93"/>
                  <a:gd name="T10" fmla="*/ 36 w 98"/>
                  <a:gd name="T11" fmla="*/ 91 h 93"/>
                  <a:gd name="T12" fmla="*/ 58 w 98"/>
                  <a:gd name="T13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3">
                    <a:moveTo>
                      <a:pt x="58" y="92"/>
                    </a:moveTo>
                    <a:cubicBezTo>
                      <a:pt x="73" y="89"/>
                      <a:pt x="86" y="78"/>
                      <a:pt x="90" y="62"/>
                    </a:cubicBezTo>
                    <a:cubicBezTo>
                      <a:pt x="98" y="39"/>
                      <a:pt x="85" y="14"/>
                      <a:pt x="62" y="7"/>
                    </a:cubicBezTo>
                    <a:cubicBezTo>
                      <a:pt x="38" y="0"/>
                      <a:pt x="14" y="13"/>
                      <a:pt x="7" y="36"/>
                    </a:cubicBezTo>
                    <a:cubicBezTo>
                      <a:pt x="0" y="58"/>
                      <a:pt x="11" y="82"/>
                      <a:pt x="33" y="90"/>
                    </a:cubicBezTo>
                    <a:cubicBezTo>
                      <a:pt x="34" y="90"/>
                      <a:pt x="35" y="91"/>
                      <a:pt x="36" y="91"/>
                    </a:cubicBezTo>
                    <a:cubicBezTo>
                      <a:pt x="43" y="93"/>
                      <a:pt x="51" y="93"/>
                      <a:pt x="58" y="9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Freeform 79">
                <a:extLst>
                  <a:ext uri="{FF2B5EF4-FFF2-40B4-BE49-F238E27FC236}">
                    <a16:creationId xmlns:a16="http://schemas.microsoft.com/office/drawing/2014/main" id="{804C5341-B460-4BDC-9D3B-D45545F8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3275" y="2936634"/>
                <a:ext cx="188831" cy="196452"/>
              </a:xfrm>
              <a:custGeom>
                <a:avLst/>
                <a:gdLst>
                  <a:gd name="T0" fmla="*/ 58 w 94"/>
                  <a:gd name="T1" fmla="*/ 7 h 98"/>
                  <a:gd name="T2" fmla="*/ 3 w 94"/>
                  <a:gd name="T3" fmla="*/ 36 h 98"/>
                  <a:gd name="T4" fmla="*/ 1 w 94"/>
                  <a:gd name="T5" fmla="*/ 54 h 98"/>
                  <a:gd name="T6" fmla="*/ 11 w 94"/>
                  <a:gd name="T7" fmla="*/ 77 h 98"/>
                  <a:gd name="T8" fmla="*/ 32 w 94"/>
                  <a:gd name="T9" fmla="*/ 91 h 98"/>
                  <a:gd name="T10" fmla="*/ 86 w 94"/>
                  <a:gd name="T11" fmla="*/ 62 h 98"/>
                  <a:gd name="T12" fmla="*/ 58 w 94"/>
                  <a:gd name="T13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98">
                    <a:moveTo>
                      <a:pt x="58" y="7"/>
                    </a:moveTo>
                    <a:cubicBezTo>
                      <a:pt x="35" y="0"/>
                      <a:pt x="10" y="13"/>
                      <a:pt x="3" y="36"/>
                    </a:cubicBezTo>
                    <a:cubicBezTo>
                      <a:pt x="1" y="42"/>
                      <a:pt x="0" y="48"/>
                      <a:pt x="1" y="54"/>
                    </a:cubicBezTo>
                    <a:cubicBezTo>
                      <a:pt x="2" y="63"/>
                      <a:pt x="6" y="71"/>
                      <a:pt x="11" y="77"/>
                    </a:cubicBezTo>
                    <a:cubicBezTo>
                      <a:pt x="17" y="84"/>
                      <a:pt x="24" y="88"/>
                      <a:pt x="32" y="91"/>
                    </a:cubicBezTo>
                    <a:cubicBezTo>
                      <a:pt x="55" y="98"/>
                      <a:pt x="79" y="85"/>
                      <a:pt x="86" y="62"/>
                    </a:cubicBezTo>
                    <a:cubicBezTo>
                      <a:pt x="94" y="39"/>
                      <a:pt x="81" y="14"/>
                      <a:pt x="58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Freeform 80">
                <a:extLst>
                  <a:ext uri="{FF2B5EF4-FFF2-40B4-BE49-F238E27FC236}">
                    <a16:creationId xmlns:a16="http://schemas.microsoft.com/office/drawing/2014/main" id="{9C43A439-1DFC-4585-9BCE-F84E18E7A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194" y="3099214"/>
                <a:ext cx="187984" cy="186290"/>
              </a:xfrm>
              <a:custGeom>
                <a:avLst/>
                <a:gdLst>
                  <a:gd name="T0" fmla="*/ 77 w 94"/>
                  <a:gd name="T1" fmla="*/ 10 h 93"/>
                  <a:gd name="T2" fmla="*/ 63 w 94"/>
                  <a:gd name="T3" fmla="*/ 3 h 93"/>
                  <a:gd name="T4" fmla="*/ 62 w 94"/>
                  <a:gd name="T5" fmla="*/ 3 h 93"/>
                  <a:gd name="T6" fmla="*/ 38 w 94"/>
                  <a:gd name="T7" fmla="*/ 2 h 93"/>
                  <a:gd name="T8" fmla="*/ 7 w 94"/>
                  <a:gd name="T9" fmla="*/ 31 h 93"/>
                  <a:gd name="T10" fmla="*/ 36 w 94"/>
                  <a:gd name="T11" fmla="*/ 86 h 93"/>
                  <a:gd name="T12" fmla="*/ 91 w 94"/>
                  <a:gd name="T13" fmla="*/ 57 h 93"/>
                  <a:gd name="T14" fmla="*/ 91 w 94"/>
                  <a:gd name="T15" fmla="*/ 32 h 93"/>
                  <a:gd name="T16" fmla="*/ 77 w 94"/>
                  <a:gd name="T17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93">
                    <a:moveTo>
                      <a:pt x="77" y="10"/>
                    </a:moveTo>
                    <a:cubicBezTo>
                      <a:pt x="73" y="7"/>
                      <a:pt x="68" y="5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54" y="0"/>
                      <a:pt x="45" y="0"/>
                      <a:pt x="38" y="2"/>
                    </a:cubicBezTo>
                    <a:cubicBezTo>
                      <a:pt x="24" y="6"/>
                      <a:pt x="12" y="17"/>
                      <a:pt x="7" y="31"/>
                    </a:cubicBezTo>
                    <a:cubicBezTo>
                      <a:pt x="0" y="55"/>
                      <a:pt x="13" y="79"/>
                      <a:pt x="36" y="86"/>
                    </a:cubicBezTo>
                    <a:cubicBezTo>
                      <a:pt x="59" y="93"/>
                      <a:pt x="84" y="80"/>
                      <a:pt x="91" y="57"/>
                    </a:cubicBezTo>
                    <a:cubicBezTo>
                      <a:pt x="94" y="49"/>
                      <a:pt x="93" y="40"/>
                      <a:pt x="91" y="32"/>
                    </a:cubicBezTo>
                    <a:cubicBezTo>
                      <a:pt x="88" y="23"/>
                      <a:pt x="83" y="16"/>
                      <a:pt x="77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Freeform 81">
                <a:extLst>
                  <a:ext uri="{FF2B5EF4-FFF2-40B4-BE49-F238E27FC236}">
                    <a16:creationId xmlns:a16="http://schemas.microsoft.com/office/drawing/2014/main" id="{4BC46F7C-AB60-4CE5-A6A5-FF89180A9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62" y="2814698"/>
                <a:ext cx="568185" cy="568185"/>
              </a:xfrm>
              <a:custGeom>
                <a:avLst/>
                <a:gdLst>
                  <a:gd name="T0" fmla="*/ 274 w 284"/>
                  <a:gd name="T1" fmla="*/ 153 h 284"/>
                  <a:gd name="T2" fmla="*/ 259 w 284"/>
                  <a:gd name="T3" fmla="*/ 203 h 284"/>
                  <a:gd name="T4" fmla="*/ 128 w 284"/>
                  <a:gd name="T5" fmla="*/ 274 h 284"/>
                  <a:gd name="T6" fmla="*/ 81 w 284"/>
                  <a:gd name="T7" fmla="*/ 258 h 284"/>
                  <a:gd name="T8" fmla="*/ 9 w 284"/>
                  <a:gd name="T9" fmla="*/ 127 h 284"/>
                  <a:gd name="T10" fmla="*/ 22 w 284"/>
                  <a:gd name="T11" fmla="*/ 81 h 284"/>
                  <a:gd name="T12" fmla="*/ 153 w 284"/>
                  <a:gd name="T13" fmla="*/ 9 h 284"/>
                  <a:gd name="T14" fmla="*/ 203 w 284"/>
                  <a:gd name="T15" fmla="*/ 22 h 284"/>
                  <a:gd name="T16" fmla="*/ 274 w 284"/>
                  <a:gd name="T17" fmla="*/ 15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84">
                    <a:moveTo>
                      <a:pt x="274" y="153"/>
                    </a:moveTo>
                    <a:cubicBezTo>
                      <a:pt x="284" y="170"/>
                      <a:pt x="276" y="193"/>
                      <a:pt x="259" y="203"/>
                    </a:cubicBezTo>
                    <a:cubicBezTo>
                      <a:pt x="128" y="274"/>
                      <a:pt x="128" y="274"/>
                      <a:pt x="128" y="274"/>
                    </a:cubicBezTo>
                    <a:cubicBezTo>
                      <a:pt x="110" y="284"/>
                      <a:pt x="90" y="275"/>
                      <a:pt x="81" y="25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10"/>
                      <a:pt x="5" y="90"/>
                      <a:pt x="22" y="8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71" y="0"/>
                      <a:pt x="193" y="4"/>
                      <a:pt x="203" y="22"/>
                    </a:cubicBezTo>
                    <a:lnTo>
                      <a:pt x="274" y="15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Freeform 82">
                <a:extLst>
                  <a:ext uri="{FF2B5EF4-FFF2-40B4-BE49-F238E27FC236}">
                    <a16:creationId xmlns:a16="http://schemas.microsoft.com/office/drawing/2014/main" id="{23CCD66E-ED2D-446B-9BF9-EF8A34390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26" y="4144133"/>
                <a:ext cx="288750" cy="624919"/>
              </a:xfrm>
              <a:custGeom>
                <a:avLst/>
                <a:gdLst>
                  <a:gd name="T0" fmla="*/ 56 w 144"/>
                  <a:gd name="T1" fmla="*/ 105 h 312"/>
                  <a:gd name="T2" fmla="*/ 0 w 144"/>
                  <a:gd name="T3" fmla="*/ 298 h 312"/>
                  <a:gd name="T4" fmla="*/ 20 w 144"/>
                  <a:gd name="T5" fmla="*/ 306 h 312"/>
                  <a:gd name="T6" fmla="*/ 41 w 144"/>
                  <a:gd name="T7" fmla="*/ 312 h 312"/>
                  <a:gd name="T8" fmla="*/ 117 w 144"/>
                  <a:gd name="T9" fmla="*/ 126 h 312"/>
                  <a:gd name="T10" fmla="*/ 124 w 144"/>
                  <a:gd name="T11" fmla="*/ 7 h 312"/>
                  <a:gd name="T12" fmla="*/ 56 w 144"/>
                  <a:gd name="T13" fmla="*/ 1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12">
                    <a:moveTo>
                      <a:pt x="56" y="105"/>
                    </a:moveTo>
                    <a:cubicBezTo>
                      <a:pt x="39" y="154"/>
                      <a:pt x="0" y="298"/>
                      <a:pt x="0" y="298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100" y="175"/>
                      <a:pt x="117" y="126"/>
                    </a:cubicBezTo>
                    <a:cubicBezTo>
                      <a:pt x="142" y="55"/>
                      <a:pt x="144" y="14"/>
                      <a:pt x="124" y="7"/>
                    </a:cubicBezTo>
                    <a:cubicBezTo>
                      <a:pt x="105" y="0"/>
                      <a:pt x="81" y="34"/>
                      <a:pt x="56" y="10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Freeform 83">
                <a:extLst>
                  <a:ext uri="{FF2B5EF4-FFF2-40B4-BE49-F238E27FC236}">
                    <a16:creationId xmlns:a16="http://schemas.microsoft.com/office/drawing/2014/main" id="{D352E9B2-6743-4A41-AB46-9C1CFF683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768" y="4619173"/>
                <a:ext cx="574959" cy="576653"/>
              </a:xfrm>
              <a:custGeom>
                <a:avLst/>
                <a:gdLst>
                  <a:gd name="T0" fmla="*/ 186 w 287"/>
                  <a:gd name="T1" fmla="*/ 23 h 288"/>
                  <a:gd name="T2" fmla="*/ 264 w 287"/>
                  <a:gd name="T3" fmla="*/ 186 h 288"/>
                  <a:gd name="T4" fmla="*/ 101 w 287"/>
                  <a:gd name="T5" fmla="*/ 265 h 288"/>
                  <a:gd name="T6" fmla="*/ 23 w 287"/>
                  <a:gd name="T7" fmla="*/ 102 h 288"/>
                  <a:gd name="T8" fmla="*/ 186 w 287"/>
                  <a:gd name="T9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88">
                    <a:moveTo>
                      <a:pt x="186" y="23"/>
                    </a:moveTo>
                    <a:cubicBezTo>
                      <a:pt x="252" y="47"/>
                      <a:pt x="287" y="120"/>
                      <a:pt x="264" y="186"/>
                    </a:cubicBezTo>
                    <a:cubicBezTo>
                      <a:pt x="241" y="253"/>
                      <a:pt x="168" y="288"/>
                      <a:pt x="101" y="265"/>
                    </a:cubicBezTo>
                    <a:cubicBezTo>
                      <a:pt x="35" y="241"/>
                      <a:pt x="0" y="169"/>
                      <a:pt x="23" y="102"/>
                    </a:cubicBezTo>
                    <a:cubicBezTo>
                      <a:pt x="46" y="35"/>
                      <a:pt x="119" y="0"/>
                      <a:pt x="18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Freeform 84">
                <a:extLst>
                  <a:ext uri="{FF2B5EF4-FFF2-40B4-BE49-F238E27FC236}">
                    <a16:creationId xmlns:a16="http://schemas.microsoft.com/office/drawing/2014/main" id="{91B08CDA-BEAA-40B1-A6C8-B7F2DD5CC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817" y="4686915"/>
                <a:ext cx="442016" cy="442863"/>
              </a:xfrm>
              <a:custGeom>
                <a:avLst/>
                <a:gdLst>
                  <a:gd name="T0" fmla="*/ 143 w 221"/>
                  <a:gd name="T1" fmla="*/ 17 h 221"/>
                  <a:gd name="T2" fmla="*/ 203 w 221"/>
                  <a:gd name="T3" fmla="*/ 142 h 221"/>
                  <a:gd name="T4" fmla="*/ 78 w 221"/>
                  <a:gd name="T5" fmla="*/ 203 h 221"/>
                  <a:gd name="T6" fmla="*/ 18 w 221"/>
                  <a:gd name="T7" fmla="*/ 78 h 221"/>
                  <a:gd name="T8" fmla="*/ 143 w 221"/>
                  <a:gd name="T9" fmla="*/ 1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1">
                    <a:moveTo>
                      <a:pt x="143" y="17"/>
                    </a:moveTo>
                    <a:cubicBezTo>
                      <a:pt x="194" y="35"/>
                      <a:pt x="221" y="91"/>
                      <a:pt x="203" y="142"/>
                    </a:cubicBezTo>
                    <a:cubicBezTo>
                      <a:pt x="185" y="194"/>
                      <a:pt x="129" y="221"/>
                      <a:pt x="78" y="203"/>
                    </a:cubicBezTo>
                    <a:cubicBezTo>
                      <a:pt x="27" y="185"/>
                      <a:pt x="0" y="129"/>
                      <a:pt x="18" y="78"/>
                    </a:cubicBezTo>
                    <a:cubicBezTo>
                      <a:pt x="36" y="27"/>
                      <a:pt x="92" y="0"/>
                      <a:pt x="143" y="1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Freeform 85">
                <a:extLst>
                  <a:ext uri="{FF2B5EF4-FFF2-40B4-BE49-F238E27FC236}">
                    <a16:creationId xmlns:a16="http://schemas.microsoft.com/office/drawing/2014/main" id="{0D0A4D39-F058-4D85-A25A-F57C675F0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220" y="4785141"/>
                <a:ext cx="404758" cy="342943"/>
              </a:xfrm>
              <a:custGeom>
                <a:avLst/>
                <a:gdLst>
                  <a:gd name="T0" fmla="*/ 171 w 202"/>
                  <a:gd name="T1" fmla="*/ 44 h 171"/>
                  <a:gd name="T2" fmla="*/ 122 w 202"/>
                  <a:gd name="T3" fmla="*/ 99 h 171"/>
                  <a:gd name="T4" fmla="*/ 118 w 202"/>
                  <a:gd name="T5" fmla="*/ 100 h 171"/>
                  <a:gd name="T6" fmla="*/ 117 w 202"/>
                  <a:gd name="T7" fmla="*/ 101 h 171"/>
                  <a:gd name="T8" fmla="*/ 116 w 202"/>
                  <a:gd name="T9" fmla="*/ 101 h 171"/>
                  <a:gd name="T10" fmla="*/ 105 w 202"/>
                  <a:gd name="T11" fmla="*/ 105 h 171"/>
                  <a:gd name="T12" fmla="*/ 95 w 202"/>
                  <a:gd name="T13" fmla="*/ 108 h 171"/>
                  <a:gd name="T14" fmla="*/ 47 w 202"/>
                  <a:gd name="T15" fmla="*/ 105 h 171"/>
                  <a:gd name="T16" fmla="*/ 0 w 202"/>
                  <a:gd name="T17" fmla="*/ 67 h 171"/>
                  <a:gd name="T18" fmla="*/ 65 w 202"/>
                  <a:gd name="T19" fmla="*/ 153 h 171"/>
                  <a:gd name="T20" fmla="*/ 190 w 202"/>
                  <a:gd name="T21" fmla="*/ 93 h 171"/>
                  <a:gd name="T22" fmla="*/ 175 w 202"/>
                  <a:gd name="T23" fmla="*/ 0 h 171"/>
                  <a:gd name="T24" fmla="*/ 171 w 202"/>
                  <a:gd name="T25" fmla="*/ 4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71">
                    <a:moveTo>
                      <a:pt x="171" y="44"/>
                    </a:moveTo>
                    <a:cubicBezTo>
                      <a:pt x="162" y="68"/>
                      <a:pt x="145" y="88"/>
                      <a:pt x="122" y="99"/>
                    </a:cubicBezTo>
                    <a:cubicBezTo>
                      <a:pt x="121" y="100"/>
                      <a:pt x="119" y="100"/>
                      <a:pt x="118" y="100"/>
                    </a:cubicBezTo>
                    <a:cubicBezTo>
                      <a:pt x="118" y="101"/>
                      <a:pt x="118" y="101"/>
                      <a:pt x="117" y="101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2" y="103"/>
                      <a:pt x="109" y="104"/>
                      <a:pt x="105" y="105"/>
                    </a:cubicBezTo>
                    <a:cubicBezTo>
                      <a:pt x="101" y="106"/>
                      <a:pt x="98" y="107"/>
                      <a:pt x="95" y="108"/>
                    </a:cubicBezTo>
                    <a:cubicBezTo>
                      <a:pt x="79" y="112"/>
                      <a:pt x="63" y="110"/>
                      <a:pt x="47" y="105"/>
                    </a:cubicBezTo>
                    <a:cubicBezTo>
                      <a:pt x="28" y="98"/>
                      <a:pt x="11" y="84"/>
                      <a:pt x="0" y="67"/>
                    </a:cubicBezTo>
                    <a:cubicBezTo>
                      <a:pt x="2" y="105"/>
                      <a:pt x="27" y="140"/>
                      <a:pt x="65" y="153"/>
                    </a:cubicBezTo>
                    <a:cubicBezTo>
                      <a:pt x="117" y="171"/>
                      <a:pt x="173" y="144"/>
                      <a:pt x="190" y="93"/>
                    </a:cubicBezTo>
                    <a:cubicBezTo>
                      <a:pt x="202" y="60"/>
                      <a:pt x="195" y="26"/>
                      <a:pt x="175" y="0"/>
                    </a:cubicBezTo>
                    <a:cubicBezTo>
                      <a:pt x="177" y="15"/>
                      <a:pt x="176" y="30"/>
                      <a:pt x="171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Freeform 86">
                <a:extLst>
                  <a:ext uri="{FF2B5EF4-FFF2-40B4-BE49-F238E27FC236}">
                    <a16:creationId xmlns:a16="http://schemas.microsoft.com/office/drawing/2014/main" id="{F73A3570-D7A4-434F-A942-916FACFF9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55" y="4548891"/>
                <a:ext cx="148185" cy="92298"/>
              </a:xfrm>
              <a:custGeom>
                <a:avLst/>
                <a:gdLst>
                  <a:gd name="T0" fmla="*/ 4 w 74"/>
                  <a:gd name="T1" fmla="*/ 9 h 46"/>
                  <a:gd name="T2" fmla="*/ 18 w 74"/>
                  <a:gd name="T3" fmla="*/ 2 h 46"/>
                  <a:gd name="T4" fmla="*/ 65 w 74"/>
                  <a:gd name="T5" fmla="*/ 19 h 46"/>
                  <a:gd name="T6" fmla="*/ 72 w 74"/>
                  <a:gd name="T7" fmla="*/ 33 h 46"/>
                  <a:gd name="T8" fmla="*/ 71 w 74"/>
                  <a:gd name="T9" fmla="*/ 37 h 46"/>
                  <a:gd name="T10" fmla="*/ 57 w 74"/>
                  <a:gd name="T11" fmla="*/ 44 h 46"/>
                  <a:gd name="T12" fmla="*/ 9 w 74"/>
                  <a:gd name="T13" fmla="*/ 27 h 46"/>
                  <a:gd name="T14" fmla="*/ 2 w 74"/>
                  <a:gd name="T15" fmla="*/ 13 h 46"/>
                  <a:gd name="T16" fmla="*/ 4 w 74"/>
                  <a:gd name="T17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6">
                    <a:moveTo>
                      <a:pt x="4" y="9"/>
                    </a:moveTo>
                    <a:cubicBezTo>
                      <a:pt x="6" y="3"/>
                      <a:pt x="12" y="0"/>
                      <a:pt x="18" y="2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71" y="21"/>
                      <a:pt x="74" y="27"/>
                      <a:pt x="72" y="33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43"/>
                      <a:pt x="62" y="46"/>
                      <a:pt x="57" y="4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3" y="25"/>
                      <a:pt x="0" y="19"/>
                      <a:pt x="2" y="13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Freeform 88">
                <a:extLst>
                  <a:ext uri="{FF2B5EF4-FFF2-40B4-BE49-F238E27FC236}">
                    <a16:creationId xmlns:a16="http://schemas.microsoft.com/office/drawing/2014/main" id="{0778E3C9-F77E-434A-92DF-EAB072B6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4325" y="3269416"/>
                <a:ext cx="1163467" cy="470806"/>
              </a:xfrm>
              <a:custGeom>
                <a:avLst/>
                <a:gdLst>
                  <a:gd name="T0" fmla="*/ 477 w 1374"/>
                  <a:gd name="T1" fmla="*/ 496 h 556"/>
                  <a:gd name="T2" fmla="*/ 537 w 1374"/>
                  <a:gd name="T3" fmla="*/ 295 h 556"/>
                  <a:gd name="T4" fmla="*/ 1336 w 1374"/>
                  <a:gd name="T5" fmla="*/ 556 h 556"/>
                  <a:gd name="T6" fmla="*/ 1374 w 1374"/>
                  <a:gd name="T7" fmla="*/ 425 h 556"/>
                  <a:gd name="T8" fmla="*/ 0 w 1374"/>
                  <a:gd name="T9" fmla="*/ 0 h 556"/>
                  <a:gd name="T10" fmla="*/ 477 w 1374"/>
                  <a:gd name="T11" fmla="*/ 49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4" h="556">
                    <a:moveTo>
                      <a:pt x="477" y="496"/>
                    </a:moveTo>
                    <a:lnTo>
                      <a:pt x="537" y="295"/>
                    </a:lnTo>
                    <a:lnTo>
                      <a:pt x="1336" y="556"/>
                    </a:lnTo>
                    <a:lnTo>
                      <a:pt x="1374" y="425"/>
                    </a:lnTo>
                    <a:lnTo>
                      <a:pt x="0" y="0"/>
                    </a:lnTo>
                    <a:lnTo>
                      <a:pt x="477" y="4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Freeform 89">
                <a:extLst>
                  <a:ext uri="{FF2B5EF4-FFF2-40B4-BE49-F238E27FC236}">
                    <a16:creationId xmlns:a16="http://schemas.microsoft.com/office/drawing/2014/main" id="{19F537DE-68FD-4094-BD53-6D0A2DCB9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091" y="3124617"/>
                <a:ext cx="1204112" cy="502984"/>
              </a:xfrm>
              <a:custGeom>
                <a:avLst/>
                <a:gdLst>
                  <a:gd name="T0" fmla="*/ 620 w 1422"/>
                  <a:gd name="T1" fmla="*/ 206 h 594"/>
                  <a:gd name="T2" fmla="*/ 676 w 1422"/>
                  <a:gd name="T3" fmla="*/ 0 h 594"/>
                  <a:gd name="T4" fmla="*/ 7 w 1422"/>
                  <a:gd name="T5" fmla="*/ 166 h 594"/>
                  <a:gd name="T6" fmla="*/ 2 w 1422"/>
                  <a:gd name="T7" fmla="*/ 168 h 594"/>
                  <a:gd name="T8" fmla="*/ 2 w 1422"/>
                  <a:gd name="T9" fmla="*/ 168 h 594"/>
                  <a:gd name="T10" fmla="*/ 0 w 1422"/>
                  <a:gd name="T11" fmla="*/ 168 h 594"/>
                  <a:gd name="T12" fmla="*/ 5 w 1422"/>
                  <a:gd name="T13" fmla="*/ 171 h 594"/>
                  <a:gd name="T14" fmla="*/ 1379 w 1422"/>
                  <a:gd name="T15" fmla="*/ 594 h 594"/>
                  <a:gd name="T16" fmla="*/ 1379 w 1422"/>
                  <a:gd name="T17" fmla="*/ 594 h 594"/>
                  <a:gd name="T18" fmla="*/ 1422 w 1422"/>
                  <a:gd name="T19" fmla="*/ 452 h 594"/>
                  <a:gd name="T20" fmla="*/ 620 w 1422"/>
                  <a:gd name="T21" fmla="*/ 20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2" h="594">
                    <a:moveTo>
                      <a:pt x="620" y="206"/>
                    </a:moveTo>
                    <a:lnTo>
                      <a:pt x="676" y="0"/>
                    </a:lnTo>
                    <a:lnTo>
                      <a:pt x="7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5" y="171"/>
                    </a:lnTo>
                    <a:lnTo>
                      <a:pt x="1379" y="594"/>
                    </a:lnTo>
                    <a:lnTo>
                      <a:pt x="1379" y="594"/>
                    </a:lnTo>
                    <a:lnTo>
                      <a:pt x="1422" y="452"/>
                    </a:lnTo>
                    <a:lnTo>
                      <a:pt x="620" y="20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Freeform 90">
                <a:extLst>
                  <a:ext uri="{FF2B5EF4-FFF2-40B4-BE49-F238E27FC236}">
                    <a16:creationId xmlns:a16="http://schemas.microsoft.com/office/drawing/2014/main" id="{2A332D23-A754-4D50-878A-D7C9C6BB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73529"/>
                <a:ext cx="895040" cy="176129"/>
              </a:xfrm>
              <a:custGeom>
                <a:avLst/>
                <a:gdLst>
                  <a:gd name="T0" fmla="*/ 0 w 1057"/>
                  <a:gd name="T1" fmla="*/ 208 h 208"/>
                  <a:gd name="T2" fmla="*/ 97 w 1057"/>
                  <a:gd name="T3" fmla="*/ 0 h 208"/>
                  <a:gd name="T4" fmla="*/ 1057 w 1057"/>
                  <a:gd name="T5" fmla="*/ 10 h 208"/>
                  <a:gd name="T6" fmla="*/ 0 w 1057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7" h="208">
                    <a:moveTo>
                      <a:pt x="0" y="208"/>
                    </a:moveTo>
                    <a:lnTo>
                      <a:pt x="97" y="0"/>
                    </a:lnTo>
                    <a:lnTo>
                      <a:pt x="1057" y="10"/>
                    </a:lnTo>
                    <a:lnTo>
                      <a:pt x="0" y="20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Freeform 91">
                <a:extLst>
                  <a:ext uri="{FF2B5EF4-FFF2-40B4-BE49-F238E27FC236}">
                    <a16:creationId xmlns:a16="http://schemas.microsoft.com/office/drawing/2014/main" id="{84CC7E1D-33B6-40DB-AD5F-BFA6712B6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83690"/>
                <a:ext cx="877258" cy="178669"/>
              </a:xfrm>
              <a:custGeom>
                <a:avLst/>
                <a:gdLst>
                  <a:gd name="T0" fmla="*/ 1036 w 1036"/>
                  <a:gd name="T1" fmla="*/ 0 h 211"/>
                  <a:gd name="T2" fmla="*/ 0 w 1036"/>
                  <a:gd name="T3" fmla="*/ 196 h 211"/>
                  <a:gd name="T4" fmla="*/ 186 w 1036"/>
                  <a:gd name="T5" fmla="*/ 211 h 211"/>
                  <a:gd name="T6" fmla="*/ 1036 w 1036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6" h="211">
                    <a:moveTo>
                      <a:pt x="1036" y="0"/>
                    </a:moveTo>
                    <a:lnTo>
                      <a:pt x="0" y="196"/>
                    </a:lnTo>
                    <a:lnTo>
                      <a:pt x="186" y="211"/>
                    </a:lnTo>
                    <a:lnTo>
                      <a:pt x="103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Freeform 92">
                <a:extLst>
                  <a:ext uri="{FF2B5EF4-FFF2-40B4-BE49-F238E27FC236}">
                    <a16:creationId xmlns:a16="http://schemas.microsoft.com/office/drawing/2014/main" id="{BDAECAD8-52F1-445D-91A5-78760F8C1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4082" y="2381997"/>
                <a:ext cx="737540" cy="438629"/>
              </a:xfrm>
              <a:custGeom>
                <a:avLst/>
                <a:gdLst>
                  <a:gd name="T0" fmla="*/ 871 w 871"/>
                  <a:gd name="T1" fmla="*/ 0 h 518"/>
                  <a:gd name="T2" fmla="*/ 0 w 871"/>
                  <a:gd name="T3" fmla="*/ 213 h 518"/>
                  <a:gd name="T4" fmla="*/ 202 w 871"/>
                  <a:gd name="T5" fmla="*/ 518 h 518"/>
                  <a:gd name="T6" fmla="*/ 871 w 871"/>
                  <a:gd name="T7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1" h="518">
                    <a:moveTo>
                      <a:pt x="871" y="0"/>
                    </a:moveTo>
                    <a:lnTo>
                      <a:pt x="0" y="213"/>
                    </a:lnTo>
                    <a:lnTo>
                      <a:pt x="202" y="518"/>
                    </a:lnTo>
                    <a:lnTo>
                      <a:pt x="87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Freeform 93">
                <a:extLst>
                  <a:ext uri="{FF2B5EF4-FFF2-40B4-BE49-F238E27FC236}">
                    <a16:creationId xmlns:a16="http://schemas.microsoft.com/office/drawing/2014/main" id="{B3A24607-1515-48F8-B66E-2A0ECBDE0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961" y="2185545"/>
                <a:ext cx="1007661" cy="196452"/>
              </a:xfrm>
              <a:custGeom>
                <a:avLst/>
                <a:gdLst>
                  <a:gd name="T0" fmla="*/ 230 w 1190"/>
                  <a:gd name="T1" fmla="*/ 222 h 232"/>
                  <a:gd name="T2" fmla="*/ 0 w 1190"/>
                  <a:gd name="T3" fmla="*/ 0 h 232"/>
                  <a:gd name="T4" fmla="*/ 1190 w 1190"/>
                  <a:gd name="T5" fmla="*/ 232 h 232"/>
                  <a:gd name="T6" fmla="*/ 230 w 1190"/>
                  <a:gd name="T7" fmla="*/ 2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0" h="232">
                    <a:moveTo>
                      <a:pt x="230" y="222"/>
                    </a:moveTo>
                    <a:lnTo>
                      <a:pt x="0" y="0"/>
                    </a:lnTo>
                    <a:lnTo>
                      <a:pt x="1190" y="232"/>
                    </a:lnTo>
                    <a:lnTo>
                      <a:pt x="230" y="2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Freeform 94">
                <a:extLst>
                  <a:ext uri="{FF2B5EF4-FFF2-40B4-BE49-F238E27FC236}">
                    <a16:creationId xmlns:a16="http://schemas.microsoft.com/office/drawing/2014/main" id="{15515200-8EDF-42B6-B4E3-F21F2C94E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639" y="3643690"/>
                <a:ext cx="246411" cy="252339"/>
              </a:xfrm>
              <a:custGeom>
                <a:avLst/>
                <a:gdLst>
                  <a:gd name="T0" fmla="*/ 45 w 123"/>
                  <a:gd name="T1" fmla="*/ 63 h 126"/>
                  <a:gd name="T2" fmla="*/ 45 w 123"/>
                  <a:gd name="T3" fmla="*/ 121 h 126"/>
                  <a:gd name="T4" fmla="*/ 123 w 123"/>
                  <a:gd name="T5" fmla="*/ 62 h 126"/>
                  <a:gd name="T6" fmla="*/ 44 w 123"/>
                  <a:gd name="T7" fmla="*/ 5 h 126"/>
                  <a:gd name="T8" fmla="*/ 45 w 123"/>
                  <a:gd name="T9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6">
                    <a:moveTo>
                      <a:pt x="45" y="63"/>
                    </a:moveTo>
                    <a:cubicBezTo>
                      <a:pt x="3" y="65"/>
                      <a:pt x="4" y="126"/>
                      <a:pt x="45" y="121"/>
                    </a:cubicBezTo>
                    <a:cubicBezTo>
                      <a:pt x="86" y="115"/>
                      <a:pt x="123" y="62"/>
                      <a:pt x="123" y="62"/>
                    </a:cubicBezTo>
                    <a:cubicBezTo>
                      <a:pt x="123" y="62"/>
                      <a:pt x="85" y="9"/>
                      <a:pt x="44" y="5"/>
                    </a:cubicBezTo>
                    <a:cubicBezTo>
                      <a:pt x="3" y="0"/>
                      <a:pt x="0" y="57"/>
                      <a:pt x="45" y="6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Freeform 95">
                <a:extLst>
                  <a:ext uri="{FF2B5EF4-FFF2-40B4-BE49-F238E27FC236}">
                    <a16:creationId xmlns:a16="http://schemas.microsoft.com/office/drawing/2014/main" id="{27E456B8-B7E2-4A3F-9DC1-171D8473A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0332" y="5528609"/>
                <a:ext cx="284516" cy="268427"/>
              </a:xfrm>
              <a:custGeom>
                <a:avLst/>
                <a:gdLst>
                  <a:gd name="T0" fmla="*/ 67 w 142"/>
                  <a:gd name="T1" fmla="*/ 65 h 134"/>
                  <a:gd name="T2" fmla="*/ 115 w 142"/>
                  <a:gd name="T3" fmla="*/ 33 h 134"/>
                  <a:gd name="T4" fmla="*/ 23 w 142"/>
                  <a:gd name="T5" fmla="*/ 0 h 134"/>
                  <a:gd name="T6" fmla="*/ 19 w 142"/>
                  <a:gd name="T7" fmla="*/ 97 h 134"/>
                  <a:gd name="T8" fmla="*/ 67 w 142"/>
                  <a:gd name="T9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34">
                    <a:moveTo>
                      <a:pt x="67" y="65"/>
                    </a:moveTo>
                    <a:cubicBezTo>
                      <a:pt x="91" y="98"/>
                      <a:pt x="142" y="64"/>
                      <a:pt x="115" y="33"/>
                    </a:cubicBezTo>
                    <a:cubicBezTo>
                      <a:pt x="88" y="1"/>
                      <a:pt x="23" y="0"/>
                      <a:pt x="23" y="0"/>
                    </a:cubicBezTo>
                    <a:cubicBezTo>
                      <a:pt x="23" y="0"/>
                      <a:pt x="0" y="60"/>
                      <a:pt x="19" y="97"/>
                    </a:cubicBezTo>
                    <a:cubicBezTo>
                      <a:pt x="37" y="134"/>
                      <a:pt x="87" y="105"/>
                      <a:pt x="67" y="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Freeform 96">
                <a:extLst>
                  <a:ext uri="{FF2B5EF4-FFF2-40B4-BE49-F238E27FC236}">
                    <a16:creationId xmlns:a16="http://schemas.microsoft.com/office/drawing/2014/main" id="{BA44C4E0-6728-4BAB-A98A-F9F26B410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9445" y="1594497"/>
                <a:ext cx="350564" cy="354798"/>
              </a:xfrm>
              <a:custGeom>
                <a:avLst/>
                <a:gdLst>
                  <a:gd name="T0" fmla="*/ 81 w 175"/>
                  <a:gd name="T1" fmla="*/ 69 h 177"/>
                  <a:gd name="T2" fmla="*/ 1 w 175"/>
                  <a:gd name="T3" fmla="*/ 58 h 177"/>
                  <a:gd name="T4" fmla="*/ 66 w 175"/>
                  <a:gd name="T5" fmla="*/ 177 h 177"/>
                  <a:gd name="T6" fmla="*/ 160 w 175"/>
                  <a:gd name="T7" fmla="*/ 80 h 177"/>
                  <a:gd name="T8" fmla="*/ 81 w 175"/>
                  <a:gd name="T9" fmla="*/ 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81" y="69"/>
                    </a:moveTo>
                    <a:cubicBezTo>
                      <a:pt x="85" y="12"/>
                      <a:pt x="2" y="0"/>
                      <a:pt x="1" y="58"/>
                    </a:cubicBezTo>
                    <a:cubicBezTo>
                      <a:pt x="0" y="116"/>
                      <a:pt x="66" y="177"/>
                      <a:pt x="66" y="177"/>
                    </a:cubicBezTo>
                    <a:cubicBezTo>
                      <a:pt x="66" y="177"/>
                      <a:pt x="146" y="136"/>
                      <a:pt x="160" y="80"/>
                    </a:cubicBezTo>
                    <a:cubicBezTo>
                      <a:pt x="175" y="24"/>
                      <a:pt x="97" y="9"/>
                      <a:pt x="81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Freeform 97">
                <a:extLst>
                  <a:ext uri="{FF2B5EF4-FFF2-40B4-BE49-F238E27FC236}">
                    <a16:creationId xmlns:a16="http://schemas.microsoft.com/office/drawing/2014/main" id="{EA50D93E-74A4-422C-912A-AFB9D7324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7226" y="2493771"/>
                <a:ext cx="268427" cy="282822"/>
              </a:xfrm>
              <a:custGeom>
                <a:avLst/>
                <a:gdLst>
                  <a:gd name="T0" fmla="*/ 64 w 134"/>
                  <a:gd name="T1" fmla="*/ 75 h 141"/>
                  <a:gd name="T2" fmla="*/ 30 w 134"/>
                  <a:gd name="T3" fmla="*/ 28 h 141"/>
                  <a:gd name="T4" fmla="*/ 0 w 134"/>
                  <a:gd name="T5" fmla="*/ 120 h 141"/>
                  <a:gd name="T6" fmla="*/ 98 w 134"/>
                  <a:gd name="T7" fmla="*/ 121 h 141"/>
                  <a:gd name="T8" fmla="*/ 64 w 134"/>
                  <a:gd name="T9" fmla="*/ 7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1">
                    <a:moveTo>
                      <a:pt x="64" y="75"/>
                    </a:moveTo>
                    <a:cubicBezTo>
                      <a:pt x="96" y="49"/>
                      <a:pt x="60" y="0"/>
                      <a:pt x="30" y="28"/>
                    </a:cubicBezTo>
                    <a:cubicBezTo>
                      <a:pt x="0" y="56"/>
                      <a:pt x="0" y="120"/>
                      <a:pt x="0" y="120"/>
                    </a:cubicBezTo>
                    <a:cubicBezTo>
                      <a:pt x="0" y="120"/>
                      <a:pt x="61" y="141"/>
                      <a:pt x="98" y="121"/>
                    </a:cubicBezTo>
                    <a:cubicBezTo>
                      <a:pt x="134" y="101"/>
                      <a:pt x="103" y="53"/>
                      <a:pt x="64" y="7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Freeform 98">
                <a:extLst>
                  <a:ext uri="{FF2B5EF4-FFF2-40B4-BE49-F238E27FC236}">
                    <a16:creationId xmlns:a16="http://schemas.microsoft.com/office/drawing/2014/main" id="{BB2AE72B-8A39-43FC-B23E-9BE8D421F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049" y="3099214"/>
                <a:ext cx="594435" cy="606290"/>
              </a:xfrm>
              <a:custGeom>
                <a:avLst/>
                <a:gdLst>
                  <a:gd name="T0" fmla="*/ 239 w 297"/>
                  <a:gd name="T1" fmla="*/ 267 h 303"/>
                  <a:gd name="T2" fmla="*/ 253 w 297"/>
                  <a:gd name="T3" fmla="*/ 87 h 303"/>
                  <a:gd name="T4" fmla="*/ 79 w 297"/>
                  <a:gd name="T5" fmla="*/ 36 h 303"/>
                  <a:gd name="T6" fmla="*/ 37 w 297"/>
                  <a:gd name="T7" fmla="*/ 114 h 303"/>
                  <a:gd name="T8" fmla="*/ 0 w 297"/>
                  <a:gd name="T9" fmla="*/ 98 h 303"/>
                  <a:gd name="T10" fmla="*/ 9 w 297"/>
                  <a:gd name="T11" fmla="*/ 124 h 303"/>
                  <a:gd name="T12" fmla="*/ 39 w 297"/>
                  <a:gd name="T13" fmla="*/ 154 h 303"/>
                  <a:gd name="T14" fmla="*/ 65 w 297"/>
                  <a:gd name="T15" fmla="*/ 216 h 303"/>
                  <a:gd name="T16" fmla="*/ 239 w 297"/>
                  <a:gd name="T17" fmla="*/ 2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3">
                    <a:moveTo>
                      <a:pt x="239" y="267"/>
                    </a:moveTo>
                    <a:cubicBezTo>
                      <a:pt x="291" y="231"/>
                      <a:pt x="297" y="151"/>
                      <a:pt x="253" y="87"/>
                    </a:cubicBezTo>
                    <a:cubicBezTo>
                      <a:pt x="209" y="23"/>
                      <a:pt x="131" y="0"/>
                      <a:pt x="79" y="36"/>
                    </a:cubicBezTo>
                    <a:cubicBezTo>
                      <a:pt x="54" y="53"/>
                      <a:pt x="39" y="82"/>
                      <a:pt x="37" y="114"/>
                    </a:cubicBezTo>
                    <a:cubicBezTo>
                      <a:pt x="25" y="112"/>
                      <a:pt x="12" y="107"/>
                      <a:pt x="0" y="98"/>
                    </a:cubicBezTo>
                    <a:cubicBezTo>
                      <a:pt x="0" y="98"/>
                      <a:pt x="1" y="109"/>
                      <a:pt x="9" y="124"/>
                    </a:cubicBezTo>
                    <a:cubicBezTo>
                      <a:pt x="14" y="134"/>
                      <a:pt x="25" y="147"/>
                      <a:pt x="39" y="154"/>
                    </a:cubicBezTo>
                    <a:cubicBezTo>
                      <a:pt x="43" y="175"/>
                      <a:pt x="52" y="197"/>
                      <a:pt x="65" y="216"/>
                    </a:cubicBezTo>
                    <a:cubicBezTo>
                      <a:pt x="109" y="280"/>
                      <a:pt x="187" y="303"/>
                      <a:pt x="239" y="26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Freeform 99">
                <a:extLst>
                  <a:ext uri="{FF2B5EF4-FFF2-40B4-BE49-F238E27FC236}">
                    <a16:creationId xmlns:a16="http://schemas.microsoft.com/office/drawing/2014/main" id="{E3550E89-133F-4317-885B-F58A9F35A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1742" y="3271109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3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Freeform 100">
                <a:extLst>
                  <a:ext uri="{FF2B5EF4-FFF2-40B4-BE49-F238E27FC236}">
                    <a16:creationId xmlns:a16="http://schemas.microsoft.com/office/drawing/2014/main" id="{88D7100C-7435-4F5A-8890-F78C125A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936" y="3363408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2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Freeform 101">
                <a:extLst>
                  <a:ext uri="{FF2B5EF4-FFF2-40B4-BE49-F238E27FC236}">
                    <a16:creationId xmlns:a16="http://schemas.microsoft.com/office/drawing/2014/main" id="{D4540EAB-67CB-4851-BF1A-17D46EB4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436" y="3455706"/>
                <a:ext cx="88064" cy="85524"/>
              </a:xfrm>
              <a:custGeom>
                <a:avLst/>
                <a:gdLst>
                  <a:gd name="T0" fmla="*/ 32 w 44"/>
                  <a:gd name="T1" fmla="*/ 38 h 43"/>
                  <a:gd name="T2" fmla="*/ 6 w 44"/>
                  <a:gd name="T3" fmla="*/ 31 h 43"/>
                  <a:gd name="T4" fmla="*/ 13 w 44"/>
                  <a:gd name="T5" fmla="*/ 5 h 43"/>
                  <a:gd name="T6" fmla="*/ 38 w 44"/>
                  <a:gd name="T7" fmla="*/ 12 h 43"/>
                  <a:gd name="T8" fmla="*/ 32 w 44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2" y="38"/>
                    </a:moveTo>
                    <a:cubicBezTo>
                      <a:pt x="23" y="43"/>
                      <a:pt x="11" y="40"/>
                      <a:pt x="6" y="31"/>
                    </a:cubicBezTo>
                    <a:cubicBezTo>
                      <a:pt x="0" y="22"/>
                      <a:pt x="4" y="11"/>
                      <a:pt x="13" y="5"/>
                    </a:cubicBezTo>
                    <a:cubicBezTo>
                      <a:pt x="22" y="0"/>
                      <a:pt x="33" y="3"/>
                      <a:pt x="38" y="12"/>
                    </a:cubicBezTo>
                    <a:cubicBezTo>
                      <a:pt x="44" y="21"/>
                      <a:pt x="41" y="33"/>
                      <a:pt x="32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Freeform 102">
                <a:extLst>
                  <a:ext uri="{FF2B5EF4-FFF2-40B4-BE49-F238E27FC236}">
                    <a16:creationId xmlns:a16="http://schemas.microsoft.com/office/drawing/2014/main" id="{05B75402-28AD-4BA5-925F-FD81BDE1D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1823" y="4094174"/>
                <a:ext cx="392903" cy="502984"/>
              </a:xfrm>
              <a:custGeom>
                <a:avLst/>
                <a:gdLst>
                  <a:gd name="T0" fmla="*/ 162 w 196"/>
                  <a:gd name="T1" fmla="*/ 0 h 251"/>
                  <a:gd name="T2" fmla="*/ 173 w 196"/>
                  <a:gd name="T3" fmla="*/ 9 h 251"/>
                  <a:gd name="T4" fmla="*/ 14 w 196"/>
                  <a:gd name="T5" fmla="*/ 250 h 251"/>
                  <a:gd name="T6" fmla="*/ 1 w 196"/>
                  <a:gd name="T7" fmla="*/ 242 h 251"/>
                  <a:gd name="T8" fmla="*/ 9 w 196"/>
                  <a:gd name="T9" fmla="*/ 230 h 251"/>
                  <a:gd name="T10" fmla="*/ 153 w 196"/>
                  <a:gd name="T11" fmla="*/ 13 h 251"/>
                  <a:gd name="T12" fmla="*/ 161 w 196"/>
                  <a:gd name="T13" fmla="*/ 1 h 251"/>
                  <a:gd name="T14" fmla="*/ 162 w 196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1">
                    <a:moveTo>
                      <a:pt x="162" y="0"/>
                    </a:moveTo>
                    <a:cubicBezTo>
                      <a:pt x="167" y="0"/>
                      <a:pt x="172" y="3"/>
                      <a:pt x="173" y="9"/>
                    </a:cubicBezTo>
                    <a:cubicBezTo>
                      <a:pt x="196" y="119"/>
                      <a:pt x="124" y="228"/>
                      <a:pt x="14" y="250"/>
                    </a:cubicBezTo>
                    <a:cubicBezTo>
                      <a:pt x="8" y="251"/>
                      <a:pt x="3" y="248"/>
                      <a:pt x="1" y="242"/>
                    </a:cubicBezTo>
                    <a:cubicBezTo>
                      <a:pt x="0" y="236"/>
                      <a:pt x="4" y="231"/>
                      <a:pt x="9" y="230"/>
                    </a:cubicBezTo>
                    <a:cubicBezTo>
                      <a:pt x="109" y="209"/>
                      <a:pt x="173" y="112"/>
                      <a:pt x="153" y="13"/>
                    </a:cubicBezTo>
                    <a:cubicBezTo>
                      <a:pt x="152" y="7"/>
                      <a:pt x="155" y="2"/>
                      <a:pt x="161" y="1"/>
                    </a:cubicBezTo>
                    <a:cubicBezTo>
                      <a:pt x="161" y="0"/>
                      <a:pt x="162" y="0"/>
                      <a:pt x="162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Freeform 103">
                <a:extLst>
                  <a:ext uri="{FF2B5EF4-FFF2-40B4-BE49-F238E27FC236}">
                    <a16:creationId xmlns:a16="http://schemas.microsoft.com/office/drawing/2014/main" id="{88D195F4-6F22-4310-BEB5-B278A682F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4041" y="4112803"/>
                <a:ext cx="288750" cy="392056"/>
              </a:xfrm>
              <a:custGeom>
                <a:avLst/>
                <a:gdLst>
                  <a:gd name="T0" fmla="*/ 125 w 144"/>
                  <a:gd name="T1" fmla="*/ 1 h 196"/>
                  <a:gd name="T2" fmla="*/ 136 w 144"/>
                  <a:gd name="T3" fmla="*/ 9 h 196"/>
                  <a:gd name="T4" fmla="*/ 113 w 144"/>
                  <a:gd name="T5" fmla="*/ 127 h 196"/>
                  <a:gd name="T6" fmla="*/ 13 w 144"/>
                  <a:gd name="T7" fmla="*/ 195 h 196"/>
                  <a:gd name="T8" fmla="*/ 1 w 144"/>
                  <a:gd name="T9" fmla="*/ 187 h 196"/>
                  <a:gd name="T10" fmla="*/ 9 w 144"/>
                  <a:gd name="T11" fmla="*/ 175 h 196"/>
                  <a:gd name="T12" fmla="*/ 96 w 144"/>
                  <a:gd name="T13" fmla="*/ 116 h 196"/>
                  <a:gd name="T14" fmla="*/ 116 w 144"/>
                  <a:gd name="T15" fmla="*/ 13 h 196"/>
                  <a:gd name="T16" fmla="*/ 124 w 144"/>
                  <a:gd name="T17" fmla="*/ 1 h 196"/>
                  <a:gd name="T18" fmla="*/ 125 w 144"/>
                  <a:gd name="T19" fmla="*/ 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96">
                    <a:moveTo>
                      <a:pt x="125" y="1"/>
                    </a:moveTo>
                    <a:cubicBezTo>
                      <a:pt x="130" y="0"/>
                      <a:pt x="135" y="4"/>
                      <a:pt x="136" y="9"/>
                    </a:cubicBezTo>
                    <a:cubicBezTo>
                      <a:pt x="144" y="50"/>
                      <a:pt x="136" y="92"/>
                      <a:pt x="113" y="127"/>
                    </a:cubicBezTo>
                    <a:cubicBezTo>
                      <a:pt x="90" y="162"/>
                      <a:pt x="54" y="186"/>
                      <a:pt x="13" y="195"/>
                    </a:cubicBezTo>
                    <a:cubicBezTo>
                      <a:pt x="8" y="196"/>
                      <a:pt x="2" y="192"/>
                      <a:pt x="1" y="187"/>
                    </a:cubicBezTo>
                    <a:cubicBezTo>
                      <a:pt x="0" y="181"/>
                      <a:pt x="3" y="176"/>
                      <a:pt x="9" y="175"/>
                    </a:cubicBezTo>
                    <a:cubicBezTo>
                      <a:pt x="45" y="167"/>
                      <a:pt x="76" y="146"/>
                      <a:pt x="96" y="116"/>
                    </a:cubicBezTo>
                    <a:cubicBezTo>
                      <a:pt x="116" y="85"/>
                      <a:pt x="123" y="49"/>
                      <a:pt x="116" y="13"/>
                    </a:cubicBezTo>
                    <a:cubicBezTo>
                      <a:pt x="114" y="8"/>
                      <a:pt x="118" y="2"/>
                      <a:pt x="124" y="1"/>
                    </a:cubicBezTo>
                    <a:cubicBezTo>
                      <a:pt x="124" y="1"/>
                      <a:pt x="125" y="1"/>
                      <a:pt x="125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Freeform 104">
                <a:extLst>
                  <a:ext uri="{FF2B5EF4-FFF2-40B4-BE49-F238E27FC236}">
                    <a16:creationId xmlns:a16="http://schemas.microsoft.com/office/drawing/2014/main" id="{BF9336D7-3BBB-409C-A251-5759A02A3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718" y="4132278"/>
                <a:ext cx="218468" cy="274355"/>
              </a:xfrm>
              <a:custGeom>
                <a:avLst/>
                <a:gdLst>
                  <a:gd name="T0" fmla="*/ 86 w 109"/>
                  <a:gd name="T1" fmla="*/ 1 h 137"/>
                  <a:gd name="T2" fmla="*/ 97 w 109"/>
                  <a:gd name="T3" fmla="*/ 9 h 137"/>
                  <a:gd name="T4" fmla="*/ 13 w 109"/>
                  <a:gd name="T5" fmla="*/ 136 h 137"/>
                  <a:gd name="T6" fmla="*/ 1 w 109"/>
                  <a:gd name="T7" fmla="*/ 128 h 137"/>
                  <a:gd name="T8" fmla="*/ 9 w 109"/>
                  <a:gd name="T9" fmla="*/ 116 h 137"/>
                  <a:gd name="T10" fmla="*/ 77 w 109"/>
                  <a:gd name="T11" fmla="*/ 13 h 137"/>
                  <a:gd name="T12" fmla="*/ 85 w 109"/>
                  <a:gd name="T13" fmla="*/ 1 h 137"/>
                  <a:gd name="T14" fmla="*/ 86 w 109"/>
                  <a:gd name="T15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86" y="1"/>
                    </a:moveTo>
                    <a:cubicBezTo>
                      <a:pt x="91" y="0"/>
                      <a:pt x="96" y="4"/>
                      <a:pt x="97" y="9"/>
                    </a:cubicBezTo>
                    <a:cubicBezTo>
                      <a:pt x="109" y="67"/>
                      <a:pt x="71" y="124"/>
                      <a:pt x="13" y="136"/>
                    </a:cubicBezTo>
                    <a:cubicBezTo>
                      <a:pt x="8" y="137"/>
                      <a:pt x="2" y="134"/>
                      <a:pt x="1" y="128"/>
                    </a:cubicBezTo>
                    <a:cubicBezTo>
                      <a:pt x="0" y="122"/>
                      <a:pt x="3" y="117"/>
                      <a:pt x="9" y="116"/>
                    </a:cubicBezTo>
                    <a:cubicBezTo>
                      <a:pt x="56" y="106"/>
                      <a:pt x="86" y="60"/>
                      <a:pt x="77" y="13"/>
                    </a:cubicBezTo>
                    <a:cubicBezTo>
                      <a:pt x="75" y="8"/>
                      <a:pt x="79" y="2"/>
                      <a:pt x="85" y="1"/>
                    </a:cubicBezTo>
                    <a:cubicBezTo>
                      <a:pt x="85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Freeform 105">
                <a:extLst>
                  <a:ext uri="{FF2B5EF4-FFF2-40B4-BE49-F238E27FC236}">
                    <a16:creationId xmlns:a16="http://schemas.microsoft.com/office/drawing/2014/main" id="{7A322670-1B91-4729-B975-653738775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315" y="4152601"/>
                <a:ext cx="132097" cy="168508"/>
              </a:xfrm>
              <a:custGeom>
                <a:avLst/>
                <a:gdLst>
                  <a:gd name="T0" fmla="*/ 52 w 66"/>
                  <a:gd name="T1" fmla="*/ 1 h 84"/>
                  <a:gd name="T2" fmla="*/ 62 w 66"/>
                  <a:gd name="T3" fmla="*/ 9 h 84"/>
                  <a:gd name="T4" fmla="*/ 53 w 66"/>
                  <a:gd name="T5" fmla="*/ 56 h 84"/>
                  <a:gd name="T6" fmla="*/ 14 w 66"/>
                  <a:gd name="T7" fmla="*/ 82 h 84"/>
                  <a:gd name="T8" fmla="*/ 2 w 66"/>
                  <a:gd name="T9" fmla="*/ 74 h 84"/>
                  <a:gd name="T10" fmla="*/ 10 w 66"/>
                  <a:gd name="T11" fmla="*/ 62 h 84"/>
                  <a:gd name="T12" fmla="*/ 36 w 66"/>
                  <a:gd name="T13" fmla="*/ 44 h 84"/>
                  <a:gd name="T14" fmla="*/ 42 w 66"/>
                  <a:gd name="T15" fmla="*/ 13 h 84"/>
                  <a:gd name="T16" fmla="*/ 50 w 66"/>
                  <a:gd name="T17" fmla="*/ 1 h 84"/>
                  <a:gd name="T18" fmla="*/ 52 w 66"/>
                  <a:gd name="T1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4">
                    <a:moveTo>
                      <a:pt x="52" y="1"/>
                    </a:moveTo>
                    <a:cubicBezTo>
                      <a:pt x="57" y="0"/>
                      <a:pt x="61" y="4"/>
                      <a:pt x="62" y="9"/>
                    </a:cubicBezTo>
                    <a:cubicBezTo>
                      <a:pt x="66" y="25"/>
                      <a:pt x="63" y="42"/>
                      <a:pt x="53" y="56"/>
                    </a:cubicBezTo>
                    <a:cubicBezTo>
                      <a:pt x="44" y="70"/>
                      <a:pt x="30" y="79"/>
                      <a:pt x="14" y="82"/>
                    </a:cubicBezTo>
                    <a:cubicBezTo>
                      <a:pt x="8" y="84"/>
                      <a:pt x="3" y="80"/>
                      <a:pt x="2" y="74"/>
                    </a:cubicBezTo>
                    <a:cubicBezTo>
                      <a:pt x="0" y="69"/>
                      <a:pt x="4" y="63"/>
                      <a:pt x="10" y="62"/>
                    </a:cubicBezTo>
                    <a:cubicBezTo>
                      <a:pt x="20" y="60"/>
                      <a:pt x="30" y="54"/>
                      <a:pt x="36" y="44"/>
                    </a:cubicBezTo>
                    <a:cubicBezTo>
                      <a:pt x="42" y="35"/>
                      <a:pt x="44" y="24"/>
                      <a:pt x="42" y="13"/>
                    </a:cubicBezTo>
                    <a:cubicBezTo>
                      <a:pt x="41" y="7"/>
                      <a:pt x="45" y="2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Freeform 106">
                <a:extLst>
                  <a:ext uri="{FF2B5EF4-FFF2-40B4-BE49-F238E27FC236}">
                    <a16:creationId xmlns:a16="http://schemas.microsoft.com/office/drawing/2014/main" id="{E5A44A15-EB80-4B34-BBAE-7F6133E39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2226" y="4168690"/>
                <a:ext cx="49960" cy="51653"/>
              </a:xfrm>
              <a:custGeom>
                <a:avLst/>
                <a:gdLst>
                  <a:gd name="T0" fmla="*/ 24 w 25"/>
                  <a:gd name="T1" fmla="*/ 10 h 26"/>
                  <a:gd name="T2" fmla="*/ 15 w 25"/>
                  <a:gd name="T3" fmla="*/ 24 h 26"/>
                  <a:gd name="T4" fmla="*/ 1 w 25"/>
                  <a:gd name="T5" fmla="*/ 15 h 26"/>
                  <a:gd name="T6" fmla="*/ 10 w 25"/>
                  <a:gd name="T7" fmla="*/ 1 h 26"/>
                  <a:gd name="T8" fmla="*/ 24 w 25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4" y="10"/>
                    </a:moveTo>
                    <a:cubicBezTo>
                      <a:pt x="25" y="17"/>
                      <a:pt x="21" y="23"/>
                      <a:pt x="15" y="24"/>
                    </a:cubicBezTo>
                    <a:cubicBezTo>
                      <a:pt x="9" y="26"/>
                      <a:pt x="2" y="21"/>
                      <a:pt x="1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7" y="0"/>
                      <a:pt x="23" y="4"/>
                      <a:pt x="24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6" name="BackShape">
              <a:extLst>
                <a:ext uri="{FF2B5EF4-FFF2-40B4-BE49-F238E27FC236}">
                  <a16:creationId xmlns:a16="http://schemas.microsoft.com/office/drawing/2014/main" id="{F552680B-5DA2-495E-ADD3-DA7381B4AFBA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ValueShape">
              <a:extLst>
                <a:ext uri="{FF2B5EF4-FFF2-40B4-BE49-F238E27FC236}">
                  <a16:creationId xmlns:a16="http://schemas.microsoft.com/office/drawing/2014/main" id="{7F5A2540-115B-4EB7-97D6-938BAACF6566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pie">
              <a:avLst>
                <a:gd name="adj1" fmla="val 16200000"/>
                <a:gd name="adj2" fmla="val 432000"/>
              </a:avLst>
            </a:prstGeom>
            <a:solidFill>
              <a:schemeClr val="dk2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BackShape">
              <a:extLst>
                <a:ext uri="{FF2B5EF4-FFF2-40B4-BE49-F238E27FC236}">
                  <a16:creationId xmlns:a16="http://schemas.microsoft.com/office/drawing/2014/main" id="{37C5D7F4-1E8E-4B5F-B4CE-6C72C232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084" y="3272153"/>
              <a:ext cx="286642" cy="287373"/>
            </a:xfrm>
            <a:prstGeom prst="ellipse">
              <a:avLst/>
            </a:pr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BackShape">
              <a:extLst>
                <a:ext uri="{FF2B5EF4-FFF2-40B4-BE49-F238E27FC236}">
                  <a16:creationId xmlns:a16="http://schemas.microsoft.com/office/drawing/2014/main" id="{D3FFB018-3B5D-4FC4-8BCD-97C429CA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953" y="2089021"/>
              <a:ext cx="2652904" cy="2653636"/>
            </a:xfrm>
            <a:custGeom>
              <a:avLst/>
              <a:gdLst>
                <a:gd name="connsiteX0" fmla="*/ 1326086 w 2652904"/>
                <a:gd name="connsiteY0" fmla="*/ 766329 h 2653636"/>
                <a:gd name="connsiteX1" fmla="*/ 765598 w 2652904"/>
                <a:gd name="connsiteY1" fmla="*/ 1326817 h 2653636"/>
                <a:gd name="connsiteX2" fmla="*/ 1326086 w 2652904"/>
                <a:gd name="connsiteY2" fmla="*/ 1887305 h 2653636"/>
                <a:gd name="connsiteX3" fmla="*/ 1886574 w 2652904"/>
                <a:gd name="connsiteY3" fmla="*/ 1326817 h 2653636"/>
                <a:gd name="connsiteX4" fmla="*/ 1326086 w 2652904"/>
                <a:gd name="connsiteY4" fmla="*/ 766329 h 2653636"/>
                <a:gd name="connsiteX5" fmla="*/ 1325355 w 2652904"/>
                <a:gd name="connsiteY5" fmla="*/ 626664 h 2653636"/>
                <a:gd name="connsiteX6" fmla="*/ 2024777 w 2652904"/>
                <a:gd name="connsiteY6" fmla="*/ 1327183 h 2653636"/>
                <a:gd name="connsiteX7" fmla="*/ 1325355 w 2652904"/>
                <a:gd name="connsiteY7" fmla="*/ 2027702 h 2653636"/>
                <a:gd name="connsiteX8" fmla="*/ 625933 w 2652904"/>
                <a:gd name="connsiteY8" fmla="*/ 1327183 h 2653636"/>
                <a:gd name="connsiteX9" fmla="*/ 1325355 w 2652904"/>
                <a:gd name="connsiteY9" fmla="*/ 626664 h 2653636"/>
                <a:gd name="connsiteX10" fmla="*/ 1326452 w 2652904"/>
                <a:gd name="connsiteY10" fmla="*/ 413876 h 2653636"/>
                <a:gd name="connsiteX11" fmla="*/ 413145 w 2652904"/>
                <a:gd name="connsiteY11" fmla="*/ 1327183 h 2653636"/>
                <a:gd name="connsiteX12" fmla="*/ 1326452 w 2652904"/>
                <a:gd name="connsiteY12" fmla="*/ 2240490 h 2653636"/>
                <a:gd name="connsiteX13" fmla="*/ 2239759 w 2652904"/>
                <a:gd name="connsiteY13" fmla="*/ 1327183 h 2653636"/>
                <a:gd name="connsiteX14" fmla="*/ 1326452 w 2652904"/>
                <a:gd name="connsiteY14" fmla="*/ 413876 h 2653636"/>
                <a:gd name="connsiteX15" fmla="*/ 1326452 w 2652904"/>
                <a:gd name="connsiteY15" fmla="*/ 275674 h 2653636"/>
                <a:gd name="connsiteX16" fmla="*/ 2377961 w 2652904"/>
                <a:gd name="connsiteY16" fmla="*/ 1327183 h 2653636"/>
                <a:gd name="connsiteX17" fmla="*/ 1326452 w 2652904"/>
                <a:gd name="connsiteY17" fmla="*/ 2378692 h 2653636"/>
                <a:gd name="connsiteX18" fmla="*/ 274943 w 2652904"/>
                <a:gd name="connsiteY18" fmla="*/ 1327183 h 2653636"/>
                <a:gd name="connsiteX19" fmla="*/ 1326452 w 2652904"/>
                <a:gd name="connsiteY19" fmla="*/ 275674 h 2653636"/>
                <a:gd name="connsiteX20" fmla="*/ 1326451 w 2652904"/>
                <a:gd name="connsiteY20" fmla="*/ 70929 h 2653636"/>
                <a:gd name="connsiteX21" fmla="*/ 70929 w 2652904"/>
                <a:gd name="connsiteY21" fmla="*/ 1326817 h 2653636"/>
                <a:gd name="connsiteX22" fmla="*/ 1326451 w 2652904"/>
                <a:gd name="connsiteY22" fmla="*/ 2582705 h 2653636"/>
                <a:gd name="connsiteX23" fmla="*/ 2581973 w 2652904"/>
                <a:gd name="connsiteY23" fmla="*/ 1326817 h 2653636"/>
                <a:gd name="connsiteX24" fmla="*/ 1326451 w 2652904"/>
                <a:gd name="connsiteY24" fmla="*/ 70929 h 2653636"/>
                <a:gd name="connsiteX25" fmla="*/ 1326452 w 2652904"/>
                <a:gd name="connsiteY25" fmla="*/ 0 h 2653636"/>
                <a:gd name="connsiteX26" fmla="*/ 2652904 w 2652904"/>
                <a:gd name="connsiteY26" fmla="*/ 1326818 h 2653636"/>
                <a:gd name="connsiteX27" fmla="*/ 1326452 w 2652904"/>
                <a:gd name="connsiteY27" fmla="*/ 2653636 h 2653636"/>
                <a:gd name="connsiteX28" fmla="*/ 0 w 2652904"/>
                <a:gd name="connsiteY28" fmla="*/ 1326818 h 2653636"/>
                <a:gd name="connsiteX29" fmla="*/ 1326452 w 2652904"/>
                <a:gd name="connsiteY29" fmla="*/ 0 h 26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52904" h="2653636">
                  <a:moveTo>
                    <a:pt x="1326086" y="766329"/>
                  </a:moveTo>
                  <a:cubicBezTo>
                    <a:pt x="1016537" y="766329"/>
                    <a:pt x="765598" y="1017268"/>
                    <a:pt x="765598" y="1326817"/>
                  </a:cubicBezTo>
                  <a:cubicBezTo>
                    <a:pt x="765598" y="1636366"/>
                    <a:pt x="1016537" y="1887305"/>
                    <a:pt x="1326086" y="1887305"/>
                  </a:cubicBezTo>
                  <a:cubicBezTo>
                    <a:pt x="1635635" y="1887305"/>
                    <a:pt x="1886574" y="1636366"/>
                    <a:pt x="1886574" y="1326817"/>
                  </a:cubicBezTo>
                  <a:cubicBezTo>
                    <a:pt x="1886574" y="1017268"/>
                    <a:pt x="1635635" y="766329"/>
                    <a:pt x="1326086" y="766329"/>
                  </a:cubicBezTo>
                  <a:close/>
                  <a:moveTo>
                    <a:pt x="1325355" y="626664"/>
                  </a:moveTo>
                  <a:cubicBezTo>
                    <a:pt x="1711635" y="626664"/>
                    <a:pt x="2024777" y="940297"/>
                    <a:pt x="2024777" y="1327183"/>
                  </a:cubicBezTo>
                  <a:cubicBezTo>
                    <a:pt x="2024777" y="1714069"/>
                    <a:pt x="1711635" y="2027702"/>
                    <a:pt x="1325355" y="2027702"/>
                  </a:cubicBezTo>
                  <a:cubicBezTo>
                    <a:pt x="939075" y="2027702"/>
                    <a:pt x="625933" y="1714069"/>
                    <a:pt x="625933" y="1327183"/>
                  </a:cubicBezTo>
                  <a:cubicBezTo>
                    <a:pt x="625933" y="940297"/>
                    <a:pt x="939075" y="626664"/>
                    <a:pt x="1325355" y="626664"/>
                  </a:cubicBezTo>
                  <a:close/>
                  <a:moveTo>
                    <a:pt x="1326452" y="413876"/>
                  </a:moveTo>
                  <a:cubicBezTo>
                    <a:pt x="822046" y="413876"/>
                    <a:pt x="413145" y="822777"/>
                    <a:pt x="413145" y="1327183"/>
                  </a:cubicBezTo>
                  <a:cubicBezTo>
                    <a:pt x="413145" y="1831589"/>
                    <a:pt x="822046" y="2240490"/>
                    <a:pt x="1326452" y="2240490"/>
                  </a:cubicBezTo>
                  <a:cubicBezTo>
                    <a:pt x="1830858" y="2240490"/>
                    <a:pt x="2239759" y="1831589"/>
                    <a:pt x="2239759" y="1327183"/>
                  </a:cubicBezTo>
                  <a:cubicBezTo>
                    <a:pt x="2239759" y="822777"/>
                    <a:pt x="1830858" y="413876"/>
                    <a:pt x="1326452" y="413876"/>
                  </a:cubicBezTo>
                  <a:close/>
                  <a:moveTo>
                    <a:pt x="1326452" y="275674"/>
                  </a:moveTo>
                  <a:cubicBezTo>
                    <a:pt x="1907184" y="275674"/>
                    <a:pt x="2377961" y="746451"/>
                    <a:pt x="2377961" y="1327183"/>
                  </a:cubicBezTo>
                  <a:cubicBezTo>
                    <a:pt x="2377961" y="1907915"/>
                    <a:pt x="1907184" y="2378692"/>
                    <a:pt x="1326452" y="2378692"/>
                  </a:cubicBezTo>
                  <a:cubicBezTo>
                    <a:pt x="745720" y="2378692"/>
                    <a:pt x="274943" y="1907915"/>
                    <a:pt x="274943" y="1327183"/>
                  </a:cubicBezTo>
                  <a:cubicBezTo>
                    <a:pt x="274943" y="746451"/>
                    <a:pt x="745720" y="275674"/>
                    <a:pt x="1326452" y="275674"/>
                  </a:cubicBezTo>
                  <a:close/>
                  <a:moveTo>
                    <a:pt x="1326451" y="70929"/>
                  </a:moveTo>
                  <a:cubicBezTo>
                    <a:pt x="633045" y="70929"/>
                    <a:pt x="70929" y="633209"/>
                    <a:pt x="70929" y="1326817"/>
                  </a:cubicBezTo>
                  <a:cubicBezTo>
                    <a:pt x="70929" y="2020425"/>
                    <a:pt x="633045" y="2582705"/>
                    <a:pt x="1326451" y="2582705"/>
                  </a:cubicBezTo>
                  <a:cubicBezTo>
                    <a:pt x="2019857" y="2582705"/>
                    <a:pt x="2581973" y="2020425"/>
                    <a:pt x="2581973" y="1326817"/>
                  </a:cubicBezTo>
                  <a:cubicBezTo>
                    <a:pt x="2581973" y="633209"/>
                    <a:pt x="2019857" y="70929"/>
                    <a:pt x="1326451" y="70929"/>
                  </a:cubicBezTo>
                  <a:close/>
                  <a:moveTo>
                    <a:pt x="1326452" y="0"/>
                  </a:moveTo>
                  <a:cubicBezTo>
                    <a:pt x="2059031" y="0"/>
                    <a:pt x="2652904" y="594037"/>
                    <a:pt x="2652904" y="1326818"/>
                  </a:cubicBezTo>
                  <a:cubicBezTo>
                    <a:pt x="2652904" y="2059599"/>
                    <a:pt x="2059031" y="2653636"/>
                    <a:pt x="1326452" y="2653636"/>
                  </a:cubicBezTo>
                  <a:cubicBezTo>
                    <a:pt x="593873" y="2653636"/>
                    <a:pt x="0" y="2059599"/>
                    <a:pt x="0" y="1326818"/>
                  </a:cubicBezTo>
                  <a:cubicBezTo>
                    <a:pt x="0" y="594037"/>
                    <a:pt x="593873" y="0"/>
                    <a:pt x="1326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0" name="BackShape">
              <a:extLst>
                <a:ext uri="{FF2B5EF4-FFF2-40B4-BE49-F238E27FC236}">
                  <a16:creationId xmlns:a16="http://schemas.microsoft.com/office/drawing/2014/main" id="{EE523333-4364-4FFA-9F03-2280FC22FC62}"/>
                </a:ext>
              </a:extLst>
            </p:cNvPr>
            <p:cNvGrpSpPr/>
            <p:nvPr/>
          </p:nvGrpSpPr>
          <p:grpSpPr>
            <a:xfrm>
              <a:off x="4142520" y="1549373"/>
              <a:ext cx="1912898" cy="1897542"/>
              <a:chOff x="7120252" y="1618207"/>
              <a:chExt cx="2215160" cy="2197378"/>
            </a:xfrm>
          </p:grpSpPr>
          <p:sp>
            <p:nvSpPr>
              <p:cNvPr id="132" name="Freeform 114">
                <a:extLst>
                  <a:ext uri="{FF2B5EF4-FFF2-40B4-BE49-F238E27FC236}">
                    <a16:creationId xmlns:a16="http://schemas.microsoft.com/office/drawing/2014/main" id="{D5B12888-3E4B-400A-9864-FB5292E7C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083" y="2227884"/>
                <a:ext cx="1153306" cy="1141451"/>
              </a:xfrm>
              <a:custGeom>
                <a:avLst/>
                <a:gdLst>
                  <a:gd name="T0" fmla="*/ 575 w 576"/>
                  <a:gd name="T1" fmla="*/ 518 h 570"/>
                  <a:gd name="T2" fmla="*/ 576 w 576"/>
                  <a:gd name="T3" fmla="*/ 518 h 570"/>
                  <a:gd name="T4" fmla="*/ 52 w 576"/>
                  <a:gd name="T5" fmla="*/ 0 h 570"/>
                  <a:gd name="T6" fmla="*/ 37 w 576"/>
                  <a:gd name="T7" fmla="*/ 37 h 570"/>
                  <a:gd name="T8" fmla="*/ 0 w 576"/>
                  <a:gd name="T9" fmla="*/ 52 h 570"/>
                  <a:gd name="T10" fmla="*/ 524 w 576"/>
                  <a:gd name="T11" fmla="*/ 570 h 570"/>
                  <a:gd name="T12" fmla="*/ 525 w 576"/>
                  <a:gd name="T13" fmla="*/ 569 h 570"/>
                  <a:gd name="T14" fmla="*/ 575 w 576"/>
                  <a:gd name="T15" fmla="*/ 518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570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 115">
                <a:extLst>
                  <a:ext uri="{FF2B5EF4-FFF2-40B4-BE49-F238E27FC236}">
                    <a16:creationId xmlns:a16="http://schemas.microsoft.com/office/drawing/2014/main" id="{836EEB6C-6D79-4FF7-A536-F22F31F6C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582" y="3420988"/>
                <a:ext cx="398830" cy="394597"/>
              </a:xfrm>
              <a:custGeom>
                <a:avLst/>
                <a:gdLst>
                  <a:gd name="T0" fmla="*/ 199 w 199"/>
                  <a:gd name="T1" fmla="*/ 197 h 197"/>
                  <a:gd name="T2" fmla="*/ 59 w 199"/>
                  <a:gd name="T3" fmla="*/ 0 h 197"/>
                  <a:gd name="T4" fmla="*/ 58 w 199"/>
                  <a:gd name="T5" fmla="*/ 0 h 197"/>
                  <a:gd name="T6" fmla="*/ 55 w 199"/>
                  <a:gd name="T7" fmla="*/ 4 h 197"/>
                  <a:gd name="T8" fmla="*/ 5 w 199"/>
                  <a:gd name="T9" fmla="*/ 55 h 197"/>
                  <a:gd name="T10" fmla="*/ 0 w 199"/>
                  <a:gd name="T11" fmla="*/ 58 h 197"/>
                  <a:gd name="T12" fmla="*/ 1 w 199"/>
                  <a:gd name="T13" fmla="*/ 59 h 197"/>
                  <a:gd name="T14" fmla="*/ 199 w 199"/>
                  <a:gd name="T1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97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 116">
                <a:extLst>
                  <a:ext uri="{FF2B5EF4-FFF2-40B4-BE49-F238E27FC236}">
                    <a16:creationId xmlns:a16="http://schemas.microsoft.com/office/drawing/2014/main" id="{4148F2B1-8038-426F-B109-19D5E3667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2550" y="3375263"/>
                <a:ext cx="164274" cy="165968"/>
              </a:xfrm>
              <a:custGeom>
                <a:avLst/>
                <a:gdLst>
                  <a:gd name="T0" fmla="*/ 77 w 82"/>
                  <a:gd name="T1" fmla="*/ 27 h 83"/>
                  <a:gd name="T2" fmla="*/ 80 w 82"/>
                  <a:gd name="T3" fmla="*/ 23 h 83"/>
                  <a:gd name="T4" fmla="*/ 77 w 82"/>
                  <a:gd name="T5" fmla="*/ 7 h 83"/>
                  <a:gd name="T6" fmla="*/ 75 w 82"/>
                  <a:gd name="T7" fmla="*/ 6 h 83"/>
                  <a:gd name="T8" fmla="*/ 55 w 82"/>
                  <a:gd name="T9" fmla="*/ 6 h 83"/>
                  <a:gd name="T10" fmla="*/ 5 w 82"/>
                  <a:gd name="T11" fmla="*/ 57 h 83"/>
                  <a:gd name="T12" fmla="*/ 5 w 82"/>
                  <a:gd name="T13" fmla="*/ 77 h 83"/>
                  <a:gd name="T14" fmla="*/ 7 w 82"/>
                  <a:gd name="T15" fmla="*/ 78 h 83"/>
                  <a:gd name="T16" fmla="*/ 22 w 82"/>
                  <a:gd name="T17" fmla="*/ 81 h 83"/>
                  <a:gd name="T18" fmla="*/ 27 w 82"/>
                  <a:gd name="T19" fmla="*/ 78 h 83"/>
                  <a:gd name="T20" fmla="*/ 77 w 82"/>
                  <a:gd name="T21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 117">
                <a:extLst>
                  <a:ext uri="{FF2B5EF4-FFF2-40B4-BE49-F238E27FC236}">
                    <a16:creationId xmlns:a16="http://schemas.microsoft.com/office/drawing/2014/main" id="{3E939836-4FDB-4EFE-8ACA-98A441CBD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0211" y="3335464"/>
                <a:ext cx="164274" cy="164274"/>
              </a:xfrm>
              <a:custGeom>
                <a:avLst/>
                <a:gdLst>
                  <a:gd name="T0" fmla="*/ 76 w 82"/>
                  <a:gd name="T1" fmla="*/ 6 h 82"/>
                  <a:gd name="T2" fmla="*/ 75 w 82"/>
                  <a:gd name="T3" fmla="*/ 5 h 82"/>
                  <a:gd name="T4" fmla="*/ 62 w 82"/>
                  <a:gd name="T5" fmla="*/ 1 h 82"/>
                  <a:gd name="T6" fmla="*/ 58 w 82"/>
                  <a:gd name="T7" fmla="*/ 8 h 82"/>
                  <a:gd name="T8" fmla="*/ 8 w 82"/>
                  <a:gd name="T9" fmla="*/ 58 h 82"/>
                  <a:gd name="T10" fmla="*/ 1 w 82"/>
                  <a:gd name="T11" fmla="*/ 62 h 82"/>
                  <a:gd name="T12" fmla="*/ 5 w 82"/>
                  <a:gd name="T13" fmla="*/ 75 h 82"/>
                  <a:gd name="T14" fmla="*/ 6 w 82"/>
                  <a:gd name="T15" fmla="*/ 77 h 82"/>
                  <a:gd name="T16" fmla="*/ 26 w 82"/>
                  <a:gd name="T17" fmla="*/ 77 h 82"/>
                  <a:gd name="T18" fmla="*/ 76 w 82"/>
                  <a:gd name="T19" fmla="*/ 26 h 82"/>
                  <a:gd name="T20" fmla="*/ 76 w 82"/>
                  <a:gd name="T21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 118">
                <a:extLst>
                  <a:ext uri="{FF2B5EF4-FFF2-40B4-BE49-F238E27FC236}">
                    <a16:creationId xmlns:a16="http://schemas.microsoft.com/office/drawing/2014/main" id="{ACC644DD-79B7-4503-970A-D1C09CFF0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3297359"/>
                <a:ext cx="163427" cy="164274"/>
              </a:xfrm>
              <a:custGeom>
                <a:avLst/>
                <a:gdLst>
                  <a:gd name="T0" fmla="*/ 77 w 82"/>
                  <a:gd name="T1" fmla="*/ 27 h 82"/>
                  <a:gd name="T2" fmla="*/ 81 w 82"/>
                  <a:gd name="T3" fmla="*/ 20 h 82"/>
                  <a:gd name="T4" fmla="*/ 77 w 82"/>
                  <a:gd name="T5" fmla="*/ 7 h 82"/>
                  <a:gd name="T6" fmla="*/ 75 w 82"/>
                  <a:gd name="T7" fmla="*/ 5 h 82"/>
                  <a:gd name="T8" fmla="*/ 55 w 82"/>
                  <a:gd name="T9" fmla="*/ 6 h 82"/>
                  <a:gd name="T10" fmla="*/ 5 w 82"/>
                  <a:gd name="T11" fmla="*/ 56 h 82"/>
                  <a:gd name="T12" fmla="*/ 5 w 82"/>
                  <a:gd name="T13" fmla="*/ 76 h 82"/>
                  <a:gd name="T14" fmla="*/ 7 w 82"/>
                  <a:gd name="T15" fmla="*/ 78 h 82"/>
                  <a:gd name="T16" fmla="*/ 20 w 82"/>
                  <a:gd name="T17" fmla="*/ 81 h 82"/>
                  <a:gd name="T18" fmla="*/ 27 w 82"/>
                  <a:gd name="T19" fmla="*/ 77 h 82"/>
                  <a:gd name="T20" fmla="*/ 77 w 82"/>
                  <a:gd name="T21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 119">
                <a:extLst>
                  <a:ext uri="{FF2B5EF4-FFF2-40B4-BE49-F238E27FC236}">
                    <a16:creationId xmlns:a16="http://schemas.microsoft.com/office/drawing/2014/main" id="{67CB9908-14CD-420D-B932-F894C403D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074" y="3255021"/>
                <a:ext cx="166814" cy="165968"/>
              </a:xfrm>
              <a:custGeom>
                <a:avLst/>
                <a:gdLst>
                  <a:gd name="T0" fmla="*/ 77 w 83"/>
                  <a:gd name="T1" fmla="*/ 7 h 83"/>
                  <a:gd name="T2" fmla="*/ 76 w 83"/>
                  <a:gd name="T3" fmla="*/ 5 h 83"/>
                  <a:gd name="T4" fmla="*/ 57 w 83"/>
                  <a:gd name="T5" fmla="*/ 5 h 83"/>
                  <a:gd name="T6" fmla="*/ 56 w 83"/>
                  <a:gd name="T7" fmla="*/ 5 h 83"/>
                  <a:gd name="T8" fmla="*/ 6 w 83"/>
                  <a:gd name="T9" fmla="*/ 56 h 83"/>
                  <a:gd name="T10" fmla="*/ 5 w 83"/>
                  <a:gd name="T11" fmla="*/ 57 h 83"/>
                  <a:gd name="T12" fmla="*/ 6 w 83"/>
                  <a:gd name="T13" fmla="*/ 76 h 83"/>
                  <a:gd name="T14" fmla="*/ 7 w 83"/>
                  <a:gd name="T15" fmla="*/ 77 h 83"/>
                  <a:gd name="T16" fmla="*/ 27 w 83"/>
                  <a:gd name="T17" fmla="*/ 77 h 83"/>
                  <a:gd name="T18" fmla="*/ 77 w 83"/>
                  <a:gd name="T19" fmla="*/ 27 h 83"/>
                  <a:gd name="T20" fmla="*/ 77 w 83"/>
                  <a:gd name="T2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Freeform 120">
                <a:extLst>
                  <a:ext uri="{FF2B5EF4-FFF2-40B4-BE49-F238E27FC236}">
                    <a16:creationId xmlns:a16="http://schemas.microsoft.com/office/drawing/2014/main" id="{7DB783AF-171A-44F6-97B1-48B6D7DB2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0252" y="1830747"/>
                <a:ext cx="682500" cy="709597"/>
              </a:xfrm>
              <a:custGeom>
                <a:avLst/>
                <a:gdLst>
                  <a:gd name="T0" fmla="*/ 222 w 341"/>
                  <a:gd name="T1" fmla="*/ 117 h 354"/>
                  <a:gd name="T2" fmla="*/ 27 w 341"/>
                  <a:gd name="T3" fmla="*/ 120 h 354"/>
                  <a:gd name="T4" fmla="*/ 304 w 341"/>
                  <a:gd name="T5" fmla="*/ 250 h 354"/>
                  <a:gd name="T6" fmla="*/ 341 w 341"/>
                  <a:gd name="T7" fmla="*/ 235 h 354"/>
                  <a:gd name="T8" fmla="*/ 222 w 341"/>
                  <a:gd name="T9" fmla="*/ 1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54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 121">
                <a:extLst>
                  <a:ext uri="{FF2B5EF4-FFF2-40B4-BE49-F238E27FC236}">
                    <a16:creationId xmlns:a16="http://schemas.microsoft.com/office/drawing/2014/main" id="{4345A642-ADF4-42EE-8513-EDDB1103F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631" y="1618207"/>
                <a:ext cx="712984" cy="683347"/>
              </a:xfrm>
              <a:custGeom>
                <a:avLst/>
                <a:gdLst>
                  <a:gd name="T0" fmla="*/ 240 w 356"/>
                  <a:gd name="T1" fmla="*/ 341 h 341"/>
                  <a:gd name="T2" fmla="*/ 255 w 356"/>
                  <a:gd name="T3" fmla="*/ 304 h 341"/>
                  <a:gd name="T4" fmla="*/ 122 w 356"/>
                  <a:gd name="T5" fmla="*/ 27 h 341"/>
                  <a:gd name="T6" fmla="*/ 121 w 356"/>
                  <a:gd name="T7" fmla="*/ 223 h 341"/>
                  <a:gd name="T8" fmla="*/ 240 w 356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41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1" name="ValueText">
              <a:extLst>
                <a:ext uri="{FF2B5EF4-FFF2-40B4-BE49-F238E27FC236}">
                  <a16:creationId xmlns:a16="http://schemas.microsoft.com/office/drawing/2014/main" id="{CA7D351C-8526-49AD-8C05-EF54C3CC68E9}"/>
                </a:ext>
              </a:extLst>
            </p:cNvPr>
            <p:cNvSpPr txBox="1"/>
            <p:nvPr/>
          </p:nvSpPr>
          <p:spPr>
            <a:xfrm>
              <a:off x="5658791" y="5445958"/>
              <a:ext cx="743919" cy="55793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dk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27%</a:t>
              </a:r>
            </a:p>
          </p:txBody>
        </p:sp>
      </p:grpSp>
      <p:grpSp>
        <p:nvGrpSpPr>
          <p:cNvPr id="243" name="2c5f5e1c-00ed-463a-9cb9-7b1a0ed7a8eb" descr="aQUAAB+LCAAAAAAABADFklFPwjAQx79L1bdJxqKgexsaDA+KCYs+GB7qerCStSNdZzBk3912a8dgE+HJ7KW7/u/u97/eFl3K7zUgH80YFvKR4qXAbCKBIQdNCPJ5niQOGlFOKF8+iTRfZ8j/2NZpzZt3KuM3nOSgczmVFCfVr9/SW9kz5ZTlzMjcnqtCeNMI9d0qSAlJoCmbcAniq+7Q17HyPJNCNRingmGpGm7d4gqZK+QP7npuoZMJbFQhB4UVluUxeHoAnT71hbYZkFWeSQZc7pJesRodKKoOv+28nbrG8Q7ncX3fMRFv6JYeTOVZjNfwokppXjMBHULz2twerOqrDnu2C+dX3hA2ZzrUGU1vXc9xlL5suYM3BF3Y8w7wehEf0iQVfy+ilbXup4sFjSCMgYHVhJTLgBPFTOwWjgRdxpJDlpnA9HMFkWyk+bdalWexqnkxHt94w0EQIGvPLbq20TY8dRsP9Kc8U5nSfCflNwMZRJEasyGvDJXxlk+Lf84eWsy9t6yCR1bw38x556zpMW9z9f0Ag5s6M2kFAAA=">
            <a:extLst>
              <a:ext uri="{FF2B5EF4-FFF2-40B4-BE49-F238E27FC236}">
                <a16:creationId xmlns:a16="http://schemas.microsoft.com/office/drawing/2014/main" id="{F668904C-B459-4E50-910A-956FE1E58BCA}"/>
              </a:ext>
            </a:extLst>
          </p:cNvPr>
          <p:cNvGrpSpPr>
            <a:grpSpLocks noChangeAspect="1"/>
          </p:cNvGrpSpPr>
          <p:nvPr/>
        </p:nvGrpSpPr>
        <p:grpSpPr>
          <a:xfrm>
            <a:off x="8600819" y="1855960"/>
            <a:ext cx="2759070" cy="3146082"/>
            <a:chOff x="4133738" y="1528900"/>
            <a:chExt cx="3924508" cy="4474997"/>
          </a:xfrm>
        </p:grpSpPr>
        <p:grpSp>
          <p:nvGrpSpPr>
            <p:cNvPr id="244" name="BackShape">
              <a:extLst>
                <a:ext uri="{FF2B5EF4-FFF2-40B4-BE49-F238E27FC236}">
                  <a16:creationId xmlns:a16="http://schemas.microsoft.com/office/drawing/2014/main" id="{0406E24F-D44F-4B99-A038-48A2F52C7D36}"/>
                </a:ext>
              </a:extLst>
            </p:cNvPr>
            <p:cNvGrpSpPr/>
            <p:nvPr/>
          </p:nvGrpSpPr>
          <p:grpSpPr>
            <a:xfrm>
              <a:off x="4133738" y="1528900"/>
              <a:ext cx="3924508" cy="3800206"/>
              <a:chOff x="7110091" y="1594497"/>
              <a:chExt cx="4544635" cy="440068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59" name="Freeform 5">
                <a:extLst>
                  <a:ext uri="{FF2B5EF4-FFF2-40B4-BE49-F238E27FC236}">
                    <a16:creationId xmlns:a16="http://schemas.microsoft.com/office/drawing/2014/main" id="{9F456AF7-E419-49ED-9721-A11FE0AD9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6784" y="2420102"/>
                <a:ext cx="535161" cy="530080"/>
              </a:xfrm>
              <a:custGeom>
                <a:avLst/>
                <a:gdLst>
                  <a:gd name="T0" fmla="*/ 239 w 267"/>
                  <a:gd name="T1" fmla="*/ 134 h 265"/>
                  <a:gd name="T2" fmla="*/ 229 w 267"/>
                  <a:gd name="T3" fmla="*/ 88 h 265"/>
                  <a:gd name="T4" fmla="*/ 253 w 267"/>
                  <a:gd name="T5" fmla="*/ 76 h 265"/>
                  <a:gd name="T6" fmla="*/ 215 w 267"/>
                  <a:gd name="T7" fmla="*/ 30 h 265"/>
                  <a:gd name="T8" fmla="*/ 199 w 267"/>
                  <a:gd name="T9" fmla="*/ 51 h 265"/>
                  <a:gd name="T10" fmla="*/ 156 w 267"/>
                  <a:gd name="T11" fmla="*/ 31 h 265"/>
                  <a:gd name="T12" fmla="*/ 162 w 267"/>
                  <a:gd name="T13" fmla="*/ 5 h 265"/>
                  <a:gd name="T14" fmla="*/ 103 w 267"/>
                  <a:gd name="T15" fmla="*/ 5 h 265"/>
                  <a:gd name="T16" fmla="*/ 109 w 267"/>
                  <a:gd name="T17" fmla="*/ 31 h 265"/>
                  <a:gd name="T18" fmla="*/ 66 w 267"/>
                  <a:gd name="T19" fmla="*/ 52 h 265"/>
                  <a:gd name="T20" fmla="*/ 49 w 267"/>
                  <a:gd name="T21" fmla="*/ 31 h 265"/>
                  <a:gd name="T22" fmla="*/ 12 w 267"/>
                  <a:gd name="T23" fmla="*/ 77 h 265"/>
                  <a:gd name="T24" fmla="*/ 37 w 267"/>
                  <a:gd name="T25" fmla="*/ 89 h 265"/>
                  <a:gd name="T26" fmla="*/ 27 w 267"/>
                  <a:gd name="T27" fmla="*/ 135 h 265"/>
                  <a:gd name="T28" fmla="*/ 27 w 267"/>
                  <a:gd name="T29" fmla="*/ 135 h 265"/>
                  <a:gd name="T30" fmla="*/ 0 w 267"/>
                  <a:gd name="T31" fmla="*/ 135 h 265"/>
                  <a:gd name="T32" fmla="*/ 13 w 267"/>
                  <a:gd name="T33" fmla="*/ 193 h 265"/>
                  <a:gd name="T34" fmla="*/ 37 w 267"/>
                  <a:gd name="T35" fmla="*/ 181 h 265"/>
                  <a:gd name="T36" fmla="*/ 66 w 267"/>
                  <a:gd name="T37" fmla="*/ 218 h 265"/>
                  <a:gd name="T38" fmla="*/ 50 w 267"/>
                  <a:gd name="T39" fmla="*/ 239 h 265"/>
                  <a:gd name="T40" fmla="*/ 103 w 267"/>
                  <a:gd name="T41" fmla="*/ 265 h 265"/>
                  <a:gd name="T42" fmla="*/ 109 w 267"/>
                  <a:gd name="T43" fmla="*/ 239 h 265"/>
                  <a:gd name="T44" fmla="*/ 133 w 267"/>
                  <a:gd name="T45" fmla="*/ 241 h 265"/>
                  <a:gd name="T46" fmla="*/ 156 w 267"/>
                  <a:gd name="T47" fmla="*/ 239 h 265"/>
                  <a:gd name="T48" fmla="*/ 162 w 267"/>
                  <a:gd name="T49" fmla="*/ 265 h 265"/>
                  <a:gd name="T50" fmla="*/ 216 w 267"/>
                  <a:gd name="T51" fmla="*/ 239 h 265"/>
                  <a:gd name="T52" fmla="*/ 199 w 267"/>
                  <a:gd name="T53" fmla="*/ 218 h 265"/>
                  <a:gd name="T54" fmla="*/ 229 w 267"/>
                  <a:gd name="T55" fmla="*/ 181 h 265"/>
                  <a:gd name="T56" fmla="*/ 253 w 267"/>
                  <a:gd name="T57" fmla="*/ 193 h 265"/>
                  <a:gd name="T58" fmla="*/ 267 w 267"/>
                  <a:gd name="T59" fmla="*/ 135 h 265"/>
                  <a:gd name="T60" fmla="*/ 267 w 267"/>
                  <a:gd name="T61" fmla="*/ 134 h 265"/>
                  <a:gd name="T62" fmla="*/ 239 w 267"/>
                  <a:gd name="T63" fmla="*/ 134 h 265"/>
                  <a:gd name="T64" fmla="*/ 75 w 267"/>
                  <a:gd name="T65" fmla="*/ 135 h 265"/>
                  <a:gd name="T66" fmla="*/ 133 w 267"/>
                  <a:gd name="T67" fmla="*/ 77 h 265"/>
                  <a:gd name="T68" fmla="*/ 190 w 267"/>
                  <a:gd name="T69" fmla="*/ 135 h 265"/>
                  <a:gd name="T70" fmla="*/ 133 w 267"/>
                  <a:gd name="T71" fmla="*/ 192 h 265"/>
                  <a:gd name="T72" fmla="*/ 75 w 267"/>
                  <a:gd name="T73" fmla="*/ 13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265">
                    <a:moveTo>
                      <a:pt x="239" y="134"/>
                    </a:moveTo>
                    <a:cubicBezTo>
                      <a:pt x="239" y="114"/>
                      <a:pt x="235" y="102"/>
                      <a:pt x="229" y="88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44" y="59"/>
                      <a:pt x="231" y="43"/>
                      <a:pt x="215" y="3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87" y="41"/>
                      <a:pt x="172" y="34"/>
                      <a:pt x="156" y="31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43" y="0"/>
                      <a:pt x="122" y="0"/>
                      <a:pt x="103" y="5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3" y="35"/>
                      <a:pt x="78" y="42"/>
                      <a:pt x="66" y="5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34" y="43"/>
                      <a:pt x="21" y="59"/>
                      <a:pt x="12" y="7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0" y="103"/>
                      <a:pt x="27" y="118"/>
                      <a:pt x="27" y="135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55"/>
                      <a:pt x="4" y="175"/>
                      <a:pt x="13" y="193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44" y="196"/>
                      <a:pt x="54" y="208"/>
                      <a:pt x="66" y="218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65" y="252"/>
                      <a:pt x="84" y="260"/>
                      <a:pt x="103" y="265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117" y="240"/>
                      <a:pt x="125" y="241"/>
                      <a:pt x="133" y="241"/>
                    </a:cubicBezTo>
                    <a:cubicBezTo>
                      <a:pt x="141" y="241"/>
                      <a:pt x="149" y="240"/>
                      <a:pt x="156" y="239"/>
                    </a:cubicBezTo>
                    <a:cubicBezTo>
                      <a:pt x="162" y="265"/>
                      <a:pt x="162" y="265"/>
                      <a:pt x="162" y="265"/>
                    </a:cubicBezTo>
                    <a:cubicBezTo>
                      <a:pt x="182" y="260"/>
                      <a:pt x="200" y="251"/>
                      <a:pt x="216" y="239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212" y="208"/>
                      <a:pt x="222" y="196"/>
                      <a:pt x="229" y="181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62" y="174"/>
                      <a:pt x="267" y="155"/>
                      <a:pt x="267" y="135"/>
                    </a:cubicBezTo>
                    <a:cubicBezTo>
                      <a:pt x="267" y="134"/>
                      <a:pt x="267" y="134"/>
                      <a:pt x="267" y="134"/>
                    </a:cubicBezTo>
                    <a:lnTo>
                      <a:pt x="239" y="134"/>
                    </a:lnTo>
                    <a:close/>
                    <a:moveTo>
                      <a:pt x="75" y="135"/>
                    </a:moveTo>
                    <a:cubicBezTo>
                      <a:pt x="75" y="103"/>
                      <a:pt x="101" y="77"/>
                      <a:pt x="133" y="77"/>
                    </a:cubicBezTo>
                    <a:cubicBezTo>
                      <a:pt x="164" y="77"/>
                      <a:pt x="190" y="103"/>
                      <a:pt x="190" y="135"/>
                    </a:cubicBezTo>
                    <a:cubicBezTo>
                      <a:pt x="190" y="166"/>
                      <a:pt x="164" y="192"/>
                      <a:pt x="133" y="192"/>
                    </a:cubicBezTo>
                    <a:cubicBezTo>
                      <a:pt x="101" y="192"/>
                      <a:pt x="75" y="166"/>
                      <a:pt x="75" y="1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Freeform 6">
                <a:extLst>
                  <a:ext uri="{FF2B5EF4-FFF2-40B4-BE49-F238E27FC236}">
                    <a16:creationId xmlns:a16="http://schemas.microsoft.com/office/drawing/2014/main" id="{6D3BDC8E-CC38-4172-B4A9-8D1069A20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251" y="3935827"/>
                <a:ext cx="573266" cy="138871"/>
              </a:xfrm>
              <a:custGeom>
                <a:avLst/>
                <a:gdLst>
                  <a:gd name="T0" fmla="*/ 677 w 677"/>
                  <a:gd name="T1" fmla="*/ 142 h 164"/>
                  <a:gd name="T2" fmla="*/ 672 w 677"/>
                  <a:gd name="T3" fmla="*/ 0 h 164"/>
                  <a:gd name="T4" fmla="*/ 0 w 677"/>
                  <a:gd name="T5" fmla="*/ 22 h 164"/>
                  <a:gd name="T6" fmla="*/ 5 w 677"/>
                  <a:gd name="T7" fmla="*/ 164 h 164"/>
                  <a:gd name="T8" fmla="*/ 677 w 677"/>
                  <a:gd name="T9" fmla="*/ 14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4">
                    <a:moveTo>
                      <a:pt x="677" y="142"/>
                    </a:moveTo>
                    <a:lnTo>
                      <a:pt x="672" y="0"/>
                    </a:lnTo>
                    <a:lnTo>
                      <a:pt x="0" y="22"/>
                    </a:lnTo>
                    <a:lnTo>
                      <a:pt x="5" y="164"/>
                    </a:lnTo>
                    <a:lnTo>
                      <a:pt x="677" y="14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Freeform 7">
                <a:extLst>
                  <a:ext uri="{FF2B5EF4-FFF2-40B4-BE49-F238E27FC236}">
                    <a16:creationId xmlns:a16="http://schemas.microsoft.com/office/drawing/2014/main" id="{0170186F-F2D0-4491-803A-9B7B218AB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1178" y="4112803"/>
                <a:ext cx="300605" cy="138024"/>
              </a:xfrm>
              <a:custGeom>
                <a:avLst/>
                <a:gdLst>
                  <a:gd name="T0" fmla="*/ 355 w 355"/>
                  <a:gd name="T1" fmla="*/ 151 h 163"/>
                  <a:gd name="T2" fmla="*/ 350 w 355"/>
                  <a:gd name="T3" fmla="*/ 0 h 163"/>
                  <a:gd name="T4" fmla="*/ 0 w 355"/>
                  <a:gd name="T5" fmla="*/ 11 h 163"/>
                  <a:gd name="T6" fmla="*/ 5 w 355"/>
                  <a:gd name="T7" fmla="*/ 163 h 163"/>
                  <a:gd name="T8" fmla="*/ 355 w 355"/>
                  <a:gd name="T9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63">
                    <a:moveTo>
                      <a:pt x="355" y="151"/>
                    </a:moveTo>
                    <a:lnTo>
                      <a:pt x="350" y="0"/>
                    </a:lnTo>
                    <a:lnTo>
                      <a:pt x="0" y="11"/>
                    </a:lnTo>
                    <a:lnTo>
                      <a:pt x="5" y="163"/>
                    </a:lnTo>
                    <a:lnTo>
                      <a:pt x="355" y="15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Freeform 8">
                <a:extLst>
                  <a:ext uri="{FF2B5EF4-FFF2-40B4-BE49-F238E27FC236}">
                    <a16:creationId xmlns:a16="http://schemas.microsoft.com/office/drawing/2014/main" id="{AB74EB3B-F1A8-4FA2-AB54-9370E19D6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7105" y="4284698"/>
                <a:ext cx="451330" cy="133790"/>
              </a:xfrm>
              <a:custGeom>
                <a:avLst/>
                <a:gdLst>
                  <a:gd name="T0" fmla="*/ 528 w 533"/>
                  <a:gd name="T1" fmla="*/ 0 h 158"/>
                  <a:gd name="T2" fmla="*/ 0 w 533"/>
                  <a:gd name="T3" fmla="*/ 17 h 158"/>
                  <a:gd name="T4" fmla="*/ 3 w 533"/>
                  <a:gd name="T5" fmla="*/ 158 h 158"/>
                  <a:gd name="T6" fmla="*/ 533 w 533"/>
                  <a:gd name="T7" fmla="*/ 142 h 158"/>
                  <a:gd name="T8" fmla="*/ 528 w 53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158">
                    <a:moveTo>
                      <a:pt x="528" y="0"/>
                    </a:moveTo>
                    <a:lnTo>
                      <a:pt x="0" y="17"/>
                    </a:lnTo>
                    <a:lnTo>
                      <a:pt x="3" y="158"/>
                    </a:lnTo>
                    <a:lnTo>
                      <a:pt x="533" y="14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Freeform 9">
                <a:extLst>
                  <a:ext uri="{FF2B5EF4-FFF2-40B4-BE49-F238E27FC236}">
                    <a16:creationId xmlns:a16="http://schemas.microsoft.com/office/drawing/2014/main" id="{5560415C-6A3B-44C8-BC6E-11C3937A8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509" y="3807964"/>
                <a:ext cx="626613" cy="636774"/>
              </a:xfrm>
              <a:custGeom>
                <a:avLst/>
                <a:gdLst>
                  <a:gd name="T0" fmla="*/ 92 w 740"/>
                  <a:gd name="T1" fmla="*/ 523 h 752"/>
                  <a:gd name="T2" fmla="*/ 87 w 740"/>
                  <a:gd name="T3" fmla="*/ 371 h 752"/>
                  <a:gd name="T4" fmla="*/ 85 w 740"/>
                  <a:gd name="T5" fmla="*/ 315 h 752"/>
                  <a:gd name="T6" fmla="*/ 80 w 740"/>
                  <a:gd name="T7" fmla="*/ 173 h 752"/>
                  <a:gd name="T8" fmla="*/ 78 w 740"/>
                  <a:gd name="T9" fmla="*/ 97 h 752"/>
                  <a:gd name="T10" fmla="*/ 740 w 740"/>
                  <a:gd name="T11" fmla="*/ 76 h 752"/>
                  <a:gd name="T12" fmla="*/ 738 w 740"/>
                  <a:gd name="T13" fmla="*/ 0 h 752"/>
                  <a:gd name="T14" fmla="*/ 61 w 740"/>
                  <a:gd name="T15" fmla="*/ 21 h 752"/>
                  <a:gd name="T16" fmla="*/ 0 w 740"/>
                  <a:gd name="T17" fmla="*/ 24 h 752"/>
                  <a:gd name="T18" fmla="*/ 23 w 740"/>
                  <a:gd name="T19" fmla="*/ 752 h 752"/>
                  <a:gd name="T20" fmla="*/ 99 w 740"/>
                  <a:gd name="T21" fmla="*/ 750 h 752"/>
                  <a:gd name="T22" fmla="*/ 97 w 740"/>
                  <a:gd name="T23" fmla="*/ 721 h 752"/>
                  <a:gd name="T24" fmla="*/ 94 w 740"/>
                  <a:gd name="T25" fmla="*/ 580 h 752"/>
                  <a:gd name="T26" fmla="*/ 92 w 740"/>
                  <a:gd name="T27" fmla="*/ 523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752">
                    <a:moveTo>
                      <a:pt x="92" y="523"/>
                    </a:moveTo>
                    <a:lnTo>
                      <a:pt x="87" y="371"/>
                    </a:lnTo>
                    <a:lnTo>
                      <a:pt x="85" y="315"/>
                    </a:lnTo>
                    <a:lnTo>
                      <a:pt x="80" y="173"/>
                    </a:lnTo>
                    <a:lnTo>
                      <a:pt x="78" y="97"/>
                    </a:lnTo>
                    <a:lnTo>
                      <a:pt x="740" y="76"/>
                    </a:lnTo>
                    <a:lnTo>
                      <a:pt x="738" y="0"/>
                    </a:lnTo>
                    <a:lnTo>
                      <a:pt x="61" y="21"/>
                    </a:lnTo>
                    <a:lnTo>
                      <a:pt x="0" y="24"/>
                    </a:lnTo>
                    <a:lnTo>
                      <a:pt x="23" y="752"/>
                    </a:lnTo>
                    <a:lnTo>
                      <a:pt x="99" y="750"/>
                    </a:lnTo>
                    <a:lnTo>
                      <a:pt x="97" y="721"/>
                    </a:lnTo>
                    <a:lnTo>
                      <a:pt x="94" y="580"/>
                    </a:lnTo>
                    <a:lnTo>
                      <a:pt x="92" y="52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Freeform 10">
                <a:extLst>
                  <a:ext uri="{FF2B5EF4-FFF2-40B4-BE49-F238E27FC236}">
                    <a16:creationId xmlns:a16="http://schemas.microsoft.com/office/drawing/2014/main" id="{6977FC91-6885-42C6-9C99-492EEB35E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678" y="1817199"/>
                <a:ext cx="358185" cy="464032"/>
              </a:xfrm>
              <a:custGeom>
                <a:avLst/>
                <a:gdLst>
                  <a:gd name="T0" fmla="*/ 179 w 179"/>
                  <a:gd name="T1" fmla="*/ 134 h 232"/>
                  <a:gd name="T2" fmla="*/ 140 w 179"/>
                  <a:gd name="T3" fmla="*/ 119 h 232"/>
                  <a:gd name="T4" fmla="*/ 138 w 179"/>
                  <a:gd name="T5" fmla="*/ 24 h 232"/>
                  <a:gd name="T6" fmla="*/ 109 w 179"/>
                  <a:gd name="T7" fmla="*/ 31 h 232"/>
                  <a:gd name="T8" fmla="*/ 91 w 179"/>
                  <a:gd name="T9" fmla="*/ 95 h 232"/>
                  <a:gd name="T10" fmla="*/ 26 w 179"/>
                  <a:gd name="T11" fmla="*/ 90 h 232"/>
                  <a:gd name="T12" fmla="*/ 18 w 179"/>
                  <a:gd name="T13" fmla="*/ 120 h 232"/>
                  <a:gd name="T14" fmla="*/ 16 w 179"/>
                  <a:gd name="T15" fmla="*/ 152 h 232"/>
                  <a:gd name="T16" fmla="*/ 17 w 179"/>
                  <a:gd name="T17" fmla="*/ 185 h 232"/>
                  <a:gd name="T18" fmla="*/ 34 w 179"/>
                  <a:gd name="T19" fmla="*/ 219 h 232"/>
                  <a:gd name="T20" fmla="*/ 131 w 179"/>
                  <a:gd name="T21" fmla="*/ 211 h 232"/>
                  <a:gd name="T22" fmla="*/ 175 w 179"/>
                  <a:gd name="T23" fmla="*/ 207 h 232"/>
                  <a:gd name="T24" fmla="*/ 179 w 179"/>
                  <a:gd name="T25" fmla="*/ 13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32">
                    <a:moveTo>
                      <a:pt x="179" y="134"/>
                    </a:moveTo>
                    <a:cubicBezTo>
                      <a:pt x="164" y="133"/>
                      <a:pt x="150" y="129"/>
                      <a:pt x="140" y="119"/>
                    </a:cubicBezTo>
                    <a:cubicBezTo>
                      <a:pt x="123" y="102"/>
                      <a:pt x="132" y="47"/>
                      <a:pt x="138" y="24"/>
                    </a:cubicBezTo>
                    <a:cubicBezTo>
                      <a:pt x="145" y="0"/>
                      <a:pt x="121" y="1"/>
                      <a:pt x="109" y="31"/>
                    </a:cubicBezTo>
                    <a:cubicBezTo>
                      <a:pt x="97" y="61"/>
                      <a:pt x="91" y="95"/>
                      <a:pt x="91" y="95"/>
                    </a:cubicBezTo>
                    <a:cubicBezTo>
                      <a:pt x="91" y="95"/>
                      <a:pt x="36" y="89"/>
                      <a:pt x="26" y="90"/>
                    </a:cubicBezTo>
                    <a:cubicBezTo>
                      <a:pt x="17" y="91"/>
                      <a:pt x="10" y="105"/>
                      <a:pt x="18" y="120"/>
                    </a:cubicBezTo>
                    <a:cubicBezTo>
                      <a:pt x="23" y="131"/>
                      <a:pt x="7" y="134"/>
                      <a:pt x="16" y="152"/>
                    </a:cubicBezTo>
                    <a:cubicBezTo>
                      <a:pt x="19" y="158"/>
                      <a:pt x="2" y="166"/>
                      <a:pt x="17" y="185"/>
                    </a:cubicBezTo>
                    <a:cubicBezTo>
                      <a:pt x="22" y="192"/>
                      <a:pt x="0" y="207"/>
                      <a:pt x="34" y="219"/>
                    </a:cubicBezTo>
                    <a:cubicBezTo>
                      <a:pt x="68" y="232"/>
                      <a:pt x="116" y="221"/>
                      <a:pt x="131" y="211"/>
                    </a:cubicBezTo>
                    <a:cubicBezTo>
                      <a:pt x="144" y="202"/>
                      <a:pt x="159" y="205"/>
                      <a:pt x="175" y="207"/>
                    </a:cubicBezTo>
                    <a:lnTo>
                      <a:pt x="179" y="1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Freeform 11">
                <a:extLst>
                  <a:ext uri="{FF2B5EF4-FFF2-40B4-BE49-F238E27FC236}">
                    <a16:creationId xmlns:a16="http://schemas.microsoft.com/office/drawing/2014/main" id="{E6D70F15-26D8-4B27-ADD2-2D9DE219A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9566" y="4957883"/>
                <a:ext cx="638467" cy="897580"/>
              </a:xfrm>
              <a:custGeom>
                <a:avLst/>
                <a:gdLst>
                  <a:gd name="T0" fmla="*/ 32 w 319"/>
                  <a:gd name="T1" fmla="*/ 250 h 448"/>
                  <a:gd name="T2" fmla="*/ 81 w 319"/>
                  <a:gd name="T3" fmla="*/ 416 h 448"/>
                  <a:gd name="T4" fmla="*/ 247 w 319"/>
                  <a:gd name="T5" fmla="*/ 365 h 448"/>
                  <a:gd name="T6" fmla="*/ 226 w 319"/>
                  <a:gd name="T7" fmla="*/ 222 h 448"/>
                  <a:gd name="T8" fmla="*/ 256 w 319"/>
                  <a:gd name="T9" fmla="*/ 173 h 448"/>
                  <a:gd name="T10" fmla="*/ 246 w 319"/>
                  <a:gd name="T11" fmla="*/ 117 h 448"/>
                  <a:gd name="T12" fmla="*/ 305 w 319"/>
                  <a:gd name="T13" fmla="*/ 79 h 448"/>
                  <a:gd name="T14" fmla="*/ 295 w 319"/>
                  <a:gd name="T15" fmla="*/ 12 h 448"/>
                  <a:gd name="T16" fmla="*/ 234 w 319"/>
                  <a:gd name="T17" fmla="*/ 46 h 448"/>
                  <a:gd name="T18" fmla="*/ 159 w 319"/>
                  <a:gd name="T19" fmla="*/ 188 h 448"/>
                  <a:gd name="T20" fmla="*/ 32 w 319"/>
                  <a:gd name="T21" fmla="*/ 250 h 448"/>
                  <a:gd name="T22" fmla="*/ 101 w 319"/>
                  <a:gd name="T23" fmla="*/ 376 h 448"/>
                  <a:gd name="T24" fmla="*/ 89 w 319"/>
                  <a:gd name="T25" fmla="*/ 336 h 448"/>
                  <a:gd name="T26" fmla="*/ 128 w 319"/>
                  <a:gd name="T27" fmla="*/ 324 h 448"/>
                  <a:gd name="T28" fmla="*/ 141 w 319"/>
                  <a:gd name="T29" fmla="*/ 364 h 448"/>
                  <a:gd name="T30" fmla="*/ 101 w 319"/>
                  <a:gd name="T31" fmla="*/ 37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48">
                    <a:moveTo>
                      <a:pt x="32" y="250"/>
                    </a:moveTo>
                    <a:cubicBezTo>
                      <a:pt x="0" y="310"/>
                      <a:pt x="21" y="384"/>
                      <a:pt x="81" y="416"/>
                    </a:cubicBezTo>
                    <a:cubicBezTo>
                      <a:pt x="141" y="448"/>
                      <a:pt x="215" y="425"/>
                      <a:pt x="247" y="365"/>
                    </a:cubicBezTo>
                    <a:cubicBezTo>
                      <a:pt x="272" y="317"/>
                      <a:pt x="262" y="259"/>
                      <a:pt x="226" y="222"/>
                    </a:cubicBezTo>
                    <a:cubicBezTo>
                      <a:pt x="238" y="203"/>
                      <a:pt x="251" y="182"/>
                      <a:pt x="256" y="173"/>
                    </a:cubicBezTo>
                    <a:cubicBezTo>
                      <a:pt x="265" y="156"/>
                      <a:pt x="240" y="130"/>
                      <a:pt x="246" y="117"/>
                    </a:cubicBezTo>
                    <a:cubicBezTo>
                      <a:pt x="253" y="104"/>
                      <a:pt x="298" y="92"/>
                      <a:pt x="305" y="79"/>
                    </a:cubicBezTo>
                    <a:cubicBezTo>
                      <a:pt x="312" y="66"/>
                      <a:pt x="319" y="25"/>
                      <a:pt x="295" y="12"/>
                    </a:cubicBezTo>
                    <a:cubicBezTo>
                      <a:pt x="272" y="0"/>
                      <a:pt x="234" y="46"/>
                      <a:pt x="234" y="46"/>
                    </a:cubicBezTo>
                    <a:cubicBezTo>
                      <a:pt x="159" y="188"/>
                      <a:pt x="159" y="188"/>
                      <a:pt x="159" y="188"/>
                    </a:cubicBezTo>
                    <a:cubicBezTo>
                      <a:pt x="106" y="180"/>
                      <a:pt x="56" y="204"/>
                      <a:pt x="32" y="250"/>
                    </a:cubicBezTo>
                    <a:close/>
                    <a:moveTo>
                      <a:pt x="101" y="376"/>
                    </a:moveTo>
                    <a:cubicBezTo>
                      <a:pt x="86" y="369"/>
                      <a:pt x="81" y="351"/>
                      <a:pt x="89" y="336"/>
                    </a:cubicBezTo>
                    <a:cubicBezTo>
                      <a:pt x="96" y="322"/>
                      <a:pt x="114" y="317"/>
                      <a:pt x="128" y="324"/>
                    </a:cubicBezTo>
                    <a:cubicBezTo>
                      <a:pt x="143" y="332"/>
                      <a:pt x="148" y="350"/>
                      <a:pt x="141" y="364"/>
                    </a:cubicBezTo>
                    <a:cubicBezTo>
                      <a:pt x="133" y="378"/>
                      <a:pt x="115" y="384"/>
                      <a:pt x="101" y="37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Freeform 12">
                <a:extLst>
                  <a:ext uri="{FF2B5EF4-FFF2-40B4-BE49-F238E27FC236}">
                    <a16:creationId xmlns:a16="http://schemas.microsoft.com/office/drawing/2014/main" id="{E3A35714-8DB8-4EEE-903B-0F563421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639" y="5166189"/>
                <a:ext cx="953467" cy="828992"/>
              </a:xfrm>
              <a:custGeom>
                <a:avLst/>
                <a:gdLst>
                  <a:gd name="T0" fmla="*/ 31 w 476"/>
                  <a:gd name="T1" fmla="*/ 202 h 414"/>
                  <a:gd name="T2" fmla="*/ 17 w 476"/>
                  <a:gd name="T3" fmla="*/ 127 h 414"/>
                  <a:gd name="T4" fmla="*/ 82 w 476"/>
                  <a:gd name="T5" fmla="*/ 31 h 414"/>
                  <a:gd name="T6" fmla="*/ 156 w 476"/>
                  <a:gd name="T7" fmla="*/ 16 h 414"/>
                  <a:gd name="T8" fmla="*/ 445 w 476"/>
                  <a:gd name="T9" fmla="*/ 212 h 414"/>
                  <a:gd name="T10" fmla="*/ 459 w 476"/>
                  <a:gd name="T11" fmla="*/ 287 h 414"/>
                  <a:gd name="T12" fmla="*/ 394 w 476"/>
                  <a:gd name="T13" fmla="*/ 383 h 414"/>
                  <a:gd name="T14" fmla="*/ 320 w 476"/>
                  <a:gd name="T15" fmla="*/ 398 h 414"/>
                  <a:gd name="T16" fmla="*/ 31 w 476"/>
                  <a:gd name="T17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414">
                    <a:moveTo>
                      <a:pt x="31" y="202"/>
                    </a:moveTo>
                    <a:cubicBezTo>
                      <a:pt x="6" y="185"/>
                      <a:pt x="0" y="152"/>
                      <a:pt x="17" y="127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99" y="6"/>
                      <a:pt x="132" y="0"/>
                      <a:pt x="156" y="16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470" y="229"/>
                      <a:pt x="476" y="262"/>
                      <a:pt x="459" y="287"/>
                    </a:cubicBezTo>
                    <a:cubicBezTo>
                      <a:pt x="394" y="383"/>
                      <a:pt x="394" y="383"/>
                      <a:pt x="394" y="383"/>
                    </a:cubicBezTo>
                    <a:cubicBezTo>
                      <a:pt x="377" y="408"/>
                      <a:pt x="344" y="414"/>
                      <a:pt x="320" y="398"/>
                    </a:cubicBezTo>
                    <a:cubicBezTo>
                      <a:pt x="31" y="202"/>
                      <a:pt x="31" y="202"/>
                      <a:pt x="31" y="20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Freeform 13">
                <a:extLst>
                  <a:ext uri="{FF2B5EF4-FFF2-40B4-BE49-F238E27FC236}">
                    <a16:creationId xmlns:a16="http://schemas.microsoft.com/office/drawing/2014/main" id="{91DE9EE2-72D1-4179-B22F-7BDAA1A61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Freeform 14">
                <a:extLst>
                  <a:ext uri="{FF2B5EF4-FFF2-40B4-BE49-F238E27FC236}">
                    <a16:creationId xmlns:a16="http://schemas.microsoft.com/office/drawing/2014/main" id="{C0C8BB12-F75D-47F4-8F35-FCD7A742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Freeform 15">
                <a:extLst>
                  <a:ext uri="{FF2B5EF4-FFF2-40B4-BE49-F238E27FC236}">
                    <a16:creationId xmlns:a16="http://schemas.microsoft.com/office/drawing/2014/main" id="{FB4DA001-BF9A-4B11-B85F-8BA7BC5C7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close/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Freeform 16">
                <a:extLst>
                  <a:ext uri="{FF2B5EF4-FFF2-40B4-BE49-F238E27FC236}">
                    <a16:creationId xmlns:a16="http://schemas.microsoft.com/office/drawing/2014/main" id="{654F2B52-585E-470D-9B05-AF6976ED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Freeform 17">
                <a:extLst>
                  <a:ext uri="{FF2B5EF4-FFF2-40B4-BE49-F238E27FC236}">
                    <a16:creationId xmlns:a16="http://schemas.microsoft.com/office/drawing/2014/main" id="{4C6281F0-3C70-451A-8CCA-0A0026F51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Freeform 18">
                <a:extLst>
                  <a:ext uri="{FF2B5EF4-FFF2-40B4-BE49-F238E27FC236}">
                    <a16:creationId xmlns:a16="http://schemas.microsoft.com/office/drawing/2014/main" id="{977276CF-CA39-442F-9194-EFD0BC6D6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Freeform 19">
                <a:extLst>
                  <a:ext uri="{FF2B5EF4-FFF2-40B4-BE49-F238E27FC236}">
                    <a16:creationId xmlns:a16="http://schemas.microsoft.com/office/drawing/2014/main" id="{42C467B8-F52A-4285-8916-BB60FF11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5318609"/>
                <a:ext cx="113468" cy="113468"/>
              </a:xfrm>
              <a:custGeom>
                <a:avLst/>
                <a:gdLst>
                  <a:gd name="T0" fmla="*/ 43 w 57"/>
                  <a:gd name="T1" fmla="*/ 8 h 57"/>
                  <a:gd name="T2" fmla="*/ 50 w 57"/>
                  <a:gd name="T3" fmla="*/ 43 h 57"/>
                  <a:gd name="T4" fmla="*/ 15 w 57"/>
                  <a:gd name="T5" fmla="*/ 49 h 57"/>
                  <a:gd name="T6" fmla="*/ 8 w 57"/>
                  <a:gd name="T7" fmla="*/ 15 h 57"/>
                  <a:gd name="T8" fmla="*/ 43 w 57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3" y="8"/>
                    </a:moveTo>
                    <a:cubicBezTo>
                      <a:pt x="54" y="16"/>
                      <a:pt x="57" y="31"/>
                      <a:pt x="50" y="43"/>
                    </a:cubicBezTo>
                    <a:cubicBezTo>
                      <a:pt x="42" y="54"/>
                      <a:pt x="26" y="57"/>
                      <a:pt x="15" y="49"/>
                    </a:cubicBezTo>
                    <a:cubicBezTo>
                      <a:pt x="3" y="42"/>
                      <a:pt x="0" y="26"/>
                      <a:pt x="8" y="15"/>
                    </a:cubicBezTo>
                    <a:cubicBezTo>
                      <a:pt x="16" y="3"/>
                      <a:pt x="31" y="0"/>
                      <a:pt x="43" y="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Freeform 20">
                <a:extLst>
                  <a:ext uri="{FF2B5EF4-FFF2-40B4-BE49-F238E27FC236}">
                    <a16:creationId xmlns:a16="http://schemas.microsoft.com/office/drawing/2014/main" id="{DDDDA4CD-AF54-453E-918B-71F858FA9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243" y="5700504"/>
                <a:ext cx="136331" cy="182903"/>
              </a:xfrm>
              <a:custGeom>
                <a:avLst/>
                <a:gdLst>
                  <a:gd name="T0" fmla="*/ 4 w 68"/>
                  <a:gd name="T1" fmla="*/ 88 h 91"/>
                  <a:gd name="T2" fmla="*/ 2 w 68"/>
                  <a:gd name="T3" fmla="*/ 78 h 91"/>
                  <a:gd name="T4" fmla="*/ 52 w 68"/>
                  <a:gd name="T5" fmla="*/ 4 h 91"/>
                  <a:gd name="T6" fmla="*/ 62 w 68"/>
                  <a:gd name="T7" fmla="*/ 2 h 91"/>
                  <a:gd name="T8" fmla="*/ 64 w 68"/>
                  <a:gd name="T9" fmla="*/ 3 h 91"/>
                  <a:gd name="T10" fmla="*/ 65 w 68"/>
                  <a:gd name="T11" fmla="*/ 13 h 91"/>
                  <a:gd name="T12" fmla="*/ 15 w 68"/>
                  <a:gd name="T13" fmla="*/ 87 h 91"/>
                  <a:gd name="T14" fmla="*/ 5 w 68"/>
                  <a:gd name="T15" fmla="*/ 89 h 91"/>
                  <a:gd name="T16" fmla="*/ 4 w 68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1">
                    <a:moveTo>
                      <a:pt x="4" y="88"/>
                    </a:moveTo>
                    <a:cubicBezTo>
                      <a:pt x="0" y="86"/>
                      <a:pt x="0" y="81"/>
                      <a:pt x="2" y="7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4" y="1"/>
                      <a:pt x="59" y="0"/>
                      <a:pt x="62" y="2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7" y="5"/>
                      <a:pt x="68" y="9"/>
                      <a:pt x="65" y="13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3" y="90"/>
                      <a:pt x="8" y="91"/>
                      <a:pt x="5" y="89"/>
                    </a:cubicBez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Freeform 22">
                <a:extLst>
                  <a:ext uri="{FF2B5EF4-FFF2-40B4-BE49-F238E27FC236}">
                    <a16:creationId xmlns:a16="http://schemas.microsoft.com/office/drawing/2014/main" id="{AFEE858C-8651-412A-859B-E77A79DE8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607" y="4603085"/>
                <a:ext cx="889112" cy="1019516"/>
              </a:xfrm>
              <a:custGeom>
                <a:avLst/>
                <a:gdLst>
                  <a:gd name="T0" fmla="*/ 52 w 444"/>
                  <a:gd name="T1" fmla="*/ 392 h 509"/>
                  <a:gd name="T2" fmla="*/ 248 w 444"/>
                  <a:gd name="T3" fmla="*/ 473 h 509"/>
                  <a:gd name="T4" fmla="*/ 245 w 444"/>
                  <a:gd name="T5" fmla="*/ 481 h 509"/>
                  <a:gd name="T6" fmla="*/ 238 w 444"/>
                  <a:gd name="T7" fmla="*/ 491 h 509"/>
                  <a:gd name="T8" fmla="*/ 280 w 444"/>
                  <a:gd name="T9" fmla="*/ 509 h 509"/>
                  <a:gd name="T10" fmla="*/ 444 w 444"/>
                  <a:gd name="T11" fmla="*/ 117 h 509"/>
                  <a:gd name="T12" fmla="*/ 163 w 444"/>
                  <a:gd name="T13" fmla="*/ 0 h 509"/>
                  <a:gd name="T14" fmla="*/ 0 w 444"/>
                  <a:gd name="T15" fmla="*/ 392 h 509"/>
                  <a:gd name="T16" fmla="*/ 46 w 444"/>
                  <a:gd name="T17" fmla="*/ 411 h 509"/>
                  <a:gd name="T18" fmla="*/ 49 w 444"/>
                  <a:gd name="T19" fmla="*/ 399 h 509"/>
                  <a:gd name="T20" fmla="*/ 52 w 444"/>
                  <a:gd name="T21" fmla="*/ 392 h 509"/>
                  <a:gd name="T22" fmla="*/ 182 w 444"/>
                  <a:gd name="T23" fmla="*/ 90 h 509"/>
                  <a:gd name="T24" fmla="*/ 374 w 444"/>
                  <a:gd name="T25" fmla="*/ 170 h 509"/>
                  <a:gd name="T26" fmla="*/ 371 w 444"/>
                  <a:gd name="T27" fmla="*/ 178 h 509"/>
                  <a:gd name="T28" fmla="*/ 179 w 444"/>
                  <a:gd name="T29" fmla="*/ 98 h 509"/>
                  <a:gd name="T30" fmla="*/ 182 w 444"/>
                  <a:gd name="T31" fmla="*/ 90 h 509"/>
                  <a:gd name="T32" fmla="*/ 168 w 444"/>
                  <a:gd name="T33" fmla="*/ 124 h 509"/>
                  <a:gd name="T34" fmla="*/ 360 w 444"/>
                  <a:gd name="T35" fmla="*/ 204 h 509"/>
                  <a:gd name="T36" fmla="*/ 357 w 444"/>
                  <a:gd name="T37" fmla="*/ 211 h 509"/>
                  <a:gd name="T38" fmla="*/ 165 w 444"/>
                  <a:gd name="T39" fmla="*/ 131 h 509"/>
                  <a:gd name="T40" fmla="*/ 168 w 444"/>
                  <a:gd name="T41" fmla="*/ 124 h 509"/>
                  <a:gd name="T42" fmla="*/ 152 w 444"/>
                  <a:gd name="T43" fmla="*/ 161 h 509"/>
                  <a:gd name="T44" fmla="*/ 344 w 444"/>
                  <a:gd name="T45" fmla="*/ 241 h 509"/>
                  <a:gd name="T46" fmla="*/ 341 w 444"/>
                  <a:gd name="T47" fmla="*/ 248 h 509"/>
                  <a:gd name="T48" fmla="*/ 149 w 444"/>
                  <a:gd name="T49" fmla="*/ 168 h 509"/>
                  <a:gd name="T50" fmla="*/ 152 w 444"/>
                  <a:gd name="T51" fmla="*/ 161 h 509"/>
                  <a:gd name="T52" fmla="*/ 139 w 444"/>
                  <a:gd name="T53" fmla="*/ 194 h 509"/>
                  <a:gd name="T54" fmla="*/ 331 w 444"/>
                  <a:gd name="T55" fmla="*/ 274 h 509"/>
                  <a:gd name="T56" fmla="*/ 328 w 444"/>
                  <a:gd name="T57" fmla="*/ 281 h 509"/>
                  <a:gd name="T58" fmla="*/ 136 w 444"/>
                  <a:gd name="T59" fmla="*/ 201 h 509"/>
                  <a:gd name="T60" fmla="*/ 139 w 444"/>
                  <a:gd name="T61" fmla="*/ 194 h 509"/>
                  <a:gd name="T62" fmla="*/ 125 w 444"/>
                  <a:gd name="T63" fmla="*/ 227 h 509"/>
                  <a:gd name="T64" fmla="*/ 317 w 444"/>
                  <a:gd name="T65" fmla="*/ 307 h 509"/>
                  <a:gd name="T66" fmla="*/ 314 w 444"/>
                  <a:gd name="T67" fmla="*/ 314 h 509"/>
                  <a:gd name="T68" fmla="*/ 122 w 444"/>
                  <a:gd name="T69" fmla="*/ 234 h 509"/>
                  <a:gd name="T70" fmla="*/ 125 w 444"/>
                  <a:gd name="T71" fmla="*/ 227 h 509"/>
                  <a:gd name="T72" fmla="*/ 111 w 444"/>
                  <a:gd name="T73" fmla="*/ 260 h 509"/>
                  <a:gd name="T74" fmla="*/ 303 w 444"/>
                  <a:gd name="T75" fmla="*/ 340 h 509"/>
                  <a:gd name="T76" fmla="*/ 300 w 444"/>
                  <a:gd name="T77" fmla="*/ 348 h 509"/>
                  <a:gd name="T78" fmla="*/ 108 w 444"/>
                  <a:gd name="T79" fmla="*/ 268 h 509"/>
                  <a:gd name="T80" fmla="*/ 111 w 444"/>
                  <a:gd name="T81" fmla="*/ 260 h 509"/>
                  <a:gd name="T82" fmla="*/ 97 w 444"/>
                  <a:gd name="T83" fmla="*/ 294 h 509"/>
                  <a:gd name="T84" fmla="*/ 289 w 444"/>
                  <a:gd name="T85" fmla="*/ 374 h 509"/>
                  <a:gd name="T86" fmla="*/ 286 w 444"/>
                  <a:gd name="T87" fmla="*/ 381 h 509"/>
                  <a:gd name="T88" fmla="*/ 94 w 444"/>
                  <a:gd name="T89" fmla="*/ 301 h 509"/>
                  <a:gd name="T90" fmla="*/ 97 w 444"/>
                  <a:gd name="T91" fmla="*/ 294 h 509"/>
                  <a:gd name="T92" fmla="*/ 83 w 444"/>
                  <a:gd name="T93" fmla="*/ 327 h 509"/>
                  <a:gd name="T94" fmla="*/ 275 w 444"/>
                  <a:gd name="T95" fmla="*/ 407 h 509"/>
                  <a:gd name="T96" fmla="*/ 272 w 444"/>
                  <a:gd name="T97" fmla="*/ 414 h 509"/>
                  <a:gd name="T98" fmla="*/ 80 w 444"/>
                  <a:gd name="T99" fmla="*/ 334 h 509"/>
                  <a:gd name="T100" fmla="*/ 83 w 444"/>
                  <a:gd name="T101" fmla="*/ 32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509">
                    <a:moveTo>
                      <a:pt x="52" y="392"/>
                    </a:moveTo>
                    <a:cubicBezTo>
                      <a:pt x="248" y="473"/>
                      <a:pt x="248" y="473"/>
                      <a:pt x="248" y="473"/>
                    </a:cubicBezTo>
                    <a:cubicBezTo>
                      <a:pt x="245" y="481"/>
                      <a:pt x="245" y="481"/>
                      <a:pt x="245" y="481"/>
                    </a:cubicBezTo>
                    <a:cubicBezTo>
                      <a:pt x="243" y="484"/>
                      <a:pt x="241" y="488"/>
                      <a:pt x="238" y="491"/>
                    </a:cubicBezTo>
                    <a:cubicBezTo>
                      <a:pt x="280" y="509"/>
                      <a:pt x="280" y="509"/>
                      <a:pt x="280" y="509"/>
                    </a:cubicBezTo>
                    <a:cubicBezTo>
                      <a:pt x="444" y="117"/>
                      <a:pt x="444" y="117"/>
                      <a:pt x="444" y="11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46" y="411"/>
                      <a:pt x="46" y="411"/>
                      <a:pt x="46" y="411"/>
                    </a:cubicBezTo>
                    <a:cubicBezTo>
                      <a:pt x="46" y="407"/>
                      <a:pt x="47" y="403"/>
                      <a:pt x="49" y="399"/>
                    </a:cubicBezTo>
                    <a:lnTo>
                      <a:pt x="52" y="392"/>
                    </a:lnTo>
                    <a:close/>
                    <a:moveTo>
                      <a:pt x="182" y="90"/>
                    </a:move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71" y="178"/>
                      <a:pt x="371" y="178"/>
                      <a:pt x="371" y="178"/>
                    </a:cubicBezTo>
                    <a:cubicBezTo>
                      <a:pt x="179" y="98"/>
                      <a:pt x="179" y="98"/>
                      <a:pt x="179" y="98"/>
                    </a:cubicBezTo>
                    <a:lnTo>
                      <a:pt x="182" y="90"/>
                    </a:lnTo>
                    <a:close/>
                    <a:moveTo>
                      <a:pt x="168" y="124"/>
                    </a:moveTo>
                    <a:cubicBezTo>
                      <a:pt x="360" y="204"/>
                      <a:pt x="360" y="204"/>
                      <a:pt x="360" y="204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165" y="131"/>
                      <a:pt x="165" y="131"/>
                      <a:pt x="165" y="131"/>
                    </a:cubicBezTo>
                    <a:lnTo>
                      <a:pt x="168" y="124"/>
                    </a:lnTo>
                    <a:close/>
                    <a:moveTo>
                      <a:pt x="152" y="161"/>
                    </a:moveTo>
                    <a:cubicBezTo>
                      <a:pt x="344" y="241"/>
                      <a:pt x="344" y="241"/>
                      <a:pt x="344" y="241"/>
                    </a:cubicBezTo>
                    <a:cubicBezTo>
                      <a:pt x="341" y="248"/>
                      <a:pt x="341" y="248"/>
                      <a:pt x="341" y="248"/>
                    </a:cubicBezTo>
                    <a:cubicBezTo>
                      <a:pt x="149" y="168"/>
                      <a:pt x="149" y="168"/>
                      <a:pt x="149" y="168"/>
                    </a:cubicBezTo>
                    <a:lnTo>
                      <a:pt x="152" y="161"/>
                    </a:lnTo>
                    <a:close/>
                    <a:moveTo>
                      <a:pt x="139" y="194"/>
                    </a:moveTo>
                    <a:cubicBezTo>
                      <a:pt x="331" y="274"/>
                      <a:pt x="331" y="274"/>
                      <a:pt x="331" y="274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136" y="201"/>
                      <a:pt x="136" y="201"/>
                      <a:pt x="136" y="201"/>
                    </a:cubicBezTo>
                    <a:lnTo>
                      <a:pt x="139" y="194"/>
                    </a:lnTo>
                    <a:close/>
                    <a:moveTo>
                      <a:pt x="125" y="227"/>
                    </a:moveTo>
                    <a:cubicBezTo>
                      <a:pt x="317" y="307"/>
                      <a:pt x="317" y="307"/>
                      <a:pt x="317" y="307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122" y="234"/>
                      <a:pt x="122" y="234"/>
                      <a:pt x="122" y="234"/>
                    </a:cubicBezTo>
                    <a:lnTo>
                      <a:pt x="125" y="227"/>
                    </a:lnTo>
                    <a:close/>
                    <a:moveTo>
                      <a:pt x="111" y="260"/>
                    </a:moveTo>
                    <a:cubicBezTo>
                      <a:pt x="303" y="340"/>
                      <a:pt x="303" y="340"/>
                      <a:pt x="303" y="340"/>
                    </a:cubicBezTo>
                    <a:cubicBezTo>
                      <a:pt x="300" y="348"/>
                      <a:pt x="300" y="348"/>
                      <a:pt x="300" y="348"/>
                    </a:cubicBezTo>
                    <a:cubicBezTo>
                      <a:pt x="108" y="268"/>
                      <a:pt x="108" y="268"/>
                      <a:pt x="108" y="268"/>
                    </a:cubicBezTo>
                    <a:lnTo>
                      <a:pt x="111" y="260"/>
                    </a:lnTo>
                    <a:close/>
                    <a:moveTo>
                      <a:pt x="97" y="294"/>
                    </a:moveTo>
                    <a:cubicBezTo>
                      <a:pt x="289" y="374"/>
                      <a:pt x="289" y="374"/>
                      <a:pt x="289" y="374"/>
                    </a:cubicBezTo>
                    <a:cubicBezTo>
                      <a:pt x="286" y="381"/>
                      <a:pt x="286" y="381"/>
                      <a:pt x="286" y="381"/>
                    </a:cubicBezTo>
                    <a:cubicBezTo>
                      <a:pt x="94" y="301"/>
                      <a:pt x="94" y="301"/>
                      <a:pt x="94" y="301"/>
                    </a:cubicBezTo>
                    <a:lnTo>
                      <a:pt x="97" y="294"/>
                    </a:lnTo>
                    <a:close/>
                    <a:moveTo>
                      <a:pt x="83" y="327"/>
                    </a:moveTo>
                    <a:cubicBezTo>
                      <a:pt x="275" y="407"/>
                      <a:pt x="275" y="407"/>
                      <a:pt x="275" y="407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80" y="334"/>
                      <a:pt x="80" y="334"/>
                      <a:pt x="80" y="334"/>
                    </a:cubicBezTo>
                    <a:lnTo>
                      <a:pt x="83" y="3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76" name="Group 115">
                <a:extLst>
                  <a:ext uri="{FF2B5EF4-FFF2-40B4-BE49-F238E27FC236}">
                    <a16:creationId xmlns:a16="http://schemas.microsoft.com/office/drawing/2014/main" id="{9B2088F7-ECA4-47CB-90F0-8906EE91018A}"/>
                  </a:ext>
                </a:extLst>
              </p:cNvPr>
              <p:cNvGrpSpPr/>
              <p:nvPr/>
            </p:nvGrpSpPr>
            <p:grpSpPr>
              <a:xfrm>
                <a:off x="7846784" y="4529415"/>
                <a:ext cx="1032217" cy="1167701"/>
                <a:chOff x="7846784" y="4529415"/>
                <a:chExt cx="1032217" cy="1167701"/>
              </a:xfrm>
              <a:grpFill/>
            </p:grpSpPr>
            <p:grpSp>
              <p:nvGrpSpPr>
                <p:cNvPr id="351" name="Group 190">
                  <a:extLst>
                    <a:ext uri="{FF2B5EF4-FFF2-40B4-BE49-F238E27FC236}">
                      <a16:creationId xmlns:a16="http://schemas.microsoft.com/office/drawing/2014/main" id="{178B6ED6-ED79-4BD2-BBFA-BA93541ACA1E}"/>
                    </a:ext>
                  </a:extLst>
                </p:cNvPr>
                <p:cNvGrpSpPr/>
                <p:nvPr/>
              </p:nvGrpSpPr>
              <p:grpSpPr>
                <a:xfrm>
                  <a:off x="7846784" y="4529415"/>
                  <a:ext cx="1032217" cy="1167701"/>
                  <a:chOff x="7846784" y="4529415"/>
                  <a:chExt cx="1032217" cy="1167701"/>
                </a:xfrm>
                <a:grpFill/>
              </p:grpSpPr>
              <p:sp>
                <p:nvSpPr>
                  <p:cNvPr id="354" name="Freeform 21">
                    <a:extLst>
                      <a:ext uri="{FF2B5EF4-FFF2-40B4-BE49-F238E27FC236}">
                        <a16:creationId xmlns:a16="http://schemas.microsoft.com/office/drawing/2014/main" id="{E23CCF43-0A12-4300-B554-76B989230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6784" y="4529415"/>
                    <a:ext cx="1032217" cy="1167701"/>
                  </a:xfrm>
                  <a:custGeom>
                    <a:avLst/>
                    <a:gdLst>
                      <a:gd name="T0" fmla="*/ 481 w 515"/>
                      <a:gd name="T1" fmla="*/ 116 h 583"/>
                      <a:gd name="T2" fmla="*/ 225 w 515"/>
                      <a:gd name="T3" fmla="*/ 9 h 583"/>
                      <a:gd name="T4" fmla="*/ 166 w 515"/>
                      <a:gd name="T5" fmla="*/ 34 h 583"/>
                      <a:gd name="T6" fmla="*/ 10 w 515"/>
                      <a:gd name="T7" fmla="*/ 408 h 583"/>
                      <a:gd name="T8" fmla="*/ 34 w 515"/>
                      <a:gd name="T9" fmla="*/ 467 h 583"/>
                      <a:gd name="T10" fmla="*/ 128 w 515"/>
                      <a:gd name="T11" fmla="*/ 506 h 583"/>
                      <a:gd name="T12" fmla="*/ 131 w 515"/>
                      <a:gd name="T13" fmla="*/ 503 h 583"/>
                      <a:gd name="T14" fmla="*/ 108 w 515"/>
                      <a:gd name="T15" fmla="*/ 493 h 583"/>
                      <a:gd name="T16" fmla="*/ 82 w 515"/>
                      <a:gd name="T17" fmla="*/ 448 h 583"/>
                      <a:gd name="T18" fmla="*/ 36 w 515"/>
                      <a:gd name="T19" fmla="*/ 429 h 583"/>
                      <a:gd name="T20" fmla="*/ 199 w 515"/>
                      <a:gd name="T21" fmla="*/ 37 h 583"/>
                      <a:gd name="T22" fmla="*/ 480 w 515"/>
                      <a:gd name="T23" fmla="*/ 154 h 583"/>
                      <a:gd name="T24" fmla="*/ 316 w 515"/>
                      <a:gd name="T25" fmla="*/ 546 h 583"/>
                      <a:gd name="T26" fmla="*/ 274 w 515"/>
                      <a:gd name="T27" fmla="*/ 528 h 583"/>
                      <a:gd name="T28" fmla="*/ 221 w 515"/>
                      <a:gd name="T29" fmla="*/ 540 h 583"/>
                      <a:gd name="T30" fmla="*/ 198 w 515"/>
                      <a:gd name="T31" fmla="*/ 531 h 583"/>
                      <a:gd name="T32" fmla="*/ 198 w 515"/>
                      <a:gd name="T33" fmla="*/ 535 h 583"/>
                      <a:gd name="T34" fmla="*/ 290 w 515"/>
                      <a:gd name="T35" fmla="*/ 574 h 583"/>
                      <a:gd name="T36" fmla="*/ 350 w 515"/>
                      <a:gd name="T37" fmla="*/ 549 h 583"/>
                      <a:gd name="T38" fmla="*/ 506 w 515"/>
                      <a:gd name="T39" fmla="*/ 175 h 583"/>
                      <a:gd name="T40" fmla="*/ 481 w 515"/>
                      <a:gd name="T41" fmla="*/ 116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15" h="583">
                        <a:moveTo>
                          <a:pt x="481" y="116"/>
                        </a:moveTo>
                        <a:cubicBezTo>
                          <a:pt x="225" y="9"/>
                          <a:pt x="225" y="9"/>
                          <a:pt x="225" y="9"/>
                        </a:cubicBezTo>
                        <a:cubicBezTo>
                          <a:pt x="202" y="0"/>
                          <a:pt x="175" y="10"/>
                          <a:pt x="166" y="34"/>
                        </a:cubicBezTo>
                        <a:cubicBezTo>
                          <a:pt x="10" y="408"/>
                          <a:pt x="10" y="408"/>
                          <a:pt x="10" y="408"/>
                        </a:cubicBezTo>
                        <a:cubicBezTo>
                          <a:pt x="0" y="431"/>
                          <a:pt x="11" y="457"/>
                          <a:pt x="34" y="467"/>
                        </a:cubicBezTo>
                        <a:cubicBezTo>
                          <a:pt x="128" y="506"/>
                          <a:pt x="128" y="506"/>
                          <a:pt x="128" y="506"/>
                        </a:cubicBezTo>
                        <a:cubicBezTo>
                          <a:pt x="129" y="505"/>
                          <a:pt x="130" y="504"/>
                          <a:pt x="131" y="503"/>
                        </a:cubicBezTo>
                        <a:cubicBezTo>
                          <a:pt x="108" y="493"/>
                          <a:pt x="108" y="493"/>
                          <a:pt x="108" y="493"/>
                        </a:cubicBezTo>
                        <a:cubicBezTo>
                          <a:pt x="89" y="485"/>
                          <a:pt x="79" y="467"/>
                          <a:pt x="82" y="448"/>
                        </a:cubicBezTo>
                        <a:cubicBezTo>
                          <a:pt x="36" y="429"/>
                          <a:pt x="36" y="429"/>
                          <a:pt x="36" y="429"/>
                        </a:cubicBezTo>
                        <a:cubicBezTo>
                          <a:pt x="199" y="37"/>
                          <a:pt x="199" y="37"/>
                          <a:pt x="199" y="37"/>
                        </a:cubicBezTo>
                        <a:cubicBezTo>
                          <a:pt x="480" y="154"/>
                          <a:pt x="480" y="154"/>
                          <a:pt x="480" y="154"/>
                        </a:cubicBezTo>
                        <a:cubicBezTo>
                          <a:pt x="316" y="546"/>
                          <a:pt x="316" y="546"/>
                          <a:pt x="316" y="546"/>
                        </a:cubicBezTo>
                        <a:cubicBezTo>
                          <a:pt x="274" y="528"/>
                          <a:pt x="274" y="528"/>
                          <a:pt x="274" y="528"/>
                        </a:cubicBezTo>
                        <a:cubicBezTo>
                          <a:pt x="262" y="543"/>
                          <a:pt x="240" y="548"/>
                          <a:pt x="221" y="540"/>
                        </a:cubicBezTo>
                        <a:cubicBezTo>
                          <a:pt x="198" y="531"/>
                          <a:pt x="198" y="531"/>
                          <a:pt x="198" y="531"/>
                        </a:cubicBezTo>
                        <a:cubicBezTo>
                          <a:pt x="198" y="533"/>
                          <a:pt x="198" y="534"/>
                          <a:pt x="198" y="535"/>
                        </a:cubicBezTo>
                        <a:cubicBezTo>
                          <a:pt x="290" y="574"/>
                          <a:pt x="290" y="574"/>
                          <a:pt x="290" y="574"/>
                        </a:cubicBezTo>
                        <a:cubicBezTo>
                          <a:pt x="313" y="583"/>
                          <a:pt x="340" y="572"/>
                          <a:pt x="350" y="549"/>
                        </a:cubicBezTo>
                        <a:cubicBezTo>
                          <a:pt x="506" y="175"/>
                          <a:pt x="506" y="175"/>
                          <a:pt x="506" y="175"/>
                        </a:cubicBezTo>
                        <a:cubicBezTo>
                          <a:pt x="515" y="152"/>
                          <a:pt x="504" y="125"/>
                          <a:pt x="481" y="116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5" name="Freeform 23">
                    <a:extLst>
                      <a:ext uri="{FF2B5EF4-FFF2-40B4-BE49-F238E27FC236}">
                        <a16:creationId xmlns:a16="http://schemas.microsoft.com/office/drawing/2014/main" id="{F1F9A20C-0531-448B-B3C8-72425B7CBD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5131" y="5388044"/>
                    <a:ext cx="410685" cy="304839"/>
                  </a:xfrm>
                  <a:custGeom>
                    <a:avLst/>
                    <a:gdLst>
                      <a:gd name="T0" fmla="*/ 142 w 205"/>
                      <a:gd name="T1" fmla="*/ 111 h 152"/>
                      <a:gd name="T2" fmla="*/ 195 w 205"/>
                      <a:gd name="T3" fmla="*/ 99 h 152"/>
                      <a:gd name="T4" fmla="*/ 202 w 205"/>
                      <a:gd name="T5" fmla="*/ 89 h 152"/>
                      <a:gd name="T6" fmla="*/ 205 w 205"/>
                      <a:gd name="T7" fmla="*/ 81 h 152"/>
                      <a:gd name="T8" fmla="*/ 9 w 205"/>
                      <a:gd name="T9" fmla="*/ 0 h 152"/>
                      <a:gd name="T10" fmla="*/ 6 w 205"/>
                      <a:gd name="T11" fmla="*/ 7 h 152"/>
                      <a:gd name="T12" fmla="*/ 3 w 205"/>
                      <a:gd name="T13" fmla="*/ 19 h 152"/>
                      <a:gd name="T14" fmla="*/ 29 w 205"/>
                      <a:gd name="T15" fmla="*/ 64 h 152"/>
                      <a:gd name="T16" fmla="*/ 52 w 205"/>
                      <a:gd name="T17" fmla="*/ 74 h 152"/>
                      <a:gd name="T18" fmla="*/ 49 w 205"/>
                      <a:gd name="T19" fmla="*/ 77 h 152"/>
                      <a:gd name="T20" fmla="*/ 41 w 205"/>
                      <a:gd name="T21" fmla="*/ 90 h 152"/>
                      <a:gd name="T22" fmla="*/ 63 w 205"/>
                      <a:gd name="T23" fmla="*/ 143 h 152"/>
                      <a:gd name="T24" fmla="*/ 116 w 205"/>
                      <a:gd name="T25" fmla="*/ 121 h 152"/>
                      <a:gd name="T26" fmla="*/ 119 w 205"/>
                      <a:gd name="T27" fmla="*/ 106 h 152"/>
                      <a:gd name="T28" fmla="*/ 119 w 205"/>
                      <a:gd name="T29" fmla="*/ 102 h 152"/>
                      <a:gd name="T30" fmla="*/ 142 w 205"/>
                      <a:gd name="T31" fmla="*/ 11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5" h="152">
                        <a:moveTo>
                          <a:pt x="142" y="111"/>
                        </a:moveTo>
                        <a:cubicBezTo>
                          <a:pt x="161" y="119"/>
                          <a:pt x="183" y="114"/>
                          <a:pt x="195" y="99"/>
                        </a:cubicBezTo>
                        <a:cubicBezTo>
                          <a:pt x="198" y="96"/>
                          <a:pt x="200" y="92"/>
                          <a:pt x="202" y="89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11"/>
                          <a:pt x="3" y="15"/>
                          <a:pt x="3" y="19"/>
                        </a:cubicBezTo>
                        <a:cubicBezTo>
                          <a:pt x="0" y="38"/>
                          <a:pt x="10" y="56"/>
                          <a:pt x="29" y="6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1" y="75"/>
                          <a:pt x="50" y="76"/>
                          <a:pt x="49" y="77"/>
                        </a:cubicBezTo>
                        <a:cubicBezTo>
                          <a:pt x="45" y="82"/>
                          <a:pt x="43" y="85"/>
                          <a:pt x="41" y="90"/>
                        </a:cubicBezTo>
                        <a:cubicBezTo>
                          <a:pt x="32" y="110"/>
                          <a:pt x="42" y="134"/>
                          <a:pt x="63" y="143"/>
                        </a:cubicBezTo>
                        <a:cubicBezTo>
                          <a:pt x="83" y="152"/>
                          <a:pt x="107" y="142"/>
                          <a:pt x="116" y="121"/>
                        </a:cubicBezTo>
                        <a:cubicBezTo>
                          <a:pt x="118" y="116"/>
                          <a:pt x="119" y="112"/>
                          <a:pt x="119" y="106"/>
                        </a:cubicBezTo>
                        <a:cubicBezTo>
                          <a:pt x="119" y="105"/>
                          <a:pt x="119" y="104"/>
                          <a:pt x="119" y="102"/>
                        </a:cubicBezTo>
                        <a:lnTo>
                          <a:pt x="142" y="111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6" name="Freeform 24">
                    <a:extLst>
                      <a:ext uri="{FF2B5EF4-FFF2-40B4-BE49-F238E27FC236}">
                        <a16:creationId xmlns:a16="http://schemas.microsoft.com/office/drawing/2014/main" id="{DE85A5CD-2851-4C0B-BE14-39D583CAB4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9647" y="5258488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7" name="Freeform 25">
                    <a:extLst>
                      <a:ext uri="{FF2B5EF4-FFF2-40B4-BE49-F238E27FC236}">
                        <a16:creationId xmlns:a16="http://schemas.microsoft.com/office/drawing/2014/main" id="{67232333-641D-4F23-A72C-EAEF0D353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7591" y="5192439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8" name="Freeform 26">
                    <a:extLst>
                      <a:ext uri="{FF2B5EF4-FFF2-40B4-BE49-F238E27FC236}">
                        <a16:creationId xmlns:a16="http://schemas.microsoft.com/office/drawing/2014/main" id="{3A46919A-C2AD-46B0-8174-19B9839428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534" y="5123851"/>
                    <a:ext cx="390363" cy="176129"/>
                  </a:xfrm>
                  <a:custGeom>
                    <a:avLst/>
                    <a:gdLst>
                      <a:gd name="T0" fmla="*/ 461 w 461"/>
                      <a:gd name="T1" fmla="*/ 189 h 208"/>
                      <a:gd name="T2" fmla="*/ 7 w 461"/>
                      <a:gd name="T3" fmla="*/ 0 h 208"/>
                      <a:gd name="T4" fmla="*/ 0 w 461"/>
                      <a:gd name="T5" fmla="*/ 19 h 208"/>
                      <a:gd name="T6" fmla="*/ 454 w 461"/>
                      <a:gd name="T7" fmla="*/ 208 h 208"/>
                      <a:gd name="T8" fmla="*/ 461 w 461"/>
                      <a:gd name="T9" fmla="*/ 189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8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9"/>
                        </a:lnTo>
                        <a:lnTo>
                          <a:pt x="454" y="208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9" name="Freeform 27">
                    <a:extLst>
                      <a:ext uri="{FF2B5EF4-FFF2-40B4-BE49-F238E27FC236}">
                        <a16:creationId xmlns:a16="http://schemas.microsoft.com/office/drawing/2014/main" id="{1D79DDBF-5184-4823-95F1-C3BFC5214C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3478" y="5057802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0" name="Freeform 28">
                    <a:extLst>
                      <a:ext uri="{FF2B5EF4-FFF2-40B4-BE49-F238E27FC236}">
                        <a16:creationId xmlns:a16="http://schemas.microsoft.com/office/drawing/2014/main" id="{CA73CB95-44EE-40DA-A9B9-6EEE0DD7C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421" y="4991754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1" name="Freeform 29">
                    <a:extLst>
                      <a:ext uri="{FF2B5EF4-FFF2-40B4-BE49-F238E27FC236}">
                        <a16:creationId xmlns:a16="http://schemas.microsoft.com/office/drawing/2014/main" id="{CB1AAFA5-6A22-409C-AE39-1017CF5875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7671" y="4925706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6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352" name="Freeform 30">
                  <a:extLst>
                    <a:ext uri="{FF2B5EF4-FFF2-40B4-BE49-F238E27FC236}">
                      <a16:creationId xmlns:a16="http://schemas.microsoft.com/office/drawing/2014/main" id="{043835CF-40CF-4B8E-BD6F-92AC3C06F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9849" y="4851189"/>
                  <a:ext cx="390363" cy="174435"/>
                </a:xfrm>
                <a:custGeom>
                  <a:avLst/>
                  <a:gdLst>
                    <a:gd name="T0" fmla="*/ 461 w 461"/>
                    <a:gd name="T1" fmla="*/ 190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9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90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9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3" name="Freeform 31">
                  <a:extLst>
                    <a:ext uri="{FF2B5EF4-FFF2-40B4-BE49-F238E27FC236}">
                      <a16:creationId xmlns:a16="http://schemas.microsoft.com/office/drawing/2014/main" id="{FAA6669B-96BC-4746-8C0C-2CE53E17E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792" y="4783448"/>
                  <a:ext cx="390363" cy="176129"/>
                </a:xfrm>
                <a:custGeom>
                  <a:avLst/>
                  <a:gdLst>
                    <a:gd name="T0" fmla="*/ 461 w 461"/>
                    <a:gd name="T1" fmla="*/ 189 h 208"/>
                    <a:gd name="T2" fmla="*/ 7 w 461"/>
                    <a:gd name="T3" fmla="*/ 0 h 208"/>
                    <a:gd name="T4" fmla="*/ 0 w 461"/>
                    <a:gd name="T5" fmla="*/ 19 h 208"/>
                    <a:gd name="T6" fmla="*/ 454 w 461"/>
                    <a:gd name="T7" fmla="*/ 208 h 208"/>
                    <a:gd name="T8" fmla="*/ 461 w 461"/>
                    <a:gd name="T9" fmla="*/ 189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8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454" y="208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7" name="Freeform 32">
                <a:extLst>
                  <a:ext uri="{FF2B5EF4-FFF2-40B4-BE49-F238E27FC236}">
                    <a16:creationId xmlns:a16="http://schemas.microsoft.com/office/drawing/2014/main" id="{9ABE36AA-21F3-4D92-B946-A30754B38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961" y="1911190"/>
                <a:ext cx="931451" cy="629153"/>
              </a:xfrm>
              <a:custGeom>
                <a:avLst/>
                <a:gdLst>
                  <a:gd name="T0" fmla="*/ 380 w 465"/>
                  <a:gd name="T1" fmla="*/ 85 h 314"/>
                  <a:gd name="T2" fmla="*/ 332 w 465"/>
                  <a:gd name="T3" fmla="*/ 57 h 314"/>
                  <a:gd name="T4" fmla="*/ 316 w 465"/>
                  <a:gd name="T5" fmla="*/ 0 h 314"/>
                  <a:gd name="T6" fmla="*/ 292 w 465"/>
                  <a:gd name="T7" fmla="*/ 3 h 314"/>
                  <a:gd name="T8" fmla="*/ 295 w 465"/>
                  <a:gd name="T9" fmla="*/ 59 h 314"/>
                  <a:gd name="T10" fmla="*/ 218 w 465"/>
                  <a:gd name="T11" fmla="*/ 68 h 314"/>
                  <a:gd name="T12" fmla="*/ 206 w 465"/>
                  <a:gd name="T13" fmla="*/ 69 h 314"/>
                  <a:gd name="T14" fmla="*/ 131 w 465"/>
                  <a:gd name="T15" fmla="*/ 78 h 314"/>
                  <a:gd name="T16" fmla="*/ 120 w 465"/>
                  <a:gd name="T17" fmla="*/ 23 h 314"/>
                  <a:gd name="T18" fmla="*/ 96 w 465"/>
                  <a:gd name="T19" fmla="*/ 26 h 314"/>
                  <a:gd name="T20" fmla="*/ 94 w 465"/>
                  <a:gd name="T21" fmla="*/ 85 h 314"/>
                  <a:gd name="T22" fmla="*/ 54 w 465"/>
                  <a:gd name="T23" fmla="*/ 123 h 314"/>
                  <a:gd name="T24" fmla="*/ 12 w 465"/>
                  <a:gd name="T25" fmla="*/ 314 h 314"/>
                  <a:gd name="T26" fmla="*/ 232 w 465"/>
                  <a:gd name="T27" fmla="*/ 288 h 314"/>
                  <a:gd name="T28" fmla="*/ 244 w 465"/>
                  <a:gd name="T29" fmla="*/ 286 h 314"/>
                  <a:gd name="T30" fmla="*/ 465 w 465"/>
                  <a:gd name="T31" fmla="*/ 260 h 314"/>
                  <a:gd name="T32" fmla="*/ 380 w 465"/>
                  <a:gd name="T33" fmla="*/ 8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4">
                    <a:moveTo>
                      <a:pt x="380" y="85"/>
                    </a:moveTo>
                    <a:cubicBezTo>
                      <a:pt x="329" y="67"/>
                      <a:pt x="352" y="90"/>
                      <a:pt x="332" y="57"/>
                    </a:cubicBezTo>
                    <a:cubicBezTo>
                      <a:pt x="322" y="41"/>
                      <a:pt x="316" y="0"/>
                      <a:pt x="316" y="0"/>
                    </a:cubicBezTo>
                    <a:cubicBezTo>
                      <a:pt x="292" y="3"/>
                      <a:pt x="292" y="3"/>
                      <a:pt x="292" y="3"/>
                    </a:cubicBezTo>
                    <a:cubicBezTo>
                      <a:pt x="295" y="59"/>
                      <a:pt x="295" y="59"/>
                      <a:pt x="295" y="59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100" y="67"/>
                      <a:pt x="94" y="85"/>
                    </a:cubicBezTo>
                    <a:cubicBezTo>
                      <a:pt x="82" y="121"/>
                      <a:pt x="99" y="94"/>
                      <a:pt x="54" y="123"/>
                    </a:cubicBezTo>
                    <a:cubicBezTo>
                      <a:pt x="9" y="153"/>
                      <a:pt x="0" y="213"/>
                      <a:pt x="12" y="314"/>
                    </a:cubicBezTo>
                    <a:cubicBezTo>
                      <a:pt x="232" y="288"/>
                      <a:pt x="232" y="288"/>
                      <a:pt x="232" y="288"/>
                    </a:cubicBezTo>
                    <a:cubicBezTo>
                      <a:pt x="244" y="286"/>
                      <a:pt x="244" y="286"/>
                      <a:pt x="244" y="286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53" y="160"/>
                      <a:pt x="430" y="103"/>
                      <a:pt x="380" y="8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Freeform 33">
                <a:extLst>
                  <a:ext uri="{FF2B5EF4-FFF2-40B4-BE49-F238E27FC236}">
                    <a16:creationId xmlns:a16="http://schemas.microsoft.com/office/drawing/2014/main" id="{028346F0-7854-4725-994B-83D9C9B8E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365" y="2423489"/>
                <a:ext cx="913669" cy="154960"/>
              </a:xfrm>
              <a:custGeom>
                <a:avLst/>
                <a:gdLst>
                  <a:gd name="T0" fmla="*/ 1079 w 1079"/>
                  <a:gd name="T1" fmla="*/ 57 h 183"/>
                  <a:gd name="T2" fmla="*/ 7 w 1079"/>
                  <a:gd name="T3" fmla="*/ 183 h 183"/>
                  <a:gd name="T4" fmla="*/ 0 w 1079"/>
                  <a:gd name="T5" fmla="*/ 126 h 183"/>
                  <a:gd name="T6" fmla="*/ 1072 w 1079"/>
                  <a:gd name="T7" fmla="*/ 0 h 183"/>
                  <a:gd name="T8" fmla="*/ 1079 w 1079"/>
                  <a:gd name="T9" fmla="*/ 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9" h="183">
                    <a:moveTo>
                      <a:pt x="1079" y="57"/>
                    </a:moveTo>
                    <a:lnTo>
                      <a:pt x="7" y="183"/>
                    </a:lnTo>
                    <a:lnTo>
                      <a:pt x="0" y="126"/>
                    </a:lnTo>
                    <a:lnTo>
                      <a:pt x="1072" y="0"/>
                    </a:lnTo>
                    <a:lnTo>
                      <a:pt x="1079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Freeform 34">
                <a:extLst>
                  <a:ext uri="{FF2B5EF4-FFF2-40B4-BE49-F238E27FC236}">
                    <a16:creationId xmlns:a16="http://schemas.microsoft.com/office/drawing/2014/main" id="{2672B06B-C471-4C95-9B21-AC1C39C3A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921" y="2072924"/>
                <a:ext cx="382742" cy="385282"/>
              </a:xfrm>
              <a:custGeom>
                <a:avLst/>
                <a:gdLst>
                  <a:gd name="T0" fmla="*/ 5 w 191"/>
                  <a:gd name="T1" fmla="*/ 107 h 192"/>
                  <a:gd name="T2" fmla="*/ 85 w 191"/>
                  <a:gd name="T3" fmla="*/ 6 h 192"/>
                  <a:gd name="T4" fmla="*/ 185 w 191"/>
                  <a:gd name="T5" fmla="*/ 85 h 192"/>
                  <a:gd name="T6" fmla="*/ 106 w 191"/>
                  <a:gd name="T7" fmla="*/ 186 h 192"/>
                  <a:gd name="T8" fmla="*/ 5 w 191"/>
                  <a:gd name="T9" fmla="*/ 10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2">
                    <a:moveTo>
                      <a:pt x="5" y="107"/>
                    </a:moveTo>
                    <a:cubicBezTo>
                      <a:pt x="0" y="57"/>
                      <a:pt x="35" y="12"/>
                      <a:pt x="85" y="6"/>
                    </a:cubicBezTo>
                    <a:cubicBezTo>
                      <a:pt x="135" y="0"/>
                      <a:pt x="180" y="36"/>
                      <a:pt x="185" y="85"/>
                    </a:cubicBezTo>
                    <a:cubicBezTo>
                      <a:pt x="191" y="135"/>
                      <a:pt x="156" y="180"/>
                      <a:pt x="106" y="186"/>
                    </a:cubicBezTo>
                    <a:cubicBezTo>
                      <a:pt x="56" y="192"/>
                      <a:pt x="11" y="156"/>
                      <a:pt x="5" y="1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Freeform 35">
                <a:extLst>
                  <a:ext uri="{FF2B5EF4-FFF2-40B4-BE49-F238E27FC236}">
                    <a16:creationId xmlns:a16="http://schemas.microsoft.com/office/drawing/2014/main" id="{AD86A0C6-B27B-4197-AFAD-4A711EA43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631" y="2100868"/>
                <a:ext cx="332782" cy="326855"/>
              </a:xfrm>
              <a:custGeom>
                <a:avLst/>
                <a:gdLst>
                  <a:gd name="T0" fmla="*/ 60 w 166"/>
                  <a:gd name="T1" fmla="*/ 151 h 163"/>
                  <a:gd name="T2" fmla="*/ 79 w 166"/>
                  <a:gd name="T3" fmla="*/ 155 h 163"/>
                  <a:gd name="T4" fmla="*/ 67 w 166"/>
                  <a:gd name="T5" fmla="*/ 163 h 163"/>
                  <a:gd name="T6" fmla="*/ 110 w 166"/>
                  <a:gd name="T7" fmla="*/ 139 h 163"/>
                  <a:gd name="T8" fmla="*/ 118 w 166"/>
                  <a:gd name="T9" fmla="*/ 157 h 163"/>
                  <a:gd name="T10" fmla="*/ 105 w 166"/>
                  <a:gd name="T11" fmla="*/ 152 h 163"/>
                  <a:gd name="T12" fmla="*/ 23 w 166"/>
                  <a:gd name="T13" fmla="*/ 124 h 163"/>
                  <a:gd name="T14" fmla="*/ 37 w 166"/>
                  <a:gd name="T15" fmla="*/ 139 h 163"/>
                  <a:gd name="T16" fmla="*/ 23 w 166"/>
                  <a:gd name="T17" fmla="*/ 138 h 163"/>
                  <a:gd name="T18" fmla="*/ 138 w 166"/>
                  <a:gd name="T19" fmla="*/ 112 h 163"/>
                  <a:gd name="T20" fmla="*/ 155 w 166"/>
                  <a:gd name="T21" fmla="*/ 122 h 163"/>
                  <a:gd name="T22" fmla="*/ 142 w 166"/>
                  <a:gd name="T23" fmla="*/ 126 h 163"/>
                  <a:gd name="T24" fmla="*/ 0 w 166"/>
                  <a:gd name="T25" fmla="*/ 92 h 163"/>
                  <a:gd name="T26" fmla="*/ 10 w 166"/>
                  <a:gd name="T27" fmla="*/ 81 h 163"/>
                  <a:gd name="T28" fmla="*/ 21 w 166"/>
                  <a:gd name="T29" fmla="*/ 90 h 163"/>
                  <a:gd name="T30" fmla="*/ 11 w 166"/>
                  <a:gd name="T31" fmla="*/ 101 h 163"/>
                  <a:gd name="T32" fmla="*/ 146 w 166"/>
                  <a:gd name="T33" fmla="*/ 75 h 163"/>
                  <a:gd name="T34" fmla="*/ 165 w 166"/>
                  <a:gd name="T35" fmla="*/ 72 h 163"/>
                  <a:gd name="T36" fmla="*/ 155 w 166"/>
                  <a:gd name="T37" fmla="*/ 83 h 163"/>
                  <a:gd name="T38" fmla="*/ 15 w 166"/>
                  <a:gd name="T39" fmla="*/ 55 h 163"/>
                  <a:gd name="T40" fmla="*/ 25 w 166"/>
                  <a:gd name="T41" fmla="*/ 38 h 163"/>
                  <a:gd name="T42" fmla="*/ 20 w 166"/>
                  <a:gd name="T43" fmla="*/ 57 h 163"/>
                  <a:gd name="T44" fmla="*/ 129 w 166"/>
                  <a:gd name="T45" fmla="*/ 40 h 163"/>
                  <a:gd name="T46" fmla="*/ 144 w 166"/>
                  <a:gd name="T47" fmla="*/ 26 h 163"/>
                  <a:gd name="T48" fmla="*/ 137 w 166"/>
                  <a:gd name="T49" fmla="*/ 43 h 163"/>
                  <a:gd name="T50" fmla="*/ 44 w 166"/>
                  <a:gd name="T51" fmla="*/ 20 h 163"/>
                  <a:gd name="T52" fmla="*/ 62 w 166"/>
                  <a:gd name="T53" fmla="*/ 12 h 163"/>
                  <a:gd name="T54" fmla="*/ 57 w 166"/>
                  <a:gd name="T55" fmla="*/ 25 h 163"/>
                  <a:gd name="T56" fmla="*/ 44 w 166"/>
                  <a:gd name="T57" fmla="*/ 20 h 163"/>
                  <a:gd name="T58" fmla="*/ 96 w 166"/>
                  <a:gd name="T59" fmla="*/ 21 h 163"/>
                  <a:gd name="T60" fmla="*/ 100 w 166"/>
                  <a:gd name="T61" fmla="*/ 1 h 163"/>
                  <a:gd name="T62" fmla="*/ 98 w 166"/>
                  <a:gd name="T63" fmla="*/ 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63">
                    <a:moveTo>
                      <a:pt x="67" y="163"/>
                    </a:moveTo>
                    <a:cubicBezTo>
                      <a:pt x="62" y="162"/>
                      <a:pt x="59" y="157"/>
                      <a:pt x="60" y="151"/>
                    </a:cubicBezTo>
                    <a:cubicBezTo>
                      <a:pt x="61" y="146"/>
                      <a:pt x="66" y="142"/>
                      <a:pt x="71" y="143"/>
                    </a:cubicBezTo>
                    <a:cubicBezTo>
                      <a:pt x="77" y="144"/>
                      <a:pt x="80" y="150"/>
                      <a:pt x="79" y="155"/>
                    </a:cubicBezTo>
                    <a:cubicBezTo>
                      <a:pt x="78" y="160"/>
                      <a:pt x="74" y="163"/>
                      <a:pt x="69" y="163"/>
                    </a:cubicBezTo>
                    <a:cubicBezTo>
                      <a:pt x="69" y="163"/>
                      <a:pt x="68" y="163"/>
                      <a:pt x="67" y="163"/>
                    </a:cubicBezTo>
                    <a:close/>
                    <a:moveTo>
                      <a:pt x="105" y="152"/>
                    </a:moveTo>
                    <a:cubicBezTo>
                      <a:pt x="103" y="147"/>
                      <a:pt x="105" y="141"/>
                      <a:pt x="110" y="139"/>
                    </a:cubicBezTo>
                    <a:cubicBezTo>
                      <a:pt x="115" y="136"/>
                      <a:pt x="121" y="139"/>
                      <a:pt x="123" y="144"/>
                    </a:cubicBezTo>
                    <a:cubicBezTo>
                      <a:pt x="125" y="149"/>
                      <a:pt x="123" y="155"/>
                      <a:pt x="118" y="157"/>
                    </a:cubicBezTo>
                    <a:cubicBezTo>
                      <a:pt x="117" y="158"/>
                      <a:pt x="115" y="158"/>
                      <a:pt x="114" y="158"/>
                    </a:cubicBezTo>
                    <a:cubicBezTo>
                      <a:pt x="110" y="158"/>
                      <a:pt x="107" y="156"/>
                      <a:pt x="105" y="152"/>
                    </a:cubicBezTo>
                    <a:close/>
                    <a:moveTo>
                      <a:pt x="23" y="138"/>
                    </a:moveTo>
                    <a:cubicBezTo>
                      <a:pt x="19" y="134"/>
                      <a:pt x="19" y="128"/>
                      <a:pt x="23" y="124"/>
                    </a:cubicBezTo>
                    <a:cubicBezTo>
                      <a:pt x="28" y="120"/>
                      <a:pt x="34" y="121"/>
                      <a:pt x="38" y="125"/>
                    </a:cubicBezTo>
                    <a:cubicBezTo>
                      <a:pt x="41" y="129"/>
                      <a:pt x="41" y="135"/>
                      <a:pt x="37" y="139"/>
                    </a:cubicBezTo>
                    <a:cubicBezTo>
                      <a:pt x="35" y="140"/>
                      <a:pt x="33" y="141"/>
                      <a:pt x="30" y="141"/>
                    </a:cubicBezTo>
                    <a:cubicBezTo>
                      <a:pt x="28" y="141"/>
                      <a:pt x="25" y="140"/>
                      <a:pt x="23" y="138"/>
                    </a:cubicBezTo>
                    <a:close/>
                    <a:moveTo>
                      <a:pt x="142" y="126"/>
                    </a:moveTo>
                    <a:cubicBezTo>
                      <a:pt x="137" y="123"/>
                      <a:pt x="135" y="117"/>
                      <a:pt x="138" y="112"/>
                    </a:cubicBezTo>
                    <a:cubicBezTo>
                      <a:pt x="141" y="108"/>
                      <a:pt x="147" y="106"/>
                      <a:pt x="152" y="109"/>
                    </a:cubicBezTo>
                    <a:cubicBezTo>
                      <a:pt x="156" y="111"/>
                      <a:pt x="158" y="117"/>
                      <a:pt x="155" y="122"/>
                    </a:cubicBezTo>
                    <a:cubicBezTo>
                      <a:pt x="154" y="126"/>
                      <a:pt x="150" y="127"/>
                      <a:pt x="147" y="127"/>
                    </a:cubicBezTo>
                    <a:cubicBezTo>
                      <a:pt x="145" y="127"/>
                      <a:pt x="143" y="127"/>
                      <a:pt x="142" y="126"/>
                    </a:cubicBezTo>
                    <a:close/>
                    <a:moveTo>
                      <a:pt x="1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86"/>
                      <a:pt x="4" y="81"/>
                      <a:pt x="10" y="81"/>
                    </a:cubicBezTo>
                    <a:cubicBezTo>
                      <a:pt x="15" y="80"/>
                      <a:pt x="20" y="84"/>
                      <a:pt x="21" y="89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2" y="95"/>
                      <a:pt x="18" y="100"/>
                      <a:pt x="13" y="101"/>
                    </a:cubicBezTo>
                    <a:cubicBezTo>
                      <a:pt x="12" y="101"/>
                      <a:pt x="11" y="101"/>
                      <a:pt x="11" y="101"/>
                    </a:cubicBezTo>
                    <a:cubicBezTo>
                      <a:pt x="6" y="101"/>
                      <a:pt x="1" y="97"/>
                      <a:pt x="1" y="92"/>
                    </a:cubicBezTo>
                    <a:close/>
                    <a:moveTo>
                      <a:pt x="146" y="75"/>
                    </a:moveTo>
                    <a:cubicBezTo>
                      <a:pt x="145" y="69"/>
                      <a:pt x="149" y="64"/>
                      <a:pt x="154" y="63"/>
                    </a:cubicBezTo>
                    <a:cubicBezTo>
                      <a:pt x="160" y="63"/>
                      <a:pt x="165" y="67"/>
                      <a:pt x="165" y="72"/>
                    </a:cubicBezTo>
                    <a:cubicBezTo>
                      <a:pt x="166" y="78"/>
                      <a:pt x="162" y="83"/>
                      <a:pt x="157" y="83"/>
                    </a:cubicBezTo>
                    <a:cubicBezTo>
                      <a:pt x="156" y="83"/>
                      <a:pt x="156" y="83"/>
                      <a:pt x="155" y="83"/>
                    </a:cubicBezTo>
                    <a:cubicBezTo>
                      <a:pt x="150" y="83"/>
                      <a:pt x="146" y="80"/>
                      <a:pt x="146" y="75"/>
                    </a:cubicBezTo>
                    <a:close/>
                    <a:moveTo>
                      <a:pt x="15" y="55"/>
                    </a:moveTo>
                    <a:cubicBezTo>
                      <a:pt x="10" y="53"/>
                      <a:pt x="9" y="46"/>
                      <a:pt x="11" y="42"/>
                    </a:cubicBezTo>
                    <a:cubicBezTo>
                      <a:pt x="14" y="37"/>
                      <a:pt x="20" y="35"/>
                      <a:pt x="25" y="38"/>
                    </a:cubicBezTo>
                    <a:cubicBezTo>
                      <a:pt x="30" y="41"/>
                      <a:pt x="32" y="47"/>
                      <a:pt x="29" y="51"/>
                    </a:cubicBezTo>
                    <a:cubicBezTo>
                      <a:pt x="27" y="55"/>
                      <a:pt x="24" y="57"/>
                      <a:pt x="20" y="57"/>
                    </a:cubicBezTo>
                    <a:cubicBezTo>
                      <a:pt x="18" y="57"/>
                      <a:pt x="17" y="56"/>
                      <a:pt x="15" y="55"/>
                    </a:cubicBezTo>
                    <a:close/>
                    <a:moveTo>
                      <a:pt x="129" y="40"/>
                    </a:moveTo>
                    <a:cubicBezTo>
                      <a:pt x="126" y="36"/>
                      <a:pt x="126" y="29"/>
                      <a:pt x="130" y="25"/>
                    </a:cubicBezTo>
                    <a:cubicBezTo>
                      <a:pt x="134" y="22"/>
                      <a:pt x="140" y="22"/>
                      <a:pt x="144" y="26"/>
                    </a:cubicBezTo>
                    <a:cubicBezTo>
                      <a:pt x="148" y="30"/>
                      <a:pt x="148" y="36"/>
                      <a:pt x="143" y="40"/>
                    </a:cubicBezTo>
                    <a:cubicBezTo>
                      <a:pt x="142" y="42"/>
                      <a:pt x="139" y="43"/>
                      <a:pt x="137" y="43"/>
                    </a:cubicBezTo>
                    <a:cubicBezTo>
                      <a:pt x="134" y="43"/>
                      <a:pt x="131" y="42"/>
                      <a:pt x="129" y="40"/>
                    </a:cubicBezTo>
                    <a:close/>
                    <a:moveTo>
                      <a:pt x="44" y="20"/>
                    </a:moveTo>
                    <a:cubicBezTo>
                      <a:pt x="42" y="15"/>
                      <a:pt x="44" y="9"/>
                      <a:pt x="49" y="7"/>
                    </a:cubicBezTo>
                    <a:cubicBezTo>
                      <a:pt x="54" y="5"/>
                      <a:pt x="60" y="7"/>
                      <a:pt x="62" y="12"/>
                    </a:cubicBezTo>
                    <a:cubicBezTo>
                      <a:pt x="64" y="17"/>
                      <a:pt x="62" y="21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5"/>
                      <a:pt x="54" y="26"/>
                      <a:pt x="53" y="26"/>
                    </a:cubicBezTo>
                    <a:cubicBezTo>
                      <a:pt x="49" y="26"/>
                      <a:pt x="46" y="24"/>
                      <a:pt x="44" y="20"/>
                    </a:cubicBezTo>
                    <a:close/>
                    <a:moveTo>
                      <a:pt x="96" y="21"/>
                    </a:move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0"/>
                      <a:pt x="87" y="14"/>
                      <a:pt x="88" y="9"/>
                    </a:cubicBezTo>
                    <a:cubicBezTo>
                      <a:pt x="89" y="3"/>
                      <a:pt x="94" y="0"/>
                      <a:pt x="100" y="1"/>
                    </a:cubicBezTo>
                    <a:cubicBezTo>
                      <a:pt x="105" y="2"/>
                      <a:pt x="108" y="7"/>
                      <a:pt x="107" y="13"/>
                    </a:cubicBezTo>
                    <a:cubicBezTo>
                      <a:pt x="106" y="18"/>
                      <a:pt x="102" y="21"/>
                      <a:pt x="98" y="21"/>
                    </a:cubicBezTo>
                    <a:cubicBezTo>
                      <a:pt x="97" y="21"/>
                      <a:pt x="96" y="21"/>
                      <a:pt x="96" y="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Freeform 36">
                <a:extLst>
                  <a:ext uri="{FF2B5EF4-FFF2-40B4-BE49-F238E27FC236}">
                    <a16:creationId xmlns:a16="http://schemas.microsoft.com/office/drawing/2014/main" id="{A7306401-C8C2-42A4-A2C6-DF37BD5CC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5897" y="2147440"/>
                <a:ext cx="238790" cy="236250"/>
              </a:xfrm>
              <a:custGeom>
                <a:avLst/>
                <a:gdLst>
                  <a:gd name="T0" fmla="*/ 4 w 119"/>
                  <a:gd name="T1" fmla="*/ 66 h 118"/>
                  <a:gd name="T2" fmla="*/ 53 w 119"/>
                  <a:gd name="T3" fmla="*/ 3 h 118"/>
                  <a:gd name="T4" fmla="*/ 115 w 119"/>
                  <a:gd name="T5" fmla="*/ 53 h 118"/>
                  <a:gd name="T6" fmla="*/ 66 w 119"/>
                  <a:gd name="T7" fmla="*/ 115 h 118"/>
                  <a:gd name="T8" fmla="*/ 4 w 119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8">
                    <a:moveTo>
                      <a:pt x="4" y="66"/>
                    </a:moveTo>
                    <a:cubicBezTo>
                      <a:pt x="0" y="35"/>
                      <a:pt x="22" y="7"/>
                      <a:pt x="53" y="3"/>
                    </a:cubicBezTo>
                    <a:cubicBezTo>
                      <a:pt x="84" y="0"/>
                      <a:pt x="111" y="22"/>
                      <a:pt x="115" y="53"/>
                    </a:cubicBezTo>
                    <a:cubicBezTo>
                      <a:pt x="119" y="83"/>
                      <a:pt x="97" y="111"/>
                      <a:pt x="66" y="115"/>
                    </a:cubicBezTo>
                    <a:cubicBezTo>
                      <a:pt x="35" y="118"/>
                      <a:pt x="8" y="96"/>
                      <a:pt x="4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Freeform 37">
                <a:extLst>
                  <a:ext uri="{FF2B5EF4-FFF2-40B4-BE49-F238E27FC236}">
                    <a16:creationId xmlns:a16="http://schemas.microsoft.com/office/drawing/2014/main" id="{431335FE-212E-434C-97C2-8D7683613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139" y="1773166"/>
                <a:ext cx="975483" cy="321774"/>
              </a:xfrm>
              <a:custGeom>
                <a:avLst/>
                <a:gdLst>
                  <a:gd name="T0" fmla="*/ 118 w 487"/>
                  <a:gd name="T1" fmla="*/ 149 h 161"/>
                  <a:gd name="T2" fmla="*/ 112 w 487"/>
                  <a:gd name="T3" fmla="*/ 98 h 161"/>
                  <a:gd name="T4" fmla="*/ 377 w 487"/>
                  <a:gd name="T5" fmla="*/ 67 h 161"/>
                  <a:gd name="T6" fmla="*/ 383 w 487"/>
                  <a:gd name="T7" fmla="*/ 118 h 161"/>
                  <a:gd name="T8" fmla="*/ 487 w 487"/>
                  <a:gd name="T9" fmla="*/ 105 h 161"/>
                  <a:gd name="T10" fmla="*/ 486 w 487"/>
                  <a:gd name="T11" fmla="*/ 87 h 161"/>
                  <a:gd name="T12" fmla="*/ 384 w 487"/>
                  <a:gd name="T13" fmla="*/ 6 h 161"/>
                  <a:gd name="T14" fmla="*/ 86 w 487"/>
                  <a:gd name="T15" fmla="*/ 41 h 161"/>
                  <a:gd name="T16" fmla="*/ 6 w 487"/>
                  <a:gd name="T17" fmla="*/ 143 h 161"/>
                  <a:gd name="T18" fmla="*/ 10 w 487"/>
                  <a:gd name="T19" fmla="*/ 161 h 161"/>
                  <a:gd name="T20" fmla="*/ 118 w 487"/>
                  <a:gd name="T21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61">
                    <a:moveTo>
                      <a:pt x="118" y="149"/>
                    </a:moveTo>
                    <a:cubicBezTo>
                      <a:pt x="112" y="98"/>
                      <a:pt x="112" y="98"/>
                      <a:pt x="112" y="98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83" y="118"/>
                      <a:pt x="383" y="118"/>
                      <a:pt x="383" y="118"/>
                    </a:cubicBezTo>
                    <a:cubicBezTo>
                      <a:pt x="487" y="105"/>
                      <a:pt x="487" y="105"/>
                      <a:pt x="487" y="105"/>
                    </a:cubicBezTo>
                    <a:cubicBezTo>
                      <a:pt x="487" y="99"/>
                      <a:pt x="487" y="93"/>
                      <a:pt x="486" y="87"/>
                    </a:cubicBezTo>
                    <a:cubicBezTo>
                      <a:pt x="480" y="36"/>
                      <a:pt x="435" y="0"/>
                      <a:pt x="384" y="6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36" y="47"/>
                      <a:pt x="0" y="93"/>
                      <a:pt x="6" y="143"/>
                    </a:cubicBezTo>
                    <a:cubicBezTo>
                      <a:pt x="6" y="149"/>
                      <a:pt x="8" y="156"/>
                      <a:pt x="10" y="161"/>
                    </a:cubicBezTo>
                    <a:lnTo>
                      <a:pt x="118" y="1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Freeform 38">
                <a:extLst>
                  <a:ext uri="{FF2B5EF4-FFF2-40B4-BE49-F238E27FC236}">
                    <a16:creationId xmlns:a16="http://schemas.microsoft.com/office/drawing/2014/main" id="{737D3017-9429-43E0-BE37-93CCEDB7E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1300" y="2012803"/>
                <a:ext cx="226935" cy="82137"/>
              </a:xfrm>
              <a:custGeom>
                <a:avLst/>
                <a:gdLst>
                  <a:gd name="T0" fmla="*/ 0 w 113"/>
                  <a:gd name="T1" fmla="*/ 12 h 41"/>
                  <a:gd name="T2" fmla="*/ 1 w 113"/>
                  <a:gd name="T3" fmla="*/ 23 h 41"/>
                  <a:gd name="T4" fmla="*/ 5 w 113"/>
                  <a:gd name="T5" fmla="*/ 41 h 41"/>
                  <a:gd name="T6" fmla="*/ 113 w 113"/>
                  <a:gd name="T7" fmla="*/ 29 h 41"/>
                  <a:gd name="T8" fmla="*/ 109 w 113"/>
                  <a:gd name="T9" fmla="*/ 0 h 41"/>
                  <a:gd name="T10" fmla="*/ 0 w 113"/>
                  <a:gd name="T1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41">
                    <a:moveTo>
                      <a:pt x="0" y="12"/>
                    </a:moveTo>
                    <a:cubicBezTo>
                      <a:pt x="0" y="16"/>
                      <a:pt x="0" y="20"/>
                      <a:pt x="1" y="23"/>
                    </a:cubicBezTo>
                    <a:cubicBezTo>
                      <a:pt x="1" y="29"/>
                      <a:pt x="3" y="36"/>
                      <a:pt x="5" y="4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Freeform 39">
                <a:extLst>
                  <a:ext uri="{FF2B5EF4-FFF2-40B4-BE49-F238E27FC236}">
                    <a16:creationId xmlns:a16="http://schemas.microsoft.com/office/drawing/2014/main" id="{E1143DB1-52EA-45B1-AEE3-5716B715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695" y="1924739"/>
                <a:ext cx="215927" cy="84677"/>
              </a:xfrm>
              <a:custGeom>
                <a:avLst/>
                <a:gdLst>
                  <a:gd name="T0" fmla="*/ 0 w 108"/>
                  <a:gd name="T1" fmla="*/ 13 h 42"/>
                  <a:gd name="T2" fmla="*/ 4 w 108"/>
                  <a:gd name="T3" fmla="*/ 42 h 42"/>
                  <a:gd name="T4" fmla="*/ 108 w 108"/>
                  <a:gd name="T5" fmla="*/ 29 h 42"/>
                  <a:gd name="T6" fmla="*/ 107 w 108"/>
                  <a:gd name="T7" fmla="*/ 11 h 42"/>
                  <a:gd name="T8" fmla="*/ 106 w 108"/>
                  <a:gd name="T9" fmla="*/ 0 h 42"/>
                  <a:gd name="T10" fmla="*/ 0 w 108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42">
                    <a:moveTo>
                      <a:pt x="0" y="1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3"/>
                      <a:pt x="108" y="17"/>
                      <a:pt x="107" y="11"/>
                    </a:cubicBezTo>
                    <a:cubicBezTo>
                      <a:pt x="107" y="7"/>
                      <a:pt x="106" y="4"/>
                      <a:pt x="106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Freeform 40">
                <a:extLst>
                  <a:ext uri="{FF2B5EF4-FFF2-40B4-BE49-F238E27FC236}">
                    <a16:creationId xmlns:a16="http://schemas.microsoft.com/office/drawing/2014/main" id="{C9EFC613-EA41-4ABD-964B-E1FD0625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9767" y="4669133"/>
                <a:ext cx="538548" cy="258266"/>
              </a:xfrm>
              <a:custGeom>
                <a:avLst/>
                <a:gdLst>
                  <a:gd name="T0" fmla="*/ 264 w 269"/>
                  <a:gd name="T1" fmla="*/ 129 h 129"/>
                  <a:gd name="T2" fmla="*/ 267 w 269"/>
                  <a:gd name="T3" fmla="*/ 120 h 129"/>
                  <a:gd name="T4" fmla="*/ 266 w 269"/>
                  <a:gd name="T5" fmla="*/ 95 h 129"/>
                  <a:gd name="T6" fmla="*/ 261 w 269"/>
                  <a:gd name="T7" fmla="*/ 82 h 129"/>
                  <a:gd name="T8" fmla="*/ 251 w 269"/>
                  <a:gd name="T9" fmla="*/ 70 h 129"/>
                  <a:gd name="T10" fmla="*/ 210 w 269"/>
                  <a:gd name="T11" fmla="*/ 56 h 129"/>
                  <a:gd name="T12" fmla="*/ 167 w 269"/>
                  <a:gd name="T13" fmla="*/ 23 h 129"/>
                  <a:gd name="T14" fmla="*/ 155 w 269"/>
                  <a:gd name="T15" fmla="*/ 25 h 129"/>
                  <a:gd name="T16" fmla="*/ 146 w 269"/>
                  <a:gd name="T17" fmla="*/ 13 h 129"/>
                  <a:gd name="T18" fmla="*/ 136 w 269"/>
                  <a:gd name="T19" fmla="*/ 6 h 129"/>
                  <a:gd name="T20" fmla="*/ 113 w 269"/>
                  <a:gd name="T21" fmla="*/ 0 h 129"/>
                  <a:gd name="T22" fmla="*/ 80 w 269"/>
                  <a:gd name="T23" fmla="*/ 15 h 129"/>
                  <a:gd name="T24" fmla="*/ 67 w 269"/>
                  <a:gd name="T25" fmla="*/ 48 h 129"/>
                  <a:gd name="T26" fmla="*/ 68 w 269"/>
                  <a:gd name="T27" fmla="*/ 58 h 129"/>
                  <a:gd name="T28" fmla="*/ 65 w 269"/>
                  <a:gd name="T29" fmla="*/ 57 h 129"/>
                  <a:gd name="T30" fmla="*/ 36 w 269"/>
                  <a:gd name="T31" fmla="*/ 89 h 129"/>
                  <a:gd name="T32" fmla="*/ 17 w 269"/>
                  <a:gd name="T33" fmla="*/ 98 h 129"/>
                  <a:gd name="T34" fmla="*/ 0 w 269"/>
                  <a:gd name="T35" fmla="*/ 125 h 129"/>
                  <a:gd name="T36" fmla="*/ 264 w 269"/>
                  <a:gd name="T3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129">
                    <a:moveTo>
                      <a:pt x="264" y="129"/>
                    </a:moveTo>
                    <a:cubicBezTo>
                      <a:pt x="265" y="126"/>
                      <a:pt x="266" y="123"/>
                      <a:pt x="267" y="120"/>
                    </a:cubicBezTo>
                    <a:cubicBezTo>
                      <a:pt x="269" y="112"/>
                      <a:pt x="269" y="104"/>
                      <a:pt x="266" y="95"/>
                    </a:cubicBezTo>
                    <a:cubicBezTo>
                      <a:pt x="265" y="90"/>
                      <a:pt x="263" y="86"/>
                      <a:pt x="261" y="82"/>
                    </a:cubicBezTo>
                    <a:cubicBezTo>
                      <a:pt x="258" y="78"/>
                      <a:pt x="255" y="74"/>
                      <a:pt x="251" y="70"/>
                    </a:cubicBezTo>
                    <a:cubicBezTo>
                      <a:pt x="240" y="60"/>
                      <a:pt x="225" y="55"/>
                      <a:pt x="210" y="56"/>
                    </a:cubicBezTo>
                    <a:cubicBezTo>
                      <a:pt x="205" y="37"/>
                      <a:pt x="187" y="23"/>
                      <a:pt x="167" y="23"/>
                    </a:cubicBezTo>
                    <a:cubicBezTo>
                      <a:pt x="163" y="23"/>
                      <a:pt x="159" y="23"/>
                      <a:pt x="155" y="25"/>
                    </a:cubicBezTo>
                    <a:cubicBezTo>
                      <a:pt x="153" y="20"/>
                      <a:pt x="150" y="16"/>
                      <a:pt x="146" y="13"/>
                    </a:cubicBezTo>
                    <a:cubicBezTo>
                      <a:pt x="143" y="11"/>
                      <a:pt x="139" y="8"/>
                      <a:pt x="136" y="6"/>
                    </a:cubicBezTo>
                    <a:cubicBezTo>
                      <a:pt x="129" y="2"/>
                      <a:pt x="121" y="0"/>
                      <a:pt x="113" y="0"/>
                    </a:cubicBezTo>
                    <a:cubicBezTo>
                      <a:pt x="100" y="0"/>
                      <a:pt x="88" y="6"/>
                      <a:pt x="80" y="15"/>
                    </a:cubicBezTo>
                    <a:cubicBezTo>
                      <a:pt x="71" y="24"/>
                      <a:pt x="66" y="36"/>
                      <a:pt x="67" y="48"/>
                    </a:cubicBezTo>
                    <a:cubicBezTo>
                      <a:pt x="67" y="51"/>
                      <a:pt x="67" y="54"/>
                      <a:pt x="68" y="58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44" y="57"/>
                      <a:pt x="35" y="73"/>
                      <a:pt x="36" y="89"/>
                    </a:cubicBezTo>
                    <a:cubicBezTo>
                      <a:pt x="29" y="91"/>
                      <a:pt x="23" y="93"/>
                      <a:pt x="17" y="98"/>
                    </a:cubicBezTo>
                    <a:cubicBezTo>
                      <a:pt x="8" y="105"/>
                      <a:pt x="1" y="115"/>
                      <a:pt x="0" y="125"/>
                    </a:cubicBezTo>
                    <a:lnTo>
                      <a:pt x="264" y="12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Freeform 41">
                <a:extLst>
                  <a:ext uri="{FF2B5EF4-FFF2-40B4-BE49-F238E27FC236}">
                    <a16:creationId xmlns:a16="http://schemas.microsoft.com/office/drawing/2014/main" id="{E320B3B6-65CC-4372-A8BC-332DF0B09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7832" y="5260181"/>
                <a:ext cx="398830" cy="398831"/>
              </a:xfrm>
              <a:custGeom>
                <a:avLst/>
                <a:gdLst>
                  <a:gd name="T0" fmla="*/ 127 w 199"/>
                  <a:gd name="T1" fmla="*/ 183 h 199"/>
                  <a:gd name="T2" fmla="*/ 15 w 199"/>
                  <a:gd name="T3" fmla="*/ 127 h 199"/>
                  <a:gd name="T4" fmla="*/ 71 w 199"/>
                  <a:gd name="T5" fmla="*/ 15 h 199"/>
                  <a:gd name="T6" fmla="*/ 183 w 199"/>
                  <a:gd name="T7" fmla="*/ 71 h 199"/>
                  <a:gd name="T8" fmla="*/ 127 w 199"/>
                  <a:gd name="T9" fmla="*/ 183 h 199"/>
                  <a:gd name="T10" fmla="*/ 76 w 199"/>
                  <a:gd name="T11" fmla="*/ 32 h 199"/>
                  <a:gd name="T12" fmla="*/ 32 w 199"/>
                  <a:gd name="T13" fmla="*/ 122 h 199"/>
                  <a:gd name="T14" fmla="*/ 122 w 199"/>
                  <a:gd name="T15" fmla="*/ 167 h 199"/>
                  <a:gd name="T16" fmla="*/ 166 w 199"/>
                  <a:gd name="T17" fmla="*/ 77 h 199"/>
                  <a:gd name="T18" fmla="*/ 76 w 199"/>
                  <a:gd name="T19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127" y="183"/>
                    </a:moveTo>
                    <a:cubicBezTo>
                      <a:pt x="81" y="199"/>
                      <a:pt x="31" y="174"/>
                      <a:pt x="15" y="127"/>
                    </a:cubicBezTo>
                    <a:cubicBezTo>
                      <a:pt x="0" y="81"/>
                      <a:pt x="25" y="31"/>
                      <a:pt x="71" y="15"/>
                    </a:cubicBezTo>
                    <a:cubicBezTo>
                      <a:pt x="117" y="0"/>
                      <a:pt x="167" y="25"/>
                      <a:pt x="183" y="71"/>
                    </a:cubicBezTo>
                    <a:cubicBezTo>
                      <a:pt x="199" y="117"/>
                      <a:pt x="174" y="167"/>
                      <a:pt x="127" y="183"/>
                    </a:cubicBezTo>
                    <a:close/>
                    <a:moveTo>
                      <a:pt x="76" y="32"/>
                    </a:moveTo>
                    <a:cubicBezTo>
                      <a:pt x="39" y="44"/>
                      <a:pt x="19" y="85"/>
                      <a:pt x="32" y="122"/>
                    </a:cubicBezTo>
                    <a:cubicBezTo>
                      <a:pt x="44" y="159"/>
                      <a:pt x="85" y="179"/>
                      <a:pt x="122" y="167"/>
                    </a:cubicBezTo>
                    <a:cubicBezTo>
                      <a:pt x="159" y="154"/>
                      <a:pt x="179" y="114"/>
                      <a:pt x="166" y="77"/>
                    </a:cubicBezTo>
                    <a:cubicBezTo>
                      <a:pt x="154" y="39"/>
                      <a:pt x="114" y="19"/>
                      <a:pt x="76" y="3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Freeform 42">
                <a:extLst>
                  <a:ext uri="{FF2B5EF4-FFF2-40B4-BE49-F238E27FC236}">
                    <a16:creationId xmlns:a16="http://schemas.microsoft.com/office/drawing/2014/main" id="{6D182DD6-10E0-470D-BE83-6B5B72F0E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0291" y="5354173"/>
                <a:ext cx="202379" cy="204073"/>
              </a:xfrm>
              <a:custGeom>
                <a:avLst/>
                <a:gdLst>
                  <a:gd name="T0" fmla="*/ 88 w 101"/>
                  <a:gd name="T1" fmla="*/ 28 h 102"/>
                  <a:gd name="T2" fmla="*/ 56 w 101"/>
                  <a:gd name="T3" fmla="*/ 39 h 102"/>
                  <a:gd name="T4" fmla="*/ 45 w 101"/>
                  <a:gd name="T5" fmla="*/ 8 h 102"/>
                  <a:gd name="T6" fmla="*/ 33 w 101"/>
                  <a:gd name="T7" fmla="*/ 2 h 102"/>
                  <a:gd name="T8" fmla="*/ 27 w 101"/>
                  <a:gd name="T9" fmla="*/ 14 h 102"/>
                  <a:gd name="T10" fmla="*/ 37 w 101"/>
                  <a:gd name="T11" fmla="*/ 45 h 102"/>
                  <a:gd name="T12" fmla="*/ 7 w 101"/>
                  <a:gd name="T13" fmla="*/ 55 h 102"/>
                  <a:gd name="T14" fmla="*/ 1 w 101"/>
                  <a:gd name="T15" fmla="*/ 67 h 102"/>
                  <a:gd name="T16" fmla="*/ 13 w 101"/>
                  <a:gd name="T17" fmla="*/ 73 h 102"/>
                  <a:gd name="T18" fmla="*/ 44 w 101"/>
                  <a:gd name="T19" fmla="*/ 63 h 102"/>
                  <a:gd name="T20" fmla="*/ 54 w 101"/>
                  <a:gd name="T21" fmla="*/ 94 h 102"/>
                  <a:gd name="T22" fmla="*/ 66 w 101"/>
                  <a:gd name="T23" fmla="*/ 100 h 102"/>
                  <a:gd name="T24" fmla="*/ 72 w 101"/>
                  <a:gd name="T25" fmla="*/ 88 h 102"/>
                  <a:gd name="T26" fmla="*/ 62 w 101"/>
                  <a:gd name="T27" fmla="*/ 57 h 102"/>
                  <a:gd name="T28" fmla="*/ 94 w 101"/>
                  <a:gd name="T29" fmla="*/ 46 h 102"/>
                  <a:gd name="T30" fmla="*/ 100 w 101"/>
                  <a:gd name="T31" fmla="*/ 34 h 102"/>
                  <a:gd name="T32" fmla="*/ 88 w 101"/>
                  <a:gd name="T33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02">
                    <a:moveTo>
                      <a:pt x="88" y="28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3"/>
                      <a:pt x="38" y="0"/>
                      <a:pt x="33" y="2"/>
                    </a:cubicBezTo>
                    <a:cubicBezTo>
                      <a:pt x="28" y="3"/>
                      <a:pt x="25" y="9"/>
                      <a:pt x="27" y="1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" y="57"/>
                      <a:pt x="0" y="62"/>
                      <a:pt x="1" y="67"/>
                    </a:cubicBezTo>
                    <a:cubicBezTo>
                      <a:pt x="3" y="72"/>
                      <a:pt x="8" y="75"/>
                      <a:pt x="13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6" y="99"/>
                      <a:pt x="61" y="102"/>
                      <a:pt x="66" y="100"/>
                    </a:cubicBezTo>
                    <a:cubicBezTo>
                      <a:pt x="71" y="98"/>
                      <a:pt x="74" y="93"/>
                      <a:pt x="72" y="8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9" y="45"/>
                      <a:pt x="101" y="39"/>
                      <a:pt x="100" y="34"/>
                    </a:cubicBezTo>
                    <a:cubicBezTo>
                      <a:pt x="98" y="29"/>
                      <a:pt x="92" y="26"/>
                      <a:pt x="88" y="2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Freeform 43">
                <a:extLst>
                  <a:ext uri="{FF2B5EF4-FFF2-40B4-BE49-F238E27FC236}">
                    <a16:creationId xmlns:a16="http://schemas.microsoft.com/office/drawing/2014/main" id="{B18915D2-3923-40E5-A5BE-70AB9391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4651351"/>
                <a:ext cx="446250" cy="796814"/>
              </a:xfrm>
              <a:custGeom>
                <a:avLst/>
                <a:gdLst>
                  <a:gd name="T0" fmla="*/ 163 w 223"/>
                  <a:gd name="T1" fmla="*/ 0 h 398"/>
                  <a:gd name="T2" fmla="*/ 163 w 223"/>
                  <a:gd name="T3" fmla="*/ 2 h 398"/>
                  <a:gd name="T4" fmla="*/ 163 w 223"/>
                  <a:gd name="T5" fmla="*/ 3 h 398"/>
                  <a:gd name="T6" fmla="*/ 162 w 223"/>
                  <a:gd name="T7" fmla="*/ 4 h 398"/>
                  <a:gd name="T8" fmla="*/ 162 w 223"/>
                  <a:gd name="T9" fmla="*/ 5 h 398"/>
                  <a:gd name="T10" fmla="*/ 161 w 223"/>
                  <a:gd name="T11" fmla="*/ 7 h 398"/>
                  <a:gd name="T12" fmla="*/ 1 w 223"/>
                  <a:gd name="T13" fmla="*/ 394 h 398"/>
                  <a:gd name="T14" fmla="*/ 0 w 223"/>
                  <a:gd name="T15" fmla="*/ 398 h 398"/>
                  <a:gd name="T16" fmla="*/ 0 w 223"/>
                  <a:gd name="T17" fmla="*/ 398 h 398"/>
                  <a:gd name="T18" fmla="*/ 2 w 223"/>
                  <a:gd name="T19" fmla="*/ 394 h 398"/>
                  <a:gd name="T20" fmla="*/ 0 w 223"/>
                  <a:gd name="T21" fmla="*/ 398 h 398"/>
                  <a:gd name="T22" fmla="*/ 223 w 223"/>
                  <a:gd name="T23" fmla="*/ 258 h 398"/>
                  <a:gd name="T24" fmla="*/ 163 w 223"/>
                  <a:gd name="T25" fmla="*/ 0 h 398"/>
                  <a:gd name="T26" fmla="*/ 163 w 223"/>
                  <a:gd name="T27" fmla="*/ 0 h 398"/>
                  <a:gd name="T28" fmla="*/ 163 w 223"/>
                  <a:gd name="T29" fmla="*/ 2 h 398"/>
                  <a:gd name="T30" fmla="*/ 163 w 223"/>
                  <a:gd name="T31" fmla="*/ 3 h 398"/>
                  <a:gd name="T32" fmla="*/ 162 w 223"/>
                  <a:gd name="T33" fmla="*/ 4 h 398"/>
                  <a:gd name="T34" fmla="*/ 162 w 223"/>
                  <a:gd name="T35" fmla="*/ 5 h 398"/>
                  <a:gd name="T36" fmla="*/ 161 w 223"/>
                  <a:gd name="T37" fmla="*/ 7 h 398"/>
                  <a:gd name="T38" fmla="*/ 162 w 223"/>
                  <a:gd name="T39" fmla="*/ 5 h 398"/>
                  <a:gd name="T40" fmla="*/ 162 w 223"/>
                  <a:gd name="T41" fmla="*/ 4 h 398"/>
                  <a:gd name="T42" fmla="*/ 163 w 223"/>
                  <a:gd name="T43" fmla="*/ 3 h 398"/>
                  <a:gd name="T44" fmla="*/ 163 w 223"/>
                  <a:gd name="T45" fmla="*/ 2 h 398"/>
                  <a:gd name="T46" fmla="*/ 163 w 223"/>
                  <a:gd name="T47" fmla="*/ 0 h 398"/>
                  <a:gd name="T48" fmla="*/ 163 w 223"/>
                  <a:gd name="T49" fmla="*/ 0 h 398"/>
                  <a:gd name="T50" fmla="*/ 163 w 223"/>
                  <a:gd name="T5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98">
                    <a:moveTo>
                      <a:pt x="163" y="0"/>
                    </a:move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1" y="6"/>
                      <a:pt x="161" y="7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5"/>
                      <a:pt x="0" y="397"/>
                      <a:pt x="0" y="398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396"/>
                      <a:pt x="1" y="395"/>
                      <a:pt x="2" y="394"/>
                    </a:cubicBezTo>
                    <a:cubicBezTo>
                      <a:pt x="1" y="395"/>
                      <a:pt x="0" y="396"/>
                      <a:pt x="0" y="398"/>
                    </a:cubicBezTo>
                    <a:cubicBezTo>
                      <a:pt x="223" y="258"/>
                      <a:pt x="223" y="258"/>
                      <a:pt x="223" y="25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3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2" y="7"/>
                      <a:pt x="161" y="7"/>
                    </a:cubicBezTo>
                    <a:cubicBezTo>
                      <a:pt x="162" y="7"/>
                      <a:pt x="162" y="6"/>
                      <a:pt x="162" y="5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3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Freeform 44">
                <a:extLst>
                  <a:ext uri="{FF2B5EF4-FFF2-40B4-BE49-F238E27FC236}">
                    <a16:creationId xmlns:a16="http://schemas.microsoft.com/office/drawing/2014/main" id="{F0587FFC-43F6-44EF-A855-B9F8C39BB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436" y="4403246"/>
                <a:ext cx="881492" cy="1071169"/>
              </a:xfrm>
              <a:custGeom>
                <a:avLst/>
                <a:gdLst>
                  <a:gd name="T0" fmla="*/ 263 w 440"/>
                  <a:gd name="T1" fmla="*/ 513 h 535"/>
                  <a:gd name="T2" fmla="*/ 263 w 440"/>
                  <a:gd name="T3" fmla="*/ 514 h 535"/>
                  <a:gd name="T4" fmla="*/ 251 w 440"/>
                  <a:gd name="T5" fmla="*/ 452 h 535"/>
                  <a:gd name="T6" fmla="*/ 220 w 440"/>
                  <a:gd name="T7" fmla="*/ 269 h 535"/>
                  <a:gd name="T8" fmla="*/ 374 w 440"/>
                  <a:gd name="T9" fmla="*/ 154 h 535"/>
                  <a:gd name="T10" fmla="*/ 440 w 440"/>
                  <a:gd name="T11" fmla="*/ 113 h 535"/>
                  <a:gd name="T12" fmla="*/ 440 w 440"/>
                  <a:gd name="T13" fmla="*/ 112 h 535"/>
                  <a:gd name="T14" fmla="*/ 439 w 440"/>
                  <a:gd name="T15" fmla="*/ 112 h 535"/>
                  <a:gd name="T16" fmla="*/ 439 w 440"/>
                  <a:gd name="T17" fmla="*/ 111 h 535"/>
                  <a:gd name="T18" fmla="*/ 439 w 440"/>
                  <a:gd name="T19" fmla="*/ 111 h 535"/>
                  <a:gd name="T20" fmla="*/ 428 w 440"/>
                  <a:gd name="T21" fmla="*/ 101 h 535"/>
                  <a:gd name="T22" fmla="*/ 195 w 440"/>
                  <a:gd name="T23" fmla="*/ 5 h 535"/>
                  <a:gd name="T24" fmla="*/ 164 w 440"/>
                  <a:gd name="T25" fmla="*/ 17 h 535"/>
                  <a:gd name="T26" fmla="*/ 5 w 440"/>
                  <a:gd name="T27" fmla="*/ 404 h 535"/>
                  <a:gd name="T28" fmla="*/ 17 w 440"/>
                  <a:gd name="T29" fmla="*/ 436 h 535"/>
                  <a:gd name="T30" fmla="*/ 250 w 440"/>
                  <a:gd name="T31" fmla="*/ 532 h 535"/>
                  <a:gd name="T32" fmla="*/ 269 w 440"/>
                  <a:gd name="T33" fmla="*/ 531 h 535"/>
                  <a:gd name="T34" fmla="*/ 267 w 440"/>
                  <a:gd name="T35" fmla="*/ 529 h 535"/>
                  <a:gd name="T36" fmla="*/ 268 w 440"/>
                  <a:gd name="T37" fmla="*/ 529 h 535"/>
                  <a:gd name="T38" fmla="*/ 264 w 440"/>
                  <a:gd name="T39" fmla="*/ 513 h 535"/>
                  <a:gd name="T40" fmla="*/ 263 w 440"/>
                  <a:gd name="T41" fmla="*/ 51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0" h="535">
                    <a:moveTo>
                      <a:pt x="263" y="513"/>
                    </a:moveTo>
                    <a:cubicBezTo>
                      <a:pt x="263" y="514"/>
                      <a:pt x="263" y="514"/>
                      <a:pt x="263" y="514"/>
                    </a:cubicBezTo>
                    <a:cubicBezTo>
                      <a:pt x="260" y="499"/>
                      <a:pt x="256" y="477"/>
                      <a:pt x="251" y="452"/>
                    </a:cubicBezTo>
                    <a:cubicBezTo>
                      <a:pt x="237" y="375"/>
                      <a:pt x="220" y="269"/>
                      <a:pt x="220" y="269"/>
                    </a:cubicBezTo>
                    <a:cubicBezTo>
                      <a:pt x="223" y="261"/>
                      <a:pt x="311" y="198"/>
                      <a:pt x="374" y="154"/>
                    </a:cubicBezTo>
                    <a:cubicBezTo>
                      <a:pt x="410" y="129"/>
                      <a:pt x="439" y="111"/>
                      <a:pt x="440" y="113"/>
                    </a:cubicBezTo>
                    <a:cubicBezTo>
                      <a:pt x="440" y="112"/>
                      <a:pt x="440" y="112"/>
                      <a:pt x="440" y="112"/>
                    </a:cubicBezTo>
                    <a:cubicBezTo>
                      <a:pt x="439" y="112"/>
                      <a:pt x="439" y="112"/>
                      <a:pt x="439" y="112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6" y="107"/>
                      <a:pt x="433" y="103"/>
                      <a:pt x="428" y="101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83" y="0"/>
                      <a:pt x="169" y="6"/>
                      <a:pt x="164" y="17"/>
                    </a:cubicBezTo>
                    <a:cubicBezTo>
                      <a:pt x="5" y="404"/>
                      <a:pt x="5" y="404"/>
                      <a:pt x="5" y="404"/>
                    </a:cubicBezTo>
                    <a:cubicBezTo>
                      <a:pt x="0" y="416"/>
                      <a:pt x="5" y="431"/>
                      <a:pt x="17" y="436"/>
                    </a:cubicBezTo>
                    <a:cubicBezTo>
                      <a:pt x="250" y="532"/>
                      <a:pt x="250" y="532"/>
                      <a:pt x="250" y="532"/>
                    </a:cubicBezTo>
                    <a:cubicBezTo>
                      <a:pt x="256" y="535"/>
                      <a:pt x="263" y="534"/>
                      <a:pt x="269" y="531"/>
                    </a:cubicBezTo>
                    <a:cubicBezTo>
                      <a:pt x="268" y="531"/>
                      <a:pt x="268" y="530"/>
                      <a:pt x="267" y="529"/>
                    </a:cubicBezTo>
                    <a:cubicBezTo>
                      <a:pt x="268" y="529"/>
                      <a:pt x="268" y="529"/>
                      <a:pt x="268" y="529"/>
                    </a:cubicBezTo>
                    <a:cubicBezTo>
                      <a:pt x="267" y="526"/>
                      <a:pt x="265" y="521"/>
                      <a:pt x="264" y="513"/>
                    </a:cubicBezTo>
                    <a:lnTo>
                      <a:pt x="263" y="5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Freeform 45">
                <a:extLst>
                  <a:ext uri="{FF2B5EF4-FFF2-40B4-BE49-F238E27FC236}">
                    <a16:creationId xmlns:a16="http://schemas.microsoft.com/office/drawing/2014/main" id="{1B13E1D8-C215-4306-A469-06B2CF74A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7278"/>
                <a:ext cx="1694" cy="169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Freeform 46">
                <a:extLst>
                  <a:ext uri="{FF2B5EF4-FFF2-40B4-BE49-F238E27FC236}">
                    <a16:creationId xmlns:a16="http://schemas.microsoft.com/office/drawing/2014/main" id="{EBA20058-0A90-47B4-BC20-DB70BAC12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Freeform 47">
                <a:extLst>
                  <a:ext uri="{FF2B5EF4-FFF2-40B4-BE49-F238E27FC236}">
                    <a16:creationId xmlns:a16="http://schemas.microsoft.com/office/drawing/2014/main" id="{610080F8-5A10-453B-BCC3-8F0F86C9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Freeform 48">
                <a:extLst>
                  <a:ext uri="{FF2B5EF4-FFF2-40B4-BE49-F238E27FC236}">
                    <a16:creationId xmlns:a16="http://schemas.microsoft.com/office/drawing/2014/main" id="{B909DB04-680C-4C04-85A1-3D2FF4790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0544"/>
                <a:ext cx="3387" cy="7621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Freeform 49">
                <a:extLst>
                  <a:ext uri="{FF2B5EF4-FFF2-40B4-BE49-F238E27FC236}">
                    <a16:creationId xmlns:a16="http://schemas.microsoft.com/office/drawing/2014/main" id="{39009E48-EEBA-4403-A139-554E782BD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423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Freeform 50">
                <a:extLst>
                  <a:ext uri="{FF2B5EF4-FFF2-40B4-BE49-F238E27FC236}">
                    <a16:creationId xmlns:a16="http://schemas.microsoft.com/office/drawing/2014/main" id="{BD9A6A72-9180-4B50-9300-B34B52D14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928" y="4661512"/>
                <a:ext cx="1694" cy="338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Freeform 51">
                <a:extLst>
                  <a:ext uri="{FF2B5EF4-FFF2-40B4-BE49-F238E27FC236}">
                    <a16:creationId xmlns:a16="http://schemas.microsoft.com/office/drawing/2014/main" id="{486BA754-3FF8-4780-8B94-1D91285AD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7117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Freeform 52">
                <a:extLst>
                  <a:ext uri="{FF2B5EF4-FFF2-40B4-BE49-F238E27FC236}">
                    <a16:creationId xmlns:a16="http://schemas.microsoft.com/office/drawing/2014/main" id="{6CD30624-1057-4F9A-B34A-285F35899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Freeform 53">
                <a:extLst>
                  <a:ext uri="{FF2B5EF4-FFF2-40B4-BE49-F238E27FC236}">
                    <a16:creationId xmlns:a16="http://schemas.microsoft.com/office/drawing/2014/main" id="{EAC1F6ED-ED1B-44EF-95A0-3A5B8688B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Freeform 54">
                <a:extLst>
                  <a:ext uri="{FF2B5EF4-FFF2-40B4-BE49-F238E27FC236}">
                    <a16:creationId xmlns:a16="http://schemas.microsoft.com/office/drawing/2014/main" id="{F9B7EFD8-6A6E-4B47-9222-900D21AE6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Freeform 55">
                <a:extLst>
                  <a:ext uri="{FF2B5EF4-FFF2-40B4-BE49-F238E27FC236}">
                    <a16:creationId xmlns:a16="http://schemas.microsoft.com/office/drawing/2014/main" id="{99C4D6C2-4E9B-4B46-B48A-3FF6DE55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Freeform 56">
                <a:extLst>
                  <a:ext uri="{FF2B5EF4-FFF2-40B4-BE49-F238E27FC236}">
                    <a16:creationId xmlns:a16="http://schemas.microsoft.com/office/drawing/2014/main" id="{658ABA20-3151-4FC3-98CD-6250F2E0D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Freeform 57">
                <a:extLst>
                  <a:ext uri="{FF2B5EF4-FFF2-40B4-BE49-F238E27FC236}">
                    <a16:creationId xmlns:a16="http://schemas.microsoft.com/office/drawing/2014/main" id="{D802BD1A-33AC-4EF3-B1E1-B3E639C0B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Freeform 58">
                <a:extLst>
                  <a:ext uri="{FF2B5EF4-FFF2-40B4-BE49-F238E27FC236}">
                    <a16:creationId xmlns:a16="http://schemas.microsoft.com/office/drawing/2014/main" id="{B9088E64-C9A1-4AF2-959F-C4E12EC73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Freeform 59">
                <a:extLst>
                  <a:ext uri="{FF2B5EF4-FFF2-40B4-BE49-F238E27FC236}">
                    <a16:creationId xmlns:a16="http://schemas.microsoft.com/office/drawing/2014/main" id="{A2C44C64-6935-4AA8-A747-77DA67DF3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Freeform 60">
                <a:extLst>
                  <a:ext uri="{FF2B5EF4-FFF2-40B4-BE49-F238E27FC236}">
                    <a16:creationId xmlns:a16="http://schemas.microsoft.com/office/drawing/2014/main" id="{FB687FD3-9E31-48A4-8E7A-4710F24D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Freeform 61">
                <a:extLst>
                  <a:ext uri="{FF2B5EF4-FFF2-40B4-BE49-F238E27FC236}">
                    <a16:creationId xmlns:a16="http://schemas.microsoft.com/office/drawing/2014/main" id="{6E00C68A-F003-4F0D-91C3-580765D3F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Freeform 62">
                <a:extLst>
                  <a:ext uri="{FF2B5EF4-FFF2-40B4-BE49-F238E27FC236}">
                    <a16:creationId xmlns:a16="http://schemas.microsoft.com/office/drawing/2014/main" id="{8F202389-D776-4A71-A412-DBFF46187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Freeform 63">
                <a:extLst>
                  <a:ext uri="{FF2B5EF4-FFF2-40B4-BE49-F238E27FC236}">
                    <a16:creationId xmlns:a16="http://schemas.microsoft.com/office/drawing/2014/main" id="{51807BA4-FCB4-446E-8FCE-260982FF2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Freeform 64">
                <a:extLst>
                  <a:ext uri="{FF2B5EF4-FFF2-40B4-BE49-F238E27FC236}">
                    <a16:creationId xmlns:a16="http://schemas.microsoft.com/office/drawing/2014/main" id="{91BDEFE3-BA49-4E26-A3D3-EE8998214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114" y="4625101"/>
                <a:ext cx="380201" cy="839153"/>
              </a:xfrm>
              <a:custGeom>
                <a:avLst/>
                <a:gdLst>
                  <a:gd name="T0" fmla="*/ 27 w 190"/>
                  <a:gd name="T1" fmla="*/ 411 h 419"/>
                  <a:gd name="T2" fmla="*/ 28 w 190"/>
                  <a:gd name="T3" fmla="*/ 407 h 419"/>
                  <a:gd name="T4" fmla="*/ 188 w 190"/>
                  <a:gd name="T5" fmla="*/ 20 h 419"/>
                  <a:gd name="T6" fmla="*/ 189 w 190"/>
                  <a:gd name="T7" fmla="*/ 18 h 419"/>
                  <a:gd name="T8" fmla="*/ 189 w 190"/>
                  <a:gd name="T9" fmla="*/ 17 h 419"/>
                  <a:gd name="T10" fmla="*/ 190 w 190"/>
                  <a:gd name="T11" fmla="*/ 16 h 419"/>
                  <a:gd name="T12" fmla="*/ 190 w 190"/>
                  <a:gd name="T13" fmla="*/ 15 h 419"/>
                  <a:gd name="T14" fmla="*/ 190 w 190"/>
                  <a:gd name="T15" fmla="*/ 13 h 419"/>
                  <a:gd name="T16" fmla="*/ 190 w 190"/>
                  <a:gd name="T17" fmla="*/ 13 h 419"/>
                  <a:gd name="T18" fmla="*/ 190 w 190"/>
                  <a:gd name="T19" fmla="*/ 12 h 419"/>
                  <a:gd name="T20" fmla="*/ 190 w 190"/>
                  <a:gd name="T21" fmla="*/ 11 h 419"/>
                  <a:gd name="T22" fmla="*/ 190 w 190"/>
                  <a:gd name="T23" fmla="*/ 10 h 419"/>
                  <a:gd name="T24" fmla="*/ 190 w 190"/>
                  <a:gd name="T25" fmla="*/ 9 h 419"/>
                  <a:gd name="T26" fmla="*/ 190 w 190"/>
                  <a:gd name="T27" fmla="*/ 8 h 419"/>
                  <a:gd name="T28" fmla="*/ 189 w 190"/>
                  <a:gd name="T29" fmla="*/ 6 h 419"/>
                  <a:gd name="T30" fmla="*/ 189 w 190"/>
                  <a:gd name="T31" fmla="*/ 5 h 419"/>
                  <a:gd name="T32" fmla="*/ 189 w 190"/>
                  <a:gd name="T33" fmla="*/ 4 h 419"/>
                  <a:gd name="T34" fmla="*/ 188 w 190"/>
                  <a:gd name="T35" fmla="*/ 3 h 419"/>
                  <a:gd name="T36" fmla="*/ 188 w 190"/>
                  <a:gd name="T37" fmla="*/ 2 h 419"/>
                  <a:gd name="T38" fmla="*/ 188 w 190"/>
                  <a:gd name="T39" fmla="*/ 2 h 419"/>
                  <a:gd name="T40" fmla="*/ 188 w 190"/>
                  <a:gd name="T41" fmla="*/ 2 h 419"/>
                  <a:gd name="T42" fmla="*/ 188 w 190"/>
                  <a:gd name="T43" fmla="*/ 1 h 419"/>
                  <a:gd name="T44" fmla="*/ 188 w 190"/>
                  <a:gd name="T45" fmla="*/ 2 h 419"/>
                  <a:gd name="T46" fmla="*/ 122 w 190"/>
                  <a:gd name="T47" fmla="*/ 43 h 419"/>
                  <a:gd name="T48" fmla="*/ 0 w 190"/>
                  <a:gd name="T49" fmla="*/ 341 h 419"/>
                  <a:gd name="T50" fmla="*/ 12 w 190"/>
                  <a:gd name="T51" fmla="*/ 402 h 419"/>
                  <a:gd name="T52" fmla="*/ 16 w 190"/>
                  <a:gd name="T53" fmla="*/ 418 h 419"/>
                  <a:gd name="T54" fmla="*/ 17 w 190"/>
                  <a:gd name="T55" fmla="*/ 419 h 419"/>
                  <a:gd name="T56" fmla="*/ 17 w 190"/>
                  <a:gd name="T57" fmla="*/ 419 h 419"/>
                  <a:gd name="T58" fmla="*/ 17 w 190"/>
                  <a:gd name="T59" fmla="*/ 419 h 419"/>
                  <a:gd name="T60" fmla="*/ 20 w 190"/>
                  <a:gd name="T61" fmla="*/ 417 h 419"/>
                  <a:gd name="T62" fmla="*/ 21 w 190"/>
                  <a:gd name="T63" fmla="*/ 417 h 419"/>
                  <a:gd name="T64" fmla="*/ 24 w 190"/>
                  <a:gd name="T65" fmla="*/ 414 h 419"/>
                  <a:gd name="T66" fmla="*/ 24 w 190"/>
                  <a:gd name="T67" fmla="*/ 414 h 419"/>
                  <a:gd name="T68" fmla="*/ 27 w 190"/>
                  <a:gd name="T69" fmla="*/ 411 h 419"/>
                  <a:gd name="T70" fmla="*/ 26 w 190"/>
                  <a:gd name="T71" fmla="*/ 411 h 419"/>
                  <a:gd name="T72" fmla="*/ 27 w 190"/>
                  <a:gd name="T73" fmla="*/ 41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419">
                    <a:moveTo>
                      <a:pt x="27" y="411"/>
                    </a:moveTo>
                    <a:cubicBezTo>
                      <a:pt x="27" y="410"/>
                      <a:pt x="28" y="408"/>
                      <a:pt x="28" y="407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19"/>
                      <a:pt x="189" y="19"/>
                      <a:pt x="189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89" y="17"/>
                      <a:pt x="189" y="16"/>
                      <a:pt x="190" y="16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4"/>
                      <a:pt x="190" y="14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1"/>
                      <a:pt x="190" y="11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7"/>
                      <a:pt x="190" y="7"/>
                      <a:pt x="189" y="6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89" y="5"/>
                      <a:pt x="189" y="5"/>
                      <a:pt x="189" y="4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7" y="0"/>
                      <a:pt x="158" y="18"/>
                      <a:pt x="122" y="43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4" y="366"/>
                      <a:pt x="8" y="388"/>
                      <a:pt x="12" y="402"/>
                    </a:cubicBezTo>
                    <a:cubicBezTo>
                      <a:pt x="13" y="410"/>
                      <a:pt x="15" y="415"/>
                      <a:pt x="16" y="418"/>
                    </a:cubicBezTo>
                    <a:cubicBezTo>
                      <a:pt x="16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8" y="419"/>
                      <a:pt x="19" y="418"/>
                      <a:pt x="20" y="417"/>
                    </a:cubicBezTo>
                    <a:cubicBezTo>
                      <a:pt x="21" y="417"/>
                      <a:pt x="21" y="417"/>
                      <a:pt x="21" y="417"/>
                    </a:cubicBezTo>
                    <a:cubicBezTo>
                      <a:pt x="22" y="416"/>
                      <a:pt x="23" y="415"/>
                      <a:pt x="24" y="414"/>
                    </a:cubicBezTo>
                    <a:cubicBezTo>
                      <a:pt x="24" y="414"/>
                      <a:pt x="24" y="414"/>
                      <a:pt x="24" y="414"/>
                    </a:cubicBezTo>
                    <a:cubicBezTo>
                      <a:pt x="25" y="413"/>
                      <a:pt x="26" y="412"/>
                      <a:pt x="27" y="411"/>
                    </a:cubicBezTo>
                    <a:cubicBezTo>
                      <a:pt x="26" y="411"/>
                      <a:pt x="26" y="411"/>
                      <a:pt x="26" y="411"/>
                    </a:cubicBezTo>
                    <a:lnTo>
                      <a:pt x="27" y="41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Freeform 65">
                <a:extLst>
                  <a:ext uri="{FF2B5EF4-FFF2-40B4-BE49-F238E27FC236}">
                    <a16:creationId xmlns:a16="http://schemas.microsoft.com/office/drawing/2014/main" id="{16C1CC35-1950-4DD2-BEDB-9F5307573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759" y="4711472"/>
                <a:ext cx="308226" cy="596976"/>
              </a:xfrm>
              <a:custGeom>
                <a:avLst/>
                <a:gdLst>
                  <a:gd name="T0" fmla="*/ 0 w 154"/>
                  <a:gd name="T1" fmla="*/ 115 h 298"/>
                  <a:gd name="T2" fmla="*/ 31 w 154"/>
                  <a:gd name="T3" fmla="*/ 298 h 298"/>
                  <a:gd name="T4" fmla="*/ 32 w 154"/>
                  <a:gd name="T5" fmla="*/ 298 h 298"/>
                  <a:gd name="T6" fmla="*/ 154 w 154"/>
                  <a:gd name="T7" fmla="*/ 0 h 298"/>
                  <a:gd name="T8" fmla="*/ 0 w 154"/>
                  <a:gd name="T9" fmla="*/ 1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98">
                    <a:moveTo>
                      <a:pt x="0" y="115"/>
                    </a:moveTo>
                    <a:cubicBezTo>
                      <a:pt x="0" y="115"/>
                      <a:pt x="17" y="221"/>
                      <a:pt x="31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91" y="44"/>
                      <a:pt x="3" y="107"/>
                      <a:pt x="0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Freeform 66">
                <a:extLst>
                  <a:ext uri="{FF2B5EF4-FFF2-40B4-BE49-F238E27FC236}">
                    <a16:creationId xmlns:a16="http://schemas.microsoft.com/office/drawing/2014/main" id="{E7DD5BA1-7383-43F3-89AC-9B0E1235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793" y="4321109"/>
                <a:ext cx="298911" cy="290443"/>
              </a:xfrm>
              <a:custGeom>
                <a:avLst/>
                <a:gdLst>
                  <a:gd name="T0" fmla="*/ 50 w 353"/>
                  <a:gd name="T1" fmla="*/ 324 h 343"/>
                  <a:gd name="T2" fmla="*/ 81 w 353"/>
                  <a:gd name="T3" fmla="*/ 205 h 343"/>
                  <a:gd name="T4" fmla="*/ 0 w 353"/>
                  <a:gd name="T5" fmla="*/ 113 h 343"/>
                  <a:gd name="T6" fmla="*/ 123 w 353"/>
                  <a:gd name="T7" fmla="*/ 104 h 343"/>
                  <a:gd name="T8" fmla="*/ 187 w 353"/>
                  <a:gd name="T9" fmla="*/ 0 h 343"/>
                  <a:gd name="T10" fmla="*/ 232 w 353"/>
                  <a:gd name="T11" fmla="*/ 113 h 343"/>
                  <a:gd name="T12" fmla="*/ 353 w 353"/>
                  <a:gd name="T13" fmla="*/ 141 h 343"/>
                  <a:gd name="T14" fmla="*/ 258 w 353"/>
                  <a:gd name="T15" fmla="*/ 220 h 343"/>
                  <a:gd name="T16" fmla="*/ 268 w 353"/>
                  <a:gd name="T17" fmla="*/ 343 h 343"/>
                  <a:gd name="T18" fmla="*/ 164 w 353"/>
                  <a:gd name="T19" fmla="*/ 276 h 343"/>
                  <a:gd name="T20" fmla="*/ 50 w 353"/>
                  <a:gd name="T21" fmla="*/ 32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43">
                    <a:moveTo>
                      <a:pt x="50" y="324"/>
                    </a:moveTo>
                    <a:lnTo>
                      <a:pt x="81" y="205"/>
                    </a:lnTo>
                    <a:lnTo>
                      <a:pt x="0" y="113"/>
                    </a:lnTo>
                    <a:lnTo>
                      <a:pt x="123" y="104"/>
                    </a:lnTo>
                    <a:lnTo>
                      <a:pt x="187" y="0"/>
                    </a:lnTo>
                    <a:lnTo>
                      <a:pt x="232" y="113"/>
                    </a:lnTo>
                    <a:lnTo>
                      <a:pt x="353" y="141"/>
                    </a:lnTo>
                    <a:lnTo>
                      <a:pt x="258" y="220"/>
                    </a:lnTo>
                    <a:lnTo>
                      <a:pt x="268" y="343"/>
                    </a:lnTo>
                    <a:lnTo>
                      <a:pt x="164" y="276"/>
                    </a:lnTo>
                    <a:lnTo>
                      <a:pt x="50" y="32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Freeform 67">
                <a:extLst>
                  <a:ext uri="{FF2B5EF4-FFF2-40B4-BE49-F238E27FC236}">
                    <a16:creationId xmlns:a16="http://schemas.microsoft.com/office/drawing/2014/main" id="{C5AA2234-8545-49AD-A1E4-7457F615C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872" y="2480223"/>
                <a:ext cx="224395" cy="227782"/>
              </a:xfrm>
              <a:custGeom>
                <a:avLst/>
                <a:gdLst>
                  <a:gd name="T0" fmla="*/ 265 w 265"/>
                  <a:gd name="T1" fmla="*/ 71 h 269"/>
                  <a:gd name="T2" fmla="*/ 76 w 265"/>
                  <a:gd name="T3" fmla="*/ 269 h 269"/>
                  <a:gd name="T4" fmla="*/ 0 w 265"/>
                  <a:gd name="T5" fmla="*/ 198 h 269"/>
                  <a:gd name="T6" fmla="*/ 192 w 265"/>
                  <a:gd name="T7" fmla="*/ 0 h 269"/>
                  <a:gd name="T8" fmla="*/ 265 w 265"/>
                  <a:gd name="T9" fmla="*/ 7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9">
                    <a:moveTo>
                      <a:pt x="265" y="71"/>
                    </a:moveTo>
                    <a:lnTo>
                      <a:pt x="76" y="269"/>
                    </a:lnTo>
                    <a:lnTo>
                      <a:pt x="0" y="198"/>
                    </a:lnTo>
                    <a:lnTo>
                      <a:pt x="192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Freeform 68">
                <a:extLst>
                  <a:ext uri="{FF2B5EF4-FFF2-40B4-BE49-F238E27FC236}">
                    <a16:creationId xmlns:a16="http://schemas.microsoft.com/office/drawing/2014/main" id="{ABF476B5-E3CE-4AA0-90E1-F7AFF69C5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53" y="1874779"/>
                <a:ext cx="749395" cy="733306"/>
              </a:xfrm>
              <a:custGeom>
                <a:avLst/>
                <a:gdLst>
                  <a:gd name="T0" fmla="*/ 885 w 885"/>
                  <a:gd name="T1" fmla="*/ 672 h 866"/>
                  <a:gd name="T2" fmla="*/ 700 w 885"/>
                  <a:gd name="T3" fmla="*/ 866 h 866"/>
                  <a:gd name="T4" fmla="*/ 0 w 885"/>
                  <a:gd name="T5" fmla="*/ 194 h 866"/>
                  <a:gd name="T6" fmla="*/ 185 w 885"/>
                  <a:gd name="T7" fmla="*/ 0 h 866"/>
                  <a:gd name="T8" fmla="*/ 885 w 885"/>
                  <a:gd name="T9" fmla="*/ 672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866">
                    <a:moveTo>
                      <a:pt x="885" y="672"/>
                    </a:moveTo>
                    <a:lnTo>
                      <a:pt x="700" y="866"/>
                    </a:lnTo>
                    <a:lnTo>
                      <a:pt x="0" y="194"/>
                    </a:lnTo>
                    <a:lnTo>
                      <a:pt x="185" y="0"/>
                    </a:lnTo>
                    <a:lnTo>
                      <a:pt x="885" y="6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Freeform 69">
                <a:extLst>
                  <a:ext uri="{FF2B5EF4-FFF2-40B4-BE49-F238E27FC236}">
                    <a16:creationId xmlns:a16="http://schemas.microsoft.com/office/drawing/2014/main" id="{6D13000E-2AF1-4E88-B0E8-333BF6C62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308" y="1943368"/>
                <a:ext cx="620685" cy="598669"/>
              </a:xfrm>
              <a:custGeom>
                <a:avLst/>
                <a:gdLst>
                  <a:gd name="T0" fmla="*/ 733 w 733"/>
                  <a:gd name="T1" fmla="*/ 671 h 707"/>
                  <a:gd name="T2" fmla="*/ 700 w 733"/>
                  <a:gd name="T3" fmla="*/ 707 h 707"/>
                  <a:gd name="T4" fmla="*/ 0 w 733"/>
                  <a:gd name="T5" fmla="*/ 35 h 707"/>
                  <a:gd name="T6" fmla="*/ 33 w 733"/>
                  <a:gd name="T7" fmla="*/ 0 h 707"/>
                  <a:gd name="T8" fmla="*/ 733 w 733"/>
                  <a:gd name="T9" fmla="*/ 671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707">
                    <a:moveTo>
                      <a:pt x="733" y="671"/>
                    </a:moveTo>
                    <a:lnTo>
                      <a:pt x="700" y="707"/>
                    </a:lnTo>
                    <a:lnTo>
                      <a:pt x="0" y="35"/>
                    </a:lnTo>
                    <a:lnTo>
                      <a:pt x="33" y="0"/>
                    </a:lnTo>
                    <a:lnTo>
                      <a:pt x="733" y="6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Freeform 70">
                <a:extLst>
                  <a:ext uri="{FF2B5EF4-FFF2-40B4-BE49-F238E27FC236}">
                    <a16:creationId xmlns:a16="http://schemas.microsoft.com/office/drawing/2014/main" id="{CDF1169D-9845-4986-AED8-ED8BBA818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2307" y="2443811"/>
                <a:ext cx="224395" cy="228629"/>
              </a:xfrm>
              <a:custGeom>
                <a:avLst/>
                <a:gdLst>
                  <a:gd name="T0" fmla="*/ 265 w 265"/>
                  <a:gd name="T1" fmla="*/ 71 h 270"/>
                  <a:gd name="T2" fmla="*/ 73 w 265"/>
                  <a:gd name="T3" fmla="*/ 270 h 270"/>
                  <a:gd name="T4" fmla="*/ 0 w 265"/>
                  <a:gd name="T5" fmla="*/ 199 h 270"/>
                  <a:gd name="T6" fmla="*/ 189 w 265"/>
                  <a:gd name="T7" fmla="*/ 0 h 270"/>
                  <a:gd name="T8" fmla="*/ 265 w 265"/>
                  <a:gd name="T9" fmla="*/ 7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70">
                    <a:moveTo>
                      <a:pt x="265" y="71"/>
                    </a:moveTo>
                    <a:lnTo>
                      <a:pt x="73" y="270"/>
                    </a:lnTo>
                    <a:lnTo>
                      <a:pt x="0" y="199"/>
                    </a:lnTo>
                    <a:lnTo>
                      <a:pt x="189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Freeform 71">
                <a:extLst>
                  <a:ext uri="{FF2B5EF4-FFF2-40B4-BE49-F238E27FC236}">
                    <a16:creationId xmlns:a16="http://schemas.microsoft.com/office/drawing/2014/main" id="{64E56936-9F56-4750-B20A-13CBF2CC4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8638" y="1774860"/>
                <a:ext cx="268427" cy="264193"/>
              </a:xfrm>
              <a:custGeom>
                <a:avLst/>
                <a:gdLst>
                  <a:gd name="T0" fmla="*/ 135 w 317"/>
                  <a:gd name="T1" fmla="*/ 312 h 312"/>
                  <a:gd name="T2" fmla="*/ 0 w 317"/>
                  <a:gd name="T3" fmla="*/ 0 h 312"/>
                  <a:gd name="T4" fmla="*/ 317 w 317"/>
                  <a:gd name="T5" fmla="*/ 121 h 312"/>
                  <a:gd name="T6" fmla="*/ 135 w 317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312">
                    <a:moveTo>
                      <a:pt x="135" y="312"/>
                    </a:moveTo>
                    <a:lnTo>
                      <a:pt x="0" y="0"/>
                    </a:lnTo>
                    <a:lnTo>
                      <a:pt x="317" y="121"/>
                    </a:lnTo>
                    <a:lnTo>
                      <a:pt x="135" y="3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Freeform 72">
                <a:extLst>
                  <a:ext uri="{FF2B5EF4-FFF2-40B4-BE49-F238E27FC236}">
                    <a16:creationId xmlns:a16="http://schemas.microsoft.com/office/drawing/2014/main" id="{0A003CA7-17CE-49BC-8DCC-D8EA32FD1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179" y="1776553"/>
                <a:ext cx="136331" cy="132097"/>
              </a:xfrm>
              <a:custGeom>
                <a:avLst/>
                <a:gdLst>
                  <a:gd name="T0" fmla="*/ 161 w 161"/>
                  <a:gd name="T1" fmla="*/ 62 h 156"/>
                  <a:gd name="T2" fmla="*/ 0 w 161"/>
                  <a:gd name="T3" fmla="*/ 0 h 156"/>
                  <a:gd name="T4" fmla="*/ 68 w 161"/>
                  <a:gd name="T5" fmla="*/ 156 h 156"/>
                  <a:gd name="T6" fmla="*/ 161 w 161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6">
                    <a:moveTo>
                      <a:pt x="161" y="62"/>
                    </a:moveTo>
                    <a:lnTo>
                      <a:pt x="0" y="0"/>
                    </a:lnTo>
                    <a:lnTo>
                      <a:pt x="68" y="156"/>
                    </a:lnTo>
                    <a:lnTo>
                      <a:pt x="161" y="6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Freeform 73">
                <a:extLst>
                  <a:ext uri="{FF2B5EF4-FFF2-40B4-BE49-F238E27FC236}">
                    <a16:creationId xmlns:a16="http://schemas.microsoft.com/office/drawing/2014/main" id="{C385CC25-CEFC-4587-A304-7DBED3A30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623" y="3735988"/>
                <a:ext cx="550403" cy="552943"/>
              </a:xfrm>
              <a:custGeom>
                <a:avLst/>
                <a:gdLst>
                  <a:gd name="T0" fmla="*/ 216 w 275"/>
                  <a:gd name="T1" fmla="*/ 44 h 276"/>
                  <a:gd name="T2" fmla="*/ 232 w 275"/>
                  <a:gd name="T3" fmla="*/ 217 h 276"/>
                  <a:gd name="T4" fmla="*/ 59 w 275"/>
                  <a:gd name="T5" fmla="*/ 233 h 276"/>
                  <a:gd name="T6" fmla="*/ 43 w 275"/>
                  <a:gd name="T7" fmla="*/ 60 h 276"/>
                  <a:gd name="T8" fmla="*/ 216 w 275"/>
                  <a:gd name="T9" fmla="*/ 4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76">
                    <a:moveTo>
                      <a:pt x="216" y="44"/>
                    </a:moveTo>
                    <a:cubicBezTo>
                      <a:pt x="268" y="87"/>
                      <a:pt x="275" y="164"/>
                      <a:pt x="232" y="217"/>
                    </a:cubicBezTo>
                    <a:cubicBezTo>
                      <a:pt x="189" y="269"/>
                      <a:pt x="111" y="276"/>
                      <a:pt x="59" y="233"/>
                    </a:cubicBezTo>
                    <a:cubicBezTo>
                      <a:pt x="7" y="189"/>
                      <a:pt x="0" y="112"/>
                      <a:pt x="43" y="60"/>
                    </a:cubicBezTo>
                    <a:cubicBezTo>
                      <a:pt x="86" y="8"/>
                      <a:pt x="164" y="0"/>
                      <a:pt x="216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Freeform 74">
                <a:extLst>
                  <a:ext uri="{FF2B5EF4-FFF2-40B4-BE49-F238E27FC236}">
                    <a16:creationId xmlns:a16="http://schemas.microsoft.com/office/drawing/2014/main" id="{F8E07E38-A2E5-4953-93B2-7673A5DF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486" y="3878246"/>
                <a:ext cx="188831" cy="187984"/>
              </a:xfrm>
              <a:custGeom>
                <a:avLst/>
                <a:gdLst>
                  <a:gd name="T0" fmla="*/ 74 w 94"/>
                  <a:gd name="T1" fmla="*/ 15 h 94"/>
                  <a:gd name="T2" fmla="*/ 79 w 94"/>
                  <a:gd name="T3" fmla="*/ 74 h 94"/>
                  <a:gd name="T4" fmla="*/ 20 w 94"/>
                  <a:gd name="T5" fmla="*/ 79 h 94"/>
                  <a:gd name="T6" fmla="*/ 14 w 94"/>
                  <a:gd name="T7" fmla="*/ 20 h 94"/>
                  <a:gd name="T8" fmla="*/ 74 w 94"/>
                  <a:gd name="T9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4">
                    <a:moveTo>
                      <a:pt x="74" y="15"/>
                    </a:moveTo>
                    <a:cubicBezTo>
                      <a:pt x="92" y="29"/>
                      <a:pt x="94" y="56"/>
                      <a:pt x="79" y="74"/>
                    </a:cubicBezTo>
                    <a:cubicBezTo>
                      <a:pt x="65" y="92"/>
                      <a:pt x="38" y="94"/>
                      <a:pt x="20" y="79"/>
                    </a:cubicBezTo>
                    <a:cubicBezTo>
                      <a:pt x="2" y="65"/>
                      <a:pt x="0" y="38"/>
                      <a:pt x="14" y="20"/>
                    </a:cubicBezTo>
                    <a:cubicBezTo>
                      <a:pt x="29" y="2"/>
                      <a:pt x="56" y="0"/>
                      <a:pt x="74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Freeform 75">
                <a:extLst>
                  <a:ext uri="{FF2B5EF4-FFF2-40B4-BE49-F238E27FC236}">
                    <a16:creationId xmlns:a16="http://schemas.microsoft.com/office/drawing/2014/main" id="{A9ECEA84-2584-488E-B071-5BD52B064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034" y="3973932"/>
                <a:ext cx="196452" cy="202379"/>
              </a:xfrm>
              <a:custGeom>
                <a:avLst/>
                <a:gdLst>
                  <a:gd name="T0" fmla="*/ 98 w 98"/>
                  <a:gd name="T1" fmla="*/ 24 h 101"/>
                  <a:gd name="T2" fmla="*/ 95 w 98"/>
                  <a:gd name="T3" fmla="*/ 21 h 101"/>
                  <a:gd name="T4" fmla="*/ 17 w 98"/>
                  <a:gd name="T5" fmla="*/ 22 h 101"/>
                  <a:gd name="T6" fmla="*/ 31 w 98"/>
                  <a:gd name="T7" fmla="*/ 99 h 101"/>
                  <a:gd name="T8" fmla="*/ 34 w 98"/>
                  <a:gd name="T9" fmla="*/ 101 h 101"/>
                  <a:gd name="T10" fmla="*/ 98 w 98"/>
                  <a:gd name="T11" fmla="*/ 2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1">
                    <a:moveTo>
                      <a:pt x="98" y="24"/>
                    </a:moveTo>
                    <a:cubicBezTo>
                      <a:pt x="97" y="23"/>
                      <a:pt x="96" y="22"/>
                      <a:pt x="95" y="21"/>
                    </a:cubicBezTo>
                    <a:cubicBezTo>
                      <a:pt x="70" y="0"/>
                      <a:pt x="35" y="1"/>
                      <a:pt x="17" y="22"/>
                    </a:cubicBezTo>
                    <a:cubicBezTo>
                      <a:pt x="0" y="44"/>
                      <a:pt x="5" y="78"/>
                      <a:pt x="31" y="99"/>
                    </a:cubicBezTo>
                    <a:cubicBezTo>
                      <a:pt x="32" y="100"/>
                      <a:pt x="33" y="100"/>
                      <a:pt x="34" y="101"/>
                    </a:cubicBezTo>
                    <a:lnTo>
                      <a:pt x="9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Freeform 76">
                <a:extLst>
                  <a:ext uri="{FF2B5EF4-FFF2-40B4-BE49-F238E27FC236}">
                    <a16:creationId xmlns:a16="http://schemas.microsoft.com/office/drawing/2014/main" id="{9FF14E0E-81C5-4AAC-A0CD-C248B90DD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307" y="3045021"/>
                <a:ext cx="187984" cy="117702"/>
              </a:xfrm>
              <a:custGeom>
                <a:avLst/>
                <a:gdLst>
                  <a:gd name="T0" fmla="*/ 0 w 94"/>
                  <a:gd name="T1" fmla="*/ 37 h 59"/>
                  <a:gd name="T2" fmla="*/ 14 w 94"/>
                  <a:gd name="T3" fmla="*/ 59 h 59"/>
                  <a:gd name="T4" fmla="*/ 94 w 94"/>
                  <a:gd name="T5" fmla="*/ 23 h 59"/>
                  <a:gd name="T6" fmla="*/ 84 w 94"/>
                  <a:gd name="T7" fmla="*/ 0 h 59"/>
                  <a:gd name="T8" fmla="*/ 0 w 94"/>
                  <a:gd name="T9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37"/>
                    </a:moveTo>
                    <a:cubicBezTo>
                      <a:pt x="6" y="43"/>
                      <a:pt x="11" y="50"/>
                      <a:pt x="14" y="59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89" y="17"/>
                      <a:pt x="85" y="9"/>
                      <a:pt x="84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Freeform 77">
                <a:extLst>
                  <a:ext uri="{FF2B5EF4-FFF2-40B4-BE49-F238E27FC236}">
                    <a16:creationId xmlns:a16="http://schemas.microsoft.com/office/drawing/2014/main" id="{0E8FE065-8018-4861-A469-696CEC197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9404" y="2936634"/>
                <a:ext cx="55887" cy="168508"/>
              </a:xfrm>
              <a:custGeom>
                <a:avLst/>
                <a:gdLst>
                  <a:gd name="T0" fmla="*/ 24 w 28"/>
                  <a:gd name="T1" fmla="*/ 84 h 84"/>
                  <a:gd name="T2" fmla="*/ 25 w 28"/>
                  <a:gd name="T3" fmla="*/ 84 h 84"/>
                  <a:gd name="T4" fmla="*/ 28 w 28"/>
                  <a:gd name="T5" fmla="*/ 2 h 84"/>
                  <a:gd name="T6" fmla="*/ 6 w 28"/>
                  <a:gd name="T7" fmla="*/ 1 h 84"/>
                  <a:gd name="T8" fmla="*/ 3 w 28"/>
                  <a:gd name="T9" fmla="*/ 0 h 84"/>
                  <a:gd name="T10" fmla="*/ 0 w 28"/>
                  <a:gd name="T11" fmla="*/ 83 h 84"/>
                  <a:gd name="T12" fmla="*/ 24 w 28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24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1" y="3"/>
                      <a:pt x="13" y="3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7" y="81"/>
                      <a:pt x="16" y="81"/>
                      <a:pt x="24" y="8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Freeform 78">
                <a:extLst>
                  <a:ext uri="{FF2B5EF4-FFF2-40B4-BE49-F238E27FC236}">
                    <a16:creationId xmlns:a16="http://schemas.microsoft.com/office/drawing/2014/main" id="{EEF8B734-6B37-4015-9B6D-28DCF4C28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283" y="2756271"/>
                <a:ext cx="196452" cy="186290"/>
              </a:xfrm>
              <a:custGeom>
                <a:avLst/>
                <a:gdLst>
                  <a:gd name="T0" fmla="*/ 58 w 98"/>
                  <a:gd name="T1" fmla="*/ 92 h 93"/>
                  <a:gd name="T2" fmla="*/ 90 w 98"/>
                  <a:gd name="T3" fmla="*/ 62 h 93"/>
                  <a:gd name="T4" fmla="*/ 62 w 98"/>
                  <a:gd name="T5" fmla="*/ 7 h 93"/>
                  <a:gd name="T6" fmla="*/ 7 w 98"/>
                  <a:gd name="T7" fmla="*/ 36 h 93"/>
                  <a:gd name="T8" fmla="*/ 33 w 98"/>
                  <a:gd name="T9" fmla="*/ 90 h 93"/>
                  <a:gd name="T10" fmla="*/ 36 w 98"/>
                  <a:gd name="T11" fmla="*/ 91 h 93"/>
                  <a:gd name="T12" fmla="*/ 58 w 98"/>
                  <a:gd name="T13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3">
                    <a:moveTo>
                      <a:pt x="58" y="92"/>
                    </a:moveTo>
                    <a:cubicBezTo>
                      <a:pt x="73" y="89"/>
                      <a:pt x="86" y="78"/>
                      <a:pt x="90" y="62"/>
                    </a:cubicBezTo>
                    <a:cubicBezTo>
                      <a:pt x="98" y="39"/>
                      <a:pt x="85" y="14"/>
                      <a:pt x="62" y="7"/>
                    </a:cubicBezTo>
                    <a:cubicBezTo>
                      <a:pt x="38" y="0"/>
                      <a:pt x="14" y="13"/>
                      <a:pt x="7" y="36"/>
                    </a:cubicBezTo>
                    <a:cubicBezTo>
                      <a:pt x="0" y="58"/>
                      <a:pt x="11" y="82"/>
                      <a:pt x="33" y="90"/>
                    </a:cubicBezTo>
                    <a:cubicBezTo>
                      <a:pt x="34" y="90"/>
                      <a:pt x="35" y="91"/>
                      <a:pt x="36" y="91"/>
                    </a:cubicBezTo>
                    <a:cubicBezTo>
                      <a:pt x="43" y="93"/>
                      <a:pt x="51" y="93"/>
                      <a:pt x="58" y="9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Freeform 79">
                <a:extLst>
                  <a:ext uri="{FF2B5EF4-FFF2-40B4-BE49-F238E27FC236}">
                    <a16:creationId xmlns:a16="http://schemas.microsoft.com/office/drawing/2014/main" id="{CA7AD964-EA64-4017-A993-A83B714CD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3275" y="2936634"/>
                <a:ext cx="188831" cy="196452"/>
              </a:xfrm>
              <a:custGeom>
                <a:avLst/>
                <a:gdLst>
                  <a:gd name="T0" fmla="*/ 58 w 94"/>
                  <a:gd name="T1" fmla="*/ 7 h 98"/>
                  <a:gd name="T2" fmla="*/ 3 w 94"/>
                  <a:gd name="T3" fmla="*/ 36 h 98"/>
                  <a:gd name="T4" fmla="*/ 1 w 94"/>
                  <a:gd name="T5" fmla="*/ 54 h 98"/>
                  <a:gd name="T6" fmla="*/ 11 w 94"/>
                  <a:gd name="T7" fmla="*/ 77 h 98"/>
                  <a:gd name="T8" fmla="*/ 32 w 94"/>
                  <a:gd name="T9" fmla="*/ 91 h 98"/>
                  <a:gd name="T10" fmla="*/ 86 w 94"/>
                  <a:gd name="T11" fmla="*/ 62 h 98"/>
                  <a:gd name="T12" fmla="*/ 58 w 94"/>
                  <a:gd name="T13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98">
                    <a:moveTo>
                      <a:pt x="58" y="7"/>
                    </a:moveTo>
                    <a:cubicBezTo>
                      <a:pt x="35" y="0"/>
                      <a:pt x="10" y="13"/>
                      <a:pt x="3" y="36"/>
                    </a:cubicBezTo>
                    <a:cubicBezTo>
                      <a:pt x="1" y="42"/>
                      <a:pt x="0" y="48"/>
                      <a:pt x="1" y="54"/>
                    </a:cubicBezTo>
                    <a:cubicBezTo>
                      <a:pt x="2" y="63"/>
                      <a:pt x="6" y="71"/>
                      <a:pt x="11" y="77"/>
                    </a:cubicBezTo>
                    <a:cubicBezTo>
                      <a:pt x="17" y="84"/>
                      <a:pt x="24" y="88"/>
                      <a:pt x="32" y="91"/>
                    </a:cubicBezTo>
                    <a:cubicBezTo>
                      <a:pt x="55" y="98"/>
                      <a:pt x="79" y="85"/>
                      <a:pt x="86" y="62"/>
                    </a:cubicBezTo>
                    <a:cubicBezTo>
                      <a:pt x="94" y="39"/>
                      <a:pt x="81" y="14"/>
                      <a:pt x="58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Freeform 80">
                <a:extLst>
                  <a:ext uri="{FF2B5EF4-FFF2-40B4-BE49-F238E27FC236}">
                    <a16:creationId xmlns:a16="http://schemas.microsoft.com/office/drawing/2014/main" id="{A1552215-2A4E-4474-88FB-DAFA9939A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194" y="3099214"/>
                <a:ext cx="187984" cy="186290"/>
              </a:xfrm>
              <a:custGeom>
                <a:avLst/>
                <a:gdLst>
                  <a:gd name="T0" fmla="*/ 77 w 94"/>
                  <a:gd name="T1" fmla="*/ 10 h 93"/>
                  <a:gd name="T2" fmla="*/ 63 w 94"/>
                  <a:gd name="T3" fmla="*/ 3 h 93"/>
                  <a:gd name="T4" fmla="*/ 62 w 94"/>
                  <a:gd name="T5" fmla="*/ 3 h 93"/>
                  <a:gd name="T6" fmla="*/ 38 w 94"/>
                  <a:gd name="T7" fmla="*/ 2 h 93"/>
                  <a:gd name="T8" fmla="*/ 7 w 94"/>
                  <a:gd name="T9" fmla="*/ 31 h 93"/>
                  <a:gd name="T10" fmla="*/ 36 w 94"/>
                  <a:gd name="T11" fmla="*/ 86 h 93"/>
                  <a:gd name="T12" fmla="*/ 91 w 94"/>
                  <a:gd name="T13" fmla="*/ 57 h 93"/>
                  <a:gd name="T14" fmla="*/ 91 w 94"/>
                  <a:gd name="T15" fmla="*/ 32 h 93"/>
                  <a:gd name="T16" fmla="*/ 77 w 94"/>
                  <a:gd name="T17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93">
                    <a:moveTo>
                      <a:pt x="77" y="10"/>
                    </a:moveTo>
                    <a:cubicBezTo>
                      <a:pt x="73" y="7"/>
                      <a:pt x="68" y="5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54" y="0"/>
                      <a:pt x="45" y="0"/>
                      <a:pt x="38" y="2"/>
                    </a:cubicBezTo>
                    <a:cubicBezTo>
                      <a:pt x="24" y="6"/>
                      <a:pt x="12" y="17"/>
                      <a:pt x="7" y="31"/>
                    </a:cubicBezTo>
                    <a:cubicBezTo>
                      <a:pt x="0" y="55"/>
                      <a:pt x="13" y="79"/>
                      <a:pt x="36" y="86"/>
                    </a:cubicBezTo>
                    <a:cubicBezTo>
                      <a:pt x="59" y="93"/>
                      <a:pt x="84" y="80"/>
                      <a:pt x="91" y="57"/>
                    </a:cubicBezTo>
                    <a:cubicBezTo>
                      <a:pt x="94" y="49"/>
                      <a:pt x="93" y="40"/>
                      <a:pt x="91" y="32"/>
                    </a:cubicBezTo>
                    <a:cubicBezTo>
                      <a:pt x="88" y="23"/>
                      <a:pt x="83" y="16"/>
                      <a:pt x="77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Freeform 81">
                <a:extLst>
                  <a:ext uri="{FF2B5EF4-FFF2-40B4-BE49-F238E27FC236}">
                    <a16:creationId xmlns:a16="http://schemas.microsoft.com/office/drawing/2014/main" id="{67502E3D-14CB-4518-994F-23005B0C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62" y="2814698"/>
                <a:ext cx="568185" cy="568185"/>
              </a:xfrm>
              <a:custGeom>
                <a:avLst/>
                <a:gdLst>
                  <a:gd name="T0" fmla="*/ 274 w 284"/>
                  <a:gd name="T1" fmla="*/ 153 h 284"/>
                  <a:gd name="T2" fmla="*/ 259 w 284"/>
                  <a:gd name="T3" fmla="*/ 203 h 284"/>
                  <a:gd name="T4" fmla="*/ 128 w 284"/>
                  <a:gd name="T5" fmla="*/ 274 h 284"/>
                  <a:gd name="T6" fmla="*/ 81 w 284"/>
                  <a:gd name="T7" fmla="*/ 258 h 284"/>
                  <a:gd name="T8" fmla="*/ 9 w 284"/>
                  <a:gd name="T9" fmla="*/ 127 h 284"/>
                  <a:gd name="T10" fmla="*/ 22 w 284"/>
                  <a:gd name="T11" fmla="*/ 81 h 284"/>
                  <a:gd name="T12" fmla="*/ 153 w 284"/>
                  <a:gd name="T13" fmla="*/ 9 h 284"/>
                  <a:gd name="T14" fmla="*/ 203 w 284"/>
                  <a:gd name="T15" fmla="*/ 22 h 284"/>
                  <a:gd name="T16" fmla="*/ 274 w 284"/>
                  <a:gd name="T17" fmla="*/ 15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84">
                    <a:moveTo>
                      <a:pt x="274" y="153"/>
                    </a:moveTo>
                    <a:cubicBezTo>
                      <a:pt x="284" y="170"/>
                      <a:pt x="276" y="193"/>
                      <a:pt x="259" y="203"/>
                    </a:cubicBezTo>
                    <a:cubicBezTo>
                      <a:pt x="128" y="274"/>
                      <a:pt x="128" y="274"/>
                      <a:pt x="128" y="274"/>
                    </a:cubicBezTo>
                    <a:cubicBezTo>
                      <a:pt x="110" y="284"/>
                      <a:pt x="90" y="275"/>
                      <a:pt x="81" y="25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10"/>
                      <a:pt x="5" y="90"/>
                      <a:pt x="22" y="8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71" y="0"/>
                      <a:pt x="193" y="4"/>
                      <a:pt x="203" y="22"/>
                    </a:cubicBezTo>
                    <a:lnTo>
                      <a:pt x="274" y="15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Freeform 82">
                <a:extLst>
                  <a:ext uri="{FF2B5EF4-FFF2-40B4-BE49-F238E27FC236}">
                    <a16:creationId xmlns:a16="http://schemas.microsoft.com/office/drawing/2014/main" id="{D59C8A81-A768-4600-9557-095D70DE1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26" y="4144133"/>
                <a:ext cx="288750" cy="624919"/>
              </a:xfrm>
              <a:custGeom>
                <a:avLst/>
                <a:gdLst>
                  <a:gd name="T0" fmla="*/ 56 w 144"/>
                  <a:gd name="T1" fmla="*/ 105 h 312"/>
                  <a:gd name="T2" fmla="*/ 0 w 144"/>
                  <a:gd name="T3" fmla="*/ 298 h 312"/>
                  <a:gd name="T4" fmla="*/ 20 w 144"/>
                  <a:gd name="T5" fmla="*/ 306 h 312"/>
                  <a:gd name="T6" fmla="*/ 41 w 144"/>
                  <a:gd name="T7" fmla="*/ 312 h 312"/>
                  <a:gd name="T8" fmla="*/ 117 w 144"/>
                  <a:gd name="T9" fmla="*/ 126 h 312"/>
                  <a:gd name="T10" fmla="*/ 124 w 144"/>
                  <a:gd name="T11" fmla="*/ 7 h 312"/>
                  <a:gd name="T12" fmla="*/ 56 w 144"/>
                  <a:gd name="T13" fmla="*/ 1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12">
                    <a:moveTo>
                      <a:pt x="56" y="105"/>
                    </a:moveTo>
                    <a:cubicBezTo>
                      <a:pt x="39" y="154"/>
                      <a:pt x="0" y="298"/>
                      <a:pt x="0" y="298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100" y="175"/>
                      <a:pt x="117" y="126"/>
                    </a:cubicBezTo>
                    <a:cubicBezTo>
                      <a:pt x="142" y="55"/>
                      <a:pt x="144" y="14"/>
                      <a:pt x="124" y="7"/>
                    </a:cubicBezTo>
                    <a:cubicBezTo>
                      <a:pt x="105" y="0"/>
                      <a:pt x="81" y="34"/>
                      <a:pt x="56" y="10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Freeform 83">
                <a:extLst>
                  <a:ext uri="{FF2B5EF4-FFF2-40B4-BE49-F238E27FC236}">
                    <a16:creationId xmlns:a16="http://schemas.microsoft.com/office/drawing/2014/main" id="{C4D79B1B-42A6-4BB3-BDC5-4B433F44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768" y="4619173"/>
                <a:ext cx="574959" cy="576653"/>
              </a:xfrm>
              <a:custGeom>
                <a:avLst/>
                <a:gdLst>
                  <a:gd name="T0" fmla="*/ 186 w 287"/>
                  <a:gd name="T1" fmla="*/ 23 h 288"/>
                  <a:gd name="T2" fmla="*/ 264 w 287"/>
                  <a:gd name="T3" fmla="*/ 186 h 288"/>
                  <a:gd name="T4" fmla="*/ 101 w 287"/>
                  <a:gd name="T5" fmla="*/ 265 h 288"/>
                  <a:gd name="T6" fmla="*/ 23 w 287"/>
                  <a:gd name="T7" fmla="*/ 102 h 288"/>
                  <a:gd name="T8" fmla="*/ 186 w 287"/>
                  <a:gd name="T9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88">
                    <a:moveTo>
                      <a:pt x="186" y="23"/>
                    </a:moveTo>
                    <a:cubicBezTo>
                      <a:pt x="252" y="47"/>
                      <a:pt x="287" y="120"/>
                      <a:pt x="264" y="186"/>
                    </a:cubicBezTo>
                    <a:cubicBezTo>
                      <a:pt x="241" y="253"/>
                      <a:pt x="168" y="288"/>
                      <a:pt x="101" y="265"/>
                    </a:cubicBezTo>
                    <a:cubicBezTo>
                      <a:pt x="35" y="241"/>
                      <a:pt x="0" y="169"/>
                      <a:pt x="23" y="102"/>
                    </a:cubicBezTo>
                    <a:cubicBezTo>
                      <a:pt x="46" y="35"/>
                      <a:pt x="119" y="0"/>
                      <a:pt x="18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Freeform 84">
                <a:extLst>
                  <a:ext uri="{FF2B5EF4-FFF2-40B4-BE49-F238E27FC236}">
                    <a16:creationId xmlns:a16="http://schemas.microsoft.com/office/drawing/2014/main" id="{DCB0B1D6-DE1A-4787-BA81-A814E8356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817" y="4686915"/>
                <a:ext cx="442016" cy="442863"/>
              </a:xfrm>
              <a:custGeom>
                <a:avLst/>
                <a:gdLst>
                  <a:gd name="T0" fmla="*/ 143 w 221"/>
                  <a:gd name="T1" fmla="*/ 17 h 221"/>
                  <a:gd name="T2" fmla="*/ 203 w 221"/>
                  <a:gd name="T3" fmla="*/ 142 h 221"/>
                  <a:gd name="T4" fmla="*/ 78 w 221"/>
                  <a:gd name="T5" fmla="*/ 203 h 221"/>
                  <a:gd name="T6" fmla="*/ 18 w 221"/>
                  <a:gd name="T7" fmla="*/ 78 h 221"/>
                  <a:gd name="T8" fmla="*/ 143 w 221"/>
                  <a:gd name="T9" fmla="*/ 1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1">
                    <a:moveTo>
                      <a:pt x="143" y="17"/>
                    </a:moveTo>
                    <a:cubicBezTo>
                      <a:pt x="194" y="35"/>
                      <a:pt x="221" y="91"/>
                      <a:pt x="203" y="142"/>
                    </a:cubicBezTo>
                    <a:cubicBezTo>
                      <a:pt x="185" y="194"/>
                      <a:pt x="129" y="221"/>
                      <a:pt x="78" y="203"/>
                    </a:cubicBezTo>
                    <a:cubicBezTo>
                      <a:pt x="27" y="185"/>
                      <a:pt x="0" y="129"/>
                      <a:pt x="18" y="78"/>
                    </a:cubicBezTo>
                    <a:cubicBezTo>
                      <a:pt x="36" y="27"/>
                      <a:pt x="92" y="0"/>
                      <a:pt x="143" y="1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Freeform 85">
                <a:extLst>
                  <a:ext uri="{FF2B5EF4-FFF2-40B4-BE49-F238E27FC236}">
                    <a16:creationId xmlns:a16="http://schemas.microsoft.com/office/drawing/2014/main" id="{BA87696A-10CE-4566-A230-ACD4140D4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220" y="4785141"/>
                <a:ext cx="404758" cy="342943"/>
              </a:xfrm>
              <a:custGeom>
                <a:avLst/>
                <a:gdLst>
                  <a:gd name="T0" fmla="*/ 171 w 202"/>
                  <a:gd name="T1" fmla="*/ 44 h 171"/>
                  <a:gd name="T2" fmla="*/ 122 w 202"/>
                  <a:gd name="T3" fmla="*/ 99 h 171"/>
                  <a:gd name="T4" fmla="*/ 118 w 202"/>
                  <a:gd name="T5" fmla="*/ 100 h 171"/>
                  <a:gd name="T6" fmla="*/ 117 w 202"/>
                  <a:gd name="T7" fmla="*/ 101 h 171"/>
                  <a:gd name="T8" fmla="*/ 116 w 202"/>
                  <a:gd name="T9" fmla="*/ 101 h 171"/>
                  <a:gd name="T10" fmla="*/ 105 w 202"/>
                  <a:gd name="T11" fmla="*/ 105 h 171"/>
                  <a:gd name="T12" fmla="*/ 95 w 202"/>
                  <a:gd name="T13" fmla="*/ 108 h 171"/>
                  <a:gd name="T14" fmla="*/ 47 w 202"/>
                  <a:gd name="T15" fmla="*/ 105 h 171"/>
                  <a:gd name="T16" fmla="*/ 0 w 202"/>
                  <a:gd name="T17" fmla="*/ 67 h 171"/>
                  <a:gd name="T18" fmla="*/ 65 w 202"/>
                  <a:gd name="T19" fmla="*/ 153 h 171"/>
                  <a:gd name="T20" fmla="*/ 190 w 202"/>
                  <a:gd name="T21" fmla="*/ 93 h 171"/>
                  <a:gd name="T22" fmla="*/ 175 w 202"/>
                  <a:gd name="T23" fmla="*/ 0 h 171"/>
                  <a:gd name="T24" fmla="*/ 171 w 202"/>
                  <a:gd name="T25" fmla="*/ 4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71">
                    <a:moveTo>
                      <a:pt x="171" y="44"/>
                    </a:moveTo>
                    <a:cubicBezTo>
                      <a:pt x="162" y="68"/>
                      <a:pt x="145" y="88"/>
                      <a:pt x="122" y="99"/>
                    </a:cubicBezTo>
                    <a:cubicBezTo>
                      <a:pt x="121" y="100"/>
                      <a:pt x="119" y="100"/>
                      <a:pt x="118" y="100"/>
                    </a:cubicBezTo>
                    <a:cubicBezTo>
                      <a:pt x="118" y="101"/>
                      <a:pt x="118" y="101"/>
                      <a:pt x="117" y="101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2" y="103"/>
                      <a:pt x="109" y="104"/>
                      <a:pt x="105" y="105"/>
                    </a:cubicBezTo>
                    <a:cubicBezTo>
                      <a:pt x="101" y="106"/>
                      <a:pt x="98" y="107"/>
                      <a:pt x="95" y="108"/>
                    </a:cubicBezTo>
                    <a:cubicBezTo>
                      <a:pt x="79" y="112"/>
                      <a:pt x="63" y="110"/>
                      <a:pt x="47" y="105"/>
                    </a:cubicBezTo>
                    <a:cubicBezTo>
                      <a:pt x="28" y="98"/>
                      <a:pt x="11" y="84"/>
                      <a:pt x="0" y="67"/>
                    </a:cubicBezTo>
                    <a:cubicBezTo>
                      <a:pt x="2" y="105"/>
                      <a:pt x="27" y="140"/>
                      <a:pt x="65" y="153"/>
                    </a:cubicBezTo>
                    <a:cubicBezTo>
                      <a:pt x="117" y="171"/>
                      <a:pt x="173" y="144"/>
                      <a:pt x="190" y="93"/>
                    </a:cubicBezTo>
                    <a:cubicBezTo>
                      <a:pt x="202" y="60"/>
                      <a:pt x="195" y="26"/>
                      <a:pt x="175" y="0"/>
                    </a:cubicBezTo>
                    <a:cubicBezTo>
                      <a:pt x="177" y="15"/>
                      <a:pt x="176" y="30"/>
                      <a:pt x="171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Freeform 86">
                <a:extLst>
                  <a:ext uri="{FF2B5EF4-FFF2-40B4-BE49-F238E27FC236}">
                    <a16:creationId xmlns:a16="http://schemas.microsoft.com/office/drawing/2014/main" id="{55A7B80A-F1A9-40AF-9844-C8E90A292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55" y="4548891"/>
                <a:ext cx="148185" cy="92298"/>
              </a:xfrm>
              <a:custGeom>
                <a:avLst/>
                <a:gdLst>
                  <a:gd name="T0" fmla="*/ 4 w 74"/>
                  <a:gd name="T1" fmla="*/ 9 h 46"/>
                  <a:gd name="T2" fmla="*/ 18 w 74"/>
                  <a:gd name="T3" fmla="*/ 2 h 46"/>
                  <a:gd name="T4" fmla="*/ 65 w 74"/>
                  <a:gd name="T5" fmla="*/ 19 h 46"/>
                  <a:gd name="T6" fmla="*/ 72 w 74"/>
                  <a:gd name="T7" fmla="*/ 33 h 46"/>
                  <a:gd name="T8" fmla="*/ 71 w 74"/>
                  <a:gd name="T9" fmla="*/ 37 h 46"/>
                  <a:gd name="T10" fmla="*/ 57 w 74"/>
                  <a:gd name="T11" fmla="*/ 44 h 46"/>
                  <a:gd name="T12" fmla="*/ 9 w 74"/>
                  <a:gd name="T13" fmla="*/ 27 h 46"/>
                  <a:gd name="T14" fmla="*/ 2 w 74"/>
                  <a:gd name="T15" fmla="*/ 13 h 46"/>
                  <a:gd name="T16" fmla="*/ 4 w 74"/>
                  <a:gd name="T17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6">
                    <a:moveTo>
                      <a:pt x="4" y="9"/>
                    </a:moveTo>
                    <a:cubicBezTo>
                      <a:pt x="6" y="3"/>
                      <a:pt x="12" y="0"/>
                      <a:pt x="18" y="2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71" y="21"/>
                      <a:pt x="74" y="27"/>
                      <a:pt x="72" y="33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43"/>
                      <a:pt x="62" y="46"/>
                      <a:pt x="57" y="4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3" y="25"/>
                      <a:pt x="0" y="19"/>
                      <a:pt x="2" y="13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2" name="Freeform 88">
                <a:extLst>
                  <a:ext uri="{FF2B5EF4-FFF2-40B4-BE49-F238E27FC236}">
                    <a16:creationId xmlns:a16="http://schemas.microsoft.com/office/drawing/2014/main" id="{2531C841-AC43-4944-ACF1-FDC67CD65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4325" y="3269416"/>
                <a:ext cx="1163467" cy="470806"/>
              </a:xfrm>
              <a:custGeom>
                <a:avLst/>
                <a:gdLst>
                  <a:gd name="T0" fmla="*/ 477 w 1374"/>
                  <a:gd name="T1" fmla="*/ 496 h 556"/>
                  <a:gd name="T2" fmla="*/ 537 w 1374"/>
                  <a:gd name="T3" fmla="*/ 295 h 556"/>
                  <a:gd name="T4" fmla="*/ 1336 w 1374"/>
                  <a:gd name="T5" fmla="*/ 556 h 556"/>
                  <a:gd name="T6" fmla="*/ 1374 w 1374"/>
                  <a:gd name="T7" fmla="*/ 425 h 556"/>
                  <a:gd name="T8" fmla="*/ 0 w 1374"/>
                  <a:gd name="T9" fmla="*/ 0 h 556"/>
                  <a:gd name="T10" fmla="*/ 477 w 1374"/>
                  <a:gd name="T11" fmla="*/ 49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4" h="556">
                    <a:moveTo>
                      <a:pt x="477" y="496"/>
                    </a:moveTo>
                    <a:lnTo>
                      <a:pt x="537" y="295"/>
                    </a:lnTo>
                    <a:lnTo>
                      <a:pt x="1336" y="556"/>
                    </a:lnTo>
                    <a:lnTo>
                      <a:pt x="1374" y="425"/>
                    </a:lnTo>
                    <a:lnTo>
                      <a:pt x="0" y="0"/>
                    </a:lnTo>
                    <a:lnTo>
                      <a:pt x="477" y="4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3" name="Freeform 89">
                <a:extLst>
                  <a:ext uri="{FF2B5EF4-FFF2-40B4-BE49-F238E27FC236}">
                    <a16:creationId xmlns:a16="http://schemas.microsoft.com/office/drawing/2014/main" id="{9D5A970D-99D9-4BD6-9EE9-14559A8E8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091" y="3124617"/>
                <a:ext cx="1204112" cy="502984"/>
              </a:xfrm>
              <a:custGeom>
                <a:avLst/>
                <a:gdLst>
                  <a:gd name="T0" fmla="*/ 620 w 1422"/>
                  <a:gd name="T1" fmla="*/ 206 h 594"/>
                  <a:gd name="T2" fmla="*/ 676 w 1422"/>
                  <a:gd name="T3" fmla="*/ 0 h 594"/>
                  <a:gd name="T4" fmla="*/ 7 w 1422"/>
                  <a:gd name="T5" fmla="*/ 166 h 594"/>
                  <a:gd name="T6" fmla="*/ 2 w 1422"/>
                  <a:gd name="T7" fmla="*/ 168 h 594"/>
                  <a:gd name="T8" fmla="*/ 2 w 1422"/>
                  <a:gd name="T9" fmla="*/ 168 h 594"/>
                  <a:gd name="T10" fmla="*/ 0 w 1422"/>
                  <a:gd name="T11" fmla="*/ 168 h 594"/>
                  <a:gd name="T12" fmla="*/ 5 w 1422"/>
                  <a:gd name="T13" fmla="*/ 171 h 594"/>
                  <a:gd name="T14" fmla="*/ 1379 w 1422"/>
                  <a:gd name="T15" fmla="*/ 594 h 594"/>
                  <a:gd name="T16" fmla="*/ 1379 w 1422"/>
                  <a:gd name="T17" fmla="*/ 594 h 594"/>
                  <a:gd name="T18" fmla="*/ 1422 w 1422"/>
                  <a:gd name="T19" fmla="*/ 452 h 594"/>
                  <a:gd name="T20" fmla="*/ 620 w 1422"/>
                  <a:gd name="T21" fmla="*/ 20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2" h="594">
                    <a:moveTo>
                      <a:pt x="620" y="206"/>
                    </a:moveTo>
                    <a:lnTo>
                      <a:pt x="676" y="0"/>
                    </a:lnTo>
                    <a:lnTo>
                      <a:pt x="7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5" y="171"/>
                    </a:lnTo>
                    <a:lnTo>
                      <a:pt x="1379" y="594"/>
                    </a:lnTo>
                    <a:lnTo>
                      <a:pt x="1379" y="594"/>
                    </a:lnTo>
                    <a:lnTo>
                      <a:pt x="1422" y="452"/>
                    </a:lnTo>
                    <a:lnTo>
                      <a:pt x="620" y="20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4" name="Freeform 90">
                <a:extLst>
                  <a:ext uri="{FF2B5EF4-FFF2-40B4-BE49-F238E27FC236}">
                    <a16:creationId xmlns:a16="http://schemas.microsoft.com/office/drawing/2014/main" id="{404A44B8-A5FE-4F60-8E75-B6A0675D3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73529"/>
                <a:ext cx="895040" cy="176129"/>
              </a:xfrm>
              <a:custGeom>
                <a:avLst/>
                <a:gdLst>
                  <a:gd name="T0" fmla="*/ 0 w 1057"/>
                  <a:gd name="T1" fmla="*/ 208 h 208"/>
                  <a:gd name="T2" fmla="*/ 97 w 1057"/>
                  <a:gd name="T3" fmla="*/ 0 h 208"/>
                  <a:gd name="T4" fmla="*/ 1057 w 1057"/>
                  <a:gd name="T5" fmla="*/ 10 h 208"/>
                  <a:gd name="T6" fmla="*/ 0 w 1057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7" h="208">
                    <a:moveTo>
                      <a:pt x="0" y="208"/>
                    </a:moveTo>
                    <a:lnTo>
                      <a:pt x="97" y="0"/>
                    </a:lnTo>
                    <a:lnTo>
                      <a:pt x="1057" y="10"/>
                    </a:lnTo>
                    <a:lnTo>
                      <a:pt x="0" y="20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Freeform 91">
                <a:extLst>
                  <a:ext uri="{FF2B5EF4-FFF2-40B4-BE49-F238E27FC236}">
                    <a16:creationId xmlns:a16="http://schemas.microsoft.com/office/drawing/2014/main" id="{B2AC36DC-23DD-497E-9E14-CA20E24EC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83690"/>
                <a:ext cx="877258" cy="178669"/>
              </a:xfrm>
              <a:custGeom>
                <a:avLst/>
                <a:gdLst>
                  <a:gd name="T0" fmla="*/ 1036 w 1036"/>
                  <a:gd name="T1" fmla="*/ 0 h 211"/>
                  <a:gd name="T2" fmla="*/ 0 w 1036"/>
                  <a:gd name="T3" fmla="*/ 196 h 211"/>
                  <a:gd name="T4" fmla="*/ 186 w 1036"/>
                  <a:gd name="T5" fmla="*/ 211 h 211"/>
                  <a:gd name="T6" fmla="*/ 1036 w 1036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6" h="211">
                    <a:moveTo>
                      <a:pt x="1036" y="0"/>
                    </a:moveTo>
                    <a:lnTo>
                      <a:pt x="0" y="196"/>
                    </a:lnTo>
                    <a:lnTo>
                      <a:pt x="186" y="211"/>
                    </a:lnTo>
                    <a:lnTo>
                      <a:pt x="103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Freeform 92">
                <a:extLst>
                  <a:ext uri="{FF2B5EF4-FFF2-40B4-BE49-F238E27FC236}">
                    <a16:creationId xmlns:a16="http://schemas.microsoft.com/office/drawing/2014/main" id="{638B125B-29C6-4AEE-B85A-A4EFECD8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4082" y="2381997"/>
                <a:ext cx="737540" cy="438629"/>
              </a:xfrm>
              <a:custGeom>
                <a:avLst/>
                <a:gdLst>
                  <a:gd name="T0" fmla="*/ 871 w 871"/>
                  <a:gd name="T1" fmla="*/ 0 h 518"/>
                  <a:gd name="T2" fmla="*/ 0 w 871"/>
                  <a:gd name="T3" fmla="*/ 213 h 518"/>
                  <a:gd name="T4" fmla="*/ 202 w 871"/>
                  <a:gd name="T5" fmla="*/ 518 h 518"/>
                  <a:gd name="T6" fmla="*/ 871 w 871"/>
                  <a:gd name="T7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1" h="518">
                    <a:moveTo>
                      <a:pt x="871" y="0"/>
                    </a:moveTo>
                    <a:lnTo>
                      <a:pt x="0" y="213"/>
                    </a:lnTo>
                    <a:lnTo>
                      <a:pt x="202" y="518"/>
                    </a:lnTo>
                    <a:lnTo>
                      <a:pt x="87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Freeform 93">
                <a:extLst>
                  <a:ext uri="{FF2B5EF4-FFF2-40B4-BE49-F238E27FC236}">
                    <a16:creationId xmlns:a16="http://schemas.microsoft.com/office/drawing/2014/main" id="{A37D2D1E-23A4-4991-B992-5412D5D73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961" y="2185545"/>
                <a:ext cx="1007661" cy="196452"/>
              </a:xfrm>
              <a:custGeom>
                <a:avLst/>
                <a:gdLst>
                  <a:gd name="T0" fmla="*/ 230 w 1190"/>
                  <a:gd name="T1" fmla="*/ 222 h 232"/>
                  <a:gd name="T2" fmla="*/ 0 w 1190"/>
                  <a:gd name="T3" fmla="*/ 0 h 232"/>
                  <a:gd name="T4" fmla="*/ 1190 w 1190"/>
                  <a:gd name="T5" fmla="*/ 232 h 232"/>
                  <a:gd name="T6" fmla="*/ 230 w 1190"/>
                  <a:gd name="T7" fmla="*/ 2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0" h="232">
                    <a:moveTo>
                      <a:pt x="230" y="222"/>
                    </a:moveTo>
                    <a:lnTo>
                      <a:pt x="0" y="0"/>
                    </a:lnTo>
                    <a:lnTo>
                      <a:pt x="1190" y="232"/>
                    </a:lnTo>
                    <a:lnTo>
                      <a:pt x="230" y="2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Freeform 94">
                <a:extLst>
                  <a:ext uri="{FF2B5EF4-FFF2-40B4-BE49-F238E27FC236}">
                    <a16:creationId xmlns:a16="http://schemas.microsoft.com/office/drawing/2014/main" id="{83D2DDCC-A66E-416B-9C97-79B5BA34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639" y="3643690"/>
                <a:ext cx="246411" cy="252339"/>
              </a:xfrm>
              <a:custGeom>
                <a:avLst/>
                <a:gdLst>
                  <a:gd name="T0" fmla="*/ 45 w 123"/>
                  <a:gd name="T1" fmla="*/ 63 h 126"/>
                  <a:gd name="T2" fmla="*/ 45 w 123"/>
                  <a:gd name="T3" fmla="*/ 121 h 126"/>
                  <a:gd name="T4" fmla="*/ 123 w 123"/>
                  <a:gd name="T5" fmla="*/ 62 h 126"/>
                  <a:gd name="T6" fmla="*/ 44 w 123"/>
                  <a:gd name="T7" fmla="*/ 5 h 126"/>
                  <a:gd name="T8" fmla="*/ 45 w 123"/>
                  <a:gd name="T9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6">
                    <a:moveTo>
                      <a:pt x="45" y="63"/>
                    </a:moveTo>
                    <a:cubicBezTo>
                      <a:pt x="3" y="65"/>
                      <a:pt x="4" y="126"/>
                      <a:pt x="45" y="121"/>
                    </a:cubicBezTo>
                    <a:cubicBezTo>
                      <a:pt x="86" y="115"/>
                      <a:pt x="123" y="62"/>
                      <a:pt x="123" y="62"/>
                    </a:cubicBezTo>
                    <a:cubicBezTo>
                      <a:pt x="123" y="62"/>
                      <a:pt x="85" y="9"/>
                      <a:pt x="44" y="5"/>
                    </a:cubicBezTo>
                    <a:cubicBezTo>
                      <a:pt x="3" y="0"/>
                      <a:pt x="0" y="57"/>
                      <a:pt x="45" y="6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Freeform 95">
                <a:extLst>
                  <a:ext uri="{FF2B5EF4-FFF2-40B4-BE49-F238E27FC236}">
                    <a16:creationId xmlns:a16="http://schemas.microsoft.com/office/drawing/2014/main" id="{B22AD82E-8F68-4187-93A4-163EB8B43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0332" y="5528609"/>
                <a:ext cx="284516" cy="268427"/>
              </a:xfrm>
              <a:custGeom>
                <a:avLst/>
                <a:gdLst>
                  <a:gd name="T0" fmla="*/ 67 w 142"/>
                  <a:gd name="T1" fmla="*/ 65 h 134"/>
                  <a:gd name="T2" fmla="*/ 115 w 142"/>
                  <a:gd name="T3" fmla="*/ 33 h 134"/>
                  <a:gd name="T4" fmla="*/ 23 w 142"/>
                  <a:gd name="T5" fmla="*/ 0 h 134"/>
                  <a:gd name="T6" fmla="*/ 19 w 142"/>
                  <a:gd name="T7" fmla="*/ 97 h 134"/>
                  <a:gd name="T8" fmla="*/ 67 w 142"/>
                  <a:gd name="T9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34">
                    <a:moveTo>
                      <a:pt x="67" y="65"/>
                    </a:moveTo>
                    <a:cubicBezTo>
                      <a:pt x="91" y="98"/>
                      <a:pt x="142" y="64"/>
                      <a:pt x="115" y="33"/>
                    </a:cubicBezTo>
                    <a:cubicBezTo>
                      <a:pt x="88" y="1"/>
                      <a:pt x="23" y="0"/>
                      <a:pt x="23" y="0"/>
                    </a:cubicBezTo>
                    <a:cubicBezTo>
                      <a:pt x="23" y="0"/>
                      <a:pt x="0" y="60"/>
                      <a:pt x="19" y="97"/>
                    </a:cubicBezTo>
                    <a:cubicBezTo>
                      <a:pt x="37" y="134"/>
                      <a:pt x="87" y="105"/>
                      <a:pt x="67" y="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Freeform 96">
                <a:extLst>
                  <a:ext uri="{FF2B5EF4-FFF2-40B4-BE49-F238E27FC236}">
                    <a16:creationId xmlns:a16="http://schemas.microsoft.com/office/drawing/2014/main" id="{E178494B-D046-40B9-BF0C-E3B4AA26C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9445" y="1594497"/>
                <a:ext cx="350564" cy="354798"/>
              </a:xfrm>
              <a:custGeom>
                <a:avLst/>
                <a:gdLst>
                  <a:gd name="T0" fmla="*/ 81 w 175"/>
                  <a:gd name="T1" fmla="*/ 69 h 177"/>
                  <a:gd name="T2" fmla="*/ 1 w 175"/>
                  <a:gd name="T3" fmla="*/ 58 h 177"/>
                  <a:gd name="T4" fmla="*/ 66 w 175"/>
                  <a:gd name="T5" fmla="*/ 177 h 177"/>
                  <a:gd name="T6" fmla="*/ 160 w 175"/>
                  <a:gd name="T7" fmla="*/ 80 h 177"/>
                  <a:gd name="T8" fmla="*/ 81 w 175"/>
                  <a:gd name="T9" fmla="*/ 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81" y="69"/>
                    </a:moveTo>
                    <a:cubicBezTo>
                      <a:pt x="85" y="12"/>
                      <a:pt x="2" y="0"/>
                      <a:pt x="1" y="58"/>
                    </a:cubicBezTo>
                    <a:cubicBezTo>
                      <a:pt x="0" y="116"/>
                      <a:pt x="66" y="177"/>
                      <a:pt x="66" y="177"/>
                    </a:cubicBezTo>
                    <a:cubicBezTo>
                      <a:pt x="66" y="177"/>
                      <a:pt x="146" y="136"/>
                      <a:pt x="160" y="80"/>
                    </a:cubicBezTo>
                    <a:cubicBezTo>
                      <a:pt x="175" y="24"/>
                      <a:pt x="97" y="9"/>
                      <a:pt x="81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Freeform 97">
                <a:extLst>
                  <a:ext uri="{FF2B5EF4-FFF2-40B4-BE49-F238E27FC236}">
                    <a16:creationId xmlns:a16="http://schemas.microsoft.com/office/drawing/2014/main" id="{B41D8242-76DA-4880-A13B-CA7B5654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7226" y="2493771"/>
                <a:ext cx="268427" cy="282822"/>
              </a:xfrm>
              <a:custGeom>
                <a:avLst/>
                <a:gdLst>
                  <a:gd name="T0" fmla="*/ 64 w 134"/>
                  <a:gd name="T1" fmla="*/ 75 h 141"/>
                  <a:gd name="T2" fmla="*/ 30 w 134"/>
                  <a:gd name="T3" fmla="*/ 28 h 141"/>
                  <a:gd name="T4" fmla="*/ 0 w 134"/>
                  <a:gd name="T5" fmla="*/ 120 h 141"/>
                  <a:gd name="T6" fmla="*/ 98 w 134"/>
                  <a:gd name="T7" fmla="*/ 121 h 141"/>
                  <a:gd name="T8" fmla="*/ 64 w 134"/>
                  <a:gd name="T9" fmla="*/ 7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1">
                    <a:moveTo>
                      <a:pt x="64" y="75"/>
                    </a:moveTo>
                    <a:cubicBezTo>
                      <a:pt x="96" y="49"/>
                      <a:pt x="60" y="0"/>
                      <a:pt x="30" y="28"/>
                    </a:cubicBezTo>
                    <a:cubicBezTo>
                      <a:pt x="0" y="56"/>
                      <a:pt x="0" y="120"/>
                      <a:pt x="0" y="120"/>
                    </a:cubicBezTo>
                    <a:cubicBezTo>
                      <a:pt x="0" y="120"/>
                      <a:pt x="61" y="141"/>
                      <a:pt x="98" y="121"/>
                    </a:cubicBezTo>
                    <a:cubicBezTo>
                      <a:pt x="134" y="101"/>
                      <a:pt x="103" y="53"/>
                      <a:pt x="64" y="7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Freeform 98">
                <a:extLst>
                  <a:ext uri="{FF2B5EF4-FFF2-40B4-BE49-F238E27FC236}">
                    <a16:creationId xmlns:a16="http://schemas.microsoft.com/office/drawing/2014/main" id="{B27D0D6F-4E77-4D3A-A62F-C93C57109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049" y="3099214"/>
                <a:ext cx="594435" cy="606290"/>
              </a:xfrm>
              <a:custGeom>
                <a:avLst/>
                <a:gdLst>
                  <a:gd name="T0" fmla="*/ 239 w 297"/>
                  <a:gd name="T1" fmla="*/ 267 h 303"/>
                  <a:gd name="T2" fmla="*/ 253 w 297"/>
                  <a:gd name="T3" fmla="*/ 87 h 303"/>
                  <a:gd name="T4" fmla="*/ 79 w 297"/>
                  <a:gd name="T5" fmla="*/ 36 h 303"/>
                  <a:gd name="T6" fmla="*/ 37 w 297"/>
                  <a:gd name="T7" fmla="*/ 114 h 303"/>
                  <a:gd name="T8" fmla="*/ 0 w 297"/>
                  <a:gd name="T9" fmla="*/ 98 h 303"/>
                  <a:gd name="T10" fmla="*/ 9 w 297"/>
                  <a:gd name="T11" fmla="*/ 124 h 303"/>
                  <a:gd name="T12" fmla="*/ 39 w 297"/>
                  <a:gd name="T13" fmla="*/ 154 h 303"/>
                  <a:gd name="T14" fmla="*/ 65 w 297"/>
                  <a:gd name="T15" fmla="*/ 216 h 303"/>
                  <a:gd name="T16" fmla="*/ 239 w 297"/>
                  <a:gd name="T17" fmla="*/ 2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3">
                    <a:moveTo>
                      <a:pt x="239" y="267"/>
                    </a:moveTo>
                    <a:cubicBezTo>
                      <a:pt x="291" y="231"/>
                      <a:pt x="297" y="151"/>
                      <a:pt x="253" y="87"/>
                    </a:cubicBezTo>
                    <a:cubicBezTo>
                      <a:pt x="209" y="23"/>
                      <a:pt x="131" y="0"/>
                      <a:pt x="79" y="36"/>
                    </a:cubicBezTo>
                    <a:cubicBezTo>
                      <a:pt x="54" y="53"/>
                      <a:pt x="39" y="82"/>
                      <a:pt x="37" y="114"/>
                    </a:cubicBezTo>
                    <a:cubicBezTo>
                      <a:pt x="25" y="112"/>
                      <a:pt x="12" y="107"/>
                      <a:pt x="0" y="98"/>
                    </a:cubicBezTo>
                    <a:cubicBezTo>
                      <a:pt x="0" y="98"/>
                      <a:pt x="1" y="109"/>
                      <a:pt x="9" y="124"/>
                    </a:cubicBezTo>
                    <a:cubicBezTo>
                      <a:pt x="14" y="134"/>
                      <a:pt x="25" y="147"/>
                      <a:pt x="39" y="154"/>
                    </a:cubicBezTo>
                    <a:cubicBezTo>
                      <a:pt x="43" y="175"/>
                      <a:pt x="52" y="197"/>
                      <a:pt x="65" y="216"/>
                    </a:cubicBezTo>
                    <a:cubicBezTo>
                      <a:pt x="109" y="280"/>
                      <a:pt x="187" y="303"/>
                      <a:pt x="239" y="26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Freeform 99">
                <a:extLst>
                  <a:ext uri="{FF2B5EF4-FFF2-40B4-BE49-F238E27FC236}">
                    <a16:creationId xmlns:a16="http://schemas.microsoft.com/office/drawing/2014/main" id="{7E965676-55E5-4596-8E4A-4227E5508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1742" y="3271109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3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Freeform 100">
                <a:extLst>
                  <a:ext uri="{FF2B5EF4-FFF2-40B4-BE49-F238E27FC236}">
                    <a16:creationId xmlns:a16="http://schemas.microsoft.com/office/drawing/2014/main" id="{AC238C44-1A68-47BB-BE1D-0667FEC76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936" y="3363408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2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E549EEEE-24E9-41FB-9084-4DE25E98C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436" y="3455706"/>
                <a:ext cx="88064" cy="85524"/>
              </a:xfrm>
              <a:custGeom>
                <a:avLst/>
                <a:gdLst>
                  <a:gd name="T0" fmla="*/ 32 w 44"/>
                  <a:gd name="T1" fmla="*/ 38 h 43"/>
                  <a:gd name="T2" fmla="*/ 6 w 44"/>
                  <a:gd name="T3" fmla="*/ 31 h 43"/>
                  <a:gd name="T4" fmla="*/ 13 w 44"/>
                  <a:gd name="T5" fmla="*/ 5 h 43"/>
                  <a:gd name="T6" fmla="*/ 38 w 44"/>
                  <a:gd name="T7" fmla="*/ 12 h 43"/>
                  <a:gd name="T8" fmla="*/ 32 w 44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2" y="38"/>
                    </a:moveTo>
                    <a:cubicBezTo>
                      <a:pt x="23" y="43"/>
                      <a:pt x="11" y="40"/>
                      <a:pt x="6" y="31"/>
                    </a:cubicBezTo>
                    <a:cubicBezTo>
                      <a:pt x="0" y="22"/>
                      <a:pt x="4" y="11"/>
                      <a:pt x="13" y="5"/>
                    </a:cubicBezTo>
                    <a:cubicBezTo>
                      <a:pt x="22" y="0"/>
                      <a:pt x="33" y="3"/>
                      <a:pt x="38" y="12"/>
                    </a:cubicBezTo>
                    <a:cubicBezTo>
                      <a:pt x="44" y="21"/>
                      <a:pt x="41" y="33"/>
                      <a:pt x="32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Freeform 102">
                <a:extLst>
                  <a:ext uri="{FF2B5EF4-FFF2-40B4-BE49-F238E27FC236}">
                    <a16:creationId xmlns:a16="http://schemas.microsoft.com/office/drawing/2014/main" id="{B96FC60F-E616-4E54-AC42-B0CB30286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1823" y="4094174"/>
                <a:ext cx="392903" cy="502984"/>
              </a:xfrm>
              <a:custGeom>
                <a:avLst/>
                <a:gdLst>
                  <a:gd name="T0" fmla="*/ 162 w 196"/>
                  <a:gd name="T1" fmla="*/ 0 h 251"/>
                  <a:gd name="T2" fmla="*/ 173 w 196"/>
                  <a:gd name="T3" fmla="*/ 9 h 251"/>
                  <a:gd name="T4" fmla="*/ 14 w 196"/>
                  <a:gd name="T5" fmla="*/ 250 h 251"/>
                  <a:gd name="T6" fmla="*/ 1 w 196"/>
                  <a:gd name="T7" fmla="*/ 242 h 251"/>
                  <a:gd name="T8" fmla="*/ 9 w 196"/>
                  <a:gd name="T9" fmla="*/ 230 h 251"/>
                  <a:gd name="T10" fmla="*/ 153 w 196"/>
                  <a:gd name="T11" fmla="*/ 13 h 251"/>
                  <a:gd name="T12" fmla="*/ 161 w 196"/>
                  <a:gd name="T13" fmla="*/ 1 h 251"/>
                  <a:gd name="T14" fmla="*/ 162 w 196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1">
                    <a:moveTo>
                      <a:pt x="162" y="0"/>
                    </a:moveTo>
                    <a:cubicBezTo>
                      <a:pt x="167" y="0"/>
                      <a:pt x="172" y="3"/>
                      <a:pt x="173" y="9"/>
                    </a:cubicBezTo>
                    <a:cubicBezTo>
                      <a:pt x="196" y="119"/>
                      <a:pt x="124" y="228"/>
                      <a:pt x="14" y="250"/>
                    </a:cubicBezTo>
                    <a:cubicBezTo>
                      <a:pt x="8" y="251"/>
                      <a:pt x="3" y="248"/>
                      <a:pt x="1" y="242"/>
                    </a:cubicBezTo>
                    <a:cubicBezTo>
                      <a:pt x="0" y="236"/>
                      <a:pt x="4" y="231"/>
                      <a:pt x="9" y="230"/>
                    </a:cubicBezTo>
                    <a:cubicBezTo>
                      <a:pt x="109" y="209"/>
                      <a:pt x="173" y="112"/>
                      <a:pt x="153" y="13"/>
                    </a:cubicBezTo>
                    <a:cubicBezTo>
                      <a:pt x="152" y="7"/>
                      <a:pt x="155" y="2"/>
                      <a:pt x="161" y="1"/>
                    </a:cubicBezTo>
                    <a:cubicBezTo>
                      <a:pt x="161" y="0"/>
                      <a:pt x="162" y="0"/>
                      <a:pt x="162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Freeform 103">
                <a:extLst>
                  <a:ext uri="{FF2B5EF4-FFF2-40B4-BE49-F238E27FC236}">
                    <a16:creationId xmlns:a16="http://schemas.microsoft.com/office/drawing/2014/main" id="{94A12498-87A6-4FCC-9D06-833377C1E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4041" y="4112803"/>
                <a:ext cx="288750" cy="392056"/>
              </a:xfrm>
              <a:custGeom>
                <a:avLst/>
                <a:gdLst>
                  <a:gd name="T0" fmla="*/ 125 w 144"/>
                  <a:gd name="T1" fmla="*/ 1 h 196"/>
                  <a:gd name="T2" fmla="*/ 136 w 144"/>
                  <a:gd name="T3" fmla="*/ 9 h 196"/>
                  <a:gd name="T4" fmla="*/ 113 w 144"/>
                  <a:gd name="T5" fmla="*/ 127 h 196"/>
                  <a:gd name="T6" fmla="*/ 13 w 144"/>
                  <a:gd name="T7" fmla="*/ 195 h 196"/>
                  <a:gd name="T8" fmla="*/ 1 w 144"/>
                  <a:gd name="T9" fmla="*/ 187 h 196"/>
                  <a:gd name="T10" fmla="*/ 9 w 144"/>
                  <a:gd name="T11" fmla="*/ 175 h 196"/>
                  <a:gd name="T12" fmla="*/ 96 w 144"/>
                  <a:gd name="T13" fmla="*/ 116 h 196"/>
                  <a:gd name="T14" fmla="*/ 116 w 144"/>
                  <a:gd name="T15" fmla="*/ 13 h 196"/>
                  <a:gd name="T16" fmla="*/ 124 w 144"/>
                  <a:gd name="T17" fmla="*/ 1 h 196"/>
                  <a:gd name="T18" fmla="*/ 125 w 144"/>
                  <a:gd name="T19" fmla="*/ 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96">
                    <a:moveTo>
                      <a:pt x="125" y="1"/>
                    </a:moveTo>
                    <a:cubicBezTo>
                      <a:pt x="130" y="0"/>
                      <a:pt x="135" y="4"/>
                      <a:pt x="136" y="9"/>
                    </a:cubicBezTo>
                    <a:cubicBezTo>
                      <a:pt x="144" y="50"/>
                      <a:pt x="136" y="92"/>
                      <a:pt x="113" y="127"/>
                    </a:cubicBezTo>
                    <a:cubicBezTo>
                      <a:pt x="90" y="162"/>
                      <a:pt x="54" y="186"/>
                      <a:pt x="13" y="195"/>
                    </a:cubicBezTo>
                    <a:cubicBezTo>
                      <a:pt x="8" y="196"/>
                      <a:pt x="2" y="192"/>
                      <a:pt x="1" y="187"/>
                    </a:cubicBezTo>
                    <a:cubicBezTo>
                      <a:pt x="0" y="181"/>
                      <a:pt x="3" y="176"/>
                      <a:pt x="9" y="175"/>
                    </a:cubicBezTo>
                    <a:cubicBezTo>
                      <a:pt x="45" y="167"/>
                      <a:pt x="76" y="146"/>
                      <a:pt x="96" y="116"/>
                    </a:cubicBezTo>
                    <a:cubicBezTo>
                      <a:pt x="116" y="85"/>
                      <a:pt x="123" y="49"/>
                      <a:pt x="116" y="13"/>
                    </a:cubicBezTo>
                    <a:cubicBezTo>
                      <a:pt x="114" y="8"/>
                      <a:pt x="118" y="2"/>
                      <a:pt x="124" y="1"/>
                    </a:cubicBezTo>
                    <a:cubicBezTo>
                      <a:pt x="124" y="1"/>
                      <a:pt x="125" y="1"/>
                      <a:pt x="125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Freeform 104">
                <a:extLst>
                  <a:ext uri="{FF2B5EF4-FFF2-40B4-BE49-F238E27FC236}">
                    <a16:creationId xmlns:a16="http://schemas.microsoft.com/office/drawing/2014/main" id="{555AA0B5-A509-4B74-9573-CB42DB280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718" y="4132278"/>
                <a:ext cx="218468" cy="274355"/>
              </a:xfrm>
              <a:custGeom>
                <a:avLst/>
                <a:gdLst>
                  <a:gd name="T0" fmla="*/ 86 w 109"/>
                  <a:gd name="T1" fmla="*/ 1 h 137"/>
                  <a:gd name="T2" fmla="*/ 97 w 109"/>
                  <a:gd name="T3" fmla="*/ 9 h 137"/>
                  <a:gd name="T4" fmla="*/ 13 w 109"/>
                  <a:gd name="T5" fmla="*/ 136 h 137"/>
                  <a:gd name="T6" fmla="*/ 1 w 109"/>
                  <a:gd name="T7" fmla="*/ 128 h 137"/>
                  <a:gd name="T8" fmla="*/ 9 w 109"/>
                  <a:gd name="T9" fmla="*/ 116 h 137"/>
                  <a:gd name="T10" fmla="*/ 77 w 109"/>
                  <a:gd name="T11" fmla="*/ 13 h 137"/>
                  <a:gd name="T12" fmla="*/ 85 w 109"/>
                  <a:gd name="T13" fmla="*/ 1 h 137"/>
                  <a:gd name="T14" fmla="*/ 86 w 109"/>
                  <a:gd name="T15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86" y="1"/>
                    </a:moveTo>
                    <a:cubicBezTo>
                      <a:pt x="91" y="0"/>
                      <a:pt x="96" y="4"/>
                      <a:pt x="97" y="9"/>
                    </a:cubicBezTo>
                    <a:cubicBezTo>
                      <a:pt x="109" y="67"/>
                      <a:pt x="71" y="124"/>
                      <a:pt x="13" y="136"/>
                    </a:cubicBezTo>
                    <a:cubicBezTo>
                      <a:pt x="8" y="137"/>
                      <a:pt x="2" y="134"/>
                      <a:pt x="1" y="128"/>
                    </a:cubicBezTo>
                    <a:cubicBezTo>
                      <a:pt x="0" y="122"/>
                      <a:pt x="3" y="117"/>
                      <a:pt x="9" y="116"/>
                    </a:cubicBezTo>
                    <a:cubicBezTo>
                      <a:pt x="56" y="106"/>
                      <a:pt x="86" y="60"/>
                      <a:pt x="77" y="13"/>
                    </a:cubicBezTo>
                    <a:cubicBezTo>
                      <a:pt x="75" y="8"/>
                      <a:pt x="79" y="2"/>
                      <a:pt x="85" y="1"/>
                    </a:cubicBezTo>
                    <a:cubicBezTo>
                      <a:pt x="85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Freeform 105">
                <a:extLst>
                  <a:ext uri="{FF2B5EF4-FFF2-40B4-BE49-F238E27FC236}">
                    <a16:creationId xmlns:a16="http://schemas.microsoft.com/office/drawing/2014/main" id="{747962F3-FBEB-460F-8A13-7E52292F8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315" y="4152601"/>
                <a:ext cx="132097" cy="168508"/>
              </a:xfrm>
              <a:custGeom>
                <a:avLst/>
                <a:gdLst>
                  <a:gd name="T0" fmla="*/ 52 w 66"/>
                  <a:gd name="T1" fmla="*/ 1 h 84"/>
                  <a:gd name="T2" fmla="*/ 62 w 66"/>
                  <a:gd name="T3" fmla="*/ 9 h 84"/>
                  <a:gd name="T4" fmla="*/ 53 w 66"/>
                  <a:gd name="T5" fmla="*/ 56 h 84"/>
                  <a:gd name="T6" fmla="*/ 14 w 66"/>
                  <a:gd name="T7" fmla="*/ 82 h 84"/>
                  <a:gd name="T8" fmla="*/ 2 w 66"/>
                  <a:gd name="T9" fmla="*/ 74 h 84"/>
                  <a:gd name="T10" fmla="*/ 10 w 66"/>
                  <a:gd name="T11" fmla="*/ 62 h 84"/>
                  <a:gd name="T12" fmla="*/ 36 w 66"/>
                  <a:gd name="T13" fmla="*/ 44 h 84"/>
                  <a:gd name="T14" fmla="*/ 42 w 66"/>
                  <a:gd name="T15" fmla="*/ 13 h 84"/>
                  <a:gd name="T16" fmla="*/ 50 w 66"/>
                  <a:gd name="T17" fmla="*/ 1 h 84"/>
                  <a:gd name="T18" fmla="*/ 52 w 66"/>
                  <a:gd name="T1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4">
                    <a:moveTo>
                      <a:pt x="52" y="1"/>
                    </a:moveTo>
                    <a:cubicBezTo>
                      <a:pt x="57" y="0"/>
                      <a:pt x="61" y="4"/>
                      <a:pt x="62" y="9"/>
                    </a:cubicBezTo>
                    <a:cubicBezTo>
                      <a:pt x="66" y="25"/>
                      <a:pt x="63" y="42"/>
                      <a:pt x="53" y="56"/>
                    </a:cubicBezTo>
                    <a:cubicBezTo>
                      <a:pt x="44" y="70"/>
                      <a:pt x="30" y="79"/>
                      <a:pt x="14" y="82"/>
                    </a:cubicBezTo>
                    <a:cubicBezTo>
                      <a:pt x="8" y="84"/>
                      <a:pt x="3" y="80"/>
                      <a:pt x="2" y="74"/>
                    </a:cubicBezTo>
                    <a:cubicBezTo>
                      <a:pt x="0" y="69"/>
                      <a:pt x="4" y="63"/>
                      <a:pt x="10" y="62"/>
                    </a:cubicBezTo>
                    <a:cubicBezTo>
                      <a:pt x="20" y="60"/>
                      <a:pt x="30" y="54"/>
                      <a:pt x="36" y="44"/>
                    </a:cubicBezTo>
                    <a:cubicBezTo>
                      <a:pt x="42" y="35"/>
                      <a:pt x="44" y="24"/>
                      <a:pt x="42" y="13"/>
                    </a:cubicBezTo>
                    <a:cubicBezTo>
                      <a:pt x="41" y="7"/>
                      <a:pt x="45" y="2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Freeform 106">
                <a:extLst>
                  <a:ext uri="{FF2B5EF4-FFF2-40B4-BE49-F238E27FC236}">
                    <a16:creationId xmlns:a16="http://schemas.microsoft.com/office/drawing/2014/main" id="{222AF37D-33DF-4BEF-A4B4-75ABF69B5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2226" y="4168690"/>
                <a:ext cx="49960" cy="51653"/>
              </a:xfrm>
              <a:custGeom>
                <a:avLst/>
                <a:gdLst>
                  <a:gd name="T0" fmla="*/ 24 w 25"/>
                  <a:gd name="T1" fmla="*/ 10 h 26"/>
                  <a:gd name="T2" fmla="*/ 15 w 25"/>
                  <a:gd name="T3" fmla="*/ 24 h 26"/>
                  <a:gd name="T4" fmla="*/ 1 w 25"/>
                  <a:gd name="T5" fmla="*/ 15 h 26"/>
                  <a:gd name="T6" fmla="*/ 10 w 25"/>
                  <a:gd name="T7" fmla="*/ 1 h 26"/>
                  <a:gd name="T8" fmla="*/ 24 w 25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4" y="10"/>
                    </a:moveTo>
                    <a:cubicBezTo>
                      <a:pt x="25" y="17"/>
                      <a:pt x="21" y="23"/>
                      <a:pt x="15" y="24"/>
                    </a:cubicBezTo>
                    <a:cubicBezTo>
                      <a:pt x="9" y="26"/>
                      <a:pt x="2" y="21"/>
                      <a:pt x="1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7" y="0"/>
                      <a:pt x="23" y="4"/>
                      <a:pt x="24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5" name="BackShape">
              <a:extLst>
                <a:ext uri="{FF2B5EF4-FFF2-40B4-BE49-F238E27FC236}">
                  <a16:creationId xmlns:a16="http://schemas.microsoft.com/office/drawing/2014/main" id="{1A52305B-8EF6-4E2B-A828-0C0687F75F6B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ValueShape">
              <a:extLst>
                <a:ext uri="{FF2B5EF4-FFF2-40B4-BE49-F238E27FC236}">
                  <a16:creationId xmlns:a16="http://schemas.microsoft.com/office/drawing/2014/main" id="{BB2818F5-2ACB-41F7-984D-B2B57AF8BB81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pie">
              <a:avLst>
                <a:gd name="adj1" fmla="val 16200000"/>
                <a:gd name="adj2" fmla="val 3024000"/>
              </a:avLst>
            </a:prstGeom>
            <a:solidFill>
              <a:schemeClr val="dk2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BackShape">
              <a:extLst>
                <a:ext uri="{FF2B5EF4-FFF2-40B4-BE49-F238E27FC236}">
                  <a16:creationId xmlns:a16="http://schemas.microsoft.com/office/drawing/2014/main" id="{CE61EDAA-492B-4B5C-A6C3-EC11CC10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084" y="3272153"/>
              <a:ext cx="286642" cy="287373"/>
            </a:xfrm>
            <a:prstGeom prst="ellipse">
              <a:avLst/>
            </a:pr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BackShape">
              <a:extLst>
                <a:ext uri="{FF2B5EF4-FFF2-40B4-BE49-F238E27FC236}">
                  <a16:creationId xmlns:a16="http://schemas.microsoft.com/office/drawing/2014/main" id="{568C3D40-FDFA-4AC0-A365-FA5FD76E6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953" y="2089021"/>
              <a:ext cx="2652904" cy="2653636"/>
            </a:xfrm>
            <a:custGeom>
              <a:avLst/>
              <a:gdLst>
                <a:gd name="connsiteX0" fmla="*/ 1326086 w 2652904"/>
                <a:gd name="connsiteY0" fmla="*/ 766329 h 2653636"/>
                <a:gd name="connsiteX1" fmla="*/ 765598 w 2652904"/>
                <a:gd name="connsiteY1" fmla="*/ 1326817 h 2653636"/>
                <a:gd name="connsiteX2" fmla="*/ 1326086 w 2652904"/>
                <a:gd name="connsiteY2" fmla="*/ 1887305 h 2653636"/>
                <a:gd name="connsiteX3" fmla="*/ 1886574 w 2652904"/>
                <a:gd name="connsiteY3" fmla="*/ 1326817 h 2653636"/>
                <a:gd name="connsiteX4" fmla="*/ 1326086 w 2652904"/>
                <a:gd name="connsiteY4" fmla="*/ 766329 h 2653636"/>
                <a:gd name="connsiteX5" fmla="*/ 1325355 w 2652904"/>
                <a:gd name="connsiteY5" fmla="*/ 626664 h 2653636"/>
                <a:gd name="connsiteX6" fmla="*/ 2024777 w 2652904"/>
                <a:gd name="connsiteY6" fmla="*/ 1327183 h 2653636"/>
                <a:gd name="connsiteX7" fmla="*/ 1325355 w 2652904"/>
                <a:gd name="connsiteY7" fmla="*/ 2027702 h 2653636"/>
                <a:gd name="connsiteX8" fmla="*/ 625933 w 2652904"/>
                <a:gd name="connsiteY8" fmla="*/ 1327183 h 2653636"/>
                <a:gd name="connsiteX9" fmla="*/ 1325355 w 2652904"/>
                <a:gd name="connsiteY9" fmla="*/ 626664 h 2653636"/>
                <a:gd name="connsiteX10" fmla="*/ 1326452 w 2652904"/>
                <a:gd name="connsiteY10" fmla="*/ 413876 h 2653636"/>
                <a:gd name="connsiteX11" fmla="*/ 413145 w 2652904"/>
                <a:gd name="connsiteY11" fmla="*/ 1327183 h 2653636"/>
                <a:gd name="connsiteX12" fmla="*/ 1326452 w 2652904"/>
                <a:gd name="connsiteY12" fmla="*/ 2240490 h 2653636"/>
                <a:gd name="connsiteX13" fmla="*/ 2239759 w 2652904"/>
                <a:gd name="connsiteY13" fmla="*/ 1327183 h 2653636"/>
                <a:gd name="connsiteX14" fmla="*/ 1326452 w 2652904"/>
                <a:gd name="connsiteY14" fmla="*/ 413876 h 2653636"/>
                <a:gd name="connsiteX15" fmla="*/ 1326452 w 2652904"/>
                <a:gd name="connsiteY15" fmla="*/ 275674 h 2653636"/>
                <a:gd name="connsiteX16" fmla="*/ 2377961 w 2652904"/>
                <a:gd name="connsiteY16" fmla="*/ 1327183 h 2653636"/>
                <a:gd name="connsiteX17" fmla="*/ 1326452 w 2652904"/>
                <a:gd name="connsiteY17" fmla="*/ 2378692 h 2653636"/>
                <a:gd name="connsiteX18" fmla="*/ 274943 w 2652904"/>
                <a:gd name="connsiteY18" fmla="*/ 1327183 h 2653636"/>
                <a:gd name="connsiteX19" fmla="*/ 1326452 w 2652904"/>
                <a:gd name="connsiteY19" fmla="*/ 275674 h 2653636"/>
                <a:gd name="connsiteX20" fmla="*/ 1326451 w 2652904"/>
                <a:gd name="connsiteY20" fmla="*/ 70929 h 2653636"/>
                <a:gd name="connsiteX21" fmla="*/ 70929 w 2652904"/>
                <a:gd name="connsiteY21" fmla="*/ 1326817 h 2653636"/>
                <a:gd name="connsiteX22" fmla="*/ 1326451 w 2652904"/>
                <a:gd name="connsiteY22" fmla="*/ 2582705 h 2653636"/>
                <a:gd name="connsiteX23" fmla="*/ 2581973 w 2652904"/>
                <a:gd name="connsiteY23" fmla="*/ 1326817 h 2653636"/>
                <a:gd name="connsiteX24" fmla="*/ 1326451 w 2652904"/>
                <a:gd name="connsiteY24" fmla="*/ 70929 h 2653636"/>
                <a:gd name="connsiteX25" fmla="*/ 1326452 w 2652904"/>
                <a:gd name="connsiteY25" fmla="*/ 0 h 2653636"/>
                <a:gd name="connsiteX26" fmla="*/ 2652904 w 2652904"/>
                <a:gd name="connsiteY26" fmla="*/ 1326818 h 2653636"/>
                <a:gd name="connsiteX27" fmla="*/ 1326452 w 2652904"/>
                <a:gd name="connsiteY27" fmla="*/ 2653636 h 2653636"/>
                <a:gd name="connsiteX28" fmla="*/ 0 w 2652904"/>
                <a:gd name="connsiteY28" fmla="*/ 1326818 h 2653636"/>
                <a:gd name="connsiteX29" fmla="*/ 1326452 w 2652904"/>
                <a:gd name="connsiteY29" fmla="*/ 0 h 26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52904" h="2653636">
                  <a:moveTo>
                    <a:pt x="1326086" y="766329"/>
                  </a:moveTo>
                  <a:cubicBezTo>
                    <a:pt x="1016537" y="766329"/>
                    <a:pt x="765598" y="1017268"/>
                    <a:pt x="765598" y="1326817"/>
                  </a:cubicBezTo>
                  <a:cubicBezTo>
                    <a:pt x="765598" y="1636366"/>
                    <a:pt x="1016537" y="1887305"/>
                    <a:pt x="1326086" y="1887305"/>
                  </a:cubicBezTo>
                  <a:cubicBezTo>
                    <a:pt x="1635635" y="1887305"/>
                    <a:pt x="1886574" y="1636366"/>
                    <a:pt x="1886574" y="1326817"/>
                  </a:cubicBezTo>
                  <a:cubicBezTo>
                    <a:pt x="1886574" y="1017268"/>
                    <a:pt x="1635635" y="766329"/>
                    <a:pt x="1326086" y="766329"/>
                  </a:cubicBezTo>
                  <a:close/>
                  <a:moveTo>
                    <a:pt x="1325355" y="626664"/>
                  </a:moveTo>
                  <a:cubicBezTo>
                    <a:pt x="1711635" y="626664"/>
                    <a:pt x="2024777" y="940297"/>
                    <a:pt x="2024777" y="1327183"/>
                  </a:cubicBezTo>
                  <a:cubicBezTo>
                    <a:pt x="2024777" y="1714069"/>
                    <a:pt x="1711635" y="2027702"/>
                    <a:pt x="1325355" y="2027702"/>
                  </a:cubicBezTo>
                  <a:cubicBezTo>
                    <a:pt x="939075" y="2027702"/>
                    <a:pt x="625933" y="1714069"/>
                    <a:pt x="625933" y="1327183"/>
                  </a:cubicBezTo>
                  <a:cubicBezTo>
                    <a:pt x="625933" y="940297"/>
                    <a:pt x="939075" y="626664"/>
                    <a:pt x="1325355" y="626664"/>
                  </a:cubicBezTo>
                  <a:close/>
                  <a:moveTo>
                    <a:pt x="1326452" y="413876"/>
                  </a:moveTo>
                  <a:cubicBezTo>
                    <a:pt x="822046" y="413876"/>
                    <a:pt x="413145" y="822777"/>
                    <a:pt x="413145" y="1327183"/>
                  </a:cubicBezTo>
                  <a:cubicBezTo>
                    <a:pt x="413145" y="1831589"/>
                    <a:pt x="822046" y="2240490"/>
                    <a:pt x="1326452" y="2240490"/>
                  </a:cubicBezTo>
                  <a:cubicBezTo>
                    <a:pt x="1830858" y="2240490"/>
                    <a:pt x="2239759" y="1831589"/>
                    <a:pt x="2239759" y="1327183"/>
                  </a:cubicBezTo>
                  <a:cubicBezTo>
                    <a:pt x="2239759" y="822777"/>
                    <a:pt x="1830858" y="413876"/>
                    <a:pt x="1326452" y="413876"/>
                  </a:cubicBezTo>
                  <a:close/>
                  <a:moveTo>
                    <a:pt x="1326452" y="275674"/>
                  </a:moveTo>
                  <a:cubicBezTo>
                    <a:pt x="1907184" y="275674"/>
                    <a:pt x="2377961" y="746451"/>
                    <a:pt x="2377961" y="1327183"/>
                  </a:cubicBezTo>
                  <a:cubicBezTo>
                    <a:pt x="2377961" y="1907915"/>
                    <a:pt x="1907184" y="2378692"/>
                    <a:pt x="1326452" y="2378692"/>
                  </a:cubicBezTo>
                  <a:cubicBezTo>
                    <a:pt x="745720" y="2378692"/>
                    <a:pt x="274943" y="1907915"/>
                    <a:pt x="274943" y="1327183"/>
                  </a:cubicBezTo>
                  <a:cubicBezTo>
                    <a:pt x="274943" y="746451"/>
                    <a:pt x="745720" y="275674"/>
                    <a:pt x="1326452" y="275674"/>
                  </a:cubicBezTo>
                  <a:close/>
                  <a:moveTo>
                    <a:pt x="1326451" y="70929"/>
                  </a:moveTo>
                  <a:cubicBezTo>
                    <a:pt x="633045" y="70929"/>
                    <a:pt x="70929" y="633209"/>
                    <a:pt x="70929" y="1326817"/>
                  </a:cubicBezTo>
                  <a:cubicBezTo>
                    <a:pt x="70929" y="2020425"/>
                    <a:pt x="633045" y="2582705"/>
                    <a:pt x="1326451" y="2582705"/>
                  </a:cubicBezTo>
                  <a:cubicBezTo>
                    <a:pt x="2019857" y="2582705"/>
                    <a:pt x="2581973" y="2020425"/>
                    <a:pt x="2581973" y="1326817"/>
                  </a:cubicBezTo>
                  <a:cubicBezTo>
                    <a:pt x="2581973" y="633209"/>
                    <a:pt x="2019857" y="70929"/>
                    <a:pt x="1326451" y="70929"/>
                  </a:cubicBezTo>
                  <a:close/>
                  <a:moveTo>
                    <a:pt x="1326452" y="0"/>
                  </a:moveTo>
                  <a:cubicBezTo>
                    <a:pt x="2059031" y="0"/>
                    <a:pt x="2652904" y="594037"/>
                    <a:pt x="2652904" y="1326818"/>
                  </a:cubicBezTo>
                  <a:cubicBezTo>
                    <a:pt x="2652904" y="2059599"/>
                    <a:pt x="2059031" y="2653636"/>
                    <a:pt x="1326452" y="2653636"/>
                  </a:cubicBezTo>
                  <a:cubicBezTo>
                    <a:pt x="593873" y="2653636"/>
                    <a:pt x="0" y="2059599"/>
                    <a:pt x="0" y="1326818"/>
                  </a:cubicBezTo>
                  <a:cubicBezTo>
                    <a:pt x="0" y="594037"/>
                    <a:pt x="593873" y="0"/>
                    <a:pt x="1326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9" name="BackShape">
              <a:extLst>
                <a:ext uri="{FF2B5EF4-FFF2-40B4-BE49-F238E27FC236}">
                  <a16:creationId xmlns:a16="http://schemas.microsoft.com/office/drawing/2014/main" id="{BB40FD7F-3B55-4811-9DC8-8D81EC5C9377}"/>
                </a:ext>
              </a:extLst>
            </p:cNvPr>
            <p:cNvGrpSpPr/>
            <p:nvPr/>
          </p:nvGrpSpPr>
          <p:grpSpPr>
            <a:xfrm>
              <a:off x="4142520" y="1549373"/>
              <a:ext cx="1912898" cy="1897542"/>
              <a:chOff x="7120252" y="1618207"/>
              <a:chExt cx="2215160" cy="2197378"/>
            </a:xfrm>
          </p:grpSpPr>
          <p:sp>
            <p:nvSpPr>
              <p:cNvPr id="251" name="Freeform 114">
                <a:extLst>
                  <a:ext uri="{FF2B5EF4-FFF2-40B4-BE49-F238E27FC236}">
                    <a16:creationId xmlns:a16="http://schemas.microsoft.com/office/drawing/2014/main" id="{5EFAA269-0357-476C-919D-B713BDD6F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083" y="2227884"/>
                <a:ext cx="1153306" cy="1141451"/>
              </a:xfrm>
              <a:custGeom>
                <a:avLst/>
                <a:gdLst>
                  <a:gd name="T0" fmla="*/ 575 w 576"/>
                  <a:gd name="T1" fmla="*/ 518 h 570"/>
                  <a:gd name="T2" fmla="*/ 576 w 576"/>
                  <a:gd name="T3" fmla="*/ 518 h 570"/>
                  <a:gd name="T4" fmla="*/ 52 w 576"/>
                  <a:gd name="T5" fmla="*/ 0 h 570"/>
                  <a:gd name="T6" fmla="*/ 37 w 576"/>
                  <a:gd name="T7" fmla="*/ 37 h 570"/>
                  <a:gd name="T8" fmla="*/ 0 w 576"/>
                  <a:gd name="T9" fmla="*/ 52 h 570"/>
                  <a:gd name="T10" fmla="*/ 524 w 576"/>
                  <a:gd name="T11" fmla="*/ 570 h 570"/>
                  <a:gd name="T12" fmla="*/ 525 w 576"/>
                  <a:gd name="T13" fmla="*/ 569 h 570"/>
                  <a:gd name="T14" fmla="*/ 575 w 576"/>
                  <a:gd name="T15" fmla="*/ 518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570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Freeform 115">
                <a:extLst>
                  <a:ext uri="{FF2B5EF4-FFF2-40B4-BE49-F238E27FC236}">
                    <a16:creationId xmlns:a16="http://schemas.microsoft.com/office/drawing/2014/main" id="{DE0138C4-83C9-43DF-9995-F777A116E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582" y="3420988"/>
                <a:ext cx="398830" cy="394597"/>
              </a:xfrm>
              <a:custGeom>
                <a:avLst/>
                <a:gdLst>
                  <a:gd name="T0" fmla="*/ 199 w 199"/>
                  <a:gd name="T1" fmla="*/ 197 h 197"/>
                  <a:gd name="T2" fmla="*/ 59 w 199"/>
                  <a:gd name="T3" fmla="*/ 0 h 197"/>
                  <a:gd name="T4" fmla="*/ 58 w 199"/>
                  <a:gd name="T5" fmla="*/ 0 h 197"/>
                  <a:gd name="T6" fmla="*/ 55 w 199"/>
                  <a:gd name="T7" fmla="*/ 4 h 197"/>
                  <a:gd name="T8" fmla="*/ 5 w 199"/>
                  <a:gd name="T9" fmla="*/ 55 h 197"/>
                  <a:gd name="T10" fmla="*/ 0 w 199"/>
                  <a:gd name="T11" fmla="*/ 58 h 197"/>
                  <a:gd name="T12" fmla="*/ 1 w 199"/>
                  <a:gd name="T13" fmla="*/ 59 h 197"/>
                  <a:gd name="T14" fmla="*/ 199 w 199"/>
                  <a:gd name="T1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97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Freeform 116">
                <a:extLst>
                  <a:ext uri="{FF2B5EF4-FFF2-40B4-BE49-F238E27FC236}">
                    <a16:creationId xmlns:a16="http://schemas.microsoft.com/office/drawing/2014/main" id="{6A352F16-C1F6-4118-9629-511641E09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2550" y="3375263"/>
                <a:ext cx="164274" cy="165968"/>
              </a:xfrm>
              <a:custGeom>
                <a:avLst/>
                <a:gdLst>
                  <a:gd name="T0" fmla="*/ 77 w 82"/>
                  <a:gd name="T1" fmla="*/ 27 h 83"/>
                  <a:gd name="T2" fmla="*/ 80 w 82"/>
                  <a:gd name="T3" fmla="*/ 23 h 83"/>
                  <a:gd name="T4" fmla="*/ 77 w 82"/>
                  <a:gd name="T5" fmla="*/ 7 h 83"/>
                  <a:gd name="T6" fmla="*/ 75 w 82"/>
                  <a:gd name="T7" fmla="*/ 6 h 83"/>
                  <a:gd name="T8" fmla="*/ 55 w 82"/>
                  <a:gd name="T9" fmla="*/ 6 h 83"/>
                  <a:gd name="T10" fmla="*/ 5 w 82"/>
                  <a:gd name="T11" fmla="*/ 57 h 83"/>
                  <a:gd name="T12" fmla="*/ 5 w 82"/>
                  <a:gd name="T13" fmla="*/ 77 h 83"/>
                  <a:gd name="T14" fmla="*/ 7 w 82"/>
                  <a:gd name="T15" fmla="*/ 78 h 83"/>
                  <a:gd name="T16" fmla="*/ 22 w 82"/>
                  <a:gd name="T17" fmla="*/ 81 h 83"/>
                  <a:gd name="T18" fmla="*/ 27 w 82"/>
                  <a:gd name="T19" fmla="*/ 78 h 83"/>
                  <a:gd name="T20" fmla="*/ 77 w 82"/>
                  <a:gd name="T21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Freeform 117">
                <a:extLst>
                  <a:ext uri="{FF2B5EF4-FFF2-40B4-BE49-F238E27FC236}">
                    <a16:creationId xmlns:a16="http://schemas.microsoft.com/office/drawing/2014/main" id="{33E76CFC-2EF3-4917-B624-627B64198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0211" y="3335464"/>
                <a:ext cx="164274" cy="164274"/>
              </a:xfrm>
              <a:custGeom>
                <a:avLst/>
                <a:gdLst>
                  <a:gd name="T0" fmla="*/ 76 w 82"/>
                  <a:gd name="T1" fmla="*/ 6 h 82"/>
                  <a:gd name="T2" fmla="*/ 75 w 82"/>
                  <a:gd name="T3" fmla="*/ 5 h 82"/>
                  <a:gd name="T4" fmla="*/ 62 w 82"/>
                  <a:gd name="T5" fmla="*/ 1 h 82"/>
                  <a:gd name="T6" fmla="*/ 58 w 82"/>
                  <a:gd name="T7" fmla="*/ 8 h 82"/>
                  <a:gd name="T8" fmla="*/ 8 w 82"/>
                  <a:gd name="T9" fmla="*/ 58 h 82"/>
                  <a:gd name="T10" fmla="*/ 1 w 82"/>
                  <a:gd name="T11" fmla="*/ 62 h 82"/>
                  <a:gd name="T12" fmla="*/ 5 w 82"/>
                  <a:gd name="T13" fmla="*/ 75 h 82"/>
                  <a:gd name="T14" fmla="*/ 6 w 82"/>
                  <a:gd name="T15" fmla="*/ 77 h 82"/>
                  <a:gd name="T16" fmla="*/ 26 w 82"/>
                  <a:gd name="T17" fmla="*/ 77 h 82"/>
                  <a:gd name="T18" fmla="*/ 76 w 82"/>
                  <a:gd name="T19" fmla="*/ 26 h 82"/>
                  <a:gd name="T20" fmla="*/ 76 w 82"/>
                  <a:gd name="T21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Freeform 118">
                <a:extLst>
                  <a:ext uri="{FF2B5EF4-FFF2-40B4-BE49-F238E27FC236}">
                    <a16:creationId xmlns:a16="http://schemas.microsoft.com/office/drawing/2014/main" id="{9CF1F820-E3BD-4955-8268-C26909F08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3297359"/>
                <a:ext cx="163427" cy="164274"/>
              </a:xfrm>
              <a:custGeom>
                <a:avLst/>
                <a:gdLst>
                  <a:gd name="T0" fmla="*/ 77 w 82"/>
                  <a:gd name="T1" fmla="*/ 27 h 82"/>
                  <a:gd name="T2" fmla="*/ 81 w 82"/>
                  <a:gd name="T3" fmla="*/ 20 h 82"/>
                  <a:gd name="T4" fmla="*/ 77 w 82"/>
                  <a:gd name="T5" fmla="*/ 7 h 82"/>
                  <a:gd name="T6" fmla="*/ 75 w 82"/>
                  <a:gd name="T7" fmla="*/ 5 h 82"/>
                  <a:gd name="T8" fmla="*/ 55 w 82"/>
                  <a:gd name="T9" fmla="*/ 6 h 82"/>
                  <a:gd name="T10" fmla="*/ 5 w 82"/>
                  <a:gd name="T11" fmla="*/ 56 h 82"/>
                  <a:gd name="T12" fmla="*/ 5 w 82"/>
                  <a:gd name="T13" fmla="*/ 76 h 82"/>
                  <a:gd name="T14" fmla="*/ 7 w 82"/>
                  <a:gd name="T15" fmla="*/ 78 h 82"/>
                  <a:gd name="T16" fmla="*/ 20 w 82"/>
                  <a:gd name="T17" fmla="*/ 81 h 82"/>
                  <a:gd name="T18" fmla="*/ 27 w 82"/>
                  <a:gd name="T19" fmla="*/ 77 h 82"/>
                  <a:gd name="T20" fmla="*/ 77 w 82"/>
                  <a:gd name="T21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Freeform 119">
                <a:extLst>
                  <a:ext uri="{FF2B5EF4-FFF2-40B4-BE49-F238E27FC236}">
                    <a16:creationId xmlns:a16="http://schemas.microsoft.com/office/drawing/2014/main" id="{E59B5944-295B-4AA1-8FEB-7C00CCF36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074" y="3255021"/>
                <a:ext cx="166814" cy="165968"/>
              </a:xfrm>
              <a:custGeom>
                <a:avLst/>
                <a:gdLst>
                  <a:gd name="T0" fmla="*/ 77 w 83"/>
                  <a:gd name="T1" fmla="*/ 7 h 83"/>
                  <a:gd name="T2" fmla="*/ 76 w 83"/>
                  <a:gd name="T3" fmla="*/ 5 h 83"/>
                  <a:gd name="T4" fmla="*/ 57 w 83"/>
                  <a:gd name="T5" fmla="*/ 5 h 83"/>
                  <a:gd name="T6" fmla="*/ 56 w 83"/>
                  <a:gd name="T7" fmla="*/ 5 h 83"/>
                  <a:gd name="T8" fmla="*/ 6 w 83"/>
                  <a:gd name="T9" fmla="*/ 56 h 83"/>
                  <a:gd name="T10" fmla="*/ 5 w 83"/>
                  <a:gd name="T11" fmla="*/ 57 h 83"/>
                  <a:gd name="T12" fmla="*/ 6 w 83"/>
                  <a:gd name="T13" fmla="*/ 76 h 83"/>
                  <a:gd name="T14" fmla="*/ 7 w 83"/>
                  <a:gd name="T15" fmla="*/ 77 h 83"/>
                  <a:gd name="T16" fmla="*/ 27 w 83"/>
                  <a:gd name="T17" fmla="*/ 77 h 83"/>
                  <a:gd name="T18" fmla="*/ 77 w 83"/>
                  <a:gd name="T19" fmla="*/ 27 h 83"/>
                  <a:gd name="T20" fmla="*/ 77 w 83"/>
                  <a:gd name="T2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Freeform 120">
                <a:extLst>
                  <a:ext uri="{FF2B5EF4-FFF2-40B4-BE49-F238E27FC236}">
                    <a16:creationId xmlns:a16="http://schemas.microsoft.com/office/drawing/2014/main" id="{9F9BC96E-3969-4420-B624-889FAFC96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0252" y="1830747"/>
                <a:ext cx="682500" cy="709597"/>
              </a:xfrm>
              <a:custGeom>
                <a:avLst/>
                <a:gdLst>
                  <a:gd name="T0" fmla="*/ 222 w 341"/>
                  <a:gd name="T1" fmla="*/ 117 h 354"/>
                  <a:gd name="T2" fmla="*/ 27 w 341"/>
                  <a:gd name="T3" fmla="*/ 120 h 354"/>
                  <a:gd name="T4" fmla="*/ 304 w 341"/>
                  <a:gd name="T5" fmla="*/ 250 h 354"/>
                  <a:gd name="T6" fmla="*/ 341 w 341"/>
                  <a:gd name="T7" fmla="*/ 235 h 354"/>
                  <a:gd name="T8" fmla="*/ 222 w 341"/>
                  <a:gd name="T9" fmla="*/ 1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54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Freeform 121">
                <a:extLst>
                  <a:ext uri="{FF2B5EF4-FFF2-40B4-BE49-F238E27FC236}">
                    <a16:creationId xmlns:a16="http://schemas.microsoft.com/office/drawing/2014/main" id="{05ADDBF2-29A4-4D1A-940A-9AF62CA92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631" y="1618207"/>
                <a:ext cx="712984" cy="683347"/>
              </a:xfrm>
              <a:custGeom>
                <a:avLst/>
                <a:gdLst>
                  <a:gd name="T0" fmla="*/ 240 w 356"/>
                  <a:gd name="T1" fmla="*/ 341 h 341"/>
                  <a:gd name="T2" fmla="*/ 255 w 356"/>
                  <a:gd name="T3" fmla="*/ 304 h 341"/>
                  <a:gd name="T4" fmla="*/ 122 w 356"/>
                  <a:gd name="T5" fmla="*/ 27 h 341"/>
                  <a:gd name="T6" fmla="*/ 121 w 356"/>
                  <a:gd name="T7" fmla="*/ 223 h 341"/>
                  <a:gd name="T8" fmla="*/ 240 w 356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41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0" name="ValueText">
              <a:extLst>
                <a:ext uri="{FF2B5EF4-FFF2-40B4-BE49-F238E27FC236}">
                  <a16:creationId xmlns:a16="http://schemas.microsoft.com/office/drawing/2014/main" id="{65E8A62B-BF31-4A4D-82D4-860E820B877B}"/>
                </a:ext>
              </a:extLst>
            </p:cNvPr>
            <p:cNvSpPr txBox="1"/>
            <p:nvPr/>
          </p:nvSpPr>
          <p:spPr>
            <a:xfrm>
              <a:off x="5658791" y="5445958"/>
              <a:ext cx="743919" cy="55793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dk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39%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62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8B1F46-CBCC-4ED5-BB06-AA889897C0E4}"/>
              </a:ext>
            </a:extLst>
          </p:cNvPr>
          <p:cNvSpPr txBox="1"/>
          <p:nvPr/>
        </p:nvSpPr>
        <p:spPr>
          <a:xfrm>
            <a:off x="2700615" y="2869950"/>
            <a:ext cx="470900" cy="40943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0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îṥḷiḍé">
            <a:extLst>
              <a:ext uri="{FF2B5EF4-FFF2-40B4-BE49-F238E27FC236}">
                <a16:creationId xmlns:a16="http://schemas.microsoft.com/office/drawing/2014/main" id="{96BDDCF5-DF83-4610-BF1A-5B9D3ECB8F58}"/>
              </a:ext>
            </a:extLst>
          </p:cNvPr>
          <p:cNvSpPr/>
          <p:nvPr/>
        </p:nvSpPr>
        <p:spPr>
          <a:xfrm>
            <a:off x="4368111" y="1898264"/>
            <a:ext cx="3382518" cy="3382518"/>
          </a:xfrm>
          <a:prstGeom prst="donut">
            <a:avLst>
              <a:gd name="adj" fmla="val 62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buSzPct val="25000"/>
            </a:pPr>
            <a:r>
              <a:rPr lang="de-DE" altLang="zh-CN" b="1">
                <a:sym typeface="Calibri"/>
              </a:rPr>
              <a:t>Text here</a:t>
            </a:r>
            <a:endParaRPr lang="de-DE" altLang="zh-CN" b="1" dirty="0">
              <a:sym typeface="Calibri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634EB71-E808-4E6D-856C-3C0DDE48BC2E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4841547" y="3589523"/>
            <a:ext cx="243565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73B6F5E-80CA-4865-A84A-1D3F98ACEC1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059370" y="2371698"/>
            <a:ext cx="0" cy="24356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ṥḷiḍé">
            <a:extLst>
              <a:ext uri="{FF2B5EF4-FFF2-40B4-BE49-F238E27FC236}">
                <a16:creationId xmlns:a16="http://schemas.microsoft.com/office/drawing/2014/main" id="{BDE66B3F-C4E0-472D-A038-297E58A97B39}"/>
              </a:ext>
            </a:extLst>
          </p:cNvPr>
          <p:cNvSpPr/>
          <p:nvPr/>
        </p:nvSpPr>
        <p:spPr>
          <a:xfrm>
            <a:off x="5262366" y="2792519"/>
            <a:ext cx="1594007" cy="1594007"/>
          </a:xfrm>
          <a:custGeom>
            <a:avLst/>
            <a:gdLst>
              <a:gd name="connsiteX0" fmla="*/ 0 w 1188002"/>
              <a:gd name="connsiteY0" fmla="*/ 594001 h 1188002"/>
              <a:gd name="connsiteX1" fmla="*/ 594001 w 1188002"/>
              <a:gd name="connsiteY1" fmla="*/ 0 h 1188002"/>
              <a:gd name="connsiteX2" fmla="*/ 1188002 w 1188002"/>
              <a:gd name="connsiteY2" fmla="*/ 594001 h 1188002"/>
              <a:gd name="connsiteX3" fmla="*/ 594001 w 1188002"/>
              <a:gd name="connsiteY3" fmla="*/ 1188002 h 1188002"/>
              <a:gd name="connsiteX4" fmla="*/ 0 w 1188002"/>
              <a:gd name="connsiteY4" fmla="*/ 594001 h 11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2" h="1188002">
                <a:moveTo>
                  <a:pt x="0" y="594001"/>
                </a:moveTo>
                <a:cubicBezTo>
                  <a:pt x="0" y="265943"/>
                  <a:pt x="265943" y="0"/>
                  <a:pt x="594001" y="0"/>
                </a:cubicBezTo>
                <a:cubicBezTo>
                  <a:pt x="922059" y="0"/>
                  <a:pt x="1188002" y="265943"/>
                  <a:pt x="1188002" y="594001"/>
                </a:cubicBezTo>
                <a:cubicBezTo>
                  <a:pt x="1188002" y="922059"/>
                  <a:pt x="922059" y="1188002"/>
                  <a:pt x="594001" y="1188002"/>
                </a:cubicBezTo>
                <a:cubicBezTo>
                  <a:pt x="265943" y="1188002"/>
                  <a:pt x="0" y="922059"/>
                  <a:pt x="0" y="594001"/>
                </a:cubicBez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25000"/>
            </a:pPr>
            <a:r>
              <a:rPr lang="de-DE" altLang="zh-CN" b="1">
                <a:sym typeface="Calibri"/>
              </a:rPr>
              <a:t>Text here</a:t>
            </a:r>
            <a:endParaRPr lang="de-DE" altLang="zh-CN" b="1" dirty="0">
              <a:sym typeface="Calibri"/>
            </a:endParaRPr>
          </a:p>
        </p:txBody>
      </p:sp>
      <p:sp>
        <p:nvSpPr>
          <p:cNvPr id="9" name="îṣḷïďê">
            <a:extLst>
              <a:ext uri="{FF2B5EF4-FFF2-40B4-BE49-F238E27FC236}">
                <a16:creationId xmlns:a16="http://schemas.microsoft.com/office/drawing/2014/main" id="{5C1CB443-101E-4151-B80B-657B30021FC9}"/>
              </a:ext>
            </a:extLst>
          </p:cNvPr>
          <p:cNvSpPr/>
          <p:nvPr/>
        </p:nvSpPr>
        <p:spPr>
          <a:xfrm>
            <a:off x="5616430" y="1485817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sp>
        <p:nvSpPr>
          <p:cNvPr id="10" name="iṥḻîḍè">
            <a:extLst>
              <a:ext uri="{FF2B5EF4-FFF2-40B4-BE49-F238E27FC236}">
                <a16:creationId xmlns:a16="http://schemas.microsoft.com/office/drawing/2014/main" id="{D585804E-DC1F-47A8-BF17-23D56DCFB26E}"/>
              </a:ext>
            </a:extLst>
          </p:cNvPr>
          <p:cNvSpPr/>
          <p:nvPr/>
        </p:nvSpPr>
        <p:spPr>
          <a:xfrm>
            <a:off x="7277198" y="3146583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sp>
        <p:nvSpPr>
          <p:cNvPr id="11" name="ïŝ1ídè">
            <a:extLst>
              <a:ext uri="{FF2B5EF4-FFF2-40B4-BE49-F238E27FC236}">
                <a16:creationId xmlns:a16="http://schemas.microsoft.com/office/drawing/2014/main" id="{4A55C262-FB46-4A90-91C1-5E4C30213BA4}"/>
              </a:ext>
            </a:extLst>
          </p:cNvPr>
          <p:cNvSpPr/>
          <p:nvPr/>
        </p:nvSpPr>
        <p:spPr>
          <a:xfrm>
            <a:off x="5616430" y="4807350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sp>
        <p:nvSpPr>
          <p:cNvPr id="12" name="iṣḷiḋé">
            <a:extLst>
              <a:ext uri="{FF2B5EF4-FFF2-40B4-BE49-F238E27FC236}">
                <a16:creationId xmlns:a16="http://schemas.microsoft.com/office/drawing/2014/main" id="{934AAF4F-E45D-4F08-AEE2-2C257290A8BC}"/>
              </a:ext>
            </a:extLst>
          </p:cNvPr>
          <p:cNvSpPr/>
          <p:nvPr/>
        </p:nvSpPr>
        <p:spPr>
          <a:xfrm>
            <a:off x="3955666" y="3146583"/>
            <a:ext cx="885880" cy="885880"/>
          </a:xfrm>
          <a:custGeom>
            <a:avLst/>
            <a:gdLst>
              <a:gd name="connsiteX0" fmla="*/ 0 w 950965"/>
              <a:gd name="connsiteY0" fmla="*/ 475483 h 950965"/>
              <a:gd name="connsiteX1" fmla="*/ 475483 w 950965"/>
              <a:gd name="connsiteY1" fmla="*/ 0 h 950965"/>
              <a:gd name="connsiteX2" fmla="*/ 950966 w 950965"/>
              <a:gd name="connsiteY2" fmla="*/ 475483 h 950965"/>
              <a:gd name="connsiteX3" fmla="*/ 475483 w 950965"/>
              <a:gd name="connsiteY3" fmla="*/ 950966 h 950965"/>
              <a:gd name="connsiteX4" fmla="*/ 0 w 950965"/>
              <a:gd name="connsiteY4" fmla="*/ 475483 h 9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65" h="950965">
                <a:moveTo>
                  <a:pt x="0" y="475483"/>
                </a:moveTo>
                <a:cubicBezTo>
                  <a:pt x="0" y="212881"/>
                  <a:pt x="212881" y="0"/>
                  <a:pt x="475483" y="0"/>
                </a:cubicBezTo>
                <a:cubicBezTo>
                  <a:pt x="738085" y="0"/>
                  <a:pt x="950966" y="212881"/>
                  <a:pt x="950966" y="475483"/>
                </a:cubicBezTo>
                <a:cubicBezTo>
                  <a:pt x="950966" y="738085"/>
                  <a:pt x="738085" y="950966"/>
                  <a:pt x="475483" y="950966"/>
                </a:cubicBezTo>
                <a:cubicBezTo>
                  <a:pt x="212881" y="950966"/>
                  <a:pt x="0" y="738085"/>
                  <a:pt x="0" y="47548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-955721"/>
              <a:satOff val="-23029"/>
              <a:lumOff val="-13857"/>
              <a:alphaOff val="0"/>
            </a:schemeClr>
          </a:fillRef>
          <a:effectRef idx="0">
            <a:schemeClr val="accent2">
              <a:hueOff val="-955721"/>
              <a:satOff val="-23029"/>
              <a:lumOff val="-138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anchor="ctr" anchorCtr="1">
            <a:normAutofit/>
          </a:bodyPr>
          <a:lstStyle/>
          <a:p>
            <a:pPr algn="ctr">
              <a:buSzPct val="25000"/>
            </a:pPr>
            <a:r>
              <a:rPr lang="de-DE" altLang="zh-CN" sz="1400" dirty="0">
                <a:sym typeface="Calibri"/>
              </a:rPr>
              <a:t>Text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4880FD2-FBD6-4E38-9488-2ED20A22F120}"/>
              </a:ext>
            </a:extLst>
          </p:cNvPr>
          <p:cNvGrpSpPr/>
          <p:nvPr/>
        </p:nvGrpSpPr>
        <p:grpSpPr>
          <a:xfrm>
            <a:off x="8507726" y="2073221"/>
            <a:ext cx="3011174" cy="3117958"/>
            <a:chOff x="8507726" y="1073702"/>
            <a:chExt cx="3011174" cy="311795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15B2D77-AE3D-45AB-A8C3-6EF5BD25AE42}"/>
                </a:ext>
              </a:extLst>
            </p:cNvPr>
            <p:cNvGrpSpPr/>
            <p:nvPr/>
          </p:nvGrpSpPr>
          <p:grpSpPr>
            <a:xfrm>
              <a:off x="8507726" y="1073702"/>
              <a:ext cx="3011174" cy="1017430"/>
              <a:chOff x="8661000" y="1073702"/>
              <a:chExt cx="2295000" cy="1017430"/>
            </a:xfrm>
          </p:grpSpPr>
          <p:sp>
            <p:nvSpPr>
              <p:cNvPr id="18" name="Shape 1448">
                <a:extLst>
                  <a:ext uri="{FF2B5EF4-FFF2-40B4-BE49-F238E27FC236}">
                    <a16:creationId xmlns:a16="http://schemas.microsoft.com/office/drawing/2014/main" id="{C35B537A-286B-48A4-BF8B-DE568BE8E428}"/>
                  </a:ext>
                </a:extLst>
              </p:cNvPr>
              <p:cNvSpPr txBox="1"/>
              <p:nvPr/>
            </p:nvSpPr>
            <p:spPr>
              <a:xfrm>
                <a:off x="8661000" y="1073702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19" name="Shape 1450">
                <a:extLst>
                  <a:ext uri="{FF2B5EF4-FFF2-40B4-BE49-F238E27FC236}">
                    <a16:creationId xmlns:a16="http://schemas.microsoft.com/office/drawing/2014/main" id="{43EA39E2-1A6E-4E32-8E52-B9772D70DAA4}"/>
                  </a:ext>
                </a:extLst>
              </p:cNvPr>
              <p:cNvSpPr txBox="1"/>
              <p:nvPr/>
            </p:nvSpPr>
            <p:spPr>
              <a:xfrm>
                <a:off x="8661000" y="1466214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37F4291-862E-45B0-8D02-E63B339B9667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16" name="Shape 1448">
                <a:extLst>
                  <a:ext uri="{FF2B5EF4-FFF2-40B4-BE49-F238E27FC236}">
                    <a16:creationId xmlns:a16="http://schemas.microsoft.com/office/drawing/2014/main" id="{8B158DDB-957F-40CB-BE62-4D1FBFB5CCCE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17" name="Shape 1450">
                <a:extLst>
                  <a:ext uri="{FF2B5EF4-FFF2-40B4-BE49-F238E27FC236}">
                    <a16:creationId xmlns:a16="http://schemas.microsoft.com/office/drawing/2014/main" id="{4A15C6BD-F252-4EA9-AB2D-6F8BDACFDACC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F4DF277-2E9E-4F11-BA39-CE4067A8AE87}"/>
              </a:ext>
            </a:extLst>
          </p:cNvPr>
          <p:cNvGrpSpPr/>
          <p:nvPr/>
        </p:nvGrpSpPr>
        <p:grpSpPr>
          <a:xfrm>
            <a:off x="660400" y="2073221"/>
            <a:ext cx="3011174" cy="3117958"/>
            <a:chOff x="8507726" y="1073702"/>
            <a:chExt cx="3011174" cy="311795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63695C5-6AD3-4DF3-B275-575BF47ADBD5}"/>
                </a:ext>
              </a:extLst>
            </p:cNvPr>
            <p:cNvGrpSpPr/>
            <p:nvPr/>
          </p:nvGrpSpPr>
          <p:grpSpPr>
            <a:xfrm>
              <a:off x="8507726" y="1073702"/>
              <a:ext cx="3011174" cy="1017430"/>
              <a:chOff x="8661000" y="1073702"/>
              <a:chExt cx="2295000" cy="1017430"/>
            </a:xfrm>
          </p:grpSpPr>
          <p:sp>
            <p:nvSpPr>
              <p:cNvPr id="25" name="Shape 1448">
                <a:extLst>
                  <a:ext uri="{FF2B5EF4-FFF2-40B4-BE49-F238E27FC236}">
                    <a16:creationId xmlns:a16="http://schemas.microsoft.com/office/drawing/2014/main" id="{8ACF6EF3-EDFC-47E2-8960-93FCFE8CF385}"/>
                  </a:ext>
                </a:extLst>
              </p:cNvPr>
              <p:cNvSpPr txBox="1"/>
              <p:nvPr/>
            </p:nvSpPr>
            <p:spPr>
              <a:xfrm>
                <a:off x="8661000" y="1073702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26" name="Shape 1450">
                <a:extLst>
                  <a:ext uri="{FF2B5EF4-FFF2-40B4-BE49-F238E27FC236}">
                    <a16:creationId xmlns:a16="http://schemas.microsoft.com/office/drawing/2014/main" id="{478B4996-ED7A-4B8B-96EC-FF2FF9E23220}"/>
                  </a:ext>
                </a:extLst>
              </p:cNvPr>
              <p:cNvSpPr txBox="1"/>
              <p:nvPr/>
            </p:nvSpPr>
            <p:spPr>
              <a:xfrm>
                <a:off x="8661000" y="1466214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68CB72F-7918-45F3-9E81-1E347795958E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23" name="Shape 1448">
                <a:extLst>
                  <a:ext uri="{FF2B5EF4-FFF2-40B4-BE49-F238E27FC236}">
                    <a16:creationId xmlns:a16="http://schemas.microsoft.com/office/drawing/2014/main" id="{3A71A854-DA10-474A-B5C7-9400D69F98BA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24" name="Shape 1450">
                <a:extLst>
                  <a:ext uri="{FF2B5EF4-FFF2-40B4-BE49-F238E27FC236}">
                    <a16:creationId xmlns:a16="http://schemas.microsoft.com/office/drawing/2014/main" id="{CEABCDDA-83B6-4EB0-A4D4-D09ED563E8DE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23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3F5B0-896C-48E2-9519-8B678ED2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B7584-73A0-411F-8D28-D178562E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3E2A1-5419-4E74-92B8-9F34429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ïṧļiḍê">
            <a:extLst>
              <a:ext uri="{FF2B5EF4-FFF2-40B4-BE49-F238E27FC236}">
                <a16:creationId xmlns:a16="http://schemas.microsoft.com/office/drawing/2014/main" id="{A886CC48-74EA-49CC-B7B5-E9736A3D5087}"/>
              </a:ext>
            </a:extLst>
          </p:cNvPr>
          <p:cNvSpPr/>
          <p:nvPr/>
        </p:nvSpPr>
        <p:spPr>
          <a:xfrm>
            <a:off x="673099" y="2456892"/>
            <a:ext cx="10845800" cy="1469915"/>
          </a:xfrm>
          <a:prstGeom prst="rect">
            <a:avLst/>
          </a:prstGeom>
          <a:blipFill>
            <a:blip r:embed="rId2"/>
            <a:stretch>
              <a:fillRect t="-197644" b="-1942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6" name="îsḻiďe">
            <a:extLst>
              <a:ext uri="{FF2B5EF4-FFF2-40B4-BE49-F238E27FC236}">
                <a16:creationId xmlns:a16="http://schemas.microsoft.com/office/drawing/2014/main" id="{1B681FDB-4C7F-4B0E-B54C-75FCA3CFE577}"/>
              </a:ext>
            </a:extLst>
          </p:cNvPr>
          <p:cNvSpPr/>
          <p:nvPr/>
        </p:nvSpPr>
        <p:spPr>
          <a:xfrm>
            <a:off x="1900209" y="1554301"/>
            <a:ext cx="1231274" cy="123127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7" name="i$ļîḓé">
            <a:extLst>
              <a:ext uri="{FF2B5EF4-FFF2-40B4-BE49-F238E27FC236}">
                <a16:creationId xmlns:a16="http://schemas.microsoft.com/office/drawing/2014/main" id="{E4A5C5D4-5692-4EA6-BBA8-097426BFA3C6}"/>
              </a:ext>
            </a:extLst>
          </p:cNvPr>
          <p:cNvSpPr/>
          <p:nvPr/>
        </p:nvSpPr>
        <p:spPr>
          <a:xfrm>
            <a:off x="4286978" y="1554301"/>
            <a:ext cx="1231274" cy="123127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 dirty="0"/>
          </a:p>
        </p:txBody>
      </p:sp>
      <p:sp>
        <p:nvSpPr>
          <p:cNvPr id="8" name="i$ḷïḍè">
            <a:extLst>
              <a:ext uri="{FF2B5EF4-FFF2-40B4-BE49-F238E27FC236}">
                <a16:creationId xmlns:a16="http://schemas.microsoft.com/office/drawing/2014/main" id="{5FE39123-A979-4144-9D33-47E4B89AA9DF}"/>
              </a:ext>
            </a:extLst>
          </p:cNvPr>
          <p:cNvSpPr/>
          <p:nvPr/>
        </p:nvSpPr>
        <p:spPr>
          <a:xfrm>
            <a:off x="6673747" y="1554301"/>
            <a:ext cx="1231274" cy="123127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sp>
        <p:nvSpPr>
          <p:cNvPr id="9" name="î$1íḓe">
            <a:extLst>
              <a:ext uri="{FF2B5EF4-FFF2-40B4-BE49-F238E27FC236}">
                <a16:creationId xmlns:a16="http://schemas.microsoft.com/office/drawing/2014/main" id="{FE07B784-3C5D-4268-829F-937D91338846}"/>
              </a:ext>
            </a:extLst>
          </p:cNvPr>
          <p:cNvSpPr/>
          <p:nvPr/>
        </p:nvSpPr>
        <p:spPr>
          <a:xfrm>
            <a:off x="9060518" y="1554301"/>
            <a:ext cx="1231274" cy="123127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18582BC-D6CB-4F88-9B24-9EBDDCA4C259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3131483" y="2169940"/>
            <a:ext cx="1155495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9230C36-C54D-4FC2-88B8-A47248EF40E9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5518252" y="2169940"/>
            <a:ext cx="1155495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0020C36-557A-4635-96CD-BF96EC707F08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7905021" y="2169940"/>
            <a:ext cx="1155497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sḻiďe">
            <a:extLst>
              <a:ext uri="{FF2B5EF4-FFF2-40B4-BE49-F238E27FC236}">
                <a16:creationId xmlns:a16="http://schemas.microsoft.com/office/drawing/2014/main" id="{409F6786-D0F7-4C44-9B73-0429896BA5B3}"/>
              </a:ext>
            </a:extLst>
          </p:cNvPr>
          <p:cNvSpPr/>
          <p:nvPr/>
        </p:nvSpPr>
        <p:spPr>
          <a:xfrm>
            <a:off x="2263868" y="1940241"/>
            <a:ext cx="503956" cy="459398"/>
          </a:xfrm>
          <a:custGeom>
            <a:avLst/>
            <a:gdLst>
              <a:gd name="T0" fmla="*/ 3495 w 7671"/>
              <a:gd name="T1" fmla="*/ 13 h 7004"/>
              <a:gd name="T2" fmla="*/ 1231 w 7671"/>
              <a:gd name="T3" fmla="*/ 2655 h 7004"/>
              <a:gd name="T4" fmla="*/ 72 w 7671"/>
              <a:gd name="T5" fmla="*/ 2932 h 7004"/>
              <a:gd name="T6" fmla="*/ 847 w 7671"/>
              <a:gd name="T7" fmla="*/ 5568 h 7004"/>
              <a:gd name="T8" fmla="*/ 3486 w 7671"/>
              <a:gd name="T9" fmla="*/ 6995 h 7004"/>
              <a:gd name="T10" fmla="*/ 7670 w 7671"/>
              <a:gd name="T11" fmla="*/ 2832 h 7004"/>
              <a:gd name="T12" fmla="*/ 151 w 7671"/>
              <a:gd name="T13" fmla="*/ 4560 h 7004"/>
              <a:gd name="T14" fmla="*/ 336 w 7671"/>
              <a:gd name="T15" fmla="*/ 4160 h 7004"/>
              <a:gd name="T16" fmla="*/ 162 w 7671"/>
              <a:gd name="T17" fmla="*/ 3813 h 7004"/>
              <a:gd name="T18" fmla="*/ 321 w 7671"/>
              <a:gd name="T19" fmla="*/ 3331 h 7004"/>
              <a:gd name="T20" fmla="*/ 689 w 7671"/>
              <a:gd name="T21" fmla="*/ 4708 h 7004"/>
              <a:gd name="T22" fmla="*/ 509 w 7671"/>
              <a:gd name="T23" fmla="*/ 4140 h 7004"/>
              <a:gd name="T24" fmla="*/ 692 w 7671"/>
              <a:gd name="T25" fmla="*/ 3769 h 7004"/>
              <a:gd name="T26" fmla="*/ 495 w 7671"/>
              <a:gd name="T27" fmla="*/ 3269 h 7004"/>
              <a:gd name="T28" fmla="*/ 1721 w 7671"/>
              <a:gd name="T29" fmla="*/ 4980 h 7004"/>
              <a:gd name="T30" fmla="*/ 1432 w 7671"/>
              <a:gd name="T31" fmla="*/ 4244 h 7004"/>
              <a:gd name="T32" fmla="*/ 1700 w 7671"/>
              <a:gd name="T33" fmla="*/ 3686 h 7004"/>
              <a:gd name="T34" fmla="*/ 1449 w 7671"/>
              <a:gd name="T35" fmla="*/ 3018 h 7004"/>
              <a:gd name="T36" fmla="*/ 1713 w 7671"/>
              <a:gd name="T37" fmla="*/ 2381 h 7004"/>
              <a:gd name="T38" fmla="*/ 1438 w 7671"/>
              <a:gd name="T39" fmla="*/ 1807 h 7004"/>
              <a:gd name="T40" fmla="*/ 2329 w 7671"/>
              <a:gd name="T41" fmla="*/ 5112 h 7004"/>
              <a:gd name="T42" fmla="*/ 1930 w 7671"/>
              <a:gd name="T43" fmla="*/ 4323 h 7004"/>
              <a:gd name="T44" fmla="*/ 2329 w 7671"/>
              <a:gd name="T45" fmla="*/ 3597 h 7004"/>
              <a:gd name="T46" fmla="*/ 1930 w 7671"/>
              <a:gd name="T47" fmla="*/ 2923 h 7004"/>
              <a:gd name="T48" fmla="*/ 2329 w 7671"/>
              <a:gd name="T49" fmla="*/ 3597 h 7004"/>
              <a:gd name="T50" fmla="*/ 1930 w 7671"/>
              <a:gd name="T51" fmla="*/ 2223 h 7004"/>
              <a:gd name="T52" fmla="*/ 2329 w 7671"/>
              <a:gd name="T53" fmla="*/ 2082 h 7004"/>
              <a:gd name="T54" fmla="*/ 2650 w 7671"/>
              <a:gd name="T55" fmla="*/ 5254 h 7004"/>
              <a:gd name="T56" fmla="*/ 3152 w 7671"/>
              <a:gd name="T57" fmla="*/ 4435 h 7004"/>
              <a:gd name="T58" fmla="*/ 2636 w 7671"/>
              <a:gd name="T59" fmla="*/ 3595 h 7004"/>
              <a:gd name="T60" fmla="*/ 3152 w 7671"/>
              <a:gd name="T61" fmla="*/ 2623 h 7004"/>
              <a:gd name="T62" fmla="*/ 2663 w 7671"/>
              <a:gd name="T63" fmla="*/ 1956 h 7004"/>
              <a:gd name="T64" fmla="*/ 3131 w 7671"/>
              <a:gd name="T65" fmla="*/ 776 h 7004"/>
              <a:gd name="T66" fmla="*/ 4990 w 7671"/>
              <a:gd name="T67" fmla="*/ 1229 h 7004"/>
              <a:gd name="T68" fmla="*/ 5441 w 7671"/>
              <a:gd name="T69" fmla="*/ 2226 h 7004"/>
              <a:gd name="T70" fmla="*/ 4948 w 7671"/>
              <a:gd name="T71" fmla="*/ 2784 h 7004"/>
              <a:gd name="T72" fmla="*/ 5453 w 7671"/>
              <a:gd name="T73" fmla="*/ 3664 h 7004"/>
              <a:gd name="T74" fmla="*/ 3706 w 7671"/>
              <a:gd name="T75" fmla="*/ 694 h 7004"/>
              <a:gd name="T76" fmla="*/ 4408 w 7671"/>
              <a:gd name="T77" fmla="*/ 1907 h 7004"/>
              <a:gd name="T78" fmla="*/ 3688 w 7671"/>
              <a:gd name="T79" fmla="*/ 3518 h 7004"/>
              <a:gd name="T80" fmla="*/ 4448 w 7671"/>
              <a:gd name="T81" fmla="*/ 3557 h 7004"/>
              <a:gd name="T82" fmla="*/ 5014 w 7671"/>
              <a:gd name="T83" fmla="*/ 6300 h 7004"/>
              <a:gd name="T84" fmla="*/ 4045 w 7671"/>
              <a:gd name="T85" fmla="*/ 4424 h 7004"/>
              <a:gd name="T86" fmla="*/ 5014 w 7671"/>
              <a:gd name="T87" fmla="*/ 6300 h 7004"/>
              <a:gd name="T88" fmla="*/ 5413 w 7671"/>
              <a:gd name="T89" fmla="*/ 6118 h 7004"/>
              <a:gd name="T90" fmla="*/ 6087 w 7671"/>
              <a:gd name="T91" fmla="*/ 5892 h 7004"/>
              <a:gd name="T92" fmla="*/ 5822 w 7671"/>
              <a:gd name="T93" fmla="*/ 3640 h 7004"/>
              <a:gd name="T94" fmla="*/ 6258 w 7671"/>
              <a:gd name="T95" fmla="*/ 3660 h 7004"/>
              <a:gd name="T96" fmla="*/ 5851 w 7671"/>
              <a:gd name="T97" fmla="*/ 2352 h 7004"/>
              <a:gd name="T98" fmla="*/ 6258 w 7671"/>
              <a:gd name="T99" fmla="*/ 1803 h 7004"/>
              <a:gd name="T100" fmla="*/ 6669 w 7671"/>
              <a:gd name="T101" fmla="*/ 4852 h 7004"/>
              <a:gd name="T102" fmla="*/ 6955 w 7671"/>
              <a:gd name="T103" fmla="*/ 4202 h 7004"/>
              <a:gd name="T104" fmla="*/ 6927 w 7671"/>
              <a:gd name="T105" fmla="*/ 3741 h 7004"/>
              <a:gd name="T106" fmla="*/ 6677 w 7671"/>
              <a:gd name="T107" fmla="*/ 3084 h 7004"/>
              <a:gd name="T108" fmla="*/ 7371 w 7671"/>
              <a:gd name="T109" fmla="*/ 4717 h 7004"/>
              <a:gd name="T110" fmla="*/ 7155 w 7671"/>
              <a:gd name="T111" fmla="*/ 4176 h 7004"/>
              <a:gd name="T112" fmla="*/ 7404 w 7671"/>
              <a:gd name="T113" fmla="*/ 3726 h 7004"/>
              <a:gd name="T114" fmla="*/ 7117 w 7671"/>
              <a:gd name="T115" fmla="*/ 3219 h 7004"/>
              <a:gd name="T116" fmla="*/ 7404 w 7671"/>
              <a:gd name="T117" fmla="*/ 3726 h 7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1" h="7004">
                <a:moveTo>
                  <a:pt x="7585" y="2716"/>
                </a:moveTo>
                <a:lnTo>
                  <a:pt x="6499" y="2383"/>
                </a:lnTo>
                <a:lnTo>
                  <a:pt x="6499" y="1573"/>
                </a:lnTo>
                <a:cubicBezTo>
                  <a:pt x="6499" y="1527"/>
                  <a:pt x="6473" y="1485"/>
                  <a:pt x="6432" y="1465"/>
                </a:cubicBezTo>
                <a:lnTo>
                  <a:pt x="3498" y="13"/>
                </a:lnTo>
                <a:cubicBezTo>
                  <a:pt x="3497" y="13"/>
                  <a:pt x="3497" y="13"/>
                  <a:pt x="3495" y="13"/>
                </a:cubicBezTo>
                <a:cubicBezTo>
                  <a:pt x="3490" y="10"/>
                  <a:pt x="3468" y="0"/>
                  <a:pt x="3436" y="2"/>
                </a:cubicBezTo>
                <a:cubicBezTo>
                  <a:pt x="3403" y="4"/>
                  <a:pt x="3379" y="20"/>
                  <a:pt x="3374" y="23"/>
                </a:cubicBezTo>
                <a:lnTo>
                  <a:pt x="3374" y="23"/>
                </a:lnTo>
                <a:lnTo>
                  <a:pt x="1282" y="1515"/>
                </a:lnTo>
                <a:cubicBezTo>
                  <a:pt x="1250" y="1538"/>
                  <a:pt x="1231" y="1574"/>
                  <a:pt x="1231" y="1613"/>
                </a:cubicBezTo>
                <a:lnTo>
                  <a:pt x="1231" y="2655"/>
                </a:lnTo>
                <a:lnTo>
                  <a:pt x="842" y="2609"/>
                </a:lnTo>
                <a:cubicBezTo>
                  <a:pt x="842" y="2609"/>
                  <a:pt x="841" y="2609"/>
                  <a:pt x="839" y="2609"/>
                </a:cubicBezTo>
                <a:cubicBezTo>
                  <a:pt x="834" y="2609"/>
                  <a:pt x="822" y="2608"/>
                  <a:pt x="811" y="2610"/>
                </a:cubicBezTo>
                <a:cubicBezTo>
                  <a:pt x="797" y="2612"/>
                  <a:pt x="785" y="2616"/>
                  <a:pt x="780" y="2618"/>
                </a:cubicBezTo>
                <a:cubicBezTo>
                  <a:pt x="780" y="2618"/>
                  <a:pt x="779" y="2618"/>
                  <a:pt x="779" y="2618"/>
                </a:cubicBezTo>
                <a:lnTo>
                  <a:pt x="72" y="2932"/>
                </a:lnTo>
                <a:cubicBezTo>
                  <a:pt x="28" y="2951"/>
                  <a:pt x="0" y="2994"/>
                  <a:pt x="0" y="3042"/>
                </a:cubicBezTo>
                <a:lnTo>
                  <a:pt x="0" y="5060"/>
                </a:lnTo>
                <a:cubicBezTo>
                  <a:pt x="0" y="5105"/>
                  <a:pt x="24" y="5145"/>
                  <a:pt x="63" y="5166"/>
                </a:cubicBezTo>
                <a:lnTo>
                  <a:pt x="772" y="5555"/>
                </a:lnTo>
                <a:cubicBezTo>
                  <a:pt x="772" y="5555"/>
                  <a:pt x="790" y="5566"/>
                  <a:pt x="813" y="5568"/>
                </a:cubicBezTo>
                <a:cubicBezTo>
                  <a:pt x="833" y="5571"/>
                  <a:pt x="847" y="5568"/>
                  <a:pt x="847" y="5568"/>
                </a:cubicBezTo>
                <a:lnTo>
                  <a:pt x="1231" y="5513"/>
                </a:lnTo>
                <a:lnTo>
                  <a:pt x="1231" y="5735"/>
                </a:lnTo>
                <a:cubicBezTo>
                  <a:pt x="1231" y="5779"/>
                  <a:pt x="1255" y="5820"/>
                  <a:pt x="1294" y="5841"/>
                </a:cubicBezTo>
                <a:lnTo>
                  <a:pt x="3386" y="6987"/>
                </a:lnTo>
                <a:cubicBezTo>
                  <a:pt x="3386" y="6987"/>
                  <a:pt x="3409" y="7001"/>
                  <a:pt x="3440" y="7002"/>
                </a:cubicBezTo>
                <a:cubicBezTo>
                  <a:pt x="3463" y="7004"/>
                  <a:pt x="3486" y="6995"/>
                  <a:pt x="3486" y="6995"/>
                </a:cubicBezTo>
                <a:lnTo>
                  <a:pt x="3486" y="6994"/>
                </a:lnTo>
                <a:lnTo>
                  <a:pt x="3486" y="6994"/>
                </a:lnTo>
                <a:lnTo>
                  <a:pt x="6420" y="5879"/>
                </a:lnTo>
                <a:lnTo>
                  <a:pt x="7592" y="5433"/>
                </a:lnTo>
                <a:cubicBezTo>
                  <a:pt x="7639" y="5416"/>
                  <a:pt x="7670" y="5371"/>
                  <a:pt x="7670" y="5321"/>
                </a:cubicBezTo>
                <a:lnTo>
                  <a:pt x="7670" y="2832"/>
                </a:lnTo>
                <a:cubicBezTo>
                  <a:pt x="7671" y="2779"/>
                  <a:pt x="7636" y="2732"/>
                  <a:pt x="7585" y="2716"/>
                </a:cubicBezTo>
                <a:close/>
                <a:moveTo>
                  <a:pt x="337" y="4559"/>
                </a:moveTo>
                <a:cubicBezTo>
                  <a:pt x="337" y="4571"/>
                  <a:pt x="331" y="4583"/>
                  <a:pt x="321" y="4591"/>
                </a:cubicBezTo>
                <a:cubicBezTo>
                  <a:pt x="313" y="4596"/>
                  <a:pt x="305" y="4599"/>
                  <a:pt x="296" y="4599"/>
                </a:cubicBezTo>
                <a:cubicBezTo>
                  <a:pt x="293" y="4599"/>
                  <a:pt x="289" y="4598"/>
                  <a:pt x="286" y="4597"/>
                </a:cubicBezTo>
                <a:lnTo>
                  <a:pt x="151" y="4560"/>
                </a:lnTo>
                <a:cubicBezTo>
                  <a:pt x="134" y="4555"/>
                  <a:pt x="122" y="4539"/>
                  <a:pt x="122" y="4521"/>
                </a:cubicBezTo>
                <a:lnTo>
                  <a:pt x="122" y="4147"/>
                </a:lnTo>
                <a:cubicBezTo>
                  <a:pt x="122" y="4136"/>
                  <a:pt x="126" y="4125"/>
                  <a:pt x="135" y="4117"/>
                </a:cubicBezTo>
                <a:cubicBezTo>
                  <a:pt x="143" y="4109"/>
                  <a:pt x="155" y="4106"/>
                  <a:pt x="166" y="4107"/>
                </a:cubicBezTo>
                <a:lnTo>
                  <a:pt x="300" y="4120"/>
                </a:lnTo>
                <a:cubicBezTo>
                  <a:pt x="321" y="4122"/>
                  <a:pt x="336" y="4139"/>
                  <a:pt x="336" y="4160"/>
                </a:cubicBezTo>
                <a:lnTo>
                  <a:pt x="336" y="4559"/>
                </a:lnTo>
                <a:lnTo>
                  <a:pt x="337" y="4559"/>
                </a:lnTo>
                <a:close/>
                <a:moveTo>
                  <a:pt x="337" y="3761"/>
                </a:moveTo>
                <a:cubicBezTo>
                  <a:pt x="337" y="3782"/>
                  <a:pt x="321" y="3800"/>
                  <a:pt x="300" y="3802"/>
                </a:cubicBezTo>
                <a:lnTo>
                  <a:pt x="165" y="3813"/>
                </a:lnTo>
                <a:lnTo>
                  <a:pt x="162" y="3813"/>
                </a:lnTo>
                <a:cubicBezTo>
                  <a:pt x="152" y="3813"/>
                  <a:pt x="142" y="3809"/>
                  <a:pt x="135" y="3802"/>
                </a:cubicBezTo>
                <a:cubicBezTo>
                  <a:pt x="126" y="3795"/>
                  <a:pt x="122" y="3784"/>
                  <a:pt x="122" y="3773"/>
                </a:cubicBezTo>
                <a:lnTo>
                  <a:pt x="122" y="3398"/>
                </a:lnTo>
                <a:cubicBezTo>
                  <a:pt x="122" y="3380"/>
                  <a:pt x="134" y="3364"/>
                  <a:pt x="152" y="3359"/>
                </a:cubicBezTo>
                <a:lnTo>
                  <a:pt x="286" y="3324"/>
                </a:lnTo>
                <a:cubicBezTo>
                  <a:pt x="298" y="3321"/>
                  <a:pt x="311" y="3323"/>
                  <a:pt x="321" y="3331"/>
                </a:cubicBezTo>
                <a:cubicBezTo>
                  <a:pt x="331" y="3339"/>
                  <a:pt x="337" y="3350"/>
                  <a:pt x="337" y="3363"/>
                </a:cubicBezTo>
                <a:lnTo>
                  <a:pt x="337" y="3761"/>
                </a:lnTo>
                <a:lnTo>
                  <a:pt x="337" y="3761"/>
                </a:lnTo>
                <a:close/>
                <a:moveTo>
                  <a:pt x="729" y="4668"/>
                </a:moveTo>
                <a:cubicBezTo>
                  <a:pt x="729" y="4680"/>
                  <a:pt x="723" y="4692"/>
                  <a:pt x="714" y="4700"/>
                </a:cubicBezTo>
                <a:cubicBezTo>
                  <a:pt x="706" y="4705"/>
                  <a:pt x="698" y="4708"/>
                  <a:pt x="689" y="4708"/>
                </a:cubicBezTo>
                <a:cubicBezTo>
                  <a:pt x="686" y="4708"/>
                  <a:pt x="682" y="4707"/>
                  <a:pt x="678" y="4706"/>
                </a:cubicBezTo>
                <a:lnTo>
                  <a:pt x="494" y="4655"/>
                </a:lnTo>
                <a:cubicBezTo>
                  <a:pt x="477" y="4651"/>
                  <a:pt x="465" y="4635"/>
                  <a:pt x="465" y="4617"/>
                </a:cubicBezTo>
                <a:lnTo>
                  <a:pt x="465" y="4180"/>
                </a:lnTo>
                <a:cubicBezTo>
                  <a:pt x="465" y="4169"/>
                  <a:pt x="470" y="4158"/>
                  <a:pt x="478" y="4150"/>
                </a:cubicBezTo>
                <a:cubicBezTo>
                  <a:pt x="486" y="4143"/>
                  <a:pt x="498" y="4139"/>
                  <a:pt x="509" y="4140"/>
                </a:cubicBezTo>
                <a:lnTo>
                  <a:pt x="693" y="4158"/>
                </a:lnTo>
                <a:cubicBezTo>
                  <a:pt x="714" y="4160"/>
                  <a:pt x="729" y="4178"/>
                  <a:pt x="729" y="4198"/>
                </a:cubicBezTo>
                <a:lnTo>
                  <a:pt x="729" y="4668"/>
                </a:lnTo>
                <a:lnTo>
                  <a:pt x="729" y="4668"/>
                </a:lnTo>
                <a:close/>
                <a:moveTo>
                  <a:pt x="729" y="3729"/>
                </a:moveTo>
                <a:cubicBezTo>
                  <a:pt x="729" y="3750"/>
                  <a:pt x="713" y="3767"/>
                  <a:pt x="692" y="3769"/>
                </a:cubicBezTo>
                <a:lnTo>
                  <a:pt x="508" y="3784"/>
                </a:lnTo>
                <a:lnTo>
                  <a:pt x="505" y="3784"/>
                </a:lnTo>
                <a:cubicBezTo>
                  <a:pt x="495" y="3784"/>
                  <a:pt x="485" y="3781"/>
                  <a:pt x="478" y="3774"/>
                </a:cubicBezTo>
                <a:cubicBezTo>
                  <a:pt x="469" y="3766"/>
                  <a:pt x="465" y="3756"/>
                  <a:pt x="465" y="3744"/>
                </a:cubicBezTo>
                <a:lnTo>
                  <a:pt x="465" y="3308"/>
                </a:lnTo>
                <a:cubicBezTo>
                  <a:pt x="465" y="3290"/>
                  <a:pt x="477" y="3274"/>
                  <a:pt x="495" y="3269"/>
                </a:cubicBezTo>
                <a:lnTo>
                  <a:pt x="679" y="3221"/>
                </a:lnTo>
                <a:cubicBezTo>
                  <a:pt x="691" y="3217"/>
                  <a:pt x="704" y="3220"/>
                  <a:pt x="714" y="3228"/>
                </a:cubicBezTo>
                <a:cubicBezTo>
                  <a:pt x="723" y="3235"/>
                  <a:pt x="729" y="3247"/>
                  <a:pt x="729" y="3260"/>
                </a:cubicBezTo>
                <a:lnTo>
                  <a:pt x="729" y="3729"/>
                </a:lnTo>
                <a:close/>
                <a:moveTo>
                  <a:pt x="1737" y="4948"/>
                </a:moveTo>
                <a:cubicBezTo>
                  <a:pt x="1737" y="4960"/>
                  <a:pt x="1731" y="4972"/>
                  <a:pt x="1721" y="4980"/>
                </a:cubicBezTo>
                <a:cubicBezTo>
                  <a:pt x="1714" y="4985"/>
                  <a:pt x="1706" y="4988"/>
                  <a:pt x="1697" y="4988"/>
                </a:cubicBezTo>
                <a:cubicBezTo>
                  <a:pt x="1693" y="4988"/>
                  <a:pt x="1690" y="4987"/>
                  <a:pt x="1686" y="4986"/>
                </a:cubicBezTo>
                <a:lnTo>
                  <a:pt x="1449" y="4920"/>
                </a:lnTo>
                <a:cubicBezTo>
                  <a:pt x="1431" y="4916"/>
                  <a:pt x="1419" y="4900"/>
                  <a:pt x="1419" y="4882"/>
                </a:cubicBezTo>
                <a:lnTo>
                  <a:pt x="1419" y="4274"/>
                </a:lnTo>
                <a:cubicBezTo>
                  <a:pt x="1419" y="4262"/>
                  <a:pt x="1424" y="4251"/>
                  <a:pt x="1432" y="4244"/>
                </a:cubicBezTo>
                <a:cubicBezTo>
                  <a:pt x="1441" y="4236"/>
                  <a:pt x="1452" y="4232"/>
                  <a:pt x="1463" y="4233"/>
                </a:cubicBezTo>
                <a:lnTo>
                  <a:pt x="1701" y="4257"/>
                </a:lnTo>
                <a:cubicBezTo>
                  <a:pt x="1721" y="4259"/>
                  <a:pt x="1737" y="4276"/>
                  <a:pt x="1737" y="4297"/>
                </a:cubicBezTo>
                <a:lnTo>
                  <a:pt x="1737" y="4948"/>
                </a:lnTo>
                <a:close/>
                <a:moveTo>
                  <a:pt x="1737" y="3646"/>
                </a:moveTo>
                <a:cubicBezTo>
                  <a:pt x="1737" y="3667"/>
                  <a:pt x="1721" y="3684"/>
                  <a:pt x="1700" y="3686"/>
                </a:cubicBezTo>
                <a:lnTo>
                  <a:pt x="1463" y="3705"/>
                </a:lnTo>
                <a:cubicBezTo>
                  <a:pt x="1462" y="3706"/>
                  <a:pt x="1461" y="3706"/>
                  <a:pt x="1459" y="3706"/>
                </a:cubicBezTo>
                <a:cubicBezTo>
                  <a:pt x="1449" y="3706"/>
                  <a:pt x="1440" y="3702"/>
                  <a:pt x="1432" y="3695"/>
                </a:cubicBezTo>
                <a:cubicBezTo>
                  <a:pt x="1424" y="3687"/>
                  <a:pt x="1419" y="3677"/>
                  <a:pt x="1419" y="3665"/>
                </a:cubicBezTo>
                <a:lnTo>
                  <a:pt x="1419" y="3057"/>
                </a:lnTo>
                <a:cubicBezTo>
                  <a:pt x="1419" y="3039"/>
                  <a:pt x="1432" y="3023"/>
                  <a:pt x="1449" y="3018"/>
                </a:cubicBezTo>
                <a:lnTo>
                  <a:pt x="1687" y="2956"/>
                </a:lnTo>
                <a:cubicBezTo>
                  <a:pt x="1699" y="2953"/>
                  <a:pt x="1712" y="2955"/>
                  <a:pt x="1721" y="2963"/>
                </a:cubicBezTo>
                <a:cubicBezTo>
                  <a:pt x="1731" y="2970"/>
                  <a:pt x="1737" y="2982"/>
                  <a:pt x="1737" y="2995"/>
                </a:cubicBezTo>
                <a:lnTo>
                  <a:pt x="1737" y="3646"/>
                </a:lnTo>
                <a:close/>
                <a:moveTo>
                  <a:pt x="1737" y="2344"/>
                </a:moveTo>
                <a:cubicBezTo>
                  <a:pt x="1737" y="2360"/>
                  <a:pt x="1728" y="2374"/>
                  <a:pt x="1713" y="2381"/>
                </a:cubicBezTo>
                <a:lnTo>
                  <a:pt x="1476" y="2486"/>
                </a:lnTo>
                <a:cubicBezTo>
                  <a:pt x="1471" y="2488"/>
                  <a:pt x="1465" y="2489"/>
                  <a:pt x="1460" y="2489"/>
                </a:cubicBezTo>
                <a:cubicBezTo>
                  <a:pt x="1452" y="2489"/>
                  <a:pt x="1444" y="2487"/>
                  <a:pt x="1437" y="2483"/>
                </a:cubicBezTo>
                <a:cubicBezTo>
                  <a:pt x="1426" y="2475"/>
                  <a:pt x="1419" y="2463"/>
                  <a:pt x="1419" y="2449"/>
                </a:cubicBezTo>
                <a:lnTo>
                  <a:pt x="1419" y="1841"/>
                </a:lnTo>
                <a:cubicBezTo>
                  <a:pt x="1419" y="1827"/>
                  <a:pt x="1426" y="1814"/>
                  <a:pt x="1438" y="1807"/>
                </a:cubicBezTo>
                <a:lnTo>
                  <a:pt x="1676" y="1659"/>
                </a:lnTo>
                <a:cubicBezTo>
                  <a:pt x="1688" y="1651"/>
                  <a:pt x="1704" y="1651"/>
                  <a:pt x="1716" y="1658"/>
                </a:cubicBezTo>
                <a:cubicBezTo>
                  <a:pt x="1729" y="1665"/>
                  <a:pt x="1737" y="1678"/>
                  <a:pt x="1737" y="1693"/>
                </a:cubicBezTo>
                <a:lnTo>
                  <a:pt x="1737" y="2344"/>
                </a:lnTo>
                <a:lnTo>
                  <a:pt x="1737" y="2344"/>
                </a:lnTo>
                <a:close/>
                <a:moveTo>
                  <a:pt x="2329" y="5112"/>
                </a:moveTo>
                <a:cubicBezTo>
                  <a:pt x="2329" y="5124"/>
                  <a:pt x="2323" y="5136"/>
                  <a:pt x="2313" y="5144"/>
                </a:cubicBezTo>
                <a:cubicBezTo>
                  <a:pt x="2306" y="5149"/>
                  <a:pt x="2297" y="5152"/>
                  <a:pt x="2289" y="5152"/>
                </a:cubicBezTo>
                <a:cubicBezTo>
                  <a:pt x="2285" y="5152"/>
                  <a:pt x="2281" y="5152"/>
                  <a:pt x="2278" y="5151"/>
                </a:cubicBezTo>
                <a:lnTo>
                  <a:pt x="1960" y="5062"/>
                </a:lnTo>
                <a:cubicBezTo>
                  <a:pt x="1942" y="5058"/>
                  <a:pt x="1930" y="5042"/>
                  <a:pt x="1930" y="5024"/>
                </a:cubicBezTo>
                <a:lnTo>
                  <a:pt x="1930" y="4323"/>
                </a:lnTo>
                <a:cubicBezTo>
                  <a:pt x="1930" y="4312"/>
                  <a:pt x="1935" y="4301"/>
                  <a:pt x="1943" y="4293"/>
                </a:cubicBezTo>
                <a:cubicBezTo>
                  <a:pt x="1952" y="4286"/>
                  <a:pt x="1963" y="4282"/>
                  <a:pt x="1974" y="4283"/>
                </a:cubicBezTo>
                <a:lnTo>
                  <a:pt x="2292" y="4314"/>
                </a:lnTo>
                <a:cubicBezTo>
                  <a:pt x="2313" y="4316"/>
                  <a:pt x="2329" y="4334"/>
                  <a:pt x="2329" y="4354"/>
                </a:cubicBezTo>
                <a:lnTo>
                  <a:pt x="2329" y="5112"/>
                </a:lnTo>
                <a:close/>
                <a:moveTo>
                  <a:pt x="2329" y="3597"/>
                </a:moveTo>
                <a:cubicBezTo>
                  <a:pt x="2329" y="3618"/>
                  <a:pt x="2313" y="3635"/>
                  <a:pt x="2292" y="3637"/>
                </a:cubicBezTo>
                <a:lnTo>
                  <a:pt x="1974" y="3663"/>
                </a:lnTo>
                <a:cubicBezTo>
                  <a:pt x="1973" y="3663"/>
                  <a:pt x="1971" y="3664"/>
                  <a:pt x="1970" y="3664"/>
                </a:cubicBezTo>
                <a:cubicBezTo>
                  <a:pt x="1960" y="3664"/>
                  <a:pt x="1951" y="3660"/>
                  <a:pt x="1943" y="3653"/>
                </a:cubicBezTo>
                <a:cubicBezTo>
                  <a:pt x="1935" y="3645"/>
                  <a:pt x="1930" y="3634"/>
                  <a:pt x="1930" y="3623"/>
                </a:cubicBezTo>
                <a:lnTo>
                  <a:pt x="1930" y="2923"/>
                </a:lnTo>
                <a:cubicBezTo>
                  <a:pt x="1930" y="2905"/>
                  <a:pt x="1942" y="2889"/>
                  <a:pt x="1960" y="2884"/>
                </a:cubicBezTo>
                <a:lnTo>
                  <a:pt x="2278" y="2800"/>
                </a:lnTo>
                <a:cubicBezTo>
                  <a:pt x="2290" y="2797"/>
                  <a:pt x="2303" y="2800"/>
                  <a:pt x="2313" y="2807"/>
                </a:cubicBezTo>
                <a:cubicBezTo>
                  <a:pt x="2323" y="2815"/>
                  <a:pt x="2329" y="2827"/>
                  <a:pt x="2329" y="2839"/>
                </a:cubicBezTo>
                <a:lnTo>
                  <a:pt x="2329" y="3597"/>
                </a:lnTo>
                <a:lnTo>
                  <a:pt x="2329" y="3597"/>
                </a:lnTo>
                <a:close/>
                <a:moveTo>
                  <a:pt x="2329" y="2082"/>
                </a:moveTo>
                <a:cubicBezTo>
                  <a:pt x="2329" y="2098"/>
                  <a:pt x="2319" y="2112"/>
                  <a:pt x="2305" y="2119"/>
                </a:cubicBezTo>
                <a:lnTo>
                  <a:pt x="1987" y="2260"/>
                </a:lnTo>
                <a:cubicBezTo>
                  <a:pt x="1982" y="2262"/>
                  <a:pt x="1976" y="2263"/>
                  <a:pt x="1970" y="2263"/>
                </a:cubicBezTo>
                <a:cubicBezTo>
                  <a:pt x="1963" y="2263"/>
                  <a:pt x="1955" y="2261"/>
                  <a:pt x="1949" y="2257"/>
                </a:cubicBezTo>
                <a:cubicBezTo>
                  <a:pt x="1937" y="2249"/>
                  <a:pt x="1930" y="2236"/>
                  <a:pt x="1930" y="2223"/>
                </a:cubicBezTo>
                <a:lnTo>
                  <a:pt x="1930" y="1523"/>
                </a:lnTo>
                <a:cubicBezTo>
                  <a:pt x="1930" y="1509"/>
                  <a:pt x="1938" y="1496"/>
                  <a:pt x="1949" y="1489"/>
                </a:cubicBezTo>
                <a:lnTo>
                  <a:pt x="2267" y="1290"/>
                </a:lnTo>
                <a:cubicBezTo>
                  <a:pt x="2280" y="1282"/>
                  <a:pt x="2295" y="1282"/>
                  <a:pt x="2308" y="1289"/>
                </a:cubicBezTo>
                <a:cubicBezTo>
                  <a:pt x="2321" y="1296"/>
                  <a:pt x="2329" y="1310"/>
                  <a:pt x="2329" y="1324"/>
                </a:cubicBezTo>
                <a:lnTo>
                  <a:pt x="2329" y="2082"/>
                </a:lnTo>
                <a:lnTo>
                  <a:pt x="2329" y="2082"/>
                </a:lnTo>
                <a:close/>
                <a:moveTo>
                  <a:pt x="3152" y="5341"/>
                </a:moveTo>
                <a:cubicBezTo>
                  <a:pt x="3152" y="5352"/>
                  <a:pt x="3147" y="5364"/>
                  <a:pt x="3139" y="5372"/>
                </a:cubicBezTo>
                <a:cubicBezTo>
                  <a:pt x="3124" y="5387"/>
                  <a:pt x="3104" y="5387"/>
                  <a:pt x="3098" y="5387"/>
                </a:cubicBezTo>
                <a:lnTo>
                  <a:pt x="3097" y="5387"/>
                </a:lnTo>
                <a:cubicBezTo>
                  <a:pt x="3018" y="5387"/>
                  <a:pt x="2710" y="5276"/>
                  <a:pt x="2650" y="5254"/>
                </a:cubicBezTo>
                <a:cubicBezTo>
                  <a:pt x="2634" y="5248"/>
                  <a:pt x="2623" y="5233"/>
                  <a:pt x="2623" y="5216"/>
                </a:cubicBezTo>
                <a:lnTo>
                  <a:pt x="2623" y="4391"/>
                </a:lnTo>
                <a:cubicBezTo>
                  <a:pt x="2623" y="4380"/>
                  <a:pt x="2628" y="4369"/>
                  <a:pt x="2636" y="4361"/>
                </a:cubicBezTo>
                <a:cubicBezTo>
                  <a:pt x="2645" y="4354"/>
                  <a:pt x="2656" y="4350"/>
                  <a:pt x="2667" y="4351"/>
                </a:cubicBezTo>
                <a:lnTo>
                  <a:pt x="3115" y="4395"/>
                </a:lnTo>
                <a:cubicBezTo>
                  <a:pt x="3136" y="4397"/>
                  <a:pt x="3152" y="4414"/>
                  <a:pt x="3152" y="4435"/>
                </a:cubicBezTo>
                <a:cubicBezTo>
                  <a:pt x="3152" y="4444"/>
                  <a:pt x="3152" y="5302"/>
                  <a:pt x="3152" y="5341"/>
                </a:cubicBezTo>
                <a:close/>
                <a:moveTo>
                  <a:pt x="3152" y="3529"/>
                </a:moveTo>
                <a:cubicBezTo>
                  <a:pt x="3152" y="3550"/>
                  <a:pt x="3136" y="3567"/>
                  <a:pt x="3115" y="3569"/>
                </a:cubicBezTo>
                <a:lnTo>
                  <a:pt x="2667" y="3606"/>
                </a:lnTo>
                <a:cubicBezTo>
                  <a:pt x="2665" y="3606"/>
                  <a:pt x="2664" y="3606"/>
                  <a:pt x="2663" y="3606"/>
                </a:cubicBezTo>
                <a:cubicBezTo>
                  <a:pt x="2653" y="3606"/>
                  <a:pt x="2643" y="3602"/>
                  <a:pt x="2636" y="3595"/>
                </a:cubicBezTo>
                <a:cubicBezTo>
                  <a:pt x="2628" y="3588"/>
                  <a:pt x="2623" y="3577"/>
                  <a:pt x="2623" y="3566"/>
                </a:cubicBezTo>
                <a:lnTo>
                  <a:pt x="2623" y="2741"/>
                </a:lnTo>
                <a:cubicBezTo>
                  <a:pt x="2623" y="2722"/>
                  <a:pt x="2635" y="2706"/>
                  <a:pt x="2653" y="2702"/>
                </a:cubicBezTo>
                <a:lnTo>
                  <a:pt x="3101" y="2584"/>
                </a:lnTo>
                <a:cubicBezTo>
                  <a:pt x="3113" y="2581"/>
                  <a:pt x="3126" y="2583"/>
                  <a:pt x="3136" y="2591"/>
                </a:cubicBezTo>
                <a:cubicBezTo>
                  <a:pt x="3146" y="2599"/>
                  <a:pt x="3152" y="2610"/>
                  <a:pt x="3152" y="2623"/>
                </a:cubicBezTo>
                <a:lnTo>
                  <a:pt x="3152" y="3529"/>
                </a:lnTo>
                <a:lnTo>
                  <a:pt x="3152" y="3529"/>
                </a:lnTo>
                <a:close/>
                <a:moveTo>
                  <a:pt x="3152" y="1717"/>
                </a:moveTo>
                <a:cubicBezTo>
                  <a:pt x="3152" y="1733"/>
                  <a:pt x="3142" y="1748"/>
                  <a:pt x="3128" y="1754"/>
                </a:cubicBezTo>
                <a:lnTo>
                  <a:pt x="2680" y="1953"/>
                </a:lnTo>
                <a:cubicBezTo>
                  <a:pt x="2674" y="1955"/>
                  <a:pt x="2669" y="1956"/>
                  <a:pt x="2663" y="1956"/>
                </a:cubicBezTo>
                <a:cubicBezTo>
                  <a:pt x="2656" y="1956"/>
                  <a:pt x="2648" y="1954"/>
                  <a:pt x="2641" y="1950"/>
                </a:cubicBezTo>
                <a:cubicBezTo>
                  <a:pt x="2630" y="1942"/>
                  <a:pt x="2623" y="1930"/>
                  <a:pt x="2623" y="1916"/>
                </a:cubicBezTo>
                <a:lnTo>
                  <a:pt x="2623" y="1091"/>
                </a:lnTo>
                <a:cubicBezTo>
                  <a:pt x="2623" y="1077"/>
                  <a:pt x="2630" y="1064"/>
                  <a:pt x="2642" y="1057"/>
                </a:cubicBezTo>
                <a:lnTo>
                  <a:pt x="3090" y="777"/>
                </a:lnTo>
                <a:cubicBezTo>
                  <a:pt x="3103" y="769"/>
                  <a:pt x="3118" y="769"/>
                  <a:pt x="3131" y="776"/>
                </a:cubicBezTo>
                <a:cubicBezTo>
                  <a:pt x="3144" y="783"/>
                  <a:pt x="3152" y="797"/>
                  <a:pt x="3152" y="811"/>
                </a:cubicBezTo>
                <a:lnTo>
                  <a:pt x="3152" y="1717"/>
                </a:lnTo>
                <a:lnTo>
                  <a:pt x="3152" y="1717"/>
                </a:lnTo>
                <a:close/>
                <a:moveTo>
                  <a:pt x="4934" y="1266"/>
                </a:moveTo>
                <a:cubicBezTo>
                  <a:pt x="4934" y="1252"/>
                  <a:pt x="4941" y="1240"/>
                  <a:pt x="4952" y="1232"/>
                </a:cubicBezTo>
                <a:cubicBezTo>
                  <a:pt x="4963" y="1225"/>
                  <a:pt x="4978" y="1224"/>
                  <a:pt x="4990" y="1229"/>
                </a:cubicBezTo>
                <a:lnTo>
                  <a:pt x="5469" y="1436"/>
                </a:lnTo>
                <a:cubicBezTo>
                  <a:pt x="5483" y="1442"/>
                  <a:pt x="5493" y="1457"/>
                  <a:pt x="5493" y="1473"/>
                </a:cubicBezTo>
                <a:lnTo>
                  <a:pt x="5493" y="2187"/>
                </a:lnTo>
                <a:cubicBezTo>
                  <a:pt x="5493" y="2200"/>
                  <a:pt x="5487" y="2212"/>
                  <a:pt x="5477" y="2220"/>
                </a:cubicBezTo>
                <a:cubicBezTo>
                  <a:pt x="5470" y="2225"/>
                  <a:pt x="5461" y="2228"/>
                  <a:pt x="5453" y="2228"/>
                </a:cubicBezTo>
                <a:cubicBezTo>
                  <a:pt x="5449" y="2228"/>
                  <a:pt x="5445" y="2227"/>
                  <a:pt x="5441" y="2226"/>
                </a:cubicBezTo>
                <a:lnTo>
                  <a:pt x="4963" y="2079"/>
                </a:lnTo>
                <a:cubicBezTo>
                  <a:pt x="4946" y="2074"/>
                  <a:pt x="4934" y="2058"/>
                  <a:pt x="4934" y="2040"/>
                </a:cubicBezTo>
                <a:lnTo>
                  <a:pt x="4934" y="1266"/>
                </a:lnTo>
                <a:lnTo>
                  <a:pt x="4934" y="1266"/>
                </a:lnTo>
                <a:close/>
                <a:moveTo>
                  <a:pt x="4934" y="2815"/>
                </a:moveTo>
                <a:cubicBezTo>
                  <a:pt x="4934" y="2803"/>
                  <a:pt x="4939" y="2791"/>
                  <a:pt x="4948" y="2784"/>
                </a:cubicBezTo>
                <a:cubicBezTo>
                  <a:pt x="4958" y="2776"/>
                  <a:pt x="4970" y="2773"/>
                  <a:pt x="4981" y="2775"/>
                </a:cubicBezTo>
                <a:lnTo>
                  <a:pt x="5460" y="2862"/>
                </a:lnTo>
                <a:cubicBezTo>
                  <a:pt x="5479" y="2866"/>
                  <a:pt x="5493" y="2882"/>
                  <a:pt x="5493" y="2902"/>
                </a:cubicBezTo>
                <a:lnTo>
                  <a:pt x="5493" y="3623"/>
                </a:lnTo>
                <a:cubicBezTo>
                  <a:pt x="5493" y="3634"/>
                  <a:pt x="5488" y="3645"/>
                  <a:pt x="5480" y="3653"/>
                </a:cubicBezTo>
                <a:cubicBezTo>
                  <a:pt x="5473" y="3660"/>
                  <a:pt x="5463" y="3664"/>
                  <a:pt x="5453" y="3664"/>
                </a:cubicBezTo>
                <a:cubicBezTo>
                  <a:pt x="5452" y="3664"/>
                  <a:pt x="5451" y="3663"/>
                  <a:pt x="5450" y="3663"/>
                </a:cubicBezTo>
                <a:lnTo>
                  <a:pt x="4971" y="3629"/>
                </a:lnTo>
                <a:cubicBezTo>
                  <a:pt x="4950" y="3628"/>
                  <a:pt x="4934" y="3610"/>
                  <a:pt x="4934" y="3589"/>
                </a:cubicBezTo>
                <a:lnTo>
                  <a:pt x="4934" y="2815"/>
                </a:lnTo>
                <a:close/>
                <a:moveTo>
                  <a:pt x="3688" y="727"/>
                </a:moveTo>
                <a:cubicBezTo>
                  <a:pt x="3688" y="714"/>
                  <a:pt x="3695" y="701"/>
                  <a:pt x="3706" y="694"/>
                </a:cubicBezTo>
                <a:cubicBezTo>
                  <a:pt x="3718" y="686"/>
                  <a:pt x="3732" y="685"/>
                  <a:pt x="3744" y="690"/>
                </a:cubicBezTo>
                <a:lnTo>
                  <a:pt x="4424" y="984"/>
                </a:lnTo>
                <a:cubicBezTo>
                  <a:pt x="4439" y="991"/>
                  <a:pt x="4449" y="1005"/>
                  <a:pt x="4449" y="1021"/>
                </a:cubicBezTo>
                <a:lnTo>
                  <a:pt x="4449" y="1867"/>
                </a:lnTo>
                <a:cubicBezTo>
                  <a:pt x="4449" y="1879"/>
                  <a:pt x="4442" y="1891"/>
                  <a:pt x="4432" y="1899"/>
                </a:cubicBezTo>
                <a:cubicBezTo>
                  <a:pt x="4425" y="1904"/>
                  <a:pt x="4417" y="1907"/>
                  <a:pt x="4408" y="1907"/>
                </a:cubicBezTo>
                <a:cubicBezTo>
                  <a:pt x="4404" y="1907"/>
                  <a:pt x="4400" y="1906"/>
                  <a:pt x="4396" y="1905"/>
                </a:cubicBezTo>
                <a:lnTo>
                  <a:pt x="3717" y="1696"/>
                </a:lnTo>
                <a:cubicBezTo>
                  <a:pt x="3700" y="1691"/>
                  <a:pt x="3688" y="1675"/>
                  <a:pt x="3688" y="1658"/>
                </a:cubicBezTo>
                <a:lnTo>
                  <a:pt x="3688" y="727"/>
                </a:lnTo>
                <a:lnTo>
                  <a:pt x="3688" y="727"/>
                </a:lnTo>
                <a:close/>
                <a:moveTo>
                  <a:pt x="3688" y="3518"/>
                </a:moveTo>
                <a:lnTo>
                  <a:pt x="3688" y="2588"/>
                </a:lnTo>
                <a:cubicBezTo>
                  <a:pt x="3688" y="2576"/>
                  <a:pt x="3694" y="2564"/>
                  <a:pt x="3703" y="2557"/>
                </a:cubicBezTo>
                <a:cubicBezTo>
                  <a:pt x="3712" y="2549"/>
                  <a:pt x="3724" y="2546"/>
                  <a:pt x="3736" y="2548"/>
                </a:cubicBezTo>
                <a:lnTo>
                  <a:pt x="4415" y="2672"/>
                </a:lnTo>
                <a:cubicBezTo>
                  <a:pt x="4434" y="2676"/>
                  <a:pt x="4448" y="2692"/>
                  <a:pt x="4448" y="2712"/>
                </a:cubicBezTo>
                <a:lnTo>
                  <a:pt x="4448" y="3557"/>
                </a:lnTo>
                <a:cubicBezTo>
                  <a:pt x="4448" y="3568"/>
                  <a:pt x="4444" y="3579"/>
                  <a:pt x="4436" y="3586"/>
                </a:cubicBezTo>
                <a:cubicBezTo>
                  <a:pt x="4428" y="3593"/>
                  <a:pt x="4418" y="3597"/>
                  <a:pt x="4408" y="3597"/>
                </a:cubicBezTo>
                <a:cubicBezTo>
                  <a:pt x="4407" y="3597"/>
                  <a:pt x="4407" y="3597"/>
                  <a:pt x="4406" y="3597"/>
                </a:cubicBezTo>
                <a:lnTo>
                  <a:pt x="3726" y="3558"/>
                </a:lnTo>
                <a:cubicBezTo>
                  <a:pt x="3705" y="3557"/>
                  <a:pt x="3688" y="3539"/>
                  <a:pt x="3688" y="3518"/>
                </a:cubicBezTo>
                <a:close/>
                <a:moveTo>
                  <a:pt x="5014" y="6300"/>
                </a:moveTo>
                <a:cubicBezTo>
                  <a:pt x="5014" y="6317"/>
                  <a:pt x="5004" y="6331"/>
                  <a:pt x="4989" y="6338"/>
                </a:cubicBezTo>
                <a:lnTo>
                  <a:pt x="4099" y="6676"/>
                </a:lnTo>
                <a:cubicBezTo>
                  <a:pt x="4094" y="6677"/>
                  <a:pt x="4089" y="6678"/>
                  <a:pt x="4085" y="6678"/>
                </a:cubicBezTo>
                <a:cubicBezTo>
                  <a:pt x="4077" y="6678"/>
                  <a:pt x="4069" y="6676"/>
                  <a:pt x="4062" y="6671"/>
                </a:cubicBezTo>
                <a:cubicBezTo>
                  <a:pt x="4051" y="6664"/>
                  <a:pt x="4045" y="6651"/>
                  <a:pt x="4045" y="6638"/>
                </a:cubicBezTo>
                <a:lnTo>
                  <a:pt x="4045" y="4424"/>
                </a:lnTo>
                <a:cubicBezTo>
                  <a:pt x="4045" y="4403"/>
                  <a:pt x="4061" y="4385"/>
                  <a:pt x="4082" y="4384"/>
                </a:cubicBezTo>
                <a:lnTo>
                  <a:pt x="4972" y="4323"/>
                </a:lnTo>
                <a:cubicBezTo>
                  <a:pt x="4983" y="4323"/>
                  <a:pt x="4994" y="4327"/>
                  <a:pt x="5002" y="4334"/>
                </a:cubicBezTo>
                <a:cubicBezTo>
                  <a:pt x="5010" y="4342"/>
                  <a:pt x="5015" y="4352"/>
                  <a:pt x="5015" y="4364"/>
                </a:cubicBezTo>
                <a:lnTo>
                  <a:pt x="5015" y="6300"/>
                </a:lnTo>
                <a:lnTo>
                  <a:pt x="5014" y="6300"/>
                </a:lnTo>
                <a:close/>
                <a:moveTo>
                  <a:pt x="6087" y="5892"/>
                </a:moveTo>
                <a:cubicBezTo>
                  <a:pt x="6087" y="5909"/>
                  <a:pt x="6076" y="5924"/>
                  <a:pt x="6061" y="5930"/>
                </a:cubicBezTo>
                <a:lnTo>
                  <a:pt x="5467" y="6156"/>
                </a:lnTo>
                <a:cubicBezTo>
                  <a:pt x="5462" y="6157"/>
                  <a:pt x="5458" y="6158"/>
                  <a:pt x="5453" y="6158"/>
                </a:cubicBezTo>
                <a:cubicBezTo>
                  <a:pt x="5445" y="6158"/>
                  <a:pt x="5437" y="6156"/>
                  <a:pt x="5430" y="6151"/>
                </a:cubicBezTo>
                <a:cubicBezTo>
                  <a:pt x="5419" y="6144"/>
                  <a:pt x="5413" y="6131"/>
                  <a:pt x="5413" y="6118"/>
                </a:cubicBezTo>
                <a:lnTo>
                  <a:pt x="5413" y="4331"/>
                </a:lnTo>
                <a:cubicBezTo>
                  <a:pt x="5413" y="4310"/>
                  <a:pt x="5429" y="4293"/>
                  <a:pt x="5450" y="4291"/>
                </a:cubicBezTo>
                <a:lnTo>
                  <a:pt x="6044" y="4251"/>
                </a:lnTo>
                <a:cubicBezTo>
                  <a:pt x="6055" y="4250"/>
                  <a:pt x="6066" y="4254"/>
                  <a:pt x="6074" y="4262"/>
                </a:cubicBezTo>
                <a:cubicBezTo>
                  <a:pt x="6082" y="4269"/>
                  <a:pt x="6087" y="4280"/>
                  <a:pt x="6087" y="4291"/>
                </a:cubicBezTo>
                <a:lnTo>
                  <a:pt x="6087" y="5892"/>
                </a:lnTo>
                <a:close/>
                <a:moveTo>
                  <a:pt x="6258" y="3660"/>
                </a:moveTo>
                <a:cubicBezTo>
                  <a:pt x="6258" y="3671"/>
                  <a:pt x="6253" y="3682"/>
                  <a:pt x="6245" y="3690"/>
                </a:cubicBezTo>
                <a:cubicBezTo>
                  <a:pt x="6238" y="3697"/>
                  <a:pt x="6228" y="3701"/>
                  <a:pt x="6218" y="3701"/>
                </a:cubicBezTo>
                <a:lnTo>
                  <a:pt x="6215" y="3701"/>
                </a:lnTo>
                <a:lnTo>
                  <a:pt x="5860" y="3680"/>
                </a:lnTo>
                <a:cubicBezTo>
                  <a:pt x="5839" y="3679"/>
                  <a:pt x="5822" y="3662"/>
                  <a:pt x="5822" y="3640"/>
                </a:cubicBezTo>
                <a:lnTo>
                  <a:pt x="5822" y="2977"/>
                </a:lnTo>
                <a:cubicBezTo>
                  <a:pt x="5822" y="2965"/>
                  <a:pt x="5828" y="2953"/>
                  <a:pt x="5837" y="2946"/>
                </a:cubicBezTo>
                <a:cubicBezTo>
                  <a:pt x="5846" y="2938"/>
                  <a:pt x="5858" y="2935"/>
                  <a:pt x="5870" y="2937"/>
                </a:cubicBezTo>
                <a:lnTo>
                  <a:pt x="6225" y="3002"/>
                </a:lnTo>
                <a:cubicBezTo>
                  <a:pt x="6244" y="3005"/>
                  <a:pt x="6258" y="3022"/>
                  <a:pt x="6258" y="3041"/>
                </a:cubicBezTo>
                <a:lnTo>
                  <a:pt x="6258" y="3660"/>
                </a:lnTo>
                <a:lnTo>
                  <a:pt x="6258" y="3660"/>
                </a:lnTo>
                <a:close/>
                <a:moveTo>
                  <a:pt x="6258" y="2422"/>
                </a:moveTo>
                <a:cubicBezTo>
                  <a:pt x="6258" y="2435"/>
                  <a:pt x="6252" y="2447"/>
                  <a:pt x="6242" y="2455"/>
                </a:cubicBezTo>
                <a:cubicBezTo>
                  <a:pt x="6235" y="2460"/>
                  <a:pt x="6226" y="2463"/>
                  <a:pt x="6218" y="2463"/>
                </a:cubicBezTo>
                <a:cubicBezTo>
                  <a:pt x="6214" y="2463"/>
                  <a:pt x="6210" y="2462"/>
                  <a:pt x="6206" y="2461"/>
                </a:cubicBezTo>
                <a:lnTo>
                  <a:pt x="5851" y="2352"/>
                </a:lnTo>
                <a:cubicBezTo>
                  <a:pt x="5834" y="2346"/>
                  <a:pt x="5823" y="2331"/>
                  <a:pt x="5823" y="2313"/>
                </a:cubicBezTo>
                <a:lnTo>
                  <a:pt x="5823" y="1650"/>
                </a:lnTo>
                <a:cubicBezTo>
                  <a:pt x="5823" y="1636"/>
                  <a:pt x="5829" y="1624"/>
                  <a:pt x="5841" y="1616"/>
                </a:cubicBezTo>
                <a:cubicBezTo>
                  <a:pt x="5852" y="1609"/>
                  <a:pt x="5866" y="1608"/>
                  <a:pt x="5879" y="1613"/>
                </a:cubicBezTo>
                <a:lnTo>
                  <a:pt x="6234" y="1766"/>
                </a:lnTo>
                <a:cubicBezTo>
                  <a:pt x="6249" y="1773"/>
                  <a:pt x="6258" y="1787"/>
                  <a:pt x="6258" y="1803"/>
                </a:cubicBezTo>
                <a:lnTo>
                  <a:pt x="6258" y="2422"/>
                </a:lnTo>
                <a:lnTo>
                  <a:pt x="6258" y="2422"/>
                </a:lnTo>
                <a:close/>
                <a:moveTo>
                  <a:pt x="6968" y="4762"/>
                </a:moveTo>
                <a:cubicBezTo>
                  <a:pt x="6968" y="4781"/>
                  <a:pt x="6954" y="4798"/>
                  <a:pt x="6935" y="4801"/>
                </a:cubicBezTo>
                <a:lnTo>
                  <a:pt x="6677" y="4851"/>
                </a:lnTo>
                <a:cubicBezTo>
                  <a:pt x="6674" y="4852"/>
                  <a:pt x="6672" y="4852"/>
                  <a:pt x="6669" y="4852"/>
                </a:cubicBezTo>
                <a:cubicBezTo>
                  <a:pt x="6660" y="4852"/>
                  <a:pt x="6651" y="4848"/>
                  <a:pt x="6644" y="4842"/>
                </a:cubicBezTo>
                <a:cubicBezTo>
                  <a:pt x="6635" y="4835"/>
                  <a:pt x="6629" y="4824"/>
                  <a:pt x="6629" y="4812"/>
                </a:cubicBezTo>
                <a:lnTo>
                  <a:pt x="6629" y="4249"/>
                </a:lnTo>
                <a:cubicBezTo>
                  <a:pt x="6629" y="4228"/>
                  <a:pt x="6646" y="4210"/>
                  <a:pt x="6667" y="4209"/>
                </a:cubicBezTo>
                <a:lnTo>
                  <a:pt x="6925" y="4191"/>
                </a:lnTo>
                <a:cubicBezTo>
                  <a:pt x="6936" y="4191"/>
                  <a:pt x="6947" y="4195"/>
                  <a:pt x="6955" y="4202"/>
                </a:cubicBezTo>
                <a:cubicBezTo>
                  <a:pt x="6963" y="4210"/>
                  <a:pt x="6968" y="4220"/>
                  <a:pt x="6968" y="4232"/>
                </a:cubicBezTo>
                <a:lnTo>
                  <a:pt x="6968" y="4762"/>
                </a:lnTo>
                <a:lnTo>
                  <a:pt x="6968" y="4762"/>
                </a:lnTo>
                <a:close/>
                <a:moveTo>
                  <a:pt x="6968" y="3701"/>
                </a:moveTo>
                <a:cubicBezTo>
                  <a:pt x="6968" y="3712"/>
                  <a:pt x="6963" y="3723"/>
                  <a:pt x="6955" y="3730"/>
                </a:cubicBezTo>
                <a:cubicBezTo>
                  <a:pt x="6947" y="3737"/>
                  <a:pt x="6938" y="3741"/>
                  <a:pt x="6927" y="3741"/>
                </a:cubicBezTo>
                <a:lnTo>
                  <a:pt x="6925" y="3741"/>
                </a:lnTo>
                <a:lnTo>
                  <a:pt x="6667" y="3726"/>
                </a:lnTo>
                <a:cubicBezTo>
                  <a:pt x="6646" y="3725"/>
                  <a:pt x="6629" y="3708"/>
                  <a:pt x="6629" y="3686"/>
                </a:cubicBezTo>
                <a:lnTo>
                  <a:pt x="6629" y="3124"/>
                </a:lnTo>
                <a:cubicBezTo>
                  <a:pt x="6629" y="3112"/>
                  <a:pt x="6634" y="3101"/>
                  <a:pt x="6644" y="3093"/>
                </a:cubicBezTo>
                <a:cubicBezTo>
                  <a:pt x="6653" y="3085"/>
                  <a:pt x="6665" y="3082"/>
                  <a:pt x="6677" y="3084"/>
                </a:cubicBezTo>
                <a:lnTo>
                  <a:pt x="6934" y="3131"/>
                </a:lnTo>
                <a:cubicBezTo>
                  <a:pt x="6953" y="3135"/>
                  <a:pt x="6967" y="3151"/>
                  <a:pt x="6967" y="3171"/>
                </a:cubicBezTo>
                <a:lnTo>
                  <a:pt x="6967" y="3701"/>
                </a:lnTo>
                <a:lnTo>
                  <a:pt x="6968" y="3701"/>
                </a:lnTo>
                <a:close/>
                <a:moveTo>
                  <a:pt x="7404" y="4678"/>
                </a:moveTo>
                <a:cubicBezTo>
                  <a:pt x="7404" y="4697"/>
                  <a:pt x="7390" y="4714"/>
                  <a:pt x="7371" y="4717"/>
                </a:cubicBezTo>
                <a:lnTo>
                  <a:pt x="7165" y="4757"/>
                </a:lnTo>
                <a:cubicBezTo>
                  <a:pt x="7162" y="4757"/>
                  <a:pt x="7160" y="4758"/>
                  <a:pt x="7157" y="4758"/>
                </a:cubicBezTo>
                <a:cubicBezTo>
                  <a:pt x="7148" y="4758"/>
                  <a:pt x="7139" y="4754"/>
                  <a:pt x="7132" y="4748"/>
                </a:cubicBezTo>
                <a:cubicBezTo>
                  <a:pt x="7122" y="4741"/>
                  <a:pt x="7117" y="4729"/>
                  <a:pt x="7117" y="4717"/>
                </a:cubicBezTo>
                <a:lnTo>
                  <a:pt x="7117" y="4216"/>
                </a:lnTo>
                <a:cubicBezTo>
                  <a:pt x="7117" y="4195"/>
                  <a:pt x="7134" y="4177"/>
                  <a:pt x="7155" y="4176"/>
                </a:cubicBezTo>
                <a:lnTo>
                  <a:pt x="7361" y="4162"/>
                </a:lnTo>
                <a:cubicBezTo>
                  <a:pt x="7372" y="4161"/>
                  <a:pt x="7383" y="4165"/>
                  <a:pt x="7391" y="4172"/>
                </a:cubicBezTo>
                <a:cubicBezTo>
                  <a:pt x="7399" y="4180"/>
                  <a:pt x="7404" y="4191"/>
                  <a:pt x="7404" y="4202"/>
                </a:cubicBezTo>
                <a:lnTo>
                  <a:pt x="7404" y="4678"/>
                </a:lnTo>
                <a:lnTo>
                  <a:pt x="7404" y="4678"/>
                </a:lnTo>
                <a:close/>
                <a:moveTo>
                  <a:pt x="7404" y="3726"/>
                </a:moveTo>
                <a:cubicBezTo>
                  <a:pt x="7404" y="3737"/>
                  <a:pt x="7399" y="3748"/>
                  <a:pt x="7391" y="3755"/>
                </a:cubicBezTo>
                <a:cubicBezTo>
                  <a:pt x="7384" y="3762"/>
                  <a:pt x="7374" y="3766"/>
                  <a:pt x="7364" y="3766"/>
                </a:cubicBezTo>
                <a:cubicBezTo>
                  <a:pt x="7363" y="3766"/>
                  <a:pt x="7362" y="3766"/>
                  <a:pt x="7361" y="3766"/>
                </a:cubicBezTo>
                <a:lnTo>
                  <a:pt x="7155" y="3754"/>
                </a:lnTo>
                <a:cubicBezTo>
                  <a:pt x="7134" y="3753"/>
                  <a:pt x="7117" y="3736"/>
                  <a:pt x="7117" y="3714"/>
                </a:cubicBezTo>
                <a:lnTo>
                  <a:pt x="7117" y="3219"/>
                </a:lnTo>
                <a:cubicBezTo>
                  <a:pt x="7117" y="3207"/>
                  <a:pt x="7122" y="3196"/>
                  <a:pt x="7131" y="3188"/>
                </a:cubicBezTo>
                <a:cubicBezTo>
                  <a:pt x="7140" y="3181"/>
                  <a:pt x="7152" y="3177"/>
                  <a:pt x="7164" y="3179"/>
                </a:cubicBezTo>
                <a:lnTo>
                  <a:pt x="7370" y="3210"/>
                </a:lnTo>
                <a:cubicBezTo>
                  <a:pt x="7390" y="3213"/>
                  <a:pt x="7404" y="3230"/>
                  <a:pt x="7404" y="3250"/>
                </a:cubicBezTo>
                <a:lnTo>
                  <a:pt x="7404" y="3726"/>
                </a:lnTo>
                <a:lnTo>
                  <a:pt x="7404" y="37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" name="i$ļîḓé">
            <a:extLst>
              <a:ext uri="{FF2B5EF4-FFF2-40B4-BE49-F238E27FC236}">
                <a16:creationId xmlns:a16="http://schemas.microsoft.com/office/drawing/2014/main" id="{8887C14A-DC75-45A6-8232-E0E7A9BCC135}"/>
              </a:ext>
            </a:extLst>
          </p:cNvPr>
          <p:cNvSpPr/>
          <p:nvPr/>
        </p:nvSpPr>
        <p:spPr>
          <a:xfrm>
            <a:off x="4650637" y="1941252"/>
            <a:ext cx="503956" cy="457375"/>
          </a:xfrm>
          <a:custGeom>
            <a:avLst/>
            <a:gdLst>
              <a:gd name="connsiteX0" fmla="*/ 610004 w 610004"/>
              <a:gd name="connsiteY0" fmla="*/ 450415 h 553622"/>
              <a:gd name="connsiteX1" fmla="*/ 610004 w 610004"/>
              <a:gd name="connsiteY1" fmla="*/ 498049 h 553622"/>
              <a:gd name="connsiteX2" fmla="*/ 553375 w 610004"/>
              <a:gd name="connsiteY2" fmla="*/ 553622 h 553622"/>
              <a:gd name="connsiteX3" fmla="*/ 55636 w 610004"/>
              <a:gd name="connsiteY3" fmla="*/ 553622 h 553622"/>
              <a:gd name="connsiteX4" fmla="*/ 19870 w 610004"/>
              <a:gd name="connsiteY4" fmla="*/ 540721 h 553622"/>
              <a:gd name="connsiteX5" fmla="*/ 0 w 610004"/>
              <a:gd name="connsiteY5" fmla="*/ 498049 h 553622"/>
              <a:gd name="connsiteX6" fmla="*/ 0 w 610004"/>
              <a:gd name="connsiteY6" fmla="*/ 459347 h 553622"/>
              <a:gd name="connsiteX7" fmla="*/ 11922 w 610004"/>
              <a:gd name="connsiteY7" fmla="*/ 459347 h 553622"/>
              <a:gd name="connsiteX8" fmla="*/ 55636 w 610004"/>
              <a:gd name="connsiteY8" fmla="*/ 471255 h 553622"/>
              <a:gd name="connsiteX9" fmla="*/ 92395 w 610004"/>
              <a:gd name="connsiteY9" fmla="*/ 471255 h 553622"/>
              <a:gd name="connsiteX10" fmla="*/ 117232 w 610004"/>
              <a:gd name="connsiteY10" fmla="*/ 511942 h 553622"/>
              <a:gd name="connsiteX11" fmla="*/ 491779 w 610004"/>
              <a:gd name="connsiteY11" fmla="*/ 511942 h 553622"/>
              <a:gd name="connsiteX12" fmla="*/ 515623 w 610004"/>
              <a:gd name="connsiteY12" fmla="*/ 471255 h 553622"/>
              <a:gd name="connsiteX13" fmla="*/ 553375 w 610004"/>
              <a:gd name="connsiteY13" fmla="*/ 471255 h 553622"/>
              <a:gd name="connsiteX14" fmla="*/ 610004 w 610004"/>
              <a:gd name="connsiteY14" fmla="*/ 450415 h 553622"/>
              <a:gd name="connsiteX15" fmla="*/ 610004 w 610004"/>
              <a:gd name="connsiteY15" fmla="*/ 340360 h 553622"/>
              <a:gd name="connsiteX16" fmla="*/ 610004 w 610004"/>
              <a:gd name="connsiteY16" fmla="*/ 387920 h 553622"/>
              <a:gd name="connsiteX17" fmla="*/ 553375 w 610004"/>
              <a:gd name="connsiteY17" fmla="*/ 443408 h 553622"/>
              <a:gd name="connsiteX18" fmla="*/ 55636 w 610004"/>
              <a:gd name="connsiteY18" fmla="*/ 443408 h 553622"/>
              <a:gd name="connsiteX19" fmla="*/ 19870 w 610004"/>
              <a:gd name="connsiteY19" fmla="*/ 431518 h 553622"/>
              <a:gd name="connsiteX20" fmla="*/ 0 w 610004"/>
              <a:gd name="connsiteY20" fmla="*/ 387920 h 553622"/>
              <a:gd name="connsiteX21" fmla="*/ 0 w 610004"/>
              <a:gd name="connsiteY21" fmla="*/ 349277 h 553622"/>
              <a:gd name="connsiteX22" fmla="*/ 11922 w 610004"/>
              <a:gd name="connsiteY22" fmla="*/ 349277 h 553622"/>
              <a:gd name="connsiteX23" fmla="*/ 55636 w 610004"/>
              <a:gd name="connsiteY23" fmla="*/ 362158 h 553622"/>
              <a:gd name="connsiteX24" fmla="*/ 92395 w 610004"/>
              <a:gd name="connsiteY24" fmla="*/ 362158 h 553622"/>
              <a:gd name="connsiteX25" fmla="*/ 117232 w 610004"/>
              <a:gd name="connsiteY25" fmla="*/ 401792 h 553622"/>
              <a:gd name="connsiteX26" fmla="*/ 491779 w 610004"/>
              <a:gd name="connsiteY26" fmla="*/ 401792 h 553622"/>
              <a:gd name="connsiteX27" fmla="*/ 515623 w 610004"/>
              <a:gd name="connsiteY27" fmla="*/ 362158 h 553622"/>
              <a:gd name="connsiteX28" fmla="*/ 553375 w 610004"/>
              <a:gd name="connsiteY28" fmla="*/ 362158 h 553622"/>
              <a:gd name="connsiteX29" fmla="*/ 610004 w 610004"/>
              <a:gd name="connsiteY29" fmla="*/ 340360 h 553622"/>
              <a:gd name="connsiteX30" fmla="*/ 296003 w 610004"/>
              <a:gd name="connsiteY30" fmla="*/ 93312 h 553622"/>
              <a:gd name="connsiteX31" fmla="*/ 296003 w 610004"/>
              <a:gd name="connsiteY31" fmla="*/ 110170 h 553622"/>
              <a:gd name="connsiteX32" fmla="*/ 265212 w 610004"/>
              <a:gd name="connsiteY32" fmla="*/ 142894 h 553622"/>
              <a:gd name="connsiteX33" fmla="*/ 297989 w 610004"/>
              <a:gd name="connsiteY33" fmla="*/ 175618 h 553622"/>
              <a:gd name="connsiteX34" fmla="*/ 316861 w 610004"/>
              <a:gd name="connsiteY34" fmla="*/ 191484 h 553622"/>
              <a:gd name="connsiteX35" fmla="*/ 298982 w 610004"/>
              <a:gd name="connsiteY35" fmla="*/ 203384 h 553622"/>
              <a:gd name="connsiteX36" fmla="*/ 269185 w 610004"/>
              <a:gd name="connsiteY36" fmla="*/ 195450 h 553622"/>
              <a:gd name="connsiteX37" fmla="*/ 264219 w 610004"/>
              <a:gd name="connsiteY37" fmla="*/ 216275 h 553622"/>
              <a:gd name="connsiteX38" fmla="*/ 295010 w 610004"/>
              <a:gd name="connsiteY38" fmla="*/ 224208 h 553622"/>
              <a:gd name="connsiteX39" fmla="*/ 295010 w 610004"/>
              <a:gd name="connsiteY39" fmla="*/ 241066 h 553622"/>
              <a:gd name="connsiteX40" fmla="*/ 311895 w 610004"/>
              <a:gd name="connsiteY40" fmla="*/ 241066 h 553622"/>
              <a:gd name="connsiteX41" fmla="*/ 311895 w 610004"/>
              <a:gd name="connsiteY41" fmla="*/ 223216 h 553622"/>
              <a:gd name="connsiteX42" fmla="*/ 344671 w 610004"/>
              <a:gd name="connsiteY42" fmla="*/ 189501 h 553622"/>
              <a:gd name="connsiteX43" fmla="*/ 314874 w 610004"/>
              <a:gd name="connsiteY43" fmla="*/ 154793 h 553622"/>
              <a:gd name="connsiteX44" fmla="*/ 293023 w 610004"/>
              <a:gd name="connsiteY44" fmla="*/ 139919 h 553622"/>
              <a:gd name="connsiteX45" fmla="*/ 307922 w 610004"/>
              <a:gd name="connsiteY45" fmla="*/ 129011 h 553622"/>
              <a:gd name="connsiteX46" fmla="*/ 334739 w 610004"/>
              <a:gd name="connsiteY46" fmla="*/ 135952 h 553622"/>
              <a:gd name="connsiteX47" fmla="*/ 339705 w 610004"/>
              <a:gd name="connsiteY47" fmla="*/ 115128 h 553622"/>
              <a:gd name="connsiteX48" fmla="*/ 313881 w 610004"/>
              <a:gd name="connsiteY48" fmla="*/ 109178 h 553622"/>
              <a:gd name="connsiteX49" fmla="*/ 313881 w 610004"/>
              <a:gd name="connsiteY49" fmla="*/ 93312 h 553622"/>
              <a:gd name="connsiteX50" fmla="*/ 303949 w 610004"/>
              <a:gd name="connsiteY50" fmla="*/ 67530 h 553622"/>
              <a:gd name="connsiteX51" fmla="*/ 403272 w 610004"/>
              <a:gd name="connsiteY51" fmla="*/ 166693 h 553622"/>
              <a:gd name="connsiteX52" fmla="*/ 303949 w 610004"/>
              <a:gd name="connsiteY52" fmla="*/ 264865 h 553622"/>
              <a:gd name="connsiteX53" fmla="*/ 205618 w 610004"/>
              <a:gd name="connsiteY53" fmla="*/ 166693 h 553622"/>
              <a:gd name="connsiteX54" fmla="*/ 303949 w 610004"/>
              <a:gd name="connsiteY54" fmla="*/ 67530 h 553622"/>
              <a:gd name="connsiteX55" fmla="*/ 116239 w 610004"/>
              <a:gd name="connsiteY55" fmla="*/ 40672 h 553622"/>
              <a:gd name="connsiteX56" fmla="*/ 41727 w 610004"/>
              <a:gd name="connsiteY56" fmla="*/ 117057 h 553622"/>
              <a:gd name="connsiteX57" fmla="*/ 41727 w 610004"/>
              <a:gd name="connsiteY57" fmla="*/ 216258 h 553622"/>
              <a:gd name="connsiteX58" fmla="*/ 117232 w 610004"/>
              <a:gd name="connsiteY58" fmla="*/ 292642 h 553622"/>
              <a:gd name="connsiteX59" fmla="*/ 491779 w 610004"/>
              <a:gd name="connsiteY59" fmla="*/ 292642 h 553622"/>
              <a:gd name="connsiteX60" fmla="*/ 568278 w 610004"/>
              <a:gd name="connsiteY60" fmla="*/ 215266 h 553622"/>
              <a:gd name="connsiteX61" fmla="*/ 568278 w 610004"/>
              <a:gd name="connsiteY61" fmla="*/ 118049 h 553622"/>
              <a:gd name="connsiteX62" fmla="*/ 492772 w 610004"/>
              <a:gd name="connsiteY62" fmla="*/ 40672 h 553622"/>
              <a:gd name="connsiteX63" fmla="*/ 55636 w 610004"/>
              <a:gd name="connsiteY63" fmla="*/ 0 h 553622"/>
              <a:gd name="connsiteX64" fmla="*/ 553375 w 610004"/>
              <a:gd name="connsiteY64" fmla="*/ 0 h 553622"/>
              <a:gd name="connsiteX65" fmla="*/ 610004 w 610004"/>
              <a:gd name="connsiteY65" fmla="*/ 54560 h 553622"/>
              <a:gd name="connsiteX66" fmla="*/ 610004 w 610004"/>
              <a:gd name="connsiteY66" fmla="*/ 277762 h 553622"/>
              <a:gd name="connsiteX67" fmla="*/ 553375 w 610004"/>
              <a:gd name="connsiteY67" fmla="*/ 334307 h 553622"/>
              <a:gd name="connsiteX68" fmla="*/ 55636 w 610004"/>
              <a:gd name="connsiteY68" fmla="*/ 334307 h 553622"/>
              <a:gd name="connsiteX69" fmla="*/ 19870 w 610004"/>
              <a:gd name="connsiteY69" fmla="*/ 321411 h 553622"/>
              <a:gd name="connsiteX70" fmla="*/ 0 w 610004"/>
              <a:gd name="connsiteY70" fmla="*/ 277762 h 553622"/>
              <a:gd name="connsiteX71" fmla="*/ 0 w 610004"/>
              <a:gd name="connsiteY71" fmla="*/ 54560 h 553622"/>
              <a:gd name="connsiteX72" fmla="*/ 55636 w 610004"/>
              <a:gd name="connsiteY72" fmla="*/ 0 h 55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0004" h="553622">
                <a:moveTo>
                  <a:pt x="610004" y="450415"/>
                </a:moveTo>
                <a:lnTo>
                  <a:pt x="610004" y="498049"/>
                </a:lnTo>
                <a:cubicBezTo>
                  <a:pt x="610004" y="528813"/>
                  <a:pt x="584173" y="553622"/>
                  <a:pt x="553375" y="553622"/>
                </a:cubicBezTo>
                <a:lnTo>
                  <a:pt x="55636" y="553622"/>
                </a:lnTo>
                <a:cubicBezTo>
                  <a:pt x="42720" y="553622"/>
                  <a:pt x="27818" y="547668"/>
                  <a:pt x="19870" y="540721"/>
                </a:cubicBezTo>
                <a:cubicBezTo>
                  <a:pt x="10929" y="532782"/>
                  <a:pt x="0" y="514920"/>
                  <a:pt x="0" y="498049"/>
                </a:cubicBezTo>
                <a:lnTo>
                  <a:pt x="0" y="459347"/>
                </a:lnTo>
                <a:lnTo>
                  <a:pt x="11922" y="459347"/>
                </a:lnTo>
                <a:cubicBezTo>
                  <a:pt x="24838" y="467286"/>
                  <a:pt x="40733" y="471255"/>
                  <a:pt x="55636" y="471255"/>
                </a:cubicBezTo>
                <a:lnTo>
                  <a:pt x="92395" y="471255"/>
                </a:lnTo>
                <a:cubicBezTo>
                  <a:pt x="102330" y="483164"/>
                  <a:pt x="111271" y="496064"/>
                  <a:pt x="117232" y="511942"/>
                </a:cubicBezTo>
                <a:lnTo>
                  <a:pt x="491779" y="511942"/>
                </a:lnTo>
                <a:cubicBezTo>
                  <a:pt x="497740" y="496064"/>
                  <a:pt x="505688" y="483164"/>
                  <a:pt x="515623" y="471255"/>
                </a:cubicBezTo>
                <a:lnTo>
                  <a:pt x="553375" y="471255"/>
                </a:lnTo>
                <a:cubicBezTo>
                  <a:pt x="575232" y="471255"/>
                  <a:pt x="595102" y="463316"/>
                  <a:pt x="610004" y="450415"/>
                </a:cubicBezTo>
                <a:close/>
                <a:moveTo>
                  <a:pt x="610004" y="340360"/>
                </a:moveTo>
                <a:lnTo>
                  <a:pt x="610004" y="387920"/>
                </a:lnTo>
                <a:cubicBezTo>
                  <a:pt x="610004" y="418637"/>
                  <a:pt x="584173" y="443408"/>
                  <a:pt x="553375" y="443408"/>
                </a:cubicBezTo>
                <a:lnTo>
                  <a:pt x="55636" y="443408"/>
                </a:lnTo>
                <a:cubicBezTo>
                  <a:pt x="42720" y="443408"/>
                  <a:pt x="27818" y="437463"/>
                  <a:pt x="19870" y="431518"/>
                </a:cubicBezTo>
                <a:cubicBezTo>
                  <a:pt x="10929" y="423591"/>
                  <a:pt x="0" y="404765"/>
                  <a:pt x="0" y="387920"/>
                </a:cubicBezTo>
                <a:lnTo>
                  <a:pt x="0" y="349277"/>
                </a:lnTo>
                <a:lnTo>
                  <a:pt x="11922" y="349277"/>
                </a:lnTo>
                <a:cubicBezTo>
                  <a:pt x="24838" y="357204"/>
                  <a:pt x="40733" y="362158"/>
                  <a:pt x="55636" y="362158"/>
                </a:cubicBezTo>
                <a:lnTo>
                  <a:pt x="92395" y="362158"/>
                </a:lnTo>
                <a:cubicBezTo>
                  <a:pt x="102330" y="373058"/>
                  <a:pt x="111271" y="386930"/>
                  <a:pt x="117232" y="401792"/>
                </a:cubicBezTo>
                <a:lnTo>
                  <a:pt x="491779" y="401792"/>
                </a:lnTo>
                <a:cubicBezTo>
                  <a:pt x="497740" y="386930"/>
                  <a:pt x="505688" y="373058"/>
                  <a:pt x="515623" y="362158"/>
                </a:cubicBezTo>
                <a:lnTo>
                  <a:pt x="553375" y="362158"/>
                </a:lnTo>
                <a:cubicBezTo>
                  <a:pt x="575232" y="362158"/>
                  <a:pt x="595102" y="353241"/>
                  <a:pt x="610004" y="340360"/>
                </a:cubicBezTo>
                <a:close/>
                <a:moveTo>
                  <a:pt x="296003" y="93312"/>
                </a:moveTo>
                <a:lnTo>
                  <a:pt x="296003" y="110170"/>
                </a:lnTo>
                <a:cubicBezTo>
                  <a:pt x="276138" y="114137"/>
                  <a:pt x="265212" y="127028"/>
                  <a:pt x="265212" y="142894"/>
                </a:cubicBezTo>
                <a:cubicBezTo>
                  <a:pt x="265212" y="160743"/>
                  <a:pt x="278124" y="169668"/>
                  <a:pt x="297989" y="175618"/>
                </a:cubicBezTo>
                <a:cubicBezTo>
                  <a:pt x="310901" y="180576"/>
                  <a:pt x="316861" y="184542"/>
                  <a:pt x="316861" y="191484"/>
                </a:cubicBezTo>
                <a:cubicBezTo>
                  <a:pt x="316861" y="199417"/>
                  <a:pt x="309908" y="203384"/>
                  <a:pt x="298982" y="203384"/>
                </a:cubicBezTo>
                <a:cubicBezTo>
                  <a:pt x="288057" y="203384"/>
                  <a:pt x="277131" y="199417"/>
                  <a:pt x="269185" y="195450"/>
                </a:cubicBezTo>
                <a:lnTo>
                  <a:pt x="264219" y="216275"/>
                </a:lnTo>
                <a:cubicBezTo>
                  <a:pt x="271172" y="220241"/>
                  <a:pt x="282097" y="224208"/>
                  <a:pt x="295010" y="224208"/>
                </a:cubicBezTo>
                <a:lnTo>
                  <a:pt x="295010" y="241066"/>
                </a:lnTo>
                <a:lnTo>
                  <a:pt x="311895" y="241066"/>
                </a:lnTo>
                <a:lnTo>
                  <a:pt x="311895" y="223216"/>
                </a:lnTo>
                <a:cubicBezTo>
                  <a:pt x="332752" y="219250"/>
                  <a:pt x="344671" y="205367"/>
                  <a:pt x="344671" y="189501"/>
                </a:cubicBezTo>
                <a:cubicBezTo>
                  <a:pt x="344671" y="172643"/>
                  <a:pt x="336725" y="162727"/>
                  <a:pt x="314874" y="154793"/>
                </a:cubicBezTo>
                <a:cubicBezTo>
                  <a:pt x="298982" y="149835"/>
                  <a:pt x="293023" y="145869"/>
                  <a:pt x="293023" y="139919"/>
                </a:cubicBezTo>
                <a:cubicBezTo>
                  <a:pt x="293023" y="133969"/>
                  <a:pt x="296996" y="129011"/>
                  <a:pt x="307922" y="129011"/>
                </a:cubicBezTo>
                <a:cubicBezTo>
                  <a:pt x="321827" y="129011"/>
                  <a:pt x="329773" y="133969"/>
                  <a:pt x="334739" y="135952"/>
                </a:cubicBezTo>
                <a:lnTo>
                  <a:pt x="339705" y="115128"/>
                </a:lnTo>
                <a:cubicBezTo>
                  <a:pt x="333746" y="112153"/>
                  <a:pt x="325800" y="109178"/>
                  <a:pt x="313881" y="109178"/>
                </a:cubicBezTo>
                <a:lnTo>
                  <a:pt x="313881" y="93312"/>
                </a:lnTo>
                <a:close/>
                <a:moveTo>
                  <a:pt x="303949" y="67530"/>
                </a:moveTo>
                <a:cubicBezTo>
                  <a:pt x="358577" y="67530"/>
                  <a:pt x="403272" y="112153"/>
                  <a:pt x="403272" y="166693"/>
                </a:cubicBezTo>
                <a:cubicBezTo>
                  <a:pt x="403272" y="221233"/>
                  <a:pt x="358577" y="264865"/>
                  <a:pt x="303949" y="264865"/>
                </a:cubicBezTo>
                <a:cubicBezTo>
                  <a:pt x="249321" y="264865"/>
                  <a:pt x="205618" y="221233"/>
                  <a:pt x="205618" y="166693"/>
                </a:cubicBezTo>
                <a:cubicBezTo>
                  <a:pt x="205618" y="112153"/>
                  <a:pt x="249321" y="67530"/>
                  <a:pt x="303949" y="67530"/>
                </a:cubicBezTo>
                <a:close/>
                <a:moveTo>
                  <a:pt x="116239" y="40672"/>
                </a:moveTo>
                <a:cubicBezTo>
                  <a:pt x="103323" y="79360"/>
                  <a:pt x="73519" y="105153"/>
                  <a:pt x="41727" y="117057"/>
                </a:cubicBezTo>
                <a:lnTo>
                  <a:pt x="41727" y="216258"/>
                </a:lnTo>
                <a:cubicBezTo>
                  <a:pt x="73519" y="228162"/>
                  <a:pt x="103323" y="254946"/>
                  <a:pt x="117232" y="292642"/>
                </a:cubicBezTo>
                <a:lnTo>
                  <a:pt x="491779" y="292642"/>
                </a:lnTo>
                <a:cubicBezTo>
                  <a:pt x="505688" y="253954"/>
                  <a:pt x="535492" y="227170"/>
                  <a:pt x="568278" y="215266"/>
                </a:cubicBezTo>
                <a:lnTo>
                  <a:pt x="568278" y="118049"/>
                </a:lnTo>
                <a:cubicBezTo>
                  <a:pt x="534499" y="106145"/>
                  <a:pt x="505688" y="81344"/>
                  <a:pt x="492772" y="40672"/>
                </a:cubicBezTo>
                <a:close/>
                <a:moveTo>
                  <a:pt x="55636" y="0"/>
                </a:moveTo>
                <a:lnTo>
                  <a:pt x="553375" y="0"/>
                </a:lnTo>
                <a:cubicBezTo>
                  <a:pt x="584173" y="0"/>
                  <a:pt x="610004" y="23808"/>
                  <a:pt x="610004" y="54560"/>
                </a:cubicBezTo>
                <a:lnTo>
                  <a:pt x="610004" y="277762"/>
                </a:lnTo>
                <a:cubicBezTo>
                  <a:pt x="610004" y="308515"/>
                  <a:pt x="584173" y="334307"/>
                  <a:pt x="553375" y="334307"/>
                </a:cubicBezTo>
                <a:lnTo>
                  <a:pt x="55636" y="334307"/>
                </a:lnTo>
                <a:cubicBezTo>
                  <a:pt x="42720" y="334307"/>
                  <a:pt x="27818" y="327363"/>
                  <a:pt x="19870" y="321411"/>
                </a:cubicBezTo>
                <a:cubicBezTo>
                  <a:pt x="10929" y="313475"/>
                  <a:pt x="0" y="294626"/>
                  <a:pt x="0" y="277762"/>
                </a:cubicBezTo>
                <a:lnTo>
                  <a:pt x="0" y="54560"/>
                </a:lnTo>
                <a:cubicBezTo>
                  <a:pt x="0" y="23808"/>
                  <a:pt x="24838" y="0"/>
                  <a:pt x="55636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i$ḷïḍè">
            <a:extLst>
              <a:ext uri="{FF2B5EF4-FFF2-40B4-BE49-F238E27FC236}">
                <a16:creationId xmlns:a16="http://schemas.microsoft.com/office/drawing/2014/main" id="{BD5F642C-AE60-4064-B19D-BD8F312A03D1}"/>
              </a:ext>
            </a:extLst>
          </p:cNvPr>
          <p:cNvSpPr/>
          <p:nvPr/>
        </p:nvSpPr>
        <p:spPr>
          <a:xfrm>
            <a:off x="7037406" y="1940241"/>
            <a:ext cx="503956" cy="459398"/>
          </a:xfrm>
          <a:custGeom>
            <a:avLst/>
            <a:gdLst>
              <a:gd name="T0" fmla="*/ 3495 w 7671"/>
              <a:gd name="T1" fmla="*/ 13 h 7004"/>
              <a:gd name="T2" fmla="*/ 1231 w 7671"/>
              <a:gd name="T3" fmla="*/ 2655 h 7004"/>
              <a:gd name="T4" fmla="*/ 72 w 7671"/>
              <a:gd name="T5" fmla="*/ 2932 h 7004"/>
              <a:gd name="T6" fmla="*/ 847 w 7671"/>
              <a:gd name="T7" fmla="*/ 5568 h 7004"/>
              <a:gd name="T8" fmla="*/ 3486 w 7671"/>
              <a:gd name="T9" fmla="*/ 6995 h 7004"/>
              <a:gd name="T10" fmla="*/ 7670 w 7671"/>
              <a:gd name="T11" fmla="*/ 2832 h 7004"/>
              <a:gd name="T12" fmla="*/ 151 w 7671"/>
              <a:gd name="T13" fmla="*/ 4560 h 7004"/>
              <a:gd name="T14" fmla="*/ 336 w 7671"/>
              <a:gd name="T15" fmla="*/ 4160 h 7004"/>
              <a:gd name="T16" fmla="*/ 162 w 7671"/>
              <a:gd name="T17" fmla="*/ 3813 h 7004"/>
              <a:gd name="T18" fmla="*/ 321 w 7671"/>
              <a:gd name="T19" fmla="*/ 3331 h 7004"/>
              <a:gd name="T20" fmla="*/ 689 w 7671"/>
              <a:gd name="T21" fmla="*/ 4708 h 7004"/>
              <a:gd name="T22" fmla="*/ 509 w 7671"/>
              <a:gd name="T23" fmla="*/ 4140 h 7004"/>
              <a:gd name="T24" fmla="*/ 692 w 7671"/>
              <a:gd name="T25" fmla="*/ 3769 h 7004"/>
              <a:gd name="T26" fmla="*/ 495 w 7671"/>
              <a:gd name="T27" fmla="*/ 3269 h 7004"/>
              <a:gd name="T28" fmla="*/ 1721 w 7671"/>
              <a:gd name="T29" fmla="*/ 4980 h 7004"/>
              <a:gd name="T30" fmla="*/ 1432 w 7671"/>
              <a:gd name="T31" fmla="*/ 4244 h 7004"/>
              <a:gd name="T32" fmla="*/ 1700 w 7671"/>
              <a:gd name="T33" fmla="*/ 3686 h 7004"/>
              <a:gd name="T34" fmla="*/ 1449 w 7671"/>
              <a:gd name="T35" fmla="*/ 3018 h 7004"/>
              <a:gd name="T36" fmla="*/ 1713 w 7671"/>
              <a:gd name="T37" fmla="*/ 2381 h 7004"/>
              <a:gd name="T38" fmla="*/ 1438 w 7671"/>
              <a:gd name="T39" fmla="*/ 1807 h 7004"/>
              <a:gd name="T40" fmla="*/ 2329 w 7671"/>
              <a:gd name="T41" fmla="*/ 5112 h 7004"/>
              <a:gd name="T42" fmla="*/ 1930 w 7671"/>
              <a:gd name="T43" fmla="*/ 4323 h 7004"/>
              <a:gd name="T44" fmla="*/ 2329 w 7671"/>
              <a:gd name="T45" fmla="*/ 3597 h 7004"/>
              <a:gd name="T46" fmla="*/ 1930 w 7671"/>
              <a:gd name="T47" fmla="*/ 2923 h 7004"/>
              <a:gd name="T48" fmla="*/ 2329 w 7671"/>
              <a:gd name="T49" fmla="*/ 3597 h 7004"/>
              <a:gd name="T50" fmla="*/ 1930 w 7671"/>
              <a:gd name="T51" fmla="*/ 2223 h 7004"/>
              <a:gd name="T52" fmla="*/ 2329 w 7671"/>
              <a:gd name="T53" fmla="*/ 2082 h 7004"/>
              <a:gd name="T54" fmla="*/ 2650 w 7671"/>
              <a:gd name="T55" fmla="*/ 5254 h 7004"/>
              <a:gd name="T56" fmla="*/ 3152 w 7671"/>
              <a:gd name="T57" fmla="*/ 4435 h 7004"/>
              <a:gd name="T58" fmla="*/ 2636 w 7671"/>
              <a:gd name="T59" fmla="*/ 3595 h 7004"/>
              <a:gd name="T60" fmla="*/ 3152 w 7671"/>
              <a:gd name="T61" fmla="*/ 2623 h 7004"/>
              <a:gd name="T62" fmla="*/ 2663 w 7671"/>
              <a:gd name="T63" fmla="*/ 1956 h 7004"/>
              <a:gd name="T64" fmla="*/ 3131 w 7671"/>
              <a:gd name="T65" fmla="*/ 776 h 7004"/>
              <a:gd name="T66" fmla="*/ 4990 w 7671"/>
              <a:gd name="T67" fmla="*/ 1229 h 7004"/>
              <a:gd name="T68" fmla="*/ 5441 w 7671"/>
              <a:gd name="T69" fmla="*/ 2226 h 7004"/>
              <a:gd name="T70" fmla="*/ 4948 w 7671"/>
              <a:gd name="T71" fmla="*/ 2784 h 7004"/>
              <a:gd name="T72" fmla="*/ 5453 w 7671"/>
              <a:gd name="T73" fmla="*/ 3664 h 7004"/>
              <a:gd name="T74" fmla="*/ 3706 w 7671"/>
              <a:gd name="T75" fmla="*/ 694 h 7004"/>
              <a:gd name="T76" fmla="*/ 4408 w 7671"/>
              <a:gd name="T77" fmla="*/ 1907 h 7004"/>
              <a:gd name="T78" fmla="*/ 3688 w 7671"/>
              <a:gd name="T79" fmla="*/ 3518 h 7004"/>
              <a:gd name="T80" fmla="*/ 4448 w 7671"/>
              <a:gd name="T81" fmla="*/ 3557 h 7004"/>
              <a:gd name="T82" fmla="*/ 5014 w 7671"/>
              <a:gd name="T83" fmla="*/ 6300 h 7004"/>
              <a:gd name="T84" fmla="*/ 4045 w 7671"/>
              <a:gd name="T85" fmla="*/ 4424 h 7004"/>
              <a:gd name="T86" fmla="*/ 5014 w 7671"/>
              <a:gd name="T87" fmla="*/ 6300 h 7004"/>
              <a:gd name="T88" fmla="*/ 5413 w 7671"/>
              <a:gd name="T89" fmla="*/ 6118 h 7004"/>
              <a:gd name="T90" fmla="*/ 6087 w 7671"/>
              <a:gd name="T91" fmla="*/ 5892 h 7004"/>
              <a:gd name="T92" fmla="*/ 5822 w 7671"/>
              <a:gd name="T93" fmla="*/ 3640 h 7004"/>
              <a:gd name="T94" fmla="*/ 6258 w 7671"/>
              <a:gd name="T95" fmla="*/ 3660 h 7004"/>
              <a:gd name="T96" fmla="*/ 5851 w 7671"/>
              <a:gd name="T97" fmla="*/ 2352 h 7004"/>
              <a:gd name="T98" fmla="*/ 6258 w 7671"/>
              <a:gd name="T99" fmla="*/ 1803 h 7004"/>
              <a:gd name="T100" fmla="*/ 6669 w 7671"/>
              <a:gd name="T101" fmla="*/ 4852 h 7004"/>
              <a:gd name="T102" fmla="*/ 6955 w 7671"/>
              <a:gd name="T103" fmla="*/ 4202 h 7004"/>
              <a:gd name="T104" fmla="*/ 6927 w 7671"/>
              <a:gd name="T105" fmla="*/ 3741 h 7004"/>
              <a:gd name="T106" fmla="*/ 6677 w 7671"/>
              <a:gd name="T107" fmla="*/ 3084 h 7004"/>
              <a:gd name="T108" fmla="*/ 7371 w 7671"/>
              <a:gd name="T109" fmla="*/ 4717 h 7004"/>
              <a:gd name="T110" fmla="*/ 7155 w 7671"/>
              <a:gd name="T111" fmla="*/ 4176 h 7004"/>
              <a:gd name="T112" fmla="*/ 7404 w 7671"/>
              <a:gd name="T113" fmla="*/ 3726 h 7004"/>
              <a:gd name="T114" fmla="*/ 7117 w 7671"/>
              <a:gd name="T115" fmla="*/ 3219 h 7004"/>
              <a:gd name="T116" fmla="*/ 7404 w 7671"/>
              <a:gd name="T117" fmla="*/ 3726 h 7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1" h="7004">
                <a:moveTo>
                  <a:pt x="7585" y="2716"/>
                </a:moveTo>
                <a:lnTo>
                  <a:pt x="6499" y="2383"/>
                </a:lnTo>
                <a:lnTo>
                  <a:pt x="6499" y="1573"/>
                </a:lnTo>
                <a:cubicBezTo>
                  <a:pt x="6499" y="1527"/>
                  <a:pt x="6473" y="1485"/>
                  <a:pt x="6432" y="1465"/>
                </a:cubicBezTo>
                <a:lnTo>
                  <a:pt x="3498" y="13"/>
                </a:lnTo>
                <a:cubicBezTo>
                  <a:pt x="3497" y="13"/>
                  <a:pt x="3497" y="13"/>
                  <a:pt x="3495" y="13"/>
                </a:cubicBezTo>
                <a:cubicBezTo>
                  <a:pt x="3490" y="10"/>
                  <a:pt x="3468" y="0"/>
                  <a:pt x="3436" y="2"/>
                </a:cubicBezTo>
                <a:cubicBezTo>
                  <a:pt x="3403" y="4"/>
                  <a:pt x="3379" y="20"/>
                  <a:pt x="3374" y="23"/>
                </a:cubicBezTo>
                <a:lnTo>
                  <a:pt x="3374" y="23"/>
                </a:lnTo>
                <a:lnTo>
                  <a:pt x="1282" y="1515"/>
                </a:lnTo>
                <a:cubicBezTo>
                  <a:pt x="1250" y="1538"/>
                  <a:pt x="1231" y="1574"/>
                  <a:pt x="1231" y="1613"/>
                </a:cubicBezTo>
                <a:lnTo>
                  <a:pt x="1231" y="2655"/>
                </a:lnTo>
                <a:lnTo>
                  <a:pt x="842" y="2609"/>
                </a:lnTo>
                <a:cubicBezTo>
                  <a:pt x="842" y="2609"/>
                  <a:pt x="841" y="2609"/>
                  <a:pt x="839" y="2609"/>
                </a:cubicBezTo>
                <a:cubicBezTo>
                  <a:pt x="834" y="2609"/>
                  <a:pt x="822" y="2608"/>
                  <a:pt x="811" y="2610"/>
                </a:cubicBezTo>
                <a:cubicBezTo>
                  <a:pt x="797" y="2612"/>
                  <a:pt x="785" y="2616"/>
                  <a:pt x="780" y="2618"/>
                </a:cubicBezTo>
                <a:cubicBezTo>
                  <a:pt x="780" y="2618"/>
                  <a:pt x="779" y="2618"/>
                  <a:pt x="779" y="2618"/>
                </a:cubicBezTo>
                <a:lnTo>
                  <a:pt x="72" y="2932"/>
                </a:lnTo>
                <a:cubicBezTo>
                  <a:pt x="28" y="2951"/>
                  <a:pt x="0" y="2994"/>
                  <a:pt x="0" y="3042"/>
                </a:cubicBezTo>
                <a:lnTo>
                  <a:pt x="0" y="5060"/>
                </a:lnTo>
                <a:cubicBezTo>
                  <a:pt x="0" y="5105"/>
                  <a:pt x="24" y="5145"/>
                  <a:pt x="63" y="5166"/>
                </a:cubicBezTo>
                <a:lnTo>
                  <a:pt x="772" y="5555"/>
                </a:lnTo>
                <a:cubicBezTo>
                  <a:pt x="772" y="5555"/>
                  <a:pt x="790" y="5566"/>
                  <a:pt x="813" y="5568"/>
                </a:cubicBezTo>
                <a:cubicBezTo>
                  <a:pt x="833" y="5571"/>
                  <a:pt x="847" y="5568"/>
                  <a:pt x="847" y="5568"/>
                </a:cubicBezTo>
                <a:lnTo>
                  <a:pt x="1231" y="5513"/>
                </a:lnTo>
                <a:lnTo>
                  <a:pt x="1231" y="5735"/>
                </a:lnTo>
                <a:cubicBezTo>
                  <a:pt x="1231" y="5779"/>
                  <a:pt x="1255" y="5820"/>
                  <a:pt x="1294" y="5841"/>
                </a:cubicBezTo>
                <a:lnTo>
                  <a:pt x="3386" y="6987"/>
                </a:lnTo>
                <a:cubicBezTo>
                  <a:pt x="3386" y="6987"/>
                  <a:pt x="3409" y="7001"/>
                  <a:pt x="3440" y="7002"/>
                </a:cubicBezTo>
                <a:cubicBezTo>
                  <a:pt x="3463" y="7004"/>
                  <a:pt x="3486" y="6995"/>
                  <a:pt x="3486" y="6995"/>
                </a:cubicBezTo>
                <a:lnTo>
                  <a:pt x="3486" y="6994"/>
                </a:lnTo>
                <a:lnTo>
                  <a:pt x="3486" y="6994"/>
                </a:lnTo>
                <a:lnTo>
                  <a:pt x="6420" y="5879"/>
                </a:lnTo>
                <a:lnTo>
                  <a:pt x="7592" y="5433"/>
                </a:lnTo>
                <a:cubicBezTo>
                  <a:pt x="7639" y="5416"/>
                  <a:pt x="7670" y="5371"/>
                  <a:pt x="7670" y="5321"/>
                </a:cubicBezTo>
                <a:lnTo>
                  <a:pt x="7670" y="2832"/>
                </a:lnTo>
                <a:cubicBezTo>
                  <a:pt x="7671" y="2779"/>
                  <a:pt x="7636" y="2732"/>
                  <a:pt x="7585" y="2716"/>
                </a:cubicBezTo>
                <a:close/>
                <a:moveTo>
                  <a:pt x="337" y="4559"/>
                </a:moveTo>
                <a:cubicBezTo>
                  <a:pt x="337" y="4571"/>
                  <a:pt x="331" y="4583"/>
                  <a:pt x="321" y="4591"/>
                </a:cubicBezTo>
                <a:cubicBezTo>
                  <a:pt x="313" y="4596"/>
                  <a:pt x="305" y="4599"/>
                  <a:pt x="296" y="4599"/>
                </a:cubicBezTo>
                <a:cubicBezTo>
                  <a:pt x="293" y="4599"/>
                  <a:pt x="289" y="4598"/>
                  <a:pt x="286" y="4597"/>
                </a:cubicBezTo>
                <a:lnTo>
                  <a:pt x="151" y="4560"/>
                </a:lnTo>
                <a:cubicBezTo>
                  <a:pt x="134" y="4555"/>
                  <a:pt x="122" y="4539"/>
                  <a:pt x="122" y="4521"/>
                </a:cubicBezTo>
                <a:lnTo>
                  <a:pt x="122" y="4147"/>
                </a:lnTo>
                <a:cubicBezTo>
                  <a:pt x="122" y="4136"/>
                  <a:pt x="126" y="4125"/>
                  <a:pt x="135" y="4117"/>
                </a:cubicBezTo>
                <a:cubicBezTo>
                  <a:pt x="143" y="4109"/>
                  <a:pt x="155" y="4106"/>
                  <a:pt x="166" y="4107"/>
                </a:cubicBezTo>
                <a:lnTo>
                  <a:pt x="300" y="4120"/>
                </a:lnTo>
                <a:cubicBezTo>
                  <a:pt x="321" y="4122"/>
                  <a:pt x="336" y="4139"/>
                  <a:pt x="336" y="4160"/>
                </a:cubicBezTo>
                <a:lnTo>
                  <a:pt x="336" y="4559"/>
                </a:lnTo>
                <a:lnTo>
                  <a:pt x="337" y="4559"/>
                </a:lnTo>
                <a:close/>
                <a:moveTo>
                  <a:pt x="337" y="3761"/>
                </a:moveTo>
                <a:cubicBezTo>
                  <a:pt x="337" y="3782"/>
                  <a:pt x="321" y="3800"/>
                  <a:pt x="300" y="3802"/>
                </a:cubicBezTo>
                <a:lnTo>
                  <a:pt x="165" y="3813"/>
                </a:lnTo>
                <a:lnTo>
                  <a:pt x="162" y="3813"/>
                </a:lnTo>
                <a:cubicBezTo>
                  <a:pt x="152" y="3813"/>
                  <a:pt x="142" y="3809"/>
                  <a:pt x="135" y="3802"/>
                </a:cubicBezTo>
                <a:cubicBezTo>
                  <a:pt x="126" y="3795"/>
                  <a:pt x="122" y="3784"/>
                  <a:pt x="122" y="3773"/>
                </a:cubicBezTo>
                <a:lnTo>
                  <a:pt x="122" y="3398"/>
                </a:lnTo>
                <a:cubicBezTo>
                  <a:pt x="122" y="3380"/>
                  <a:pt x="134" y="3364"/>
                  <a:pt x="152" y="3359"/>
                </a:cubicBezTo>
                <a:lnTo>
                  <a:pt x="286" y="3324"/>
                </a:lnTo>
                <a:cubicBezTo>
                  <a:pt x="298" y="3321"/>
                  <a:pt x="311" y="3323"/>
                  <a:pt x="321" y="3331"/>
                </a:cubicBezTo>
                <a:cubicBezTo>
                  <a:pt x="331" y="3339"/>
                  <a:pt x="337" y="3350"/>
                  <a:pt x="337" y="3363"/>
                </a:cubicBezTo>
                <a:lnTo>
                  <a:pt x="337" y="3761"/>
                </a:lnTo>
                <a:lnTo>
                  <a:pt x="337" y="3761"/>
                </a:lnTo>
                <a:close/>
                <a:moveTo>
                  <a:pt x="729" y="4668"/>
                </a:moveTo>
                <a:cubicBezTo>
                  <a:pt x="729" y="4680"/>
                  <a:pt x="723" y="4692"/>
                  <a:pt x="714" y="4700"/>
                </a:cubicBezTo>
                <a:cubicBezTo>
                  <a:pt x="706" y="4705"/>
                  <a:pt x="698" y="4708"/>
                  <a:pt x="689" y="4708"/>
                </a:cubicBezTo>
                <a:cubicBezTo>
                  <a:pt x="686" y="4708"/>
                  <a:pt x="682" y="4707"/>
                  <a:pt x="678" y="4706"/>
                </a:cubicBezTo>
                <a:lnTo>
                  <a:pt x="494" y="4655"/>
                </a:lnTo>
                <a:cubicBezTo>
                  <a:pt x="477" y="4651"/>
                  <a:pt x="465" y="4635"/>
                  <a:pt x="465" y="4617"/>
                </a:cubicBezTo>
                <a:lnTo>
                  <a:pt x="465" y="4180"/>
                </a:lnTo>
                <a:cubicBezTo>
                  <a:pt x="465" y="4169"/>
                  <a:pt x="470" y="4158"/>
                  <a:pt x="478" y="4150"/>
                </a:cubicBezTo>
                <a:cubicBezTo>
                  <a:pt x="486" y="4143"/>
                  <a:pt x="498" y="4139"/>
                  <a:pt x="509" y="4140"/>
                </a:cubicBezTo>
                <a:lnTo>
                  <a:pt x="693" y="4158"/>
                </a:lnTo>
                <a:cubicBezTo>
                  <a:pt x="714" y="4160"/>
                  <a:pt x="729" y="4178"/>
                  <a:pt x="729" y="4198"/>
                </a:cubicBezTo>
                <a:lnTo>
                  <a:pt x="729" y="4668"/>
                </a:lnTo>
                <a:lnTo>
                  <a:pt x="729" y="4668"/>
                </a:lnTo>
                <a:close/>
                <a:moveTo>
                  <a:pt x="729" y="3729"/>
                </a:moveTo>
                <a:cubicBezTo>
                  <a:pt x="729" y="3750"/>
                  <a:pt x="713" y="3767"/>
                  <a:pt x="692" y="3769"/>
                </a:cubicBezTo>
                <a:lnTo>
                  <a:pt x="508" y="3784"/>
                </a:lnTo>
                <a:lnTo>
                  <a:pt x="505" y="3784"/>
                </a:lnTo>
                <a:cubicBezTo>
                  <a:pt x="495" y="3784"/>
                  <a:pt x="485" y="3781"/>
                  <a:pt x="478" y="3774"/>
                </a:cubicBezTo>
                <a:cubicBezTo>
                  <a:pt x="469" y="3766"/>
                  <a:pt x="465" y="3756"/>
                  <a:pt x="465" y="3744"/>
                </a:cubicBezTo>
                <a:lnTo>
                  <a:pt x="465" y="3308"/>
                </a:lnTo>
                <a:cubicBezTo>
                  <a:pt x="465" y="3290"/>
                  <a:pt x="477" y="3274"/>
                  <a:pt x="495" y="3269"/>
                </a:cubicBezTo>
                <a:lnTo>
                  <a:pt x="679" y="3221"/>
                </a:lnTo>
                <a:cubicBezTo>
                  <a:pt x="691" y="3217"/>
                  <a:pt x="704" y="3220"/>
                  <a:pt x="714" y="3228"/>
                </a:cubicBezTo>
                <a:cubicBezTo>
                  <a:pt x="723" y="3235"/>
                  <a:pt x="729" y="3247"/>
                  <a:pt x="729" y="3260"/>
                </a:cubicBezTo>
                <a:lnTo>
                  <a:pt x="729" y="3729"/>
                </a:lnTo>
                <a:close/>
                <a:moveTo>
                  <a:pt x="1737" y="4948"/>
                </a:moveTo>
                <a:cubicBezTo>
                  <a:pt x="1737" y="4960"/>
                  <a:pt x="1731" y="4972"/>
                  <a:pt x="1721" y="4980"/>
                </a:cubicBezTo>
                <a:cubicBezTo>
                  <a:pt x="1714" y="4985"/>
                  <a:pt x="1706" y="4988"/>
                  <a:pt x="1697" y="4988"/>
                </a:cubicBezTo>
                <a:cubicBezTo>
                  <a:pt x="1693" y="4988"/>
                  <a:pt x="1690" y="4987"/>
                  <a:pt x="1686" y="4986"/>
                </a:cubicBezTo>
                <a:lnTo>
                  <a:pt x="1449" y="4920"/>
                </a:lnTo>
                <a:cubicBezTo>
                  <a:pt x="1431" y="4916"/>
                  <a:pt x="1419" y="4900"/>
                  <a:pt x="1419" y="4882"/>
                </a:cubicBezTo>
                <a:lnTo>
                  <a:pt x="1419" y="4274"/>
                </a:lnTo>
                <a:cubicBezTo>
                  <a:pt x="1419" y="4262"/>
                  <a:pt x="1424" y="4251"/>
                  <a:pt x="1432" y="4244"/>
                </a:cubicBezTo>
                <a:cubicBezTo>
                  <a:pt x="1441" y="4236"/>
                  <a:pt x="1452" y="4232"/>
                  <a:pt x="1463" y="4233"/>
                </a:cubicBezTo>
                <a:lnTo>
                  <a:pt x="1701" y="4257"/>
                </a:lnTo>
                <a:cubicBezTo>
                  <a:pt x="1721" y="4259"/>
                  <a:pt x="1737" y="4276"/>
                  <a:pt x="1737" y="4297"/>
                </a:cubicBezTo>
                <a:lnTo>
                  <a:pt x="1737" y="4948"/>
                </a:lnTo>
                <a:close/>
                <a:moveTo>
                  <a:pt x="1737" y="3646"/>
                </a:moveTo>
                <a:cubicBezTo>
                  <a:pt x="1737" y="3667"/>
                  <a:pt x="1721" y="3684"/>
                  <a:pt x="1700" y="3686"/>
                </a:cubicBezTo>
                <a:lnTo>
                  <a:pt x="1463" y="3705"/>
                </a:lnTo>
                <a:cubicBezTo>
                  <a:pt x="1462" y="3706"/>
                  <a:pt x="1461" y="3706"/>
                  <a:pt x="1459" y="3706"/>
                </a:cubicBezTo>
                <a:cubicBezTo>
                  <a:pt x="1449" y="3706"/>
                  <a:pt x="1440" y="3702"/>
                  <a:pt x="1432" y="3695"/>
                </a:cubicBezTo>
                <a:cubicBezTo>
                  <a:pt x="1424" y="3687"/>
                  <a:pt x="1419" y="3677"/>
                  <a:pt x="1419" y="3665"/>
                </a:cubicBezTo>
                <a:lnTo>
                  <a:pt x="1419" y="3057"/>
                </a:lnTo>
                <a:cubicBezTo>
                  <a:pt x="1419" y="3039"/>
                  <a:pt x="1432" y="3023"/>
                  <a:pt x="1449" y="3018"/>
                </a:cubicBezTo>
                <a:lnTo>
                  <a:pt x="1687" y="2956"/>
                </a:lnTo>
                <a:cubicBezTo>
                  <a:pt x="1699" y="2953"/>
                  <a:pt x="1712" y="2955"/>
                  <a:pt x="1721" y="2963"/>
                </a:cubicBezTo>
                <a:cubicBezTo>
                  <a:pt x="1731" y="2970"/>
                  <a:pt x="1737" y="2982"/>
                  <a:pt x="1737" y="2995"/>
                </a:cubicBezTo>
                <a:lnTo>
                  <a:pt x="1737" y="3646"/>
                </a:lnTo>
                <a:close/>
                <a:moveTo>
                  <a:pt x="1737" y="2344"/>
                </a:moveTo>
                <a:cubicBezTo>
                  <a:pt x="1737" y="2360"/>
                  <a:pt x="1728" y="2374"/>
                  <a:pt x="1713" y="2381"/>
                </a:cubicBezTo>
                <a:lnTo>
                  <a:pt x="1476" y="2486"/>
                </a:lnTo>
                <a:cubicBezTo>
                  <a:pt x="1471" y="2488"/>
                  <a:pt x="1465" y="2489"/>
                  <a:pt x="1460" y="2489"/>
                </a:cubicBezTo>
                <a:cubicBezTo>
                  <a:pt x="1452" y="2489"/>
                  <a:pt x="1444" y="2487"/>
                  <a:pt x="1437" y="2483"/>
                </a:cubicBezTo>
                <a:cubicBezTo>
                  <a:pt x="1426" y="2475"/>
                  <a:pt x="1419" y="2463"/>
                  <a:pt x="1419" y="2449"/>
                </a:cubicBezTo>
                <a:lnTo>
                  <a:pt x="1419" y="1841"/>
                </a:lnTo>
                <a:cubicBezTo>
                  <a:pt x="1419" y="1827"/>
                  <a:pt x="1426" y="1814"/>
                  <a:pt x="1438" y="1807"/>
                </a:cubicBezTo>
                <a:lnTo>
                  <a:pt x="1676" y="1659"/>
                </a:lnTo>
                <a:cubicBezTo>
                  <a:pt x="1688" y="1651"/>
                  <a:pt x="1704" y="1651"/>
                  <a:pt x="1716" y="1658"/>
                </a:cubicBezTo>
                <a:cubicBezTo>
                  <a:pt x="1729" y="1665"/>
                  <a:pt x="1737" y="1678"/>
                  <a:pt x="1737" y="1693"/>
                </a:cubicBezTo>
                <a:lnTo>
                  <a:pt x="1737" y="2344"/>
                </a:lnTo>
                <a:lnTo>
                  <a:pt x="1737" y="2344"/>
                </a:lnTo>
                <a:close/>
                <a:moveTo>
                  <a:pt x="2329" y="5112"/>
                </a:moveTo>
                <a:cubicBezTo>
                  <a:pt x="2329" y="5124"/>
                  <a:pt x="2323" y="5136"/>
                  <a:pt x="2313" y="5144"/>
                </a:cubicBezTo>
                <a:cubicBezTo>
                  <a:pt x="2306" y="5149"/>
                  <a:pt x="2297" y="5152"/>
                  <a:pt x="2289" y="5152"/>
                </a:cubicBezTo>
                <a:cubicBezTo>
                  <a:pt x="2285" y="5152"/>
                  <a:pt x="2281" y="5152"/>
                  <a:pt x="2278" y="5151"/>
                </a:cubicBezTo>
                <a:lnTo>
                  <a:pt x="1960" y="5062"/>
                </a:lnTo>
                <a:cubicBezTo>
                  <a:pt x="1942" y="5058"/>
                  <a:pt x="1930" y="5042"/>
                  <a:pt x="1930" y="5024"/>
                </a:cubicBezTo>
                <a:lnTo>
                  <a:pt x="1930" y="4323"/>
                </a:lnTo>
                <a:cubicBezTo>
                  <a:pt x="1930" y="4312"/>
                  <a:pt x="1935" y="4301"/>
                  <a:pt x="1943" y="4293"/>
                </a:cubicBezTo>
                <a:cubicBezTo>
                  <a:pt x="1952" y="4286"/>
                  <a:pt x="1963" y="4282"/>
                  <a:pt x="1974" y="4283"/>
                </a:cubicBezTo>
                <a:lnTo>
                  <a:pt x="2292" y="4314"/>
                </a:lnTo>
                <a:cubicBezTo>
                  <a:pt x="2313" y="4316"/>
                  <a:pt x="2329" y="4334"/>
                  <a:pt x="2329" y="4354"/>
                </a:cubicBezTo>
                <a:lnTo>
                  <a:pt x="2329" y="5112"/>
                </a:lnTo>
                <a:close/>
                <a:moveTo>
                  <a:pt x="2329" y="3597"/>
                </a:moveTo>
                <a:cubicBezTo>
                  <a:pt x="2329" y="3618"/>
                  <a:pt x="2313" y="3635"/>
                  <a:pt x="2292" y="3637"/>
                </a:cubicBezTo>
                <a:lnTo>
                  <a:pt x="1974" y="3663"/>
                </a:lnTo>
                <a:cubicBezTo>
                  <a:pt x="1973" y="3663"/>
                  <a:pt x="1971" y="3664"/>
                  <a:pt x="1970" y="3664"/>
                </a:cubicBezTo>
                <a:cubicBezTo>
                  <a:pt x="1960" y="3664"/>
                  <a:pt x="1951" y="3660"/>
                  <a:pt x="1943" y="3653"/>
                </a:cubicBezTo>
                <a:cubicBezTo>
                  <a:pt x="1935" y="3645"/>
                  <a:pt x="1930" y="3634"/>
                  <a:pt x="1930" y="3623"/>
                </a:cubicBezTo>
                <a:lnTo>
                  <a:pt x="1930" y="2923"/>
                </a:lnTo>
                <a:cubicBezTo>
                  <a:pt x="1930" y="2905"/>
                  <a:pt x="1942" y="2889"/>
                  <a:pt x="1960" y="2884"/>
                </a:cubicBezTo>
                <a:lnTo>
                  <a:pt x="2278" y="2800"/>
                </a:lnTo>
                <a:cubicBezTo>
                  <a:pt x="2290" y="2797"/>
                  <a:pt x="2303" y="2800"/>
                  <a:pt x="2313" y="2807"/>
                </a:cubicBezTo>
                <a:cubicBezTo>
                  <a:pt x="2323" y="2815"/>
                  <a:pt x="2329" y="2827"/>
                  <a:pt x="2329" y="2839"/>
                </a:cubicBezTo>
                <a:lnTo>
                  <a:pt x="2329" y="3597"/>
                </a:lnTo>
                <a:lnTo>
                  <a:pt x="2329" y="3597"/>
                </a:lnTo>
                <a:close/>
                <a:moveTo>
                  <a:pt x="2329" y="2082"/>
                </a:moveTo>
                <a:cubicBezTo>
                  <a:pt x="2329" y="2098"/>
                  <a:pt x="2319" y="2112"/>
                  <a:pt x="2305" y="2119"/>
                </a:cubicBezTo>
                <a:lnTo>
                  <a:pt x="1987" y="2260"/>
                </a:lnTo>
                <a:cubicBezTo>
                  <a:pt x="1982" y="2262"/>
                  <a:pt x="1976" y="2263"/>
                  <a:pt x="1970" y="2263"/>
                </a:cubicBezTo>
                <a:cubicBezTo>
                  <a:pt x="1963" y="2263"/>
                  <a:pt x="1955" y="2261"/>
                  <a:pt x="1949" y="2257"/>
                </a:cubicBezTo>
                <a:cubicBezTo>
                  <a:pt x="1937" y="2249"/>
                  <a:pt x="1930" y="2236"/>
                  <a:pt x="1930" y="2223"/>
                </a:cubicBezTo>
                <a:lnTo>
                  <a:pt x="1930" y="1523"/>
                </a:lnTo>
                <a:cubicBezTo>
                  <a:pt x="1930" y="1509"/>
                  <a:pt x="1938" y="1496"/>
                  <a:pt x="1949" y="1489"/>
                </a:cubicBezTo>
                <a:lnTo>
                  <a:pt x="2267" y="1290"/>
                </a:lnTo>
                <a:cubicBezTo>
                  <a:pt x="2280" y="1282"/>
                  <a:pt x="2295" y="1282"/>
                  <a:pt x="2308" y="1289"/>
                </a:cubicBezTo>
                <a:cubicBezTo>
                  <a:pt x="2321" y="1296"/>
                  <a:pt x="2329" y="1310"/>
                  <a:pt x="2329" y="1324"/>
                </a:cubicBezTo>
                <a:lnTo>
                  <a:pt x="2329" y="2082"/>
                </a:lnTo>
                <a:lnTo>
                  <a:pt x="2329" y="2082"/>
                </a:lnTo>
                <a:close/>
                <a:moveTo>
                  <a:pt x="3152" y="5341"/>
                </a:moveTo>
                <a:cubicBezTo>
                  <a:pt x="3152" y="5352"/>
                  <a:pt x="3147" y="5364"/>
                  <a:pt x="3139" y="5372"/>
                </a:cubicBezTo>
                <a:cubicBezTo>
                  <a:pt x="3124" y="5387"/>
                  <a:pt x="3104" y="5387"/>
                  <a:pt x="3098" y="5387"/>
                </a:cubicBezTo>
                <a:lnTo>
                  <a:pt x="3097" y="5387"/>
                </a:lnTo>
                <a:cubicBezTo>
                  <a:pt x="3018" y="5387"/>
                  <a:pt x="2710" y="5276"/>
                  <a:pt x="2650" y="5254"/>
                </a:cubicBezTo>
                <a:cubicBezTo>
                  <a:pt x="2634" y="5248"/>
                  <a:pt x="2623" y="5233"/>
                  <a:pt x="2623" y="5216"/>
                </a:cubicBezTo>
                <a:lnTo>
                  <a:pt x="2623" y="4391"/>
                </a:lnTo>
                <a:cubicBezTo>
                  <a:pt x="2623" y="4380"/>
                  <a:pt x="2628" y="4369"/>
                  <a:pt x="2636" y="4361"/>
                </a:cubicBezTo>
                <a:cubicBezTo>
                  <a:pt x="2645" y="4354"/>
                  <a:pt x="2656" y="4350"/>
                  <a:pt x="2667" y="4351"/>
                </a:cubicBezTo>
                <a:lnTo>
                  <a:pt x="3115" y="4395"/>
                </a:lnTo>
                <a:cubicBezTo>
                  <a:pt x="3136" y="4397"/>
                  <a:pt x="3152" y="4414"/>
                  <a:pt x="3152" y="4435"/>
                </a:cubicBezTo>
                <a:cubicBezTo>
                  <a:pt x="3152" y="4444"/>
                  <a:pt x="3152" y="5302"/>
                  <a:pt x="3152" y="5341"/>
                </a:cubicBezTo>
                <a:close/>
                <a:moveTo>
                  <a:pt x="3152" y="3529"/>
                </a:moveTo>
                <a:cubicBezTo>
                  <a:pt x="3152" y="3550"/>
                  <a:pt x="3136" y="3567"/>
                  <a:pt x="3115" y="3569"/>
                </a:cubicBezTo>
                <a:lnTo>
                  <a:pt x="2667" y="3606"/>
                </a:lnTo>
                <a:cubicBezTo>
                  <a:pt x="2665" y="3606"/>
                  <a:pt x="2664" y="3606"/>
                  <a:pt x="2663" y="3606"/>
                </a:cubicBezTo>
                <a:cubicBezTo>
                  <a:pt x="2653" y="3606"/>
                  <a:pt x="2643" y="3602"/>
                  <a:pt x="2636" y="3595"/>
                </a:cubicBezTo>
                <a:cubicBezTo>
                  <a:pt x="2628" y="3588"/>
                  <a:pt x="2623" y="3577"/>
                  <a:pt x="2623" y="3566"/>
                </a:cubicBezTo>
                <a:lnTo>
                  <a:pt x="2623" y="2741"/>
                </a:lnTo>
                <a:cubicBezTo>
                  <a:pt x="2623" y="2722"/>
                  <a:pt x="2635" y="2706"/>
                  <a:pt x="2653" y="2702"/>
                </a:cubicBezTo>
                <a:lnTo>
                  <a:pt x="3101" y="2584"/>
                </a:lnTo>
                <a:cubicBezTo>
                  <a:pt x="3113" y="2581"/>
                  <a:pt x="3126" y="2583"/>
                  <a:pt x="3136" y="2591"/>
                </a:cubicBezTo>
                <a:cubicBezTo>
                  <a:pt x="3146" y="2599"/>
                  <a:pt x="3152" y="2610"/>
                  <a:pt x="3152" y="2623"/>
                </a:cubicBezTo>
                <a:lnTo>
                  <a:pt x="3152" y="3529"/>
                </a:lnTo>
                <a:lnTo>
                  <a:pt x="3152" y="3529"/>
                </a:lnTo>
                <a:close/>
                <a:moveTo>
                  <a:pt x="3152" y="1717"/>
                </a:moveTo>
                <a:cubicBezTo>
                  <a:pt x="3152" y="1733"/>
                  <a:pt x="3142" y="1748"/>
                  <a:pt x="3128" y="1754"/>
                </a:cubicBezTo>
                <a:lnTo>
                  <a:pt x="2680" y="1953"/>
                </a:lnTo>
                <a:cubicBezTo>
                  <a:pt x="2674" y="1955"/>
                  <a:pt x="2669" y="1956"/>
                  <a:pt x="2663" y="1956"/>
                </a:cubicBezTo>
                <a:cubicBezTo>
                  <a:pt x="2656" y="1956"/>
                  <a:pt x="2648" y="1954"/>
                  <a:pt x="2641" y="1950"/>
                </a:cubicBezTo>
                <a:cubicBezTo>
                  <a:pt x="2630" y="1942"/>
                  <a:pt x="2623" y="1930"/>
                  <a:pt x="2623" y="1916"/>
                </a:cubicBezTo>
                <a:lnTo>
                  <a:pt x="2623" y="1091"/>
                </a:lnTo>
                <a:cubicBezTo>
                  <a:pt x="2623" y="1077"/>
                  <a:pt x="2630" y="1064"/>
                  <a:pt x="2642" y="1057"/>
                </a:cubicBezTo>
                <a:lnTo>
                  <a:pt x="3090" y="777"/>
                </a:lnTo>
                <a:cubicBezTo>
                  <a:pt x="3103" y="769"/>
                  <a:pt x="3118" y="769"/>
                  <a:pt x="3131" y="776"/>
                </a:cubicBezTo>
                <a:cubicBezTo>
                  <a:pt x="3144" y="783"/>
                  <a:pt x="3152" y="797"/>
                  <a:pt x="3152" y="811"/>
                </a:cubicBezTo>
                <a:lnTo>
                  <a:pt x="3152" y="1717"/>
                </a:lnTo>
                <a:lnTo>
                  <a:pt x="3152" y="1717"/>
                </a:lnTo>
                <a:close/>
                <a:moveTo>
                  <a:pt x="4934" y="1266"/>
                </a:moveTo>
                <a:cubicBezTo>
                  <a:pt x="4934" y="1252"/>
                  <a:pt x="4941" y="1240"/>
                  <a:pt x="4952" y="1232"/>
                </a:cubicBezTo>
                <a:cubicBezTo>
                  <a:pt x="4963" y="1225"/>
                  <a:pt x="4978" y="1224"/>
                  <a:pt x="4990" y="1229"/>
                </a:cubicBezTo>
                <a:lnTo>
                  <a:pt x="5469" y="1436"/>
                </a:lnTo>
                <a:cubicBezTo>
                  <a:pt x="5483" y="1442"/>
                  <a:pt x="5493" y="1457"/>
                  <a:pt x="5493" y="1473"/>
                </a:cubicBezTo>
                <a:lnTo>
                  <a:pt x="5493" y="2187"/>
                </a:lnTo>
                <a:cubicBezTo>
                  <a:pt x="5493" y="2200"/>
                  <a:pt x="5487" y="2212"/>
                  <a:pt x="5477" y="2220"/>
                </a:cubicBezTo>
                <a:cubicBezTo>
                  <a:pt x="5470" y="2225"/>
                  <a:pt x="5461" y="2228"/>
                  <a:pt x="5453" y="2228"/>
                </a:cubicBezTo>
                <a:cubicBezTo>
                  <a:pt x="5449" y="2228"/>
                  <a:pt x="5445" y="2227"/>
                  <a:pt x="5441" y="2226"/>
                </a:cubicBezTo>
                <a:lnTo>
                  <a:pt x="4963" y="2079"/>
                </a:lnTo>
                <a:cubicBezTo>
                  <a:pt x="4946" y="2074"/>
                  <a:pt x="4934" y="2058"/>
                  <a:pt x="4934" y="2040"/>
                </a:cubicBezTo>
                <a:lnTo>
                  <a:pt x="4934" y="1266"/>
                </a:lnTo>
                <a:lnTo>
                  <a:pt x="4934" y="1266"/>
                </a:lnTo>
                <a:close/>
                <a:moveTo>
                  <a:pt x="4934" y="2815"/>
                </a:moveTo>
                <a:cubicBezTo>
                  <a:pt x="4934" y="2803"/>
                  <a:pt x="4939" y="2791"/>
                  <a:pt x="4948" y="2784"/>
                </a:cubicBezTo>
                <a:cubicBezTo>
                  <a:pt x="4958" y="2776"/>
                  <a:pt x="4970" y="2773"/>
                  <a:pt x="4981" y="2775"/>
                </a:cubicBezTo>
                <a:lnTo>
                  <a:pt x="5460" y="2862"/>
                </a:lnTo>
                <a:cubicBezTo>
                  <a:pt x="5479" y="2866"/>
                  <a:pt x="5493" y="2882"/>
                  <a:pt x="5493" y="2902"/>
                </a:cubicBezTo>
                <a:lnTo>
                  <a:pt x="5493" y="3623"/>
                </a:lnTo>
                <a:cubicBezTo>
                  <a:pt x="5493" y="3634"/>
                  <a:pt x="5488" y="3645"/>
                  <a:pt x="5480" y="3653"/>
                </a:cubicBezTo>
                <a:cubicBezTo>
                  <a:pt x="5473" y="3660"/>
                  <a:pt x="5463" y="3664"/>
                  <a:pt x="5453" y="3664"/>
                </a:cubicBezTo>
                <a:cubicBezTo>
                  <a:pt x="5452" y="3664"/>
                  <a:pt x="5451" y="3663"/>
                  <a:pt x="5450" y="3663"/>
                </a:cubicBezTo>
                <a:lnTo>
                  <a:pt x="4971" y="3629"/>
                </a:lnTo>
                <a:cubicBezTo>
                  <a:pt x="4950" y="3628"/>
                  <a:pt x="4934" y="3610"/>
                  <a:pt x="4934" y="3589"/>
                </a:cubicBezTo>
                <a:lnTo>
                  <a:pt x="4934" y="2815"/>
                </a:lnTo>
                <a:close/>
                <a:moveTo>
                  <a:pt x="3688" y="727"/>
                </a:moveTo>
                <a:cubicBezTo>
                  <a:pt x="3688" y="714"/>
                  <a:pt x="3695" y="701"/>
                  <a:pt x="3706" y="694"/>
                </a:cubicBezTo>
                <a:cubicBezTo>
                  <a:pt x="3718" y="686"/>
                  <a:pt x="3732" y="685"/>
                  <a:pt x="3744" y="690"/>
                </a:cubicBezTo>
                <a:lnTo>
                  <a:pt x="4424" y="984"/>
                </a:lnTo>
                <a:cubicBezTo>
                  <a:pt x="4439" y="991"/>
                  <a:pt x="4449" y="1005"/>
                  <a:pt x="4449" y="1021"/>
                </a:cubicBezTo>
                <a:lnTo>
                  <a:pt x="4449" y="1867"/>
                </a:lnTo>
                <a:cubicBezTo>
                  <a:pt x="4449" y="1879"/>
                  <a:pt x="4442" y="1891"/>
                  <a:pt x="4432" y="1899"/>
                </a:cubicBezTo>
                <a:cubicBezTo>
                  <a:pt x="4425" y="1904"/>
                  <a:pt x="4417" y="1907"/>
                  <a:pt x="4408" y="1907"/>
                </a:cubicBezTo>
                <a:cubicBezTo>
                  <a:pt x="4404" y="1907"/>
                  <a:pt x="4400" y="1906"/>
                  <a:pt x="4396" y="1905"/>
                </a:cubicBezTo>
                <a:lnTo>
                  <a:pt x="3717" y="1696"/>
                </a:lnTo>
                <a:cubicBezTo>
                  <a:pt x="3700" y="1691"/>
                  <a:pt x="3688" y="1675"/>
                  <a:pt x="3688" y="1658"/>
                </a:cubicBezTo>
                <a:lnTo>
                  <a:pt x="3688" y="727"/>
                </a:lnTo>
                <a:lnTo>
                  <a:pt x="3688" y="727"/>
                </a:lnTo>
                <a:close/>
                <a:moveTo>
                  <a:pt x="3688" y="3518"/>
                </a:moveTo>
                <a:lnTo>
                  <a:pt x="3688" y="2588"/>
                </a:lnTo>
                <a:cubicBezTo>
                  <a:pt x="3688" y="2576"/>
                  <a:pt x="3694" y="2564"/>
                  <a:pt x="3703" y="2557"/>
                </a:cubicBezTo>
                <a:cubicBezTo>
                  <a:pt x="3712" y="2549"/>
                  <a:pt x="3724" y="2546"/>
                  <a:pt x="3736" y="2548"/>
                </a:cubicBezTo>
                <a:lnTo>
                  <a:pt x="4415" y="2672"/>
                </a:lnTo>
                <a:cubicBezTo>
                  <a:pt x="4434" y="2676"/>
                  <a:pt x="4448" y="2692"/>
                  <a:pt x="4448" y="2712"/>
                </a:cubicBezTo>
                <a:lnTo>
                  <a:pt x="4448" y="3557"/>
                </a:lnTo>
                <a:cubicBezTo>
                  <a:pt x="4448" y="3568"/>
                  <a:pt x="4444" y="3579"/>
                  <a:pt x="4436" y="3586"/>
                </a:cubicBezTo>
                <a:cubicBezTo>
                  <a:pt x="4428" y="3593"/>
                  <a:pt x="4418" y="3597"/>
                  <a:pt x="4408" y="3597"/>
                </a:cubicBezTo>
                <a:cubicBezTo>
                  <a:pt x="4407" y="3597"/>
                  <a:pt x="4407" y="3597"/>
                  <a:pt x="4406" y="3597"/>
                </a:cubicBezTo>
                <a:lnTo>
                  <a:pt x="3726" y="3558"/>
                </a:lnTo>
                <a:cubicBezTo>
                  <a:pt x="3705" y="3557"/>
                  <a:pt x="3688" y="3539"/>
                  <a:pt x="3688" y="3518"/>
                </a:cubicBezTo>
                <a:close/>
                <a:moveTo>
                  <a:pt x="5014" y="6300"/>
                </a:moveTo>
                <a:cubicBezTo>
                  <a:pt x="5014" y="6317"/>
                  <a:pt x="5004" y="6331"/>
                  <a:pt x="4989" y="6338"/>
                </a:cubicBezTo>
                <a:lnTo>
                  <a:pt x="4099" y="6676"/>
                </a:lnTo>
                <a:cubicBezTo>
                  <a:pt x="4094" y="6677"/>
                  <a:pt x="4089" y="6678"/>
                  <a:pt x="4085" y="6678"/>
                </a:cubicBezTo>
                <a:cubicBezTo>
                  <a:pt x="4077" y="6678"/>
                  <a:pt x="4069" y="6676"/>
                  <a:pt x="4062" y="6671"/>
                </a:cubicBezTo>
                <a:cubicBezTo>
                  <a:pt x="4051" y="6664"/>
                  <a:pt x="4045" y="6651"/>
                  <a:pt x="4045" y="6638"/>
                </a:cubicBezTo>
                <a:lnTo>
                  <a:pt x="4045" y="4424"/>
                </a:lnTo>
                <a:cubicBezTo>
                  <a:pt x="4045" y="4403"/>
                  <a:pt x="4061" y="4385"/>
                  <a:pt x="4082" y="4384"/>
                </a:cubicBezTo>
                <a:lnTo>
                  <a:pt x="4972" y="4323"/>
                </a:lnTo>
                <a:cubicBezTo>
                  <a:pt x="4983" y="4323"/>
                  <a:pt x="4994" y="4327"/>
                  <a:pt x="5002" y="4334"/>
                </a:cubicBezTo>
                <a:cubicBezTo>
                  <a:pt x="5010" y="4342"/>
                  <a:pt x="5015" y="4352"/>
                  <a:pt x="5015" y="4364"/>
                </a:cubicBezTo>
                <a:lnTo>
                  <a:pt x="5015" y="6300"/>
                </a:lnTo>
                <a:lnTo>
                  <a:pt x="5014" y="6300"/>
                </a:lnTo>
                <a:close/>
                <a:moveTo>
                  <a:pt x="6087" y="5892"/>
                </a:moveTo>
                <a:cubicBezTo>
                  <a:pt x="6087" y="5909"/>
                  <a:pt x="6076" y="5924"/>
                  <a:pt x="6061" y="5930"/>
                </a:cubicBezTo>
                <a:lnTo>
                  <a:pt x="5467" y="6156"/>
                </a:lnTo>
                <a:cubicBezTo>
                  <a:pt x="5462" y="6157"/>
                  <a:pt x="5458" y="6158"/>
                  <a:pt x="5453" y="6158"/>
                </a:cubicBezTo>
                <a:cubicBezTo>
                  <a:pt x="5445" y="6158"/>
                  <a:pt x="5437" y="6156"/>
                  <a:pt x="5430" y="6151"/>
                </a:cubicBezTo>
                <a:cubicBezTo>
                  <a:pt x="5419" y="6144"/>
                  <a:pt x="5413" y="6131"/>
                  <a:pt x="5413" y="6118"/>
                </a:cubicBezTo>
                <a:lnTo>
                  <a:pt x="5413" y="4331"/>
                </a:lnTo>
                <a:cubicBezTo>
                  <a:pt x="5413" y="4310"/>
                  <a:pt x="5429" y="4293"/>
                  <a:pt x="5450" y="4291"/>
                </a:cubicBezTo>
                <a:lnTo>
                  <a:pt x="6044" y="4251"/>
                </a:lnTo>
                <a:cubicBezTo>
                  <a:pt x="6055" y="4250"/>
                  <a:pt x="6066" y="4254"/>
                  <a:pt x="6074" y="4262"/>
                </a:cubicBezTo>
                <a:cubicBezTo>
                  <a:pt x="6082" y="4269"/>
                  <a:pt x="6087" y="4280"/>
                  <a:pt x="6087" y="4291"/>
                </a:cubicBezTo>
                <a:lnTo>
                  <a:pt x="6087" y="5892"/>
                </a:lnTo>
                <a:close/>
                <a:moveTo>
                  <a:pt x="6258" y="3660"/>
                </a:moveTo>
                <a:cubicBezTo>
                  <a:pt x="6258" y="3671"/>
                  <a:pt x="6253" y="3682"/>
                  <a:pt x="6245" y="3690"/>
                </a:cubicBezTo>
                <a:cubicBezTo>
                  <a:pt x="6238" y="3697"/>
                  <a:pt x="6228" y="3701"/>
                  <a:pt x="6218" y="3701"/>
                </a:cubicBezTo>
                <a:lnTo>
                  <a:pt x="6215" y="3701"/>
                </a:lnTo>
                <a:lnTo>
                  <a:pt x="5860" y="3680"/>
                </a:lnTo>
                <a:cubicBezTo>
                  <a:pt x="5839" y="3679"/>
                  <a:pt x="5822" y="3662"/>
                  <a:pt x="5822" y="3640"/>
                </a:cubicBezTo>
                <a:lnTo>
                  <a:pt x="5822" y="2977"/>
                </a:lnTo>
                <a:cubicBezTo>
                  <a:pt x="5822" y="2965"/>
                  <a:pt x="5828" y="2953"/>
                  <a:pt x="5837" y="2946"/>
                </a:cubicBezTo>
                <a:cubicBezTo>
                  <a:pt x="5846" y="2938"/>
                  <a:pt x="5858" y="2935"/>
                  <a:pt x="5870" y="2937"/>
                </a:cubicBezTo>
                <a:lnTo>
                  <a:pt x="6225" y="3002"/>
                </a:lnTo>
                <a:cubicBezTo>
                  <a:pt x="6244" y="3005"/>
                  <a:pt x="6258" y="3022"/>
                  <a:pt x="6258" y="3041"/>
                </a:cubicBezTo>
                <a:lnTo>
                  <a:pt x="6258" y="3660"/>
                </a:lnTo>
                <a:lnTo>
                  <a:pt x="6258" y="3660"/>
                </a:lnTo>
                <a:close/>
                <a:moveTo>
                  <a:pt x="6258" y="2422"/>
                </a:moveTo>
                <a:cubicBezTo>
                  <a:pt x="6258" y="2435"/>
                  <a:pt x="6252" y="2447"/>
                  <a:pt x="6242" y="2455"/>
                </a:cubicBezTo>
                <a:cubicBezTo>
                  <a:pt x="6235" y="2460"/>
                  <a:pt x="6226" y="2463"/>
                  <a:pt x="6218" y="2463"/>
                </a:cubicBezTo>
                <a:cubicBezTo>
                  <a:pt x="6214" y="2463"/>
                  <a:pt x="6210" y="2462"/>
                  <a:pt x="6206" y="2461"/>
                </a:cubicBezTo>
                <a:lnTo>
                  <a:pt x="5851" y="2352"/>
                </a:lnTo>
                <a:cubicBezTo>
                  <a:pt x="5834" y="2346"/>
                  <a:pt x="5823" y="2331"/>
                  <a:pt x="5823" y="2313"/>
                </a:cubicBezTo>
                <a:lnTo>
                  <a:pt x="5823" y="1650"/>
                </a:lnTo>
                <a:cubicBezTo>
                  <a:pt x="5823" y="1636"/>
                  <a:pt x="5829" y="1624"/>
                  <a:pt x="5841" y="1616"/>
                </a:cubicBezTo>
                <a:cubicBezTo>
                  <a:pt x="5852" y="1609"/>
                  <a:pt x="5866" y="1608"/>
                  <a:pt x="5879" y="1613"/>
                </a:cubicBezTo>
                <a:lnTo>
                  <a:pt x="6234" y="1766"/>
                </a:lnTo>
                <a:cubicBezTo>
                  <a:pt x="6249" y="1773"/>
                  <a:pt x="6258" y="1787"/>
                  <a:pt x="6258" y="1803"/>
                </a:cubicBezTo>
                <a:lnTo>
                  <a:pt x="6258" y="2422"/>
                </a:lnTo>
                <a:lnTo>
                  <a:pt x="6258" y="2422"/>
                </a:lnTo>
                <a:close/>
                <a:moveTo>
                  <a:pt x="6968" y="4762"/>
                </a:moveTo>
                <a:cubicBezTo>
                  <a:pt x="6968" y="4781"/>
                  <a:pt x="6954" y="4798"/>
                  <a:pt x="6935" y="4801"/>
                </a:cubicBezTo>
                <a:lnTo>
                  <a:pt x="6677" y="4851"/>
                </a:lnTo>
                <a:cubicBezTo>
                  <a:pt x="6674" y="4852"/>
                  <a:pt x="6672" y="4852"/>
                  <a:pt x="6669" y="4852"/>
                </a:cubicBezTo>
                <a:cubicBezTo>
                  <a:pt x="6660" y="4852"/>
                  <a:pt x="6651" y="4848"/>
                  <a:pt x="6644" y="4842"/>
                </a:cubicBezTo>
                <a:cubicBezTo>
                  <a:pt x="6635" y="4835"/>
                  <a:pt x="6629" y="4824"/>
                  <a:pt x="6629" y="4812"/>
                </a:cubicBezTo>
                <a:lnTo>
                  <a:pt x="6629" y="4249"/>
                </a:lnTo>
                <a:cubicBezTo>
                  <a:pt x="6629" y="4228"/>
                  <a:pt x="6646" y="4210"/>
                  <a:pt x="6667" y="4209"/>
                </a:cubicBezTo>
                <a:lnTo>
                  <a:pt x="6925" y="4191"/>
                </a:lnTo>
                <a:cubicBezTo>
                  <a:pt x="6936" y="4191"/>
                  <a:pt x="6947" y="4195"/>
                  <a:pt x="6955" y="4202"/>
                </a:cubicBezTo>
                <a:cubicBezTo>
                  <a:pt x="6963" y="4210"/>
                  <a:pt x="6968" y="4220"/>
                  <a:pt x="6968" y="4232"/>
                </a:cubicBezTo>
                <a:lnTo>
                  <a:pt x="6968" y="4762"/>
                </a:lnTo>
                <a:lnTo>
                  <a:pt x="6968" y="4762"/>
                </a:lnTo>
                <a:close/>
                <a:moveTo>
                  <a:pt x="6968" y="3701"/>
                </a:moveTo>
                <a:cubicBezTo>
                  <a:pt x="6968" y="3712"/>
                  <a:pt x="6963" y="3723"/>
                  <a:pt x="6955" y="3730"/>
                </a:cubicBezTo>
                <a:cubicBezTo>
                  <a:pt x="6947" y="3737"/>
                  <a:pt x="6938" y="3741"/>
                  <a:pt x="6927" y="3741"/>
                </a:cubicBezTo>
                <a:lnTo>
                  <a:pt x="6925" y="3741"/>
                </a:lnTo>
                <a:lnTo>
                  <a:pt x="6667" y="3726"/>
                </a:lnTo>
                <a:cubicBezTo>
                  <a:pt x="6646" y="3725"/>
                  <a:pt x="6629" y="3708"/>
                  <a:pt x="6629" y="3686"/>
                </a:cubicBezTo>
                <a:lnTo>
                  <a:pt x="6629" y="3124"/>
                </a:lnTo>
                <a:cubicBezTo>
                  <a:pt x="6629" y="3112"/>
                  <a:pt x="6634" y="3101"/>
                  <a:pt x="6644" y="3093"/>
                </a:cubicBezTo>
                <a:cubicBezTo>
                  <a:pt x="6653" y="3085"/>
                  <a:pt x="6665" y="3082"/>
                  <a:pt x="6677" y="3084"/>
                </a:cubicBezTo>
                <a:lnTo>
                  <a:pt x="6934" y="3131"/>
                </a:lnTo>
                <a:cubicBezTo>
                  <a:pt x="6953" y="3135"/>
                  <a:pt x="6967" y="3151"/>
                  <a:pt x="6967" y="3171"/>
                </a:cubicBezTo>
                <a:lnTo>
                  <a:pt x="6967" y="3701"/>
                </a:lnTo>
                <a:lnTo>
                  <a:pt x="6968" y="3701"/>
                </a:lnTo>
                <a:close/>
                <a:moveTo>
                  <a:pt x="7404" y="4678"/>
                </a:moveTo>
                <a:cubicBezTo>
                  <a:pt x="7404" y="4697"/>
                  <a:pt x="7390" y="4714"/>
                  <a:pt x="7371" y="4717"/>
                </a:cubicBezTo>
                <a:lnTo>
                  <a:pt x="7165" y="4757"/>
                </a:lnTo>
                <a:cubicBezTo>
                  <a:pt x="7162" y="4757"/>
                  <a:pt x="7160" y="4758"/>
                  <a:pt x="7157" y="4758"/>
                </a:cubicBezTo>
                <a:cubicBezTo>
                  <a:pt x="7148" y="4758"/>
                  <a:pt x="7139" y="4754"/>
                  <a:pt x="7132" y="4748"/>
                </a:cubicBezTo>
                <a:cubicBezTo>
                  <a:pt x="7122" y="4741"/>
                  <a:pt x="7117" y="4729"/>
                  <a:pt x="7117" y="4717"/>
                </a:cubicBezTo>
                <a:lnTo>
                  <a:pt x="7117" y="4216"/>
                </a:lnTo>
                <a:cubicBezTo>
                  <a:pt x="7117" y="4195"/>
                  <a:pt x="7134" y="4177"/>
                  <a:pt x="7155" y="4176"/>
                </a:cubicBezTo>
                <a:lnTo>
                  <a:pt x="7361" y="4162"/>
                </a:lnTo>
                <a:cubicBezTo>
                  <a:pt x="7372" y="4161"/>
                  <a:pt x="7383" y="4165"/>
                  <a:pt x="7391" y="4172"/>
                </a:cubicBezTo>
                <a:cubicBezTo>
                  <a:pt x="7399" y="4180"/>
                  <a:pt x="7404" y="4191"/>
                  <a:pt x="7404" y="4202"/>
                </a:cubicBezTo>
                <a:lnTo>
                  <a:pt x="7404" y="4678"/>
                </a:lnTo>
                <a:lnTo>
                  <a:pt x="7404" y="4678"/>
                </a:lnTo>
                <a:close/>
                <a:moveTo>
                  <a:pt x="7404" y="3726"/>
                </a:moveTo>
                <a:cubicBezTo>
                  <a:pt x="7404" y="3737"/>
                  <a:pt x="7399" y="3748"/>
                  <a:pt x="7391" y="3755"/>
                </a:cubicBezTo>
                <a:cubicBezTo>
                  <a:pt x="7384" y="3762"/>
                  <a:pt x="7374" y="3766"/>
                  <a:pt x="7364" y="3766"/>
                </a:cubicBezTo>
                <a:cubicBezTo>
                  <a:pt x="7363" y="3766"/>
                  <a:pt x="7362" y="3766"/>
                  <a:pt x="7361" y="3766"/>
                </a:cubicBezTo>
                <a:lnTo>
                  <a:pt x="7155" y="3754"/>
                </a:lnTo>
                <a:cubicBezTo>
                  <a:pt x="7134" y="3753"/>
                  <a:pt x="7117" y="3736"/>
                  <a:pt x="7117" y="3714"/>
                </a:cubicBezTo>
                <a:lnTo>
                  <a:pt x="7117" y="3219"/>
                </a:lnTo>
                <a:cubicBezTo>
                  <a:pt x="7117" y="3207"/>
                  <a:pt x="7122" y="3196"/>
                  <a:pt x="7131" y="3188"/>
                </a:cubicBezTo>
                <a:cubicBezTo>
                  <a:pt x="7140" y="3181"/>
                  <a:pt x="7152" y="3177"/>
                  <a:pt x="7164" y="3179"/>
                </a:cubicBezTo>
                <a:lnTo>
                  <a:pt x="7370" y="3210"/>
                </a:lnTo>
                <a:cubicBezTo>
                  <a:pt x="7390" y="3213"/>
                  <a:pt x="7404" y="3230"/>
                  <a:pt x="7404" y="3250"/>
                </a:cubicBezTo>
                <a:lnTo>
                  <a:pt x="7404" y="3726"/>
                </a:lnTo>
                <a:lnTo>
                  <a:pt x="7404" y="37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î$1íḓe">
            <a:extLst>
              <a:ext uri="{FF2B5EF4-FFF2-40B4-BE49-F238E27FC236}">
                <a16:creationId xmlns:a16="http://schemas.microsoft.com/office/drawing/2014/main" id="{19C9D17D-E350-466E-956A-637BEA4C919B}"/>
              </a:ext>
            </a:extLst>
          </p:cNvPr>
          <p:cNvSpPr/>
          <p:nvPr/>
        </p:nvSpPr>
        <p:spPr>
          <a:xfrm>
            <a:off x="9424177" y="1940241"/>
            <a:ext cx="503956" cy="459398"/>
          </a:xfrm>
          <a:custGeom>
            <a:avLst/>
            <a:gdLst>
              <a:gd name="T0" fmla="*/ 3495 w 7671"/>
              <a:gd name="T1" fmla="*/ 13 h 7004"/>
              <a:gd name="T2" fmla="*/ 1231 w 7671"/>
              <a:gd name="T3" fmla="*/ 2655 h 7004"/>
              <a:gd name="T4" fmla="*/ 72 w 7671"/>
              <a:gd name="T5" fmla="*/ 2932 h 7004"/>
              <a:gd name="T6" fmla="*/ 847 w 7671"/>
              <a:gd name="T7" fmla="*/ 5568 h 7004"/>
              <a:gd name="T8" fmla="*/ 3486 w 7671"/>
              <a:gd name="T9" fmla="*/ 6995 h 7004"/>
              <a:gd name="T10" fmla="*/ 7670 w 7671"/>
              <a:gd name="T11" fmla="*/ 2832 h 7004"/>
              <a:gd name="T12" fmla="*/ 151 w 7671"/>
              <a:gd name="T13" fmla="*/ 4560 h 7004"/>
              <a:gd name="T14" fmla="*/ 336 w 7671"/>
              <a:gd name="T15" fmla="*/ 4160 h 7004"/>
              <a:gd name="T16" fmla="*/ 162 w 7671"/>
              <a:gd name="T17" fmla="*/ 3813 h 7004"/>
              <a:gd name="T18" fmla="*/ 321 w 7671"/>
              <a:gd name="T19" fmla="*/ 3331 h 7004"/>
              <a:gd name="T20" fmla="*/ 689 w 7671"/>
              <a:gd name="T21" fmla="*/ 4708 h 7004"/>
              <a:gd name="T22" fmla="*/ 509 w 7671"/>
              <a:gd name="T23" fmla="*/ 4140 h 7004"/>
              <a:gd name="T24" fmla="*/ 692 w 7671"/>
              <a:gd name="T25" fmla="*/ 3769 h 7004"/>
              <a:gd name="T26" fmla="*/ 495 w 7671"/>
              <a:gd name="T27" fmla="*/ 3269 h 7004"/>
              <a:gd name="T28" fmla="*/ 1721 w 7671"/>
              <a:gd name="T29" fmla="*/ 4980 h 7004"/>
              <a:gd name="T30" fmla="*/ 1432 w 7671"/>
              <a:gd name="T31" fmla="*/ 4244 h 7004"/>
              <a:gd name="T32" fmla="*/ 1700 w 7671"/>
              <a:gd name="T33" fmla="*/ 3686 h 7004"/>
              <a:gd name="T34" fmla="*/ 1449 w 7671"/>
              <a:gd name="T35" fmla="*/ 3018 h 7004"/>
              <a:gd name="T36" fmla="*/ 1713 w 7671"/>
              <a:gd name="T37" fmla="*/ 2381 h 7004"/>
              <a:gd name="T38" fmla="*/ 1438 w 7671"/>
              <a:gd name="T39" fmla="*/ 1807 h 7004"/>
              <a:gd name="T40" fmla="*/ 2329 w 7671"/>
              <a:gd name="T41" fmla="*/ 5112 h 7004"/>
              <a:gd name="T42" fmla="*/ 1930 w 7671"/>
              <a:gd name="T43" fmla="*/ 4323 h 7004"/>
              <a:gd name="T44" fmla="*/ 2329 w 7671"/>
              <a:gd name="T45" fmla="*/ 3597 h 7004"/>
              <a:gd name="T46" fmla="*/ 1930 w 7671"/>
              <a:gd name="T47" fmla="*/ 2923 h 7004"/>
              <a:gd name="T48" fmla="*/ 2329 w 7671"/>
              <a:gd name="T49" fmla="*/ 3597 h 7004"/>
              <a:gd name="T50" fmla="*/ 1930 w 7671"/>
              <a:gd name="T51" fmla="*/ 2223 h 7004"/>
              <a:gd name="T52" fmla="*/ 2329 w 7671"/>
              <a:gd name="T53" fmla="*/ 2082 h 7004"/>
              <a:gd name="T54" fmla="*/ 2650 w 7671"/>
              <a:gd name="T55" fmla="*/ 5254 h 7004"/>
              <a:gd name="T56" fmla="*/ 3152 w 7671"/>
              <a:gd name="T57" fmla="*/ 4435 h 7004"/>
              <a:gd name="T58" fmla="*/ 2636 w 7671"/>
              <a:gd name="T59" fmla="*/ 3595 h 7004"/>
              <a:gd name="T60" fmla="*/ 3152 w 7671"/>
              <a:gd name="T61" fmla="*/ 2623 h 7004"/>
              <a:gd name="T62" fmla="*/ 2663 w 7671"/>
              <a:gd name="T63" fmla="*/ 1956 h 7004"/>
              <a:gd name="T64" fmla="*/ 3131 w 7671"/>
              <a:gd name="T65" fmla="*/ 776 h 7004"/>
              <a:gd name="T66" fmla="*/ 4990 w 7671"/>
              <a:gd name="T67" fmla="*/ 1229 h 7004"/>
              <a:gd name="T68" fmla="*/ 5441 w 7671"/>
              <a:gd name="T69" fmla="*/ 2226 h 7004"/>
              <a:gd name="T70" fmla="*/ 4948 w 7671"/>
              <a:gd name="T71" fmla="*/ 2784 h 7004"/>
              <a:gd name="T72" fmla="*/ 5453 w 7671"/>
              <a:gd name="T73" fmla="*/ 3664 h 7004"/>
              <a:gd name="T74" fmla="*/ 3706 w 7671"/>
              <a:gd name="T75" fmla="*/ 694 h 7004"/>
              <a:gd name="T76" fmla="*/ 4408 w 7671"/>
              <a:gd name="T77" fmla="*/ 1907 h 7004"/>
              <a:gd name="T78" fmla="*/ 3688 w 7671"/>
              <a:gd name="T79" fmla="*/ 3518 h 7004"/>
              <a:gd name="T80" fmla="*/ 4448 w 7671"/>
              <a:gd name="T81" fmla="*/ 3557 h 7004"/>
              <a:gd name="T82" fmla="*/ 5014 w 7671"/>
              <a:gd name="T83" fmla="*/ 6300 h 7004"/>
              <a:gd name="T84" fmla="*/ 4045 w 7671"/>
              <a:gd name="T85" fmla="*/ 4424 h 7004"/>
              <a:gd name="T86" fmla="*/ 5014 w 7671"/>
              <a:gd name="T87" fmla="*/ 6300 h 7004"/>
              <a:gd name="T88" fmla="*/ 5413 w 7671"/>
              <a:gd name="T89" fmla="*/ 6118 h 7004"/>
              <a:gd name="T90" fmla="*/ 6087 w 7671"/>
              <a:gd name="T91" fmla="*/ 5892 h 7004"/>
              <a:gd name="T92" fmla="*/ 5822 w 7671"/>
              <a:gd name="T93" fmla="*/ 3640 h 7004"/>
              <a:gd name="T94" fmla="*/ 6258 w 7671"/>
              <a:gd name="T95" fmla="*/ 3660 h 7004"/>
              <a:gd name="T96" fmla="*/ 5851 w 7671"/>
              <a:gd name="T97" fmla="*/ 2352 h 7004"/>
              <a:gd name="T98" fmla="*/ 6258 w 7671"/>
              <a:gd name="T99" fmla="*/ 1803 h 7004"/>
              <a:gd name="T100" fmla="*/ 6669 w 7671"/>
              <a:gd name="T101" fmla="*/ 4852 h 7004"/>
              <a:gd name="T102" fmla="*/ 6955 w 7671"/>
              <a:gd name="T103" fmla="*/ 4202 h 7004"/>
              <a:gd name="T104" fmla="*/ 6927 w 7671"/>
              <a:gd name="T105" fmla="*/ 3741 h 7004"/>
              <a:gd name="T106" fmla="*/ 6677 w 7671"/>
              <a:gd name="T107" fmla="*/ 3084 h 7004"/>
              <a:gd name="T108" fmla="*/ 7371 w 7671"/>
              <a:gd name="T109" fmla="*/ 4717 h 7004"/>
              <a:gd name="T110" fmla="*/ 7155 w 7671"/>
              <a:gd name="T111" fmla="*/ 4176 h 7004"/>
              <a:gd name="T112" fmla="*/ 7404 w 7671"/>
              <a:gd name="T113" fmla="*/ 3726 h 7004"/>
              <a:gd name="T114" fmla="*/ 7117 w 7671"/>
              <a:gd name="T115" fmla="*/ 3219 h 7004"/>
              <a:gd name="T116" fmla="*/ 7404 w 7671"/>
              <a:gd name="T117" fmla="*/ 3726 h 7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1" h="7004">
                <a:moveTo>
                  <a:pt x="7585" y="2716"/>
                </a:moveTo>
                <a:lnTo>
                  <a:pt x="6499" y="2383"/>
                </a:lnTo>
                <a:lnTo>
                  <a:pt x="6499" y="1573"/>
                </a:lnTo>
                <a:cubicBezTo>
                  <a:pt x="6499" y="1527"/>
                  <a:pt x="6473" y="1485"/>
                  <a:pt x="6432" y="1465"/>
                </a:cubicBezTo>
                <a:lnTo>
                  <a:pt x="3498" y="13"/>
                </a:lnTo>
                <a:cubicBezTo>
                  <a:pt x="3497" y="13"/>
                  <a:pt x="3497" y="13"/>
                  <a:pt x="3495" y="13"/>
                </a:cubicBezTo>
                <a:cubicBezTo>
                  <a:pt x="3490" y="10"/>
                  <a:pt x="3468" y="0"/>
                  <a:pt x="3436" y="2"/>
                </a:cubicBezTo>
                <a:cubicBezTo>
                  <a:pt x="3403" y="4"/>
                  <a:pt x="3379" y="20"/>
                  <a:pt x="3374" y="23"/>
                </a:cubicBezTo>
                <a:lnTo>
                  <a:pt x="3374" y="23"/>
                </a:lnTo>
                <a:lnTo>
                  <a:pt x="1282" y="1515"/>
                </a:lnTo>
                <a:cubicBezTo>
                  <a:pt x="1250" y="1538"/>
                  <a:pt x="1231" y="1574"/>
                  <a:pt x="1231" y="1613"/>
                </a:cubicBezTo>
                <a:lnTo>
                  <a:pt x="1231" y="2655"/>
                </a:lnTo>
                <a:lnTo>
                  <a:pt x="842" y="2609"/>
                </a:lnTo>
                <a:cubicBezTo>
                  <a:pt x="842" y="2609"/>
                  <a:pt x="841" y="2609"/>
                  <a:pt x="839" y="2609"/>
                </a:cubicBezTo>
                <a:cubicBezTo>
                  <a:pt x="834" y="2609"/>
                  <a:pt x="822" y="2608"/>
                  <a:pt x="811" y="2610"/>
                </a:cubicBezTo>
                <a:cubicBezTo>
                  <a:pt x="797" y="2612"/>
                  <a:pt x="785" y="2616"/>
                  <a:pt x="780" y="2618"/>
                </a:cubicBezTo>
                <a:cubicBezTo>
                  <a:pt x="780" y="2618"/>
                  <a:pt x="779" y="2618"/>
                  <a:pt x="779" y="2618"/>
                </a:cubicBezTo>
                <a:lnTo>
                  <a:pt x="72" y="2932"/>
                </a:lnTo>
                <a:cubicBezTo>
                  <a:pt x="28" y="2951"/>
                  <a:pt x="0" y="2994"/>
                  <a:pt x="0" y="3042"/>
                </a:cubicBezTo>
                <a:lnTo>
                  <a:pt x="0" y="5060"/>
                </a:lnTo>
                <a:cubicBezTo>
                  <a:pt x="0" y="5105"/>
                  <a:pt x="24" y="5145"/>
                  <a:pt x="63" y="5166"/>
                </a:cubicBezTo>
                <a:lnTo>
                  <a:pt x="772" y="5555"/>
                </a:lnTo>
                <a:cubicBezTo>
                  <a:pt x="772" y="5555"/>
                  <a:pt x="790" y="5566"/>
                  <a:pt x="813" y="5568"/>
                </a:cubicBezTo>
                <a:cubicBezTo>
                  <a:pt x="833" y="5571"/>
                  <a:pt x="847" y="5568"/>
                  <a:pt x="847" y="5568"/>
                </a:cubicBezTo>
                <a:lnTo>
                  <a:pt x="1231" y="5513"/>
                </a:lnTo>
                <a:lnTo>
                  <a:pt x="1231" y="5735"/>
                </a:lnTo>
                <a:cubicBezTo>
                  <a:pt x="1231" y="5779"/>
                  <a:pt x="1255" y="5820"/>
                  <a:pt x="1294" y="5841"/>
                </a:cubicBezTo>
                <a:lnTo>
                  <a:pt x="3386" y="6987"/>
                </a:lnTo>
                <a:cubicBezTo>
                  <a:pt x="3386" y="6987"/>
                  <a:pt x="3409" y="7001"/>
                  <a:pt x="3440" y="7002"/>
                </a:cubicBezTo>
                <a:cubicBezTo>
                  <a:pt x="3463" y="7004"/>
                  <a:pt x="3486" y="6995"/>
                  <a:pt x="3486" y="6995"/>
                </a:cubicBezTo>
                <a:lnTo>
                  <a:pt x="3486" y="6994"/>
                </a:lnTo>
                <a:lnTo>
                  <a:pt x="3486" y="6994"/>
                </a:lnTo>
                <a:lnTo>
                  <a:pt x="6420" y="5879"/>
                </a:lnTo>
                <a:lnTo>
                  <a:pt x="7592" y="5433"/>
                </a:lnTo>
                <a:cubicBezTo>
                  <a:pt x="7639" y="5416"/>
                  <a:pt x="7670" y="5371"/>
                  <a:pt x="7670" y="5321"/>
                </a:cubicBezTo>
                <a:lnTo>
                  <a:pt x="7670" y="2832"/>
                </a:lnTo>
                <a:cubicBezTo>
                  <a:pt x="7671" y="2779"/>
                  <a:pt x="7636" y="2732"/>
                  <a:pt x="7585" y="2716"/>
                </a:cubicBezTo>
                <a:close/>
                <a:moveTo>
                  <a:pt x="337" y="4559"/>
                </a:moveTo>
                <a:cubicBezTo>
                  <a:pt x="337" y="4571"/>
                  <a:pt x="331" y="4583"/>
                  <a:pt x="321" y="4591"/>
                </a:cubicBezTo>
                <a:cubicBezTo>
                  <a:pt x="313" y="4596"/>
                  <a:pt x="305" y="4599"/>
                  <a:pt x="296" y="4599"/>
                </a:cubicBezTo>
                <a:cubicBezTo>
                  <a:pt x="293" y="4599"/>
                  <a:pt x="289" y="4598"/>
                  <a:pt x="286" y="4597"/>
                </a:cubicBezTo>
                <a:lnTo>
                  <a:pt x="151" y="4560"/>
                </a:lnTo>
                <a:cubicBezTo>
                  <a:pt x="134" y="4555"/>
                  <a:pt x="122" y="4539"/>
                  <a:pt x="122" y="4521"/>
                </a:cubicBezTo>
                <a:lnTo>
                  <a:pt x="122" y="4147"/>
                </a:lnTo>
                <a:cubicBezTo>
                  <a:pt x="122" y="4136"/>
                  <a:pt x="126" y="4125"/>
                  <a:pt x="135" y="4117"/>
                </a:cubicBezTo>
                <a:cubicBezTo>
                  <a:pt x="143" y="4109"/>
                  <a:pt x="155" y="4106"/>
                  <a:pt x="166" y="4107"/>
                </a:cubicBezTo>
                <a:lnTo>
                  <a:pt x="300" y="4120"/>
                </a:lnTo>
                <a:cubicBezTo>
                  <a:pt x="321" y="4122"/>
                  <a:pt x="336" y="4139"/>
                  <a:pt x="336" y="4160"/>
                </a:cubicBezTo>
                <a:lnTo>
                  <a:pt x="336" y="4559"/>
                </a:lnTo>
                <a:lnTo>
                  <a:pt x="337" y="4559"/>
                </a:lnTo>
                <a:close/>
                <a:moveTo>
                  <a:pt x="337" y="3761"/>
                </a:moveTo>
                <a:cubicBezTo>
                  <a:pt x="337" y="3782"/>
                  <a:pt x="321" y="3800"/>
                  <a:pt x="300" y="3802"/>
                </a:cubicBezTo>
                <a:lnTo>
                  <a:pt x="165" y="3813"/>
                </a:lnTo>
                <a:lnTo>
                  <a:pt x="162" y="3813"/>
                </a:lnTo>
                <a:cubicBezTo>
                  <a:pt x="152" y="3813"/>
                  <a:pt x="142" y="3809"/>
                  <a:pt x="135" y="3802"/>
                </a:cubicBezTo>
                <a:cubicBezTo>
                  <a:pt x="126" y="3795"/>
                  <a:pt x="122" y="3784"/>
                  <a:pt x="122" y="3773"/>
                </a:cubicBezTo>
                <a:lnTo>
                  <a:pt x="122" y="3398"/>
                </a:lnTo>
                <a:cubicBezTo>
                  <a:pt x="122" y="3380"/>
                  <a:pt x="134" y="3364"/>
                  <a:pt x="152" y="3359"/>
                </a:cubicBezTo>
                <a:lnTo>
                  <a:pt x="286" y="3324"/>
                </a:lnTo>
                <a:cubicBezTo>
                  <a:pt x="298" y="3321"/>
                  <a:pt x="311" y="3323"/>
                  <a:pt x="321" y="3331"/>
                </a:cubicBezTo>
                <a:cubicBezTo>
                  <a:pt x="331" y="3339"/>
                  <a:pt x="337" y="3350"/>
                  <a:pt x="337" y="3363"/>
                </a:cubicBezTo>
                <a:lnTo>
                  <a:pt x="337" y="3761"/>
                </a:lnTo>
                <a:lnTo>
                  <a:pt x="337" y="3761"/>
                </a:lnTo>
                <a:close/>
                <a:moveTo>
                  <a:pt x="729" y="4668"/>
                </a:moveTo>
                <a:cubicBezTo>
                  <a:pt x="729" y="4680"/>
                  <a:pt x="723" y="4692"/>
                  <a:pt x="714" y="4700"/>
                </a:cubicBezTo>
                <a:cubicBezTo>
                  <a:pt x="706" y="4705"/>
                  <a:pt x="698" y="4708"/>
                  <a:pt x="689" y="4708"/>
                </a:cubicBezTo>
                <a:cubicBezTo>
                  <a:pt x="686" y="4708"/>
                  <a:pt x="682" y="4707"/>
                  <a:pt x="678" y="4706"/>
                </a:cubicBezTo>
                <a:lnTo>
                  <a:pt x="494" y="4655"/>
                </a:lnTo>
                <a:cubicBezTo>
                  <a:pt x="477" y="4651"/>
                  <a:pt x="465" y="4635"/>
                  <a:pt x="465" y="4617"/>
                </a:cubicBezTo>
                <a:lnTo>
                  <a:pt x="465" y="4180"/>
                </a:lnTo>
                <a:cubicBezTo>
                  <a:pt x="465" y="4169"/>
                  <a:pt x="470" y="4158"/>
                  <a:pt x="478" y="4150"/>
                </a:cubicBezTo>
                <a:cubicBezTo>
                  <a:pt x="486" y="4143"/>
                  <a:pt x="498" y="4139"/>
                  <a:pt x="509" y="4140"/>
                </a:cubicBezTo>
                <a:lnTo>
                  <a:pt x="693" y="4158"/>
                </a:lnTo>
                <a:cubicBezTo>
                  <a:pt x="714" y="4160"/>
                  <a:pt x="729" y="4178"/>
                  <a:pt x="729" y="4198"/>
                </a:cubicBezTo>
                <a:lnTo>
                  <a:pt x="729" y="4668"/>
                </a:lnTo>
                <a:lnTo>
                  <a:pt x="729" y="4668"/>
                </a:lnTo>
                <a:close/>
                <a:moveTo>
                  <a:pt x="729" y="3729"/>
                </a:moveTo>
                <a:cubicBezTo>
                  <a:pt x="729" y="3750"/>
                  <a:pt x="713" y="3767"/>
                  <a:pt x="692" y="3769"/>
                </a:cubicBezTo>
                <a:lnTo>
                  <a:pt x="508" y="3784"/>
                </a:lnTo>
                <a:lnTo>
                  <a:pt x="505" y="3784"/>
                </a:lnTo>
                <a:cubicBezTo>
                  <a:pt x="495" y="3784"/>
                  <a:pt x="485" y="3781"/>
                  <a:pt x="478" y="3774"/>
                </a:cubicBezTo>
                <a:cubicBezTo>
                  <a:pt x="469" y="3766"/>
                  <a:pt x="465" y="3756"/>
                  <a:pt x="465" y="3744"/>
                </a:cubicBezTo>
                <a:lnTo>
                  <a:pt x="465" y="3308"/>
                </a:lnTo>
                <a:cubicBezTo>
                  <a:pt x="465" y="3290"/>
                  <a:pt x="477" y="3274"/>
                  <a:pt x="495" y="3269"/>
                </a:cubicBezTo>
                <a:lnTo>
                  <a:pt x="679" y="3221"/>
                </a:lnTo>
                <a:cubicBezTo>
                  <a:pt x="691" y="3217"/>
                  <a:pt x="704" y="3220"/>
                  <a:pt x="714" y="3228"/>
                </a:cubicBezTo>
                <a:cubicBezTo>
                  <a:pt x="723" y="3235"/>
                  <a:pt x="729" y="3247"/>
                  <a:pt x="729" y="3260"/>
                </a:cubicBezTo>
                <a:lnTo>
                  <a:pt x="729" y="3729"/>
                </a:lnTo>
                <a:close/>
                <a:moveTo>
                  <a:pt x="1737" y="4948"/>
                </a:moveTo>
                <a:cubicBezTo>
                  <a:pt x="1737" y="4960"/>
                  <a:pt x="1731" y="4972"/>
                  <a:pt x="1721" y="4980"/>
                </a:cubicBezTo>
                <a:cubicBezTo>
                  <a:pt x="1714" y="4985"/>
                  <a:pt x="1706" y="4988"/>
                  <a:pt x="1697" y="4988"/>
                </a:cubicBezTo>
                <a:cubicBezTo>
                  <a:pt x="1693" y="4988"/>
                  <a:pt x="1690" y="4987"/>
                  <a:pt x="1686" y="4986"/>
                </a:cubicBezTo>
                <a:lnTo>
                  <a:pt x="1449" y="4920"/>
                </a:lnTo>
                <a:cubicBezTo>
                  <a:pt x="1431" y="4916"/>
                  <a:pt x="1419" y="4900"/>
                  <a:pt x="1419" y="4882"/>
                </a:cubicBezTo>
                <a:lnTo>
                  <a:pt x="1419" y="4274"/>
                </a:lnTo>
                <a:cubicBezTo>
                  <a:pt x="1419" y="4262"/>
                  <a:pt x="1424" y="4251"/>
                  <a:pt x="1432" y="4244"/>
                </a:cubicBezTo>
                <a:cubicBezTo>
                  <a:pt x="1441" y="4236"/>
                  <a:pt x="1452" y="4232"/>
                  <a:pt x="1463" y="4233"/>
                </a:cubicBezTo>
                <a:lnTo>
                  <a:pt x="1701" y="4257"/>
                </a:lnTo>
                <a:cubicBezTo>
                  <a:pt x="1721" y="4259"/>
                  <a:pt x="1737" y="4276"/>
                  <a:pt x="1737" y="4297"/>
                </a:cubicBezTo>
                <a:lnTo>
                  <a:pt x="1737" y="4948"/>
                </a:lnTo>
                <a:close/>
                <a:moveTo>
                  <a:pt x="1737" y="3646"/>
                </a:moveTo>
                <a:cubicBezTo>
                  <a:pt x="1737" y="3667"/>
                  <a:pt x="1721" y="3684"/>
                  <a:pt x="1700" y="3686"/>
                </a:cubicBezTo>
                <a:lnTo>
                  <a:pt x="1463" y="3705"/>
                </a:lnTo>
                <a:cubicBezTo>
                  <a:pt x="1462" y="3706"/>
                  <a:pt x="1461" y="3706"/>
                  <a:pt x="1459" y="3706"/>
                </a:cubicBezTo>
                <a:cubicBezTo>
                  <a:pt x="1449" y="3706"/>
                  <a:pt x="1440" y="3702"/>
                  <a:pt x="1432" y="3695"/>
                </a:cubicBezTo>
                <a:cubicBezTo>
                  <a:pt x="1424" y="3687"/>
                  <a:pt x="1419" y="3677"/>
                  <a:pt x="1419" y="3665"/>
                </a:cubicBezTo>
                <a:lnTo>
                  <a:pt x="1419" y="3057"/>
                </a:lnTo>
                <a:cubicBezTo>
                  <a:pt x="1419" y="3039"/>
                  <a:pt x="1432" y="3023"/>
                  <a:pt x="1449" y="3018"/>
                </a:cubicBezTo>
                <a:lnTo>
                  <a:pt x="1687" y="2956"/>
                </a:lnTo>
                <a:cubicBezTo>
                  <a:pt x="1699" y="2953"/>
                  <a:pt x="1712" y="2955"/>
                  <a:pt x="1721" y="2963"/>
                </a:cubicBezTo>
                <a:cubicBezTo>
                  <a:pt x="1731" y="2970"/>
                  <a:pt x="1737" y="2982"/>
                  <a:pt x="1737" y="2995"/>
                </a:cubicBezTo>
                <a:lnTo>
                  <a:pt x="1737" y="3646"/>
                </a:lnTo>
                <a:close/>
                <a:moveTo>
                  <a:pt x="1737" y="2344"/>
                </a:moveTo>
                <a:cubicBezTo>
                  <a:pt x="1737" y="2360"/>
                  <a:pt x="1728" y="2374"/>
                  <a:pt x="1713" y="2381"/>
                </a:cubicBezTo>
                <a:lnTo>
                  <a:pt x="1476" y="2486"/>
                </a:lnTo>
                <a:cubicBezTo>
                  <a:pt x="1471" y="2488"/>
                  <a:pt x="1465" y="2489"/>
                  <a:pt x="1460" y="2489"/>
                </a:cubicBezTo>
                <a:cubicBezTo>
                  <a:pt x="1452" y="2489"/>
                  <a:pt x="1444" y="2487"/>
                  <a:pt x="1437" y="2483"/>
                </a:cubicBezTo>
                <a:cubicBezTo>
                  <a:pt x="1426" y="2475"/>
                  <a:pt x="1419" y="2463"/>
                  <a:pt x="1419" y="2449"/>
                </a:cubicBezTo>
                <a:lnTo>
                  <a:pt x="1419" y="1841"/>
                </a:lnTo>
                <a:cubicBezTo>
                  <a:pt x="1419" y="1827"/>
                  <a:pt x="1426" y="1814"/>
                  <a:pt x="1438" y="1807"/>
                </a:cubicBezTo>
                <a:lnTo>
                  <a:pt x="1676" y="1659"/>
                </a:lnTo>
                <a:cubicBezTo>
                  <a:pt x="1688" y="1651"/>
                  <a:pt x="1704" y="1651"/>
                  <a:pt x="1716" y="1658"/>
                </a:cubicBezTo>
                <a:cubicBezTo>
                  <a:pt x="1729" y="1665"/>
                  <a:pt x="1737" y="1678"/>
                  <a:pt x="1737" y="1693"/>
                </a:cubicBezTo>
                <a:lnTo>
                  <a:pt x="1737" y="2344"/>
                </a:lnTo>
                <a:lnTo>
                  <a:pt x="1737" y="2344"/>
                </a:lnTo>
                <a:close/>
                <a:moveTo>
                  <a:pt x="2329" y="5112"/>
                </a:moveTo>
                <a:cubicBezTo>
                  <a:pt x="2329" y="5124"/>
                  <a:pt x="2323" y="5136"/>
                  <a:pt x="2313" y="5144"/>
                </a:cubicBezTo>
                <a:cubicBezTo>
                  <a:pt x="2306" y="5149"/>
                  <a:pt x="2297" y="5152"/>
                  <a:pt x="2289" y="5152"/>
                </a:cubicBezTo>
                <a:cubicBezTo>
                  <a:pt x="2285" y="5152"/>
                  <a:pt x="2281" y="5152"/>
                  <a:pt x="2278" y="5151"/>
                </a:cubicBezTo>
                <a:lnTo>
                  <a:pt x="1960" y="5062"/>
                </a:lnTo>
                <a:cubicBezTo>
                  <a:pt x="1942" y="5058"/>
                  <a:pt x="1930" y="5042"/>
                  <a:pt x="1930" y="5024"/>
                </a:cubicBezTo>
                <a:lnTo>
                  <a:pt x="1930" y="4323"/>
                </a:lnTo>
                <a:cubicBezTo>
                  <a:pt x="1930" y="4312"/>
                  <a:pt x="1935" y="4301"/>
                  <a:pt x="1943" y="4293"/>
                </a:cubicBezTo>
                <a:cubicBezTo>
                  <a:pt x="1952" y="4286"/>
                  <a:pt x="1963" y="4282"/>
                  <a:pt x="1974" y="4283"/>
                </a:cubicBezTo>
                <a:lnTo>
                  <a:pt x="2292" y="4314"/>
                </a:lnTo>
                <a:cubicBezTo>
                  <a:pt x="2313" y="4316"/>
                  <a:pt x="2329" y="4334"/>
                  <a:pt x="2329" y="4354"/>
                </a:cubicBezTo>
                <a:lnTo>
                  <a:pt x="2329" y="5112"/>
                </a:lnTo>
                <a:close/>
                <a:moveTo>
                  <a:pt x="2329" y="3597"/>
                </a:moveTo>
                <a:cubicBezTo>
                  <a:pt x="2329" y="3618"/>
                  <a:pt x="2313" y="3635"/>
                  <a:pt x="2292" y="3637"/>
                </a:cubicBezTo>
                <a:lnTo>
                  <a:pt x="1974" y="3663"/>
                </a:lnTo>
                <a:cubicBezTo>
                  <a:pt x="1973" y="3663"/>
                  <a:pt x="1971" y="3664"/>
                  <a:pt x="1970" y="3664"/>
                </a:cubicBezTo>
                <a:cubicBezTo>
                  <a:pt x="1960" y="3664"/>
                  <a:pt x="1951" y="3660"/>
                  <a:pt x="1943" y="3653"/>
                </a:cubicBezTo>
                <a:cubicBezTo>
                  <a:pt x="1935" y="3645"/>
                  <a:pt x="1930" y="3634"/>
                  <a:pt x="1930" y="3623"/>
                </a:cubicBezTo>
                <a:lnTo>
                  <a:pt x="1930" y="2923"/>
                </a:lnTo>
                <a:cubicBezTo>
                  <a:pt x="1930" y="2905"/>
                  <a:pt x="1942" y="2889"/>
                  <a:pt x="1960" y="2884"/>
                </a:cubicBezTo>
                <a:lnTo>
                  <a:pt x="2278" y="2800"/>
                </a:lnTo>
                <a:cubicBezTo>
                  <a:pt x="2290" y="2797"/>
                  <a:pt x="2303" y="2800"/>
                  <a:pt x="2313" y="2807"/>
                </a:cubicBezTo>
                <a:cubicBezTo>
                  <a:pt x="2323" y="2815"/>
                  <a:pt x="2329" y="2827"/>
                  <a:pt x="2329" y="2839"/>
                </a:cubicBezTo>
                <a:lnTo>
                  <a:pt x="2329" y="3597"/>
                </a:lnTo>
                <a:lnTo>
                  <a:pt x="2329" y="3597"/>
                </a:lnTo>
                <a:close/>
                <a:moveTo>
                  <a:pt x="2329" y="2082"/>
                </a:moveTo>
                <a:cubicBezTo>
                  <a:pt x="2329" y="2098"/>
                  <a:pt x="2319" y="2112"/>
                  <a:pt x="2305" y="2119"/>
                </a:cubicBezTo>
                <a:lnTo>
                  <a:pt x="1987" y="2260"/>
                </a:lnTo>
                <a:cubicBezTo>
                  <a:pt x="1982" y="2262"/>
                  <a:pt x="1976" y="2263"/>
                  <a:pt x="1970" y="2263"/>
                </a:cubicBezTo>
                <a:cubicBezTo>
                  <a:pt x="1963" y="2263"/>
                  <a:pt x="1955" y="2261"/>
                  <a:pt x="1949" y="2257"/>
                </a:cubicBezTo>
                <a:cubicBezTo>
                  <a:pt x="1937" y="2249"/>
                  <a:pt x="1930" y="2236"/>
                  <a:pt x="1930" y="2223"/>
                </a:cubicBezTo>
                <a:lnTo>
                  <a:pt x="1930" y="1523"/>
                </a:lnTo>
                <a:cubicBezTo>
                  <a:pt x="1930" y="1509"/>
                  <a:pt x="1938" y="1496"/>
                  <a:pt x="1949" y="1489"/>
                </a:cubicBezTo>
                <a:lnTo>
                  <a:pt x="2267" y="1290"/>
                </a:lnTo>
                <a:cubicBezTo>
                  <a:pt x="2280" y="1282"/>
                  <a:pt x="2295" y="1282"/>
                  <a:pt x="2308" y="1289"/>
                </a:cubicBezTo>
                <a:cubicBezTo>
                  <a:pt x="2321" y="1296"/>
                  <a:pt x="2329" y="1310"/>
                  <a:pt x="2329" y="1324"/>
                </a:cubicBezTo>
                <a:lnTo>
                  <a:pt x="2329" y="2082"/>
                </a:lnTo>
                <a:lnTo>
                  <a:pt x="2329" y="2082"/>
                </a:lnTo>
                <a:close/>
                <a:moveTo>
                  <a:pt x="3152" y="5341"/>
                </a:moveTo>
                <a:cubicBezTo>
                  <a:pt x="3152" y="5352"/>
                  <a:pt x="3147" y="5364"/>
                  <a:pt x="3139" y="5372"/>
                </a:cubicBezTo>
                <a:cubicBezTo>
                  <a:pt x="3124" y="5387"/>
                  <a:pt x="3104" y="5387"/>
                  <a:pt x="3098" y="5387"/>
                </a:cubicBezTo>
                <a:lnTo>
                  <a:pt x="3097" y="5387"/>
                </a:lnTo>
                <a:cubicBezTo>
                  <a:pt x="3018" y="5387"/>
                  <a:pt x="2710" y="5276"/>
                  <a:pt x="2650" y="5254"/>
                </a:cubicBezTo>
                <a:cubicBezTo>
                  <a:pt x="2634" y="5248"/>
                  <a:pt x="2623" y="5233"/>
                  <a:pt x="2623" y="5216"/>
                </a:cubicBezTo>
                <a:lnTo>
                  <a:pt x="2623" y="4391"/>
                </a:lnTo>
                <a:cubicBezTo>
                  <a:pt x="2623" y="4380"/>
                  <a:pt x="2628" y="4369"/>
                  <a:pt x="2636" y="4361"/>
                </a:cubicBezTo>
                <a:cubicBezTo>
                  <a:pt x="2645" y="4354"/>
                  <a:pt x="2656" y="4350"/>
                  <a:pt x="2667" y="4351"/>
                </a:cubicBezTo>
                <a:lnTo>
                  <a:pt x="3115" y="4395"/>
                </a:lnTo>
                <a:cubicBezTo>
                  <a:pt x="3136" y="4397"/>
                  <a:pt x="3152" y="4414"/>
                  <a:pt x="3152" y="4435"/>
                </a:cubicBezTo>
                <a:cubicBezTo>
                  <a:pt x="3152" y="4444"/>
                  <a:pt x="3152" y="5302"/>
                  <a:pt x="3152" y="5341"/>
                </a:cubicBezTo>
                <a:close/>
                <a:moveTo>
                  <a:pt x="3152" y="3529"/>
                </a:moveTo>
                <a:cubicBezTo>
                  <a:pt x="3152" y="3550"/>
                  <a:pt x="3136" y="3567"/>
                  <a:pt x="3115" y="3569"/>
                </a:cubicBezTo>
                <a:lnTo>
                  <a:pt x="2667" y="3606"/>
                </a:lnTo>
                <a:cubicBezTo>
                  <a:pt x="2665" y="3606"/>
                  <a:pt x="2664" y="3606"/>
                  <a:pt x="2663" y="3606"/>
                </a:cubicBezTo>
                <a:cubicBezTo>
                  <a:pt x="2653" y="3606"/>
                  <a:pt x="2643" y="3602"/>
                  <a:pt x="2636" y="3595"/>
                </a:cubicBezTo>
                <a:cubicBezTo>
                  <a:pt x="2628" y="3588"/>
                  <a:pt x="2623" y="3577"/>
                  <a:pt x="2623" y="3566"/>
                </a:cubicBezTo>
                <a:lnTo>
                  <a:pt x="2623" y="2741"/>
                </a:lnTo>
                <a:cubicBezTo>
                  <a:pt x="2623" y="2722"/>
                  <a:pt x="2635" y="2706"/>
                  <a:pt x="2653" y="2702"/>
                </a:cubicBezTo>
                <a:lnTo>
                  <a:pt x="3101" y="2584"/>
                </a:lnTo>
                <a:cubicBezTo>
                  <a:pt x="3113" y="2581"/>
                  <a:pt x="3126" y="2583"/>
                  <a:pt x="3136" y="2591"/>
                </a:cubicBezTo>
                <a:cubicBezTo>
                  <a:pt x="3146" y="2599"/>
                  <a:pt x="3152" y="2610"/>
                  <a:pt x="3152" y="2623"/>
                </a:cubicBezTo>
                <a:lnTo>
                  <a:pt x="3152" y="3529"/>
                </a:lnTo>
                <a:lnTo>
                  <a:pt x="3152" y="3529"/>
                </a:lnTo>
                <a:close/>
                <a:moveTo>
                  <a:pt x="3152" y="1717"/>
                </a:moveTo>
                <a:cubicBezTo>
                  <a:pt x="3152" y="1733"/>
                  <a:pt x="3142" y="1748"/>
                  <a:pt x="3128" y="1754"/>
                </a:cubicBezTo>
                <a:lnTo>
                  <a:pt x="2680" y="1953"/>
                </a:lnTo>
                <a:cubicBezTo>
                  <a:pt x="2674" y="1955"/>
                  <a:pt x="2669" y="1956"/>
                  <a:pt x="2663" y="1956"/>
                </a:cubicBezTo>
                <a:cubicBezTo>
                  <a:pt x="2656" y="1956"/>
                  <a:pt x="2648" y="1954"/>
                  <a:pt x="2641" y="1950"/>
                </a:cubicBezTo>
                <a:cubicBezTo>
                  <a:pt x="2630" y="1942"/>
                  <a:pt x="2623" y="1930"/>
                  <a:pt x="2623" y="1916"/>
                </a:cubicBezTo>
                <a:lnTo>
                  <a:pt x="2623" y="1091"/>
                </a:lnTo>
                <a:cubicBezTo>
                  <a:pt x="2623" y="1077"/>
                  <a:pt x="2630" y="1064"/>
                  <a:pt x="2642" y="1057"/>
                </a:cubicBezTo>
                <a:lnTo>
                  <a:pt x="3090" y="777"/>
                </a:lnTo>
                <a:cubicBezTo>
                  <a:pt x="3103" y="769"/>
                  <a:pt x="3118" y="769"/>
                  <a:pt x="3131" y="776"/>
                </a:cubicBezTo>
                <a:cubicBezTo>
                  <a:pt x="3144" y="783"/>
                  <a:pt x="3152" y="797"/>
                  <a:pt x="3152" y="811"/>
                </a:cubicBezTo>
                <a:lnTo>
                  <a:pt x="3152" y="1717"/>
                </a:lnTo>
                <a:lnTo>
                  <a:pt x="3152" y="1717"/>
                </a:lnTo>
                <a:close/>
                <a:moveTo>
                  <a:pt x="4934" y="1266"/>
                </a:moveTo>
                <a:cubicBezTo>
                  <a:pt x="4934" y="1252"/>
                  <a:pt x="4941" y="1240"/>
                  <a:pt x="4952" y="1232"/>
                </a:cubicBezTo>
                <a:cubicBezTo>
                  <a:pt x="4963" y="1225"/>
                  <a:pt x="4978" y="1224"/>
                  <a:pt x="4990" y="1229"/>
                </a:cubicBezTo>
                <a:lnTo>
                  <a:pt x="5469" y="1436"/>
                </a:lnTo>
                <a:cubicBezTo>
                  <a:pt x="5483" y="1442"/>
                  <a:pt x="5493" y="1457"/>
                  <a:pt x="5493" y="1473"/>
                </a:cubicBezTo>
                <a:lnTo>
                  <a:pt x="5493" y="2187"/>
                </a:lnTo>
                <a:cubicBezTo>
                  <a:pt x="5493" y="2200"/>
                  <a:pt x="5487" y="2212"/>
                  <a:pt x="5477" y="2220"/>
                </a:cubicBezTo>
                <a:cubicBezTo>
                  <a:pt x="5470" y="2225"/>
                  <a:pt x="5461" y="2228"/>
                  <a:pt x="5453" y="2228"/>
                </a:cubicBezTo>
                <a:cubicBezTo>
                  <a:pt x="5449" y="2228"/>
                  <a:pt x="5445" y="2227"/>
                  <a:pt x="5441" y="2226"/>
                </a:cubicBezTo>
                <a:lnTo>
                  <a:pt x="4963" y="2079"/>
                </a:lnTo>
                <a:cubicBezTo>
                  <a:pt x="4946" y="2074"/>
                  <a:pt x="4934" y="2058"/>
                  <a:pt x="4934" y="2040"/>
                </a:cubicBezTo>
                <a:lnTo>
                  <a:pt x="4934" y="1266"/>
                </a:lnTo>
                <a:lnTo>
                  <a:pt x="4934" y="1266"/>
                </a:lnTo>
                <a:close/>
                <a:moveTo>
                  <a:pt x="4934" y="2815"/>
                </a:moveTo>
                <a:cubicBezTo>
                  <a:pt x="4934" y="2803"/>
                  <a:pt x="4939" y="2791"/>
                  <a:pt x="4948" y="2784"/>
                </a:cubicBezTo>
                <a:cubicBezTo>
                  <a:pt x="4958" y="2776"/>
                  <a:pt x="4970" y="2773"/>
                  <a:pt x="4981" y="2775"/>
                </a:cubicBezTo>
                <a:lnTo>
                  <a:pt x="5460" y="2862"/>
                </a:lnTo>
                <a:cubicBezTo>
                  <a:pt x="5479" y="2866"/>
                  <a:pt x="5493" y="2882"/>
                  <a:pt x="5493" y="2902"/>
                </a:cubicBezTo>
                <a:lnTo>
                  <a:pt x="5493" y="3623"/>
                </a:lnTo>
                <a:cubicBezTo>
                  <a:pt x="5493" y="3634"/>
                  <a:pt x="5488" y="3645"/>
                  <a:pt x="5480" y="3653"/>
                </a:cubicBezTo>
                <a:cubicBezTo>
                  <a:pt x="5473" y="3660"/>
                  <a:pt x="5463" y="3664"/>
                  <a:pt x="5453" y="3664"/>
                </a:cubicBezTo>
                <a:cubicBezTo>
                  <a:pt x="5452" y="3664"/>
                  <a:pt x="5451" y="3663"/>
                  <a:pt x="5450" y="3663"/>
                </a:cubicBezTo>
                <a:lnTo>
                  <a:pt x="4971" y="3629"/>
                </a:lnTo>
                <a:cubicBezTo>
                  <a:pt x="4950" y="3628"/>
                  <a:pt x="4934" y="3610"/>
                  <a:pt x="4934" y="3589"/>
                </a:cubicBezTo>
                <a:lnTo>
                  <a:pt x="4934" y="2815"/>
                </a:lnTo>
                <a:close/>
                <a:moveTo>
                  <a:pt x="3688" y="727"/>
                </a:moveTo>
                <a:cubicBezTo>
                  <a:pt x="3688" y="714"/>
                  <a:pt x="3695" y="701"/>
                  <a:pt x="3706" y="694"/>
                </a:cubicBezTo>
                <a:cubicBezTo>
                  <a:pt x="3718" y="686"/>
                  <a:pt x="3732" y="685"/>
                  <a:pt x="3744" y="690"/>
                </a:cubicBezTo>
                <a:lnTo>
                  <a:pt x="4424" y="984"/>
                </a:lnTo>
                <a:cubicBezTo>
                  <a:pt x="4439" y="991"/>
                  <a:pt x="4449" y="1005"/>
                  <a:pt x="4449" y="1021"/>
                </a:cubicBezTo>
                <a:lnTo>
                  <a:pt x="4449" y="1867"/>
                </a:lnTo>
                <a:cubicBezTo>
                  <a:pt x="4449" y="1879"/>
                  <a:pt x="4442" y="1891"/>
                  <a:pt x="4432" y="1899"/>
                </a:cubicBezTo>
                <a:cubicBezTo>
                  <a:pt x="4425" y="1904"/>
                  <a:pt x="4417" y="1907"/>
                  <a:pt x="4408" y="1907"/>
                </a:cubicBezTo>
                <a:cubicBezTo>
                  <a:pt x="4404" y="1907"/>
                  <a:pt x="4400" y="1906"/>
                  <a:pt x="4396" y="1905"/>
                </a:cubicBezTo>
                <a:lnTo>
                  <a:pt x="3717" y="1696"/>
                </a:lnTo>
                <a:cubicBezTo>
                  <a:pt x="3700" y="1691"/>
                  <a:pt x="3688" y="1675"/>
                  <a:pt x="3688" y="1658"/>
                </a:cubicBezTo>
                <a:lnTo>
                  <a:pt x="3688" y="727"/>
                </a:lnTo>
                <a:lnTo>
                  <a:pt x="3688" y="727"/>
                </a:lnTo>
                <a:close/>
                <a:moveTo>
                  <a:pt x="3688" y="3518"/>
                </a:moveTo>
                <a:lnTo>
                  <a:pt x="3688" y="2588"/>
                </a:lnTo>
                <a:cubicBezTo>
                  <a:pt x="3688" y="2576"/>
                  <a:pt x="3694" y="2564"/>
                  <a:pt x="3703" y="2557"/>
                </a:cubicBezTo>
                <a:cubicBezTo>
                  <a:pt x="3712" y="2549"/>
                  <a:pt x="3724" y="2546"/>
                  <a:pt x="3736" y="2548"/>
                </a:cubicBezTo>
                <a:lnTo>
                  <a:pt x="4415" y="2672"/>
                </a:lnTo>
                <a:cubicBezTo>
                  <a:pt x="4434" y="2676"/>
                  <a:pt x="4448" y="2692"/>
                  <a:pt x="4448" y="2712"/>
                </a:cubicBezTo>
                <a:lnTo>
                  <a:pt x="4448" y="3557"/>
                </a:lnTo>
                <a:cubicBezTo>
                  <a:pt x="4448" y="3568"/>
                  <a:pt x="4444" y="3579"/>
                  <a:pt x="4436" y="3586"/>
                </a:cubicBezTo>
                <a:cubicBezTo>
                  <a:pt x="4428" y="3593"/>
                  <a:pt x="4418" y="3597"/>
                  <a:pt x="4408" y="3597"/>
                </a:cubicBezTo>
                <a:cubicBezTo>
                  <a:pt x="4407" y="3597"/>
                  <a:pt x="4407" y="3597"/>
                  <a:pt x="4406" y="3597"/>
                </a:cubicBezTo>
                <a:lnTo>
                  <a:pt x="3726" y="3558"/>
                </a:lnTo>
                <a:cubicBezTo>
                  <a:pt x="3705" y="3557"/>
                  <a:pt x="3688" y="3539"/>
                  <a:pt x="3688" y="3518"/>
                </a:cubicBezTo>
                <a:close/>
                <a:moveTo>
                  <a:pt x="5014" y="6300"/>
                </a:moveTo>
                <a:cubicBezTo>
                  <a:pt x="5014" y="6317"/>
                  <a:pt x="5004" y="6331"/>
                  <a:pt x="4989" y="6338"/>
                </a:cubicBezTo>
                <a:lnTo>
                  <a:pt x="4099" y="6676"/>
                </a:lnTo>
                <a:cubicBezTo>
                  <a:pt x="4094" y="6677"/>
                  <a:pt x="4089" y="6678"/>
                  <a:pt x="4085" y="6678"/>
                </a:cubicBezTo>
                <a:cubicBezTo>
                  <a:pt x="4077" y="6678"/>
                  <a:pt x="4069" y="6676"/>
                  <a:pt x="4062" y="6671"/>
                </a:cubicBezTo>
                <a:cubicBezTo>
                  <a:pt x="4051" y="6664"/>
                  <a:pt x="4045" y="6651"/>
                  <a:pt x="4045" y="6638"/>
                </a:cubicBezTo>
                <a:lnTo>
                  <a:pt x="4045" y="4424"/>
                </a:lnTo>
                <a:cubicBezTo>
                  <a:pt x="4045" y="4403"/>
                  <a:pt x="4061" y="4385"/>
                  <a:pt x="4082" y="4384"/>
                </a:cubicBezTo>
                <a:lnTo>
                  <a:pt x="4972" y="4323"/>
                </a:lnTo>
                <a:cubicBezTo>
                  <a:pt x="4983" y="4323"/>
                  <a:pt x="4994" y="4327"/>
                  <a:pt x="5002" y="4334"/>
                </a:cubicBezTo>
                <a:cubicBezTo>
                  <a:pt x="5010" y="4342"/>
                  <a:pt x="5015" y="4352"/>
                  <a:pt x="5015" y="4364"/>
                </a:cubicBezTo>
                <a:lnTo>
                  <a:pt x="5015" y="6300"/>
                </a:lnTo>
                <a:lnTo>
                  <a:pt x="5014" y="6300"/>
                </a:lnTo>
                <a:close/>
                <a:moveTo>
                  <a:pt x="6087" y="5892"/>
                </a:moveTo>
                <a:cubicBezTo>
                  <a:pt x="6087" y="5909"/>
                  <a:pt x="6076" y="5924"/>
                  <a:pt x="6061" y="5930"/>
                </a:cubicBezTo>
                <a:lnTo>
                  <a:pt x="5467" y="6156"/>
                </a:lnTo>
                <a:cubicBezTo>
                  <a:pt x="5462" y="6157"/>
                  <a:pt x="5458" y="6158"/>
                  <a:pt x="5453" y="6158"/>
                </a:cubicBezTo>
                <a:cubicBezTo>
                  <a:pt x="5445" y="6158"/>
                  <a:pt x="5437" y="6156"/>
                  <a:pt x="5430" y="6151"/>
                </a:cubicBezTo>
                <a:cubicBezTo>
                  <a:pt x="5419" y="6144"/>
                  <a:pt x="5413" y="6131"/>
                  <a:pt x="5413" y="6118"/>
                </a:cubicBezTo>
                <a:lnTo>
                  <a:pt x="5413" y="4331"/>
                </a:lnTo>
                <a:cubicBezTo>
                  <a:pt x="5413" y="4310"/>
                  <a:pt x="5429" y="4293"/>
                  <a:pt x="5450" y="4291"/>
                </a:cubicBezTo>
                <a:lnTo>
                  <a:pt x="6044" y="4251"/>
                </a:lnTo>
                <a:cubicBezTo>
                  <a:pt x="6055" y="4250"/>
                  <a:pt x="6066" y="4254"/>
                  <a:pt x="6074" y="4262"/>
                </a:cubicBezTo>
                <a:cubicBezTo>
                  <a:pt x="6082" y="4269"/>
                  <a:pt x="6087" y="4280"/>
                  <a:pt x="6087" y="4291"/>
                </a:cubicBezTo>
                <a:lnTo>
                  <a:pt x="6087" y="5892"/>
                </a:lnTo>
                <a:close/>
                <a:moveTo>
                  <a:pt x="6258" y="3660"/>
                </a:moveTo>
                <a:cubicBezTo>
                  <a:pt x="6258" y="3671"/>
                  <a:pt x="6253" y="3682"/>
                  <a:pt x="6245" y="3690"/>
                </a:cubicBezTo>
                <a:cubicBezTo>
                  <a:pt x="6238" y="3697"/>
                  <a:pt x="6228" y="3701"/>
                  <a:pt x="6218" y="3701"/>
                </a:cubicBezTo>
                <a:lnTo>
                  <a:pt x="6215" y="3701"/>
                </a:lnTo>
                <a:lnTo>
                  <a:pt x="5860" y="3680"/>
                </a:lnTo>
                <a:cubicBezTo>
                  <a:pt x="5839" y="3679"/>
                  <a:pt x="5822" y="3662"/>
                  <a:pt x="5822" y="3640"/>
                </a:cubicBezTo>
                <a:lnTo>
                  <a:pt x="5822" y="2977"/>
                </a:lnTo>
                <a:cubicBezTo>
                  <a:pt x="5822" y="2965"/>
                  <a:pt x="5828" y="2953"/>
                  <a:pt x="5837" y="2946"/>
                </a:cubicBezTo>
                <a:cubicBezTo>
                  <a:pt x="5846" y="2938"/>
                  <a:pt x="5858" y="2935"/>
                  <a:pt x="5870" y="2937"/>
                </a:cubicBezTo>
                <a:lnTo>
                  <a:pt x="6225" y="3002"/>
                </a:lnTo>
                <a:cubicBezTo>
                  <a:pt x="6244" y="3005"/>
                  <a:pt x="6258" y="3022"/>
                  <a:pt x="6258" y="3041"/>
                </a:cubicBezTo>
                <a:lnTo>
                  <a:pt x="6258" y="3660"/>
                </a:lnTo>
                <a:lnTo>
                  <a:pt x="6258" y="3660"/>
                </a:lnTo>
                <a:close/>
                <a:moveTo>
                  <a:pt x="6258" y="2422"/>
                </a:moveTo>
                <a:cubicBezTo>
                  <a:pt x="6258" y="2435"/>
                  <a:pt x="6252" y="2447"/>
                  <a:pt x="6242" y="2455"/>
                </a:cubicBezTo>
                <a:cubicBezTo>
                  <a:pt x="6235" y="2460"/>
                  <a:pt x="6226" y="2463"/>
                  <a:pt x="6218" y="2463"/>
                </a:cubicBezTo>
                <a:cubicBezTo>
                  <a:pt x="6214" y="2463"/>
                  <a:pt x="6210" y="2462"/>
                  <a:pt x="6206" y="2461"/>
                </a:cubicBezTo>
                <a:lnTo>
                  <a:pt x="5851" y="2352"/>
                </a:lnTo>
                <a:cubicBezTo>
                  <a:pt x="5834" y="2346"/>
                  <a:pt x="5823" y="2331"/>
                  <a:pt x="5823" y="2313"/>
                </a:cubicBezTo>
                <a:lnTo>
                  <a:pt x="5823" y="1650"/>
                </a:lnTo>
                <a:cubicBezTo>
                  <a:pt x="5823" y="1636"/>
                  <a:pt x="5829" y="1624"/>
                  <a:pt x="5841" y="1616"/>
                </a:cubicBezTo>
                <a:cubicBezTo>
                  <a:pt x="5852" y="1609"/>
                  <a:pt x="5866" y="1608"/>
                  <a:pt x="5879" y="1613"/>
                </a:cubicBezTo>
                <a:lnTo>
                  <a:pt x="6234" y="1766"/>
                </a:lnTo>
                <a:cubicBezTo>
                  <a:pt x="6249" y="1773"/>
                  <a:pt x="6258" y="1787"/>
                  <a:pt x="6258" y="1803"/>
                </a:cubicBezTo>
                <a:lnTo>
                  <a:pt x="6258" y="2422"/>
                </a:lnTo>
                <a:lnTo>
                  <a:pt x="6258" y="2422"/>
                </a:lnTo>
                <a:close/>
                <a:moveTo>
                  <a:pt x="6968" y="4762"/>
                </a:moveTo>
                <a:cubicBezTo>
                  <a:pt x="6968" y="4781"/>
                  <a:pt x="6954" y="4798"/>
                  <a:pt x="6935" y="4801"/>
                </a:cubicBezTo>
                <a:lnTo>
                  <a:pt x="6677" y="4851"/>
                </a:lnTo>
                <a:cubicBezTo>
                  <a:pt x="6674" y="4852"/>
                  <a:pt x="6672" y="4852"/>
                  <a:pt x="6669" y="4852"/>
                </a:cubicBezTo>
                <a:cubicBezTo>
                  <a:pt x="6660" y="4852"/>
                  <a:pt x="6651" y="4848"/>
                  <a:pt x="6644" y="4842"/>
                </a:cubicBezTo>
                <a:cubicBezTo>
                  <a:pt x="6635" y="4835"/>
                  <a:pt x="6629" y="4824"/>
                  <a:pt x="6629" y="4812"/>
                </a:cubicBezTo>
                <a:lnTo>
                  <a:pt x="6629" y="4249"/>
                </a:lnTo>
                <a:cubicBezTo>
                  <a:pt x="6629" y="4228"/>
                  <a:pt x="6646" y="4210"/>
                  <a:pt x="6667" y="4209"/>
                </a:cubicBezTo>
                <a:lnTo>
                  <a:pt x="6925" y="4191"/>
                </a:lnTo>
                <a:cubicBezTo>
                  <a:pt x="6936" y="4191"/>
                  <a:pt x="6947" y="4195"/>
                  <a:pt x="6955" y="4202"/>
                </a:cubicBezTo>
                <a:cubicBezTo>
                  <a:pt x="6963" y="4210"/>
                  <a:pt x="6968" y="4220"/>
                  <a:pt x="6968" y="4232"/>
                </a:cubicBezTo>
                <a:lnTo>
                  <a:pt x="6968" y="4762"/>
                </a:lnTo>
                <a:lnTo>
                  <a:pt x="6968" y="4762"/>
                </a:lnTo>
                <a:close/>
                <a:moveTo>
                  <a:pt x="6968" y="3701"/>
                </a:moveTo>
                <a:cubicBezTo>
                  <a:pt x="6968" y="3712"/>
                  <a:pt x="6963" y="3723"/>
                  <a:pt x="6955" y="3730"/>
                </a:cubicBezTo>
                <a:cubicBezTo>
                  <a:pt x="6947" y="3737"/>
                  <a:pt x="6938" y="3741"/>
                  <a:pt x="6927" y="3741"/>
                </a:cubicBezTo>
                <a:lnTo>
                  <a:pt x="6925" y="3741"/>
                </a:lnTo>
                <a:lnTo>
                  <a:pt x="6667" y="3726"/>
                </a:lnTo>
                <a:cubicBezTo>
                  <a:pt x="6646" y="3725"/>
                  <a:pt x="6629" y="3708"/>
                  <a:pt x="6629" y="3686"/>
                </a:cubicBezTo>
                <a:lnTo>
                  <a:pt x="6629" y="3124"/>
                </a:lnTo>
                <a:cubicBezTo>
                  <a:pt x="6629" y="3112"/>
                  <a:pt x="6634" y="3101"/>
                  <a:pt x="6644" y="3093"/>
                </a:cubicBezTo>
                <a:cubicBezTo>
                  <a:pt x="6653" y="3085"/>
                  <a:pt x="6665" y="3082"/>
                  <a:pt x="6677" y="3084"/>
                </a:cubicBezTo>
                <a:lnTo>
                  <a:pt x="6934" y="3131"/>
                </a:lnTo>
                <a:cubicBezTo>
                  <a:pt x="6953" y="3135"/>
                  <a:pt x="6967" y="3151"/>
                  <a:pt x="6967" y="3171"/>
                </a:cubicBezTo>
                <a:lnTo>
                  <a:pt x="6967" y="3701"/>
                </a:lnTo>
                <a:lnTo>
                  <a:pt x="6968" y="3701"/>
                </a:lnTo>
                <a:close/>
                <a:moveTo>
                  <a:pt x="7404" y="4678"/>
                </a:moveTo>
                <a:cubicBezTo>
                  <a:pt x="7404" y="4697"/>
                  <a:pt x="7390" y="4714"/>
                  <a:pt x="7371" y="4717"/>
                </a:cubicBezTo>
                <a:lnTo>
                  <a:pt x="7165" y="4757"/>
                </a:lnTo>
                <a:cubicBezTo>
                  <a:pt x="7162" y="4757"/>
                  <a:pt x="7160" y="4758"/>
                  <a:pt x="7157" y="4758"/>
                </a:cubicBezTo>
                <a:cubicBezTo>
                  <a:pt x="7148" y="4758"/>
                  <a:pt x="7139" y="4754"/>
                  <a:pt x="7132" y="4748"/>
                </a:cubicBezTo>
                <a:cubicBezTo>
                  <a:pt x="7122" y="4741"/>
                  <a:pt x="7117" y="4729"/>
                  <a:pt x="7117" y="4717"/>
                </a:cubicBezTo>
                <a:lnTo>
                  <a:pt x="7117" y="4216"/>
                </a:lnTo>
                <a:cubicBezTo>
                  <a:pt x="7117" y="4195"/>
                  <a:pt x="7134" y="4177"/>
                  <a:pt x="7155" y="4176"/>
                </a:cubicBezTo>
                <a:lnTo>
                  <a:pt x="7361" y="4162"/>
                </a:lnTo>
                <a:cubicBezTo>
                  <a:pt x="7372" y="4161"/>
                  <a:pt x="7383" y="4165"/>
                  <a:pt x="7391" y="4172"/>
                </a:cubicBezTo>
                <a:cubicBezTo>
                  <a:pt x="7399" y="4180"/>
                  <a:pt x="7404" y="4191"/>
                  <a:pt x="7404" y="4202"/>
                </a:cubicBezTo>
                <a:lnTo>
                  <a:pt x="7404" y="4678"/>
                </a:lnTo>
                <a:lnTo>
                  <a:pt x="7404" y="4678"/>
                </a:lnTo>
                <a:close/>
                <a:moveTo>
                  <a:pt x="7404" y="3726"/>
                </a:moveTo>
                <a:cubicBezTo>
                  <a:pt x="7404" y="3737"/>
                  <a:pt x="7399" y="3748"/>
                  <a:pt x="7391" y="3755"/>
                </a:cubicBezTo>
                <a:cubicBezTo>
                  <a:pt x="7384" y="3762"/>
                  <a:pt x="7374" y="3766"/>
                  <a:pt x="7364" y="3766"/>
                </a:cubicBezTo>
                <a:cubicBezTo>
                  <a:pt x="7363" y="3766"/>
                  <a:pt x="7362" y="3766"/>
                  <a:pt x="7361" y="3766"/>
                </a:cubicBezTo>
                <a:lnTo>
                  <a:pt x="7155" y="3754"/>
                </a:lnTo>
                <a:cubicBezTo>
                  <a:pt x="7134" y="3753"/>
                  <a:pt x="7117" y="3736"/>
                  <a:pt x="7117" y="3714"/>
                </a:cubicBezTo>
                <a:lnTo>
                  <a:pt x="7117" y="3219"/>
                </a:lnTo>
                <a:cubicBezTo>
                  <a:pt x="7117" y="3207"/>
                  <a:pt x="7122" y="3196"/>
                  <a:pt x="7131" y="3188"/>
                </a:cubicBezTo>
                <a:cubicBezTo>
                  <a:pt x="7140" y="3181"/>
                  <a:pt x="7152" y="3177"/>
                  <a:pt x="7164" y="3179"/>
                </a:cubicBezTo>
                <a:lnTo>
                  <a:pt x="7370" y="3210"/>
                </a:lnTo>
                <a:cubicBezTo>
                  <a:pt x="7390" y="3213"/>
                  <a:pt x="7404" y="3230"/>
                  <a:pt x="7404" y="3250"/>
                </a:cubicBezTo>
                <a:lnTo>
                  <a:pt x="7404" y="3726"/>
                </a:lnTo>
                <a:lnTo>
                  <a:pt x="7404" y="37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85F5568-71C0-4EF2-B2D2-596D8718502E}"/>
              </a:ext>
            </a:extLst>
          </p:cNvPr>
          <p:cNvGrpSpPr/>
          <p:nvPr/>
        </p:nvGrpSpPr>
        <p:grpSpPr>
          <a:xfrm>
            <a:off x="1539260" y="4304553"/>
            <a:ext cx="1953171" cy="854177"/>
            <a:chOff x="1849034" y="4304553"/>
            <a:chExt cx="1953171" cy="854177"/>
          </a:xfrm>
        </p:grpSpPr>
        <p:sp>
          <p:nvSpPr>
            <p:cNvPr id="18" name="Shape 1448">
              <a:extLst>
                <a:ext uri="{FF2B5EF4-FFF2-40B4-BE49-F238E27FC236}">
                  <a16:creationId xmlns:a16="http://schemas.microsoft.com/office/drawing/2014/main" id="{399F066A-3348-428D-80C4-3743AE3720A8}"/>
                </a:ext>
              </a:extLst>
            </p:cNvPr>
            <p:cNvSpPr txBox="1"/>
            <p:nvPr/>
          </p:nvSpPr>
          <p:spPr>
            <a:xfrm>
              <a:off x="1849034" y="4304553"/>
              <a:ext cx="195317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13" tIns="22850" rIns="45713" bIns="22850" anchor="t" anchorCtr="0">
              <a:normAutofit/>
            </a:bodyPr>
            <a:lstStyle/>
            <a:p>
              <a:pPr algn="ctr">
                <a:buSzPct val="25000"/>
              </a:pPr>
              <a:r>
                <a:rPr lang="de-DE" sz="2000" b="1" dirty="0">
                  <a:sym typeface="Calibri"/>
                </a:rPr>
                <a:t>Text here</a:t>
              </a:r>
            </a:p>
          </p:txBody>
        </p:sp>
        <p:sp>
          <p:nvSpPr>
            <p:cNvPr id="19" name="Shape 1450">
              <a:extLst>
                <a:ext uri="{FF2B5EF4-FFF2-40B4-BE49-F238E27FC236}">
                  <a16:creationId xmlns:a16="http://schemas.microsoft.com/office/drawing/2014/main" id="{844C970E-7042-4A44-BAD0-4F2075EF7D0E}"/>
                </a:ext>
              </a:extLst>
            </p:cNvPr>
            <p:cNvSpPr txBox="1"/>
            <p:nvPr/>
          </p:nvSpPr>
          <p:spPr>
            <a:xfrm>
              <a:off x="1937712" y="4697065"/>
              <a:ext cx="1775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000" dirty="0">
                  <a:ea typeface="Calibri"/>
                  <a:cs typeface="Calibri"/>
                  <a:sym typeface="Calibri"/>
                </a:rPr>
                <a:t>Copy paste fonts. Choose the only option to retain text.…</a:t>
              </a:r>
              <a:r>
                <a:rPr lang="de-DE" sz="1000" dirty="0"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DD1DEAC-C254-4338-8353-8C61AC85EAF5}"/>
              </a:ext>
            </a:extLst>
          </p:cNvPr>
          <p:cNvGrpSpPr/>
          <p:nvPr/>
        </p:nvGrpSpPr>
        <p:grpSpPr>
          <a:xfrm>
            <a:off x="3926029" y="4304553"/>
            <a:ext cx="1953171" cy="854177"/>
            <a:chOff x="3959623" y="4304553"/>
            <a:chExt cx="1953171" cy="854177"/>
          </a:xfrm>
        </p:grpSpPr>
        <p:sp>
          <p:nvSpPr>
            <p:cNvPr id="21" name="Shape 1448">
              <a:extLst>
                <a:ext uri="{FF2B5EF4-FFF2-40B4-BE49-F238E27FC236}">
                  <a16:creationId xmlns:a16="http://schemas.microsoft.com/office/drawing/2014/main" id="{9B22B548-7609-437E-B981-CD52BF5CF316}"/>
                </a:ext>
              </a:extLst>
            </p:cNvPr>
            <p:cNvSpPr txBox="1"/>
            <p:nvPr/>
          </p:nvSpPr>
          <p:spPr>
            <a:xfrm>
              <a:off x="3959623" y="4304553"/>
              <a:ext cx="1953171" cy="392512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buSzPct val="25000"/>
              </a:pPr>
              <a:r>
                <a:rPr lang="de-DE" sz="2000" b="1" dirty="0">
                  <a:sym typeface="Calibri"/>
                </a:rPr>
                <a:t>Text here</a:t>
              </a:r>
            </a:p>
          </p:txBody>
        </p:sp>
        <p:sp>
          <p:nvSpPr>
            <p:cNvPr id="22" name="Shape 1450">
              <a:extLst>
                <a:ext uri="{FF2B5EF4-FFF2-40B4-BE49-F238E27FC236}">
                  <a16:creationId xmlns:a16="http://schemas.microsoft.com/office/drawing/2014/main" id="{F025F11A-F7D9-4A74-97C5-0118E8A296BA}"/>
                </a:ext>
              </a:extLst>
            </p:cNvPr>
            <p:cNvSpPr txBox="1"/>
            <p:nvPr/>
          </p:nvSpPr>
          <p:spPr>
            <a:xfrm>
              <a:off x="4048301" y="4697065"/>
              <a:ext cx="1775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000" dirty="0">
                  <a:ea typeface="Calibri"/>
                  <a:cs typeface="Calibri"/>
                  <a:sym typeface="Calibri"/>
                </a:rPr>
                <a:t>Copy paste fonts. Choose the only option to retain text.…</a:t>
              </a:r>
              <a:r>
                <a:rPr lang="de-DE" sz="1000" dirty="0"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B1DFF30-9A78-49DE-809A-9FFE3AF9EE21}"/>
              </a:ext>
            </a:extLst>
          </p:cNvPr>
          <p:cNvGrpSpPr/>
          <p:nvPr/>
        </p:nvGrpSpPr>
        <p:grpSpPr>
          <a:xfrm>
            <a:off x="6312798" y="4304553"/>
            <a:ext cx="1953171" cy="854177"/>
            <a:chOff x="6070212" y="4304553"/>
            <a:chExt cx="1953171" cy="854177"/>
          </a:xfrm>
        </p:grpSpPr>
        <p:sp>
          <p:nvSpPr>
            <p:cNvPr id="24" name="Shape 1448">
              <a:extLst>
                <a:ext uri="{FF2B5EF4-FFF2-40B4-BE49-F238E27FC236}">
                  <a16:creationId xmlns:a16="http://schemas.microsoft.com/office/drawing/2014/main" id="{FB492B72-AD9D-4E7B-9330-D71B7DE4E1A0}"/>
                </a:ext>
              </a:extLst>
            </p:cNvPr>
            <p:cNvSpPr txBox="1"/>
            <p:nvPr/>
          </p:nvSpPr>
          <p:spPr>
            <a:xfrm>
              <a:off x="6070212" y="4304553"/>
              <a:ext cx="1953171" cy="392512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buSzPct val="25000"/>
              </a:pPr>
              <a:r>
                <a:rPr lang="de-DE" sz="2000" b="1" dirty="0">
                  <a:sym typeface="Calibri"/>
                </a:rPr>
                <a:t>Text here</a:t>
              </a:r>
            </a:p>
          </p:txBody>
        </p:sp>
        <p:sp>
          <p:nvSpPr>
            <p:cNvPr id="25" name="Shape 1450">
              <a:extLst>
                <a:ext uri="{FF2B5EF4-FFF2-40B4-BE49-F238E27FC236}">
                  <a16:creationId xmlns:a16="http://schemas.microsoft.com/office/drawing/2014/main" id="{DB0EAAC9-63E1-463A-8F00-4D9954A70EFA}"/>
                </a:ext>
              </a:extLst>
            </p:cNvPr>
            <p:cNvSpPr txBox="1"/>
            <p:nvPr/>
          </p:nvSpPr>
          <p:spPr>
            <a:xfrm>
              <a:off x="6158890" y="4697065"/>
              <a:ext cx="1775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000" dirty="0">
                  <a:ea typeface="Calibri"/>
                  <a:cs typeface="Calibri"/>
                  <a:sym typeface="Calibri"/>
                </a:rPr>
                <a:t>Copy paste fonts. Choose the only option to retain text.…</a:t>
              </a:r>
              <a:r>
                <a:rPr lang="de-DE" sz="1000" dirty="0"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D555963-777A-4FF6-BB76-8B6D93A3FB49}"/>
              </a:ext>
            </a:extLst>
          </p:cNvPr>
          <p:cNvGrpSpPr/>
          <p:nvPr/>
        </p:nvGrpSpPr>
        <p:grpSpPr>
          <a:xfrm>
            <a:off x="8699569" y="4304553"/>
            <a:ext cx="1953171" cy="854177"/>
            <a:chOff x="8275748" y="4304553"/>
            <a:chExt cx="1953171" cy="854177"/>
          </a:xfrm>
        </p:grpSpPr>
        <p:sp>
          <p:nvSpPr>
            <p:cNvPr id="27" name="Shape 1448">
              <a:extLst>
                <a:ext uri="{FF2B5EF4-FFF2-40B4-BE49-F238E27FC236}">
                  <a16:creationId xmlns:a16="http://schemas.microsoft.com/office/drawing/2014/main" id="{D23DB9D0-E428-4159-8D56-DF354BD7F180}"/>
                </a:ext>
              </a:extLst>
            </p:cNvPr>
            <p:cNvSpPr txBox="1"/>
            <p:nvPr/>
          </p:nvSpPr>
          <p:spPr>
            <a:xfrm>
              <a:off x="8275748" y="4304553"/>
              <a:ext cx="1953171" cy="392512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buSzPct val="25000"/>
              </a:pPr>
              <a:r>
                <a:rPr lang="de-DE" sz="2000" b="1" dirty="0">
                  <a:sym typeface="Calibri"/>
                </a:rPr>
                <a:t>Text here</a:t>
              </a:r>
            </a:p>
          </p:txBody>
        </p:sp>
        <p:sp>
          <p:nvSpPr>
            <p:cNvPr id="28" name="Shape 1450">
              <a:extLst>
                <a:ext uri="{FF2B5EF4-FFF2-40B4-BE49-F238E27FC236}">
                  <a16:creationId xmlns:a16="http://schemas.microsoft.com/office/drawing/2014/main" id="{004FBC82-C78E-4D16-8F3E-497F1FA078A9}"/>
                </a:ext>
              </a:extLst>
            </p:cNvPr>
            <p:cNvSpPr txBox="1"/>
            <p:nvPr/>
          </p:nvSpPr>
          <p:spPr>
            <a:xfrm>
              <a:off x="8364426" y="4697065"/>
              <a:ext cx="1775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000" dirty="0">
                  <a:ea typeface="Calibri"/>
                  <a:cs typeface="Calibri"/>
                  <a:sym typeface="Calibri"/>
                </a:rPr>
                <a:t>Copy paste fonts. Choose the only option to retain text.…</a:t>
              </a:r>
              <a:r>
                <a:rPr lang="de-DE" sz="1000" dirty="0"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cxnSp>
        <p:nvCxnSpPr>
          <p:cNvPr id="29" name="Shape 1464">
            <a:extLst>
              <a:ext uri="{FF2B5EF4-FFF2-40B4-BE49-F238E27FC236}">
                <a16:creationId xmlns:a16="http://schemas.microsoft.com/office/drawing/2014/main" id="{9AAF4A99-0000-4663-BEA2-14ED58091B86}"/>
              </a:ext>
            </a:extLst>
          </p:cNvPr>
          <p:cNvCxnSpPr>
            <a:cxnSpLocks/>
          </p:cNvCxnSpPr>
          <p:nvPr/>
        </p:nvCxnSpPr>
        <p:spPr>
          <a:xfrm>
            <a:off x="3709230" y="4088653"/>
            <a:ext cx="0" cy="1372347"/>
          </a:xfrm>
          <a:prstGeom prst="straightConnector1">
            <a:avLst/>
          </a:prstGeom>
          <a:ln w="3175" cap="rnd">
            <a:solidFill>
              <a:schemeClr val="tx2">
                <a:lumMod val="20000"/>
                <a:lumOff val="8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1464">
            <a:extLst>
              <a:ext uri="{FF2B5EF4-FFF2-40B4-BE49-F238E27FC236}">
                <a16:creationId xmlns:a16="http://schemas.microsoft.com/office/drawing/2014/main" id="{0E9C416E-BD8C-47A5-97B7-DD50FED45771}"/>
              </a:ext>
            </a:extLst>
          </p:cNvPr>
          <p:cNvCxnSpPr>
            <a:cxnSpLocks/>
          </p:cNvCxnSpPr>
          <p:nvPr/>
        </p:nvCxnSpPr>
        <p:spPr>
          <a:xfrm>
            <a:off x="6095999" y="4088653"/>
            <a:ext cx="0" cy="1372347"/>
          </a:xfrm>
          <a:prstGeom prst="straightConnector1">
            <a:avLst/>
          </a:prstGeom>
          <a:ln w="3175" cap="rnd">
            <a:solidFill>
              <a:schemeClr val="tx2">
                <a:lumMod val="20000"/>
                <a:lumOff val="8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1464">
            <a:extLst>
              <a:ext uri="{FF2B5EF4-FFF2-40B4-BE49-F238E27FC236}">
                <a16:creationId xmlns:a16="http://schemas.microsoft.com/office/drawing/2014/main" id="{2FE313AB-D4AD-4CFA-8B05-3978E111AE65}"/>
              </a:ext>
            </a:extLst>
          </p:cNvPr>
          <p:cNvCxnSpPr>
            <a:cxnSpLocks/>
          </p:cNvCxnSpPr>
          <p:nvPr/>
        </p:nvCxnSpPr>
        <p:spPr>
          <a:xfrm>
            <a:off x="8482768" y="4088653"/>
            <a:ext cx="0" cy="1372347"/>
          </a:xfrm>
          <a:prstGeom prst="straightConnector1">
            <a:avLst/>
          </a:prstGeom>
          <a:ln w="3175" cap="rnd">
            <a:solidFill>
              <a:schemeClr val="tx2">
                <a:lumMod val="20000"/>
                <a:lumOff val="8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33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41F7F410-B909-48BB-8B58-AB907AAC946B}"/>
              </a:ext>
            </a:extLst>
          </p:cNvPr>
          <p:cNvSpPr/>
          <p:nvPr/>
        </p:nvSpPr>
        <p:spPr>
          <a:xfrm>
            <a:off x="660400" y="5243819"/>
            <a:ext cx="720966" cy="7209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任意多边形 35">
            <a:extLst>
              <a:ext uri="{FF2B5EF4-FFF2-40B4-BE49-F238E27FC236}">
                <a16:creationId xmlns:a16="http://schemas.microsoft.com/office/drawing/2014/main" id="{6A345637-CB34-48C7-89B3-E29BA18F43CE}"/>
              </a:ext>
            </a:extLst>
          </p:cNvPr>
          <p:cNvSpPr>
            <a:spLocks/>
          </p:cNvSpPr>
          <p:nvPr/>
        </p:nvSpPr>
        <p:spPr bwMode="auto">
          <a:xfrm>
            <a:off x="865691" y="5475068"/>
            <a:ext cx="310385" cy="277777"/>
          </a:xfrm>
          <a:custGeom>
            <a:avLst/>
            <a:gdLst>
              <a:gd name="connsiteX0" fmla="*/ 155193 w 310385"/>
              <a:gd name="connsiteY0" fmla="*/ 203875 h 277777"/>
              <a:gd name="connsiteX1" fmla="*/ 192144 w 310385"/>
              <a:gd name="connsiteY1" fmla="*/ 240826 h 277777"/>
              <a:gd name="connsiteX2" fmla="*/ 155193 w 310385"/>
              <a:gd name="connsiteY2" fmla="*/ 277777 h 277777"/>
              <a:gd name="connsiteX3" fmla="*/ 118242 w 310385"/>
              <a:gd name="connsiteY3" fmla="*/ 240826 h 277777"/>
              <a:gd name="connsiteX4" fmla="*/ 155193 w 310385"/>
              <a:gd name="connsiteY4" fmla="*/ 203875 h 277777"/>
              <a:gd name="connsiteX5" fmla="*/ 155192 w 310385"/>
              <a:gd name="connsiteY5" fmla="*/ 123733 h 277777"/>
              <a:gd name="connsiteX6" fmla="*/ 216710 w 310385"/>
              <a:gd name="connsiteY6" fmla="*/ 144918 h 277777"/>
              <a:gd name="connsiteX7" fmla="*/ 220225 w 310385"/>
              <a:gd name="connsiteY7" fmla="*/ 155510 h 277777"/>
              <a:gd name="connsiteX8" fmla="*/ 216710 w 310385"/>
              <a:gd name="connsiteY8" fmla="*/ 166103 h 277777"/>
              <a:gd name="connsiteX9" fmla="*/ 209679 w 310385"/>
              <a:gd name="connsiteY9" fmla="*/ 173165 h 277777"/>
              <a:gd name="connsiteX10" fmla="*/ 188588 w 310385"/>
              <a:gd name="connsiteY10" fmla="*/ 176695 h 277777"/>
              <a:gd name="connsiteX11" fmla="*/ 121797 w 310385"/>
              <a:gd name="connsiteY11" fmla="*/ 176695 h 277777"/>
              <a:gd name="connsiteX12" fmla="*/ 100705 w 310385"/>
              <a:gd name="connsiteY12" fmla="*/ 173165 h 277777"/>
              <a:gd name="connsiteX13" fmla="*/ 93675 w 310385"/>
              <a:gd name="connsiteY13" fmla="*/ 166103 h 277777"/>
              <a:gd name="connsiteX14" fmla="*/ 90159 w 310385"/>
              <a:gd name="connsiteY14" fmla="*/ 155510 h 277777"/>
              <a:gd name="connsiteX15" fmla="*/ 93675 w 310385"/>
              <a:gd name="connsiteY15" fmla="*/ 144918 h 277777"/>
              <a:gd name="connsiteX16" fmla="*/ 155192 w 310385"/>
              <a:gd name="connsiteY16" fmla="*/ 123733 h 277777"/>
              <a:gd name="connsiteX17" fmla="*/ 155470 w 310385"/>
              <a:gd name="connsiteY17" fmla="*/ 60285 h 277777"/>
              <a:gd name="connsiteX18" fmla="*/ 262535 w 310385"/>
              <a:gd name="connsiteY18" fmla="*/ 99527 h 277777"/>
              <a:gd name="connsiteX19" fmla="*/ 266045 w 310385"/>
              <a:gd name="connsiteY19" fmla="*/ 109991 h 277777"/>
              <a:gd name="connsiteX20" fmla="*/ 262535 w 310385"/>
              <a:gd name="connsiteY20" fmla="*/ 120456 h 277777"/>
              <a:gd name="connsiteX21" fmla="*/ 255514 w 310385"/>
              <a:gd name="connsiteY21" fmla="*/ 127432 h 277777"/>
              <a:gd name="connsiteX22" fmla="*/ 234452 w 310385"/>
              <a:gd name="connsiteY22" fmla="*/ 127432 h 277777"/>
              <a:gd name="connsiteX23" fmla="*/ 76488 w 310385"/>
              <a:gd name="connsiteY23" fmla="*/ 127432 h 277777"/>
              <a:gd name="connsiteX24" fmla="*/ 55426 w 310385"/>
              <a:gd name="connsiteY24" fmla="*/ 127432 h 277777"/>
              <a:gd name="connsiteX25" fmla="*/ 48406 w 310385"/>
              <a:gd name="connsiteY25" fmla="*/ 120456 h 277777"/>
              <a:gd name="connsiteX26" fmla="*/ 44896 w 310385"/>
              <a:gd name="connsiteY26" fmla="*/ 109991 h 277777"/>
              <a:gd name="connsiteX27" fmla="*/ 48406 w 310385"/>
              <a:gd name="connsiteY27" fmla="*/ 99527 h 277777"/>
              <a:gd name="connsiteX28" fmla="*/ 155470 w 310385"/>
              <a:gd name="connsiteY28" fmla="*/ 60285 h 277777"/>
              <a:gd name="connsiteX29" fmla="*/ 155193 w 310385"/>
              <a:gd name="connsiteY29" fmla="*/ 0 h 277777"/>
              <a:gd name="connsiteX30" fmla="*/ 303410 w 310385"/>
              <a:gd name="connsiteY30" fmla="*/ 57920 h 277777"/>
              <a:gd name="connsiteX31" fmla="*/ 310385 w 310385"/>
              <a:gd name="connsiteY31" fmla="*/ 64941 h 277777"/>
              <a:gd name="connsiteX32" fmla="*/ 303410 w 310385"/>
              <a:gd name="connsiteY32" fmla="*/ 75472 h 277777"/>
              <a:gd name="connsiteX33" fmla="*/ 296435 w 310385"/>
              <a:gd name="connsiteY33" fmla="*/ 86003 h 277777"/>
              <a:gd name="connsiteX34" fmla="*/ 275511 w 310385"/>
              <a:gd name="connsiteY34" fmla="*/ 86003 h 277777"/>
              <a:gd name="connsiteX35" fmla="*/ 31387 w 310385"/>
              <a:gd name="connsiteY35" fmla="*/ 86003 h 277777"/>
              <a:gd name="connsiteX36" fmla="*/ 13950 w 310385"/>
              <a:gd name="connsiteY36" fmla="*/ 86003 h 277777"/>
              <a:gd name="connsiteX37" fmla="*/ 6975 w 310385"/>
              <a:gd name="connsiteY37" fmla="*/ 75472 h 277777"/>
              <a:gd name="connsiteX38" fmla="*/ 0 w 310385"/>
              <a:gd name="connsiteY38" fmla="*/ 64941 h 277777"/>
              <a:gd name="connsiteX39" fmla="*/ 6975 w 310385"/>
              <a:gd name="connsiteY39" fmla="*/ 57920 h 277777"/>
              <a:gd name="connsiteX40" fmla="*/ 155193 w 310385"/>
              <a:gd name="connsiteY40" fmla="*/ 0 h 27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0385" h="277777">
                <a:moveTo>
                  <a:pt x="155193" y="203875"/>
                </a:moveTo>
                <a:cubicBezTo>
                  <a:pt x="175600" y="203875"/>
                  <a:pt x="192144" y="220419"/>
                  <a:pt x="192144" y="240826"/>
                </a:cubicBezTo>
                <a:cubicBezTo>
                  <a:pt x="192144" y="261233"/>
                  <a:pt x="175600" y="277777"/>
                  <a:pt x="155193" y="277777"/>
                </a:cubicBezTo>
                <a:cubicBezTo>
                  <a:pt x="134786" y="277777"/>
                  <a:pt x="118242" y="261233"/>
                  <a:pt x="118242" y="240826"/>
                </a:cubicBezTo>
                <a:cubicBezTo>
                  <a:pt x="118242" y="220419"/>
                  <a:pt x="134786" y="203875"/>
                  <a:pt x="155193" y="203875"/>
                </a:cubicBezTo>
                <a:close/>
                <a:moveTo>
                  <a:pt x="155192" y="123733"/>
                </a:moveTo>
                <a:cubicBezTo>
                  <a:pt x="176284" y="123733"/>
                  <a:pt x="197376" y="130795"/>
                  <a:pt x="216710" y="144918"/>
                </a:cubicBezTo>
                <a:cubicBezTo>
                  <a:pt x="220225" y="144918"/>
                  <a:pt x="220225" y="148449"/>
                  <a:pt x="220225" y="155510"/>
                </a:cubicBezTo>
                <a:cubicBezTo>
                  <a:pt x="220225" y="159041"/>
                  <a:pt x="220225" y="162572"/>
                  <a:pt x="216710" y="166103"/>
                </a:cubicBezTo>
                <a:cubicBezTo>
                  <a:pt x="216710" y="166103"/>
                  <a:pt x="216710" y="166103"/>
                  <a:pt x="209679" y="173165"/>
                </a:cubicBezTo>
                <a:cubicBezTo>
                  <a:pt x="202649" y="180226"/>
                  <a:pt x="195618" y="180226"/>
                  <a:pt x="188588" y="176695"/>
                </a:cubicBezTo>
                <a:cubicBezTo>
                  <a:pt x="167496" y="162572"/>
                  <a:pt x="139373" y="162572"/>
                  <a:pt x="121797" y="176695"/>
                </a:cubicBezTo>
                <a:cubicBezTo>
                  <a:pt x="114766" y="180226"/>
                  <a:pt x="107736" y="180226"/>
                  <a:pt x="100705" y="173165"/>
                </a:cubicBezTo>
                <a:cubicBezTo>
                  <a:pt x="100705" y="173165"/>
                  <a:pt x="100705" y="173165"/>
                  <a:pt x="93675" y="166103"/>
                </a:cubicBezTo>
                <a:cubicBezTo>
                  <a:pt x="90159" y="162572"/>
                  <a:pt x="90159" y="159041"/>
                  <a:pt x="90159" y="155510"/>
                </a:cubicBezTo>
                <a:cubicBezTo>
                  <a:pt x="90159" y="148449"/>
                  <a:pt x="90159" y="144918"/>
                  <a:pt x="93675" y="144918"/>
                </a:cubicBezTo>
                <a:cubicBezTo>
                  <a:pt x="113009" y="130795"/>
                  <a:pt x="134101" y="123733"/>
                  <a:pt x="155192" y="123733"/>
                </a:cubicBezTo>
                <a:close/>
                <a:moveTo>
                  <a:pt x="155470" y="60285"/>
                </a:moveTo>
                <a:cubicBezTo>
                  <a:pt x="193206" y="60285"/>
                  <a:pt x="230942" y="73366"/>
                  <a:pt x="262535" y="99527"/>
                </a:cubicBezTo>
                <a:cubicBezTo>
                  <a:pt x="266045" y="99527"/>
                  <a:pt x="266045" y="103015"/>
                  <a:pt x="266045" y="109991"/>
                </a:cubicBezTo>
                <a:cubicBezTo>
                  <a:pt x="266045" y="113479"/>
                  <a:pt x="266045" y="116967"/>
                  <a:pt x="262535" y="120456"/>
                </a:cubicBezTo>
                <a:cubicBezTo>
                  <a:pt x="262535" y="120456"/>
                  <a:pt x="262535" y="120456"/>
                  <a:pt x="255514" y="127432"/>
                </a:cubicBezTo>
                <a:cubicBezTo>
                  <a:pt x="248494" y="134408"/>
                  <a:pt x="241473" y="134408"/>
                  <a:pt x="234452" y="127432"/>
                </a:cubicBezTo>
                <a:cubicBezTo>
                  <a:pt x="188818" y="92550"/>
                  <a:pt x="122122" y="92550"/>
                  <a:pt x="76488" y="127432"/>
                </a:cubicBezTo>
                <a:cubicBezTo>
                  <a:pt x="69468" y="134408"/>
                  <a:pt x="62447" y="134408"/>
                  <a:pt x="55426" y="127432"/>
                </a:cubicBezTo>
                <a:cubicBezTo>
                  <a:pt x="55426" y="127432"/>
                  <a:pt x="55426" y="127432"/>
                  <a:pt x="48406" y="120456"/>
                </a:cubicBezTo>
                <a:cubicBezTo>
                  <a:pt x="44896" y="116967"/>
                  <a:pt x="41385" y="113479"/>
                  <a:pt x="44896" y="109991"/>
                </a:cubicBezTo>
                <a:cubicBezTo>
                  <a:pt x="44896" y="103015"/>
                  <a:pt x="44896" y="99527"/>
                  <a:pt x="48406" y="99527"/>
                </a:cubicBezTo>
                <a:cubicBezTo>
                  <a:pt x="79999" y="73366"/>
                  <a:pt x="117734" y="60285"/>
                  <a:pt x="155470" y="60285"/>
                </a:cubicBezTo>
                <a:close/>
                <a:moveTo>
                  <a:pt x="155193" y="0"/>
                </a:moveTo>
                <a:cubicBezTo>
                  <a:pt x="208377" y="0"/>
                  <a:pt x="261560" y="19307"/>
                  <a:pt x="303410" y="57920"/>
                </a:cubicBezTo>
                <a:cubicBezTo>
                  <a:pt x="306898" y="57920"/>
                  <a:pt x="310385" y="61430"/>
                  <a:pt x="310385" y="64941"/>
                </a:cubicBezTo>
                <a:cubicBezTo>
                  <a:pt x="310385" y="71961"/>
                  <a:pt x="306898" y="75472"/>
                  <a:pt x="303410" y="75472"/>
                </a:cubicBezTo>
                <a:cubicBezTo>
                  <a:pt x="303410" y="75472"/>
                  <a:pt x="303410" y="75472"/>
                  <a:pt x="296435" y="86003"/>
                </a:cubicBezTo>
                <a:cubicBezTo>
                  <a:pt x="289460" y="89513"/>
                  <a:pt x="282485" y="93023"/>
                  <a:pt x="275511" y="86003"/>
                </a:cubicBezTo>
                <a:cubicBezTo>
                  <a:pt x="205761" y="26327"/>
                  <a:pt x="101137" y="26327"/>
                  <a:pt x="31387" y="86003"/>
                </a:cubicBezTo>
                <a:cubicBezTo>
                  <a:pt x="27900" y="93023"/>
                  <a:pt x="20925" y="89513"/>
                  <a:pt x="13950" y="86003"/>
                </a:cubicBezTo>
                <a:cubicBezTo>
                  <a:pt x="13950" y="86003"/>
                  <a:pt x="13950" y="86003"/>
                  <a:pt x="6975" y="75472"/>
                </a:cubicBezTo>
                <a:cubicBezTo>
                  <a:pt x="3488" y="75472"/>
                  <a:pt x="0" y="71961"/>
                  <a:pt x="0" y="64941"/>
                </a:cubicBezTo>
                <a:cubicBezTo>
                  <a:pt x="0" y="61430"/>
                  <a:pt x="3488" y="57920"/>
                  <a:pt x="6975" y="57920"/>
                </a:cubicBezTo>
                <a:cubicBezTo>
                  <a:pt x="48825" y="19307"/>
                  <a:pt x="102009" y="0"/>
                  <a:pt x="1551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E39F0D-2A55-4F31-88E9-1C260FB7374E}"/>
              </a:ext>
            </a:extLst>
          </p:cNvPr>
          <p:cNvSpPr txBox="1"/>
          <p:nvPr/>
        </p:nvSpPr>
        <p:spPr bwMode="auto">
          <a:xfrm>
            <a:off x="1467091" y="5050540"/>
            <a:ext cx="432867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3508DC-036B-4F37-819D-1E43B8ECD9ED}"/>
              </a:ext>
            </a:extLst>
          </p:cNvPr>
          <p:cNvSpPr/>
          <p:nvPr/>
        </p:nvSpPr>
        <p:spPr bwMode="auto">
          <a:xfrm>
            <a:off x="1467091" y="5492347"/>
            <a:ext cx="4328670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27B1C4E-B587-43B7-B6C5-A95C4B663D53}"/>
              </a:ext>
            </a:extLst>
          </p:cNvPr>
          <p:cNvSpPr/>
          <p:nvPr/>
        </p:nvSpPr>
        <p:spPr>
          <a:xfrm>
            <a:off x="660400" y="3937075"/>
            <a:ext cx="720966" cy="7209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9D3BC834-DF18-4665-B5CE-174305F4E4FA}"/>
              </a:ext>
            </a:extLst>
          </p:cNvPr>
          <p:cNvSpPr>
            <a:spLocks noEditPoints="1"/>
          </p:cNvSpPr>
          <p:nvPr/>
        </p:nvSpPr>
        <p:spPr bwMode="auto">
          <a:xfrm>
            <a:off x="834634" y="4110245"/>
            <a:ext cx="372499" cy="374627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60DF62-7F11-427A-840A-1DEB397607E4}"/>
              </a:ext>
            </a:extLst>
          </p:cNvPr>
          <p:cNvSpPr txBox="1"/>
          <p:nvPr/>
        </p:nvSpPr>
        <p:spPr bwMode="auto">
          <a:xfrm>
            <a:off x="1467091" y="3743794"/>
            <a:ext cx="432867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71C39CC-A0A7-4725-BE91-53C112F75B58}"/>
              </a:ext>
            </a:extLst>
          </p:cNvPr>
          <p:cNvSpPr/>
          <p:nvPr/>
        </p:nvSpPr>
        <p:spPr bwMode="auto">
          <a:xfrm>
            <a:off x="1467091" y="4185601"/>
            <a:ext cx="4328670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41352CAB-FA48-4E99-BFBA-0713EBA395D3}"/>
              </a:ext>
            </a:extLst>
          </p:cNvPr>
          <p:cNvSpPr/>
          <p:nvPr/>
        </p:nvSpPr>
        <p:spPr>
          <a:xfrm>
            <a:off x="660400" y="2630327"/>
            <a:ext cx="720966" cy="7209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4" name="Freeform 82">
            <a:extLst>
              <a:ext uri="{FF2B5EF4-FFF2-40B4-BE49-F238E27FC236}">
                <a16:creationId xmlns:a16="http://schemas.microsoft.com/office/drawing/2014/main" id="{2CD20422-C446-4935-8F1C-1A6CEA6EB121}"/>
              </a:ext>
            </a:extLst>
          </p:cNvPr>
          <p:cNvSpPr>
            <a:spLocks noEditPoints="1"/>
          </p:cNvSpPr>
          <p:nvPr/>
        </p:nvSpPr>
        <p:spPr bwMode="auto">
          <a:xfrm>
            <a:off x="827262" y="2820838"/>
            <a:ext cx="387242" cy="339945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BA9B28-8F3D-4810-BB18-53370E9D74D0}"/>
              </a:ext>
            </a:extLst>
          </p:cNvPr>
          <p:cNvSpPr txBox="1"/>
          <p:nvPr/>
        </p:nvSpPr>
        <p:spPr bwMode="auto">
          <a:xfrm>
            <a:off x="1467091" y="2437047"/>
            <a:ext cx="432867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16DC75-B395-44F7-A71E-815D51CD3E1E}"/>
              </a:ext>
            </a:extLst>
          </p:cNvPr>
          <p:cNvSpPr/>
          <p:nvPr/>
        </p:nvSpPr>
        <p:spPr bwMode="auto">
          <a:xfrm>
            <a:off x="1467091" y="2878854"/>
            <a:ext cx="4328670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51D6702-9883-4660-B835-6B7C47409B47}"/>
              </a:ext>
            </a:extLst>
          </p:cNvPr>
          <p:cNvCxnSpPr/>
          <p:nvPr/>
        </p:nvCxnSpPr>
        <p:spPr>
          <a:xfrm>
            <a:off x="1553961" y="2365653"/>
            <a:ext cx="4241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25EDB52-4FA5-4BB1-AAF3-AFB90AA890E1}"/>
              </a:ext>
            </a:extLst>
          </p:cNvPr>
          <p:cNvCxnSpPr/>
          <p:nvPr/>
        </p:nvCxnSpPr>
        <p:spPr>
          <a:xfrm>
            <a:off x="1553961" y="3673256"/>
            <a:ext cx="4241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A344F2A-7FFE-4229-8B93-2E9EA8A8EE4D}"/>
              </a:ext>
            </a:extLst>
          </p:cNvPr>
          <p:cNvCxnSpPr/>
          <p:nvPr/>
        </p:nvCxnSpPr>
        <p:spPr>
          <a:xfrm>
            <a:off x="1553961" y="4968159"/>
            <a:ext cx="4241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6EC39D82-80CC-46F0-B7F7-F4B6586139F4}"/>
              </a:ext>
            </a:extLst>
          </p:cNvPr>
          <p:cNvSpPr/>
          <p:nvPr/>
        </p:nvSpPr>
        <p:spPr>
          <a:xfrm>
            <a:off x="660400" y="1323579"/>
            <a:ext cx="720966" cy="7209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9220A36-9C8E-40E3-8C97-9261BA5FB16D}"/>
              </a:ext>
            </a:extLst>
          </p:cNvPr>
          <p:cNvSpPr txBox="1"/>
          <p:nvPr/>
        </p:nvSpPr>
        <p:spPr bwMode="auto">
          <a:xfrm>
            <a:off x="1467091" y="1130300"/>
            <a:ext cx="432867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FD4F739-EA15-47BF-BF6A-17BB1C67EB4E}"/>
              </a:ext>
            </a:extLst>
          </p:cNvPr>
          <p:cNvSpPr/>
          <p:nvPr/>
        </p:nvSpPr>
        <p:spPr bwMode="auto">
          <a:xfrm>
            <a:off x="1467091" y="1572107"/>
            <a:ext cx="4328670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3" name="analytics_155894">
            <a:extLst>
              <a:ext uri="{FF2B5EF4-FFF2-40B4-BE49-F238E27FC236}">
                <a16:creationId xmlns:a16="http://schemas.microsoft.com/office/drawing/2014/main" id="{470575F0-3B4E-48A2-A9ED-31BD533CE976}"/>
              </a:ext>
            </a:extLst>
          </p:cNvPr>
          <p:cNvSpPr>
            <a:spLocks noChangeAspect="1"/>
          </p:cNvSpPr>
          <p:nvPr/>
        </p:nvSpPr>
        <p:spPr bwMode="auto">
          <a:xfrm>
            <a:off x="831463" y="1512667"/>
            <a:ext cx="378840" cy="342790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9660BDE-9B4D-4176-97DE-5F7E2DA749F2}"/>
              </a:ext>
            </a:extLst>
          </p:cNvPr>
          <p:cNvSpPr/>
          <p:nvPr/>
        </p:nvSpPr>
        <p:spPr>
          <a:xfrm>
            <a:off x="6184900" y="1130301"/>
            <a:ext cx="6007100" cy="5003800"/>
          </a:xfrm>
          <a:prstGeom prst="rect">
            <a:avLst/>
          </a:prstGeom>
          <a:blipFill>
            <a:blip r:embed="rId2"/>
            <a:stretch>
              <a:fillRect l="-12746" r="-1269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368D13C-5DAF-45AF-98DE-A8BD342FCCD8}"/>
              </a:ext>
            </a:extLst>
          </p:cNvPr>
          <p:cNvSpPr/>
          <p:nvPr/>
        </p:nvSpPr>
        <p:spPr>
          <a:xfrm>
            <a:off x="6184900" y="1130302"/>
            <a:ext cx="2926100" cy="5013323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74608DD-D659-4A3C-AF9D-4CAA64400A4D}"/>
              </a:ext>
            </a:extLst>
          </p:cNvPr>
          <p:cNvSpPr txBox="1"/>
          <p:nvPr/>
        </p:nvSpPr>
        <p:spPr bwMode="auto">
          <a:xfrm>
            <a:off x="6439408" y="5050540"/>
            <a:ext cx="241708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4529D04-3B8D-470C-9D89-5B02C089A689}"/>
              </a:ext>
            </a:extLst>
          </p:cNvPr>
          <p:cNvSpPr/>
          <p:nvPr/>
        </p:nvSpPr>
        <p:spPr bwMode="auto">
          <a:xfrm>
            <a:off x="6439408" y="5492347"/>
            <a:ext cx="2417085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2BA5233-0284-491B-B329-736C6FC797CA}"/>
              </a:ext>
            </a:extLst>
          </p:cNvPr>
          <p:cNvSpPr txBox="1"/>
          <p:nvPr/>
        </p:nvSpPr>
        <p:spPr bwMode="auto">
          <a:xfrm>
            <a:off x="6439408" y="3743794"/>
            <a:ext cx="241708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B7A589B-D550-410D-A759-FA8AC0B3E1BC}"/>
              </a:ext>
            </a:extLst>
          </p:cNvPr>
          <p:cNvSpPr/>
          <p:nvPr/>
        </p:nvSpPr>
        <p:spPr bwMode="auto">
          <a:xfrm>
            <a:off x="6439408" y="4185601"/>
            <a:ext cx="2417085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108D596-E412-4C11-B7A4-57AB20C5A4F8}"/>
              </a:ext>
            </a:extLst>
          </p:cNvPr>
          <p:cNvSpPr txBox="1"/>
          <p:nvPr/>
        </p:nvSpPr>
        <p:spPr bwMode="auto">
          <a:xfrm>
            <a:off x="6439408" y="2437047"/>
            <a:ext cx="241708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255709F-BDE7-4E55-8AD3-B022270207DB}"/>
              </a:ext>
            </a:extLst>
          </p:cNvPr>
          <p:cNvSpPr/>
          <p:nvPr/>
        </p:nvSpPr>
        <p:spPr bwMode="auto">
          <a:xfrm>
            <a:off x="6439408" y="2878854"/>
            <a:ext cx="2417085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D78F350-0B95-4A21-97E4-094E7ECB876A}"/>
              </a:ext>
            </a:extLst>
          </p:cNvPr>
          <p:cNvSpPr txBox="1"/>
          <p:nvPr/>
        </p:nvSpPr>
        <p:spPr bwMode="auto">
          <a:xfrm>
            <a:off x="6439408" y="1130300"/>
            <a:ext cx="241708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BD394D6-00F0-4498-97F6-D3F613E1B30F}"/>
              </a:ext>
            </a:extLst>
          </p:cNvPr>
          <p:cNvSpPr/>
          <p:nvPr/>
        </p:nvSpPr>
        <p:spPr bwMode="auto">
          <a:xfrm>
            <a:off x="6439408" y="1572107"/>
            <a:ext cx="2417085" cy="6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68434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6D383B-11B1-4851-BDD6-690DB555FC29}"/>
              </a:ext>
            </a:extLst>
          </p:cNvPr>
          <p:cNvGrpSpPr/>
          <p:nvPr/>
        </p:nvGrpSpPr>
        <p:grpSpPr>
          <a:xfrm>
            <a:off x="3513138" y="1130300"/>
            <a:ext cx="5165725" cy="4992687"/>
            <a:chOff x="660400" y="1130300"/>
            <a:chExt cx="5165725" cy="499268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D700716-63C6-4286-9C77-2A4B0916DA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0400" y="1135062"/>
              <a:ext cx="5160963" cy="498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47A0C55-EA28-4DB0-9D95-429D0E6C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" y="1147762"/>
              <a:ext cx="4656138" cy="406400"/>
            </a:xfrm>
            <a:custGeom>
              <a:avLst/>
              <a:gdLst>
                <a:gd name="T0" fmla="*/ 2 w 2933"/>
                <a:gd name="T1" fmla="*/ 256 h 256"/>
                <a:gd name="T2" fmla="*/ 1469 w 2933"/>
                <a:gd name="T3" fmla="*/ 12 h 256"/>
                <a:gd name="T4" fmla="*/ 2933 w 2933"/>
                <a:gd name="T5" fmla="*/ 254 h 256"/>
                <a:gd name="T6" fmla="*/ 2933 w 2933"/>
                <a:gd name="T7" fmla="*/ 241 h 256"/>
                <a:gd name="T8" fmla="*/ 1469 w 2933"/>
                <a:gd name="T9" fmla="*/ 0 h 256"/>
                <a:gd name="T10" fmla="*/ 0 w 2933"/>
                <a:gd name="T11" fmla="*/ 244 h 256"/>
                <a:gd name="T12" fmla="*/ 2 w 2933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3" h="256">
                  <a:moveTo>
                    <a:pt x="2" y="256"/>
                  </a:moveTo>
                  <a:lnTo>
                    <a:pt x="1469" y="12"/>
                  </a:lnTo>
                  <a:lnTo>
                    <a:pt x="2933" y="254"/>
                  </a:lnTo>
                  <a:lnTo>
                    <a:pt x="2933" y="241"/>
                  </a:lnTo>
                  <a:lnTo>
                    <a:pt x="1469" y="0"/>
                  </a:lnTo>
                  <a:lnTo>
                    <a:pt x="0" y="244"/>
                  </a:lnTo>
                  <a:lnTo>
                    <a:pt x="2" y="2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F881141-EF1F-4AEB-B462-11755A0D5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" y="1147762"/>
              <a:ext cx="4656138" cy="406400"/>
            </a:xfrm>
            <a:custGeom>
              <a:avLst/>
              <a:gdLst>
                <a:gd name="T0" fmla="*/ 2 w 2933"/>
                <a:gd name="T1" fmla="*/ 256 h 256"/>
                <a:gd name="T2" fmla="*/ 1469 w 2933"/>
                <a:gd name="T3" fmla="*/ 12 h 256"/>
                <a:gd name="T4" fmla="*/ 2933 w 2933"/>
                <a:gd name="T5" fmla="*/ 254 h 256"/>
                <a:gd name="T6" fmla="*/ 2933 w 2933"/>
                <a:gd name="T7" fmla="*/ 241 h 256"/>
                <a:gd name="T8" fmla="*/ 1469 w 2933"/>
                <a:gd name="T9" fmla="*/ 0 h 256"/>
                <a:gd name="T10" fmla="*/ 0 w 2933"/>
                <a:gd name="T11" fmla="*/ 244 h 256"/>
                <a:gd name="T12" fmla="*/ 2 w 2933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3" h="256">
                  <a:moveTo>
                    <a:pt x="2" y="256"/>
                  </a:moveTo>
                  <a:lnTo>
                    <a:pt x="1469" y="12"/>
                  </a:lnTo>
                  <a:lnTo>
                    <a:pt x="2933" y="254"/>
                  </a:lnTo>
                  <a:lnTo>
                    <a:pt x="2933" y="241"/>
                  </a:lnTo>
                  <a:lnTo>
                    <a:pt x="1469" y="0"/>
                  </a:lnTo>
                  <a:lnTo>
                    <a:pt x="0" y="244"/>
                  </a:lnTo>
                  <a:lnTo>
                    <a:pt x="2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39301731-6A89-49B5-83D7-A2967D37E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8" y="5364162"/>
              <a:ext cx="103188" cy="166688"/>
            </a:xfrm>
            <a:prstGeom prst="ellipse">
              <a:avLst/>
            </a:prstGeom>
            <a:solidFill>
              <a:srgbClr val="2A4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4112C2B1-BEE8-430C-BED1-7B51E683F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865562"/>
              <a:ext cx="73025" cy="1989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B7A2FC85-0388-4195-9D30-E0AB17F06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865562"/>
              <a:ext cx="73025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9E63271-CD3C-4A15-9623-DE7B3720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1909762"/>
              <a:ext cx="4578350" cy="3557588"/>
            </a:xfrm>
            <a:custGeom>
              <a:avLst/>
              <a:gdLst>
                <a:gd name="T0" fmla="*/ 0 w 2884"/>
                <a:gd name="T1" fmla="*/ 0 h 2241"/>
                <a:gd name="T2" fmla="*/ 0 w 2884"/>
                <a:gd name="T3" fmla="*/ 2241 h 2241"/>
                <a:gd name="T4" fmla="*/ 1316 w 2884"/>
                <a:gd name="T5" fmla="*/ 2241 h 2241"/>
                <a:gd name="T6" fmla="*/ 1881 w 2884"/>
                <a:gd name="T7" fmla="*/ 2241 h 2241"/>
                <a:gd name="T8" fmla="*/ 2884 w 2884"/>
                <a:gd name="T9" fmla="*/ 2241 h 2241"/>
                <a:gd name="T10" fmla="*/ 2884 w 2884"/>
                <a:gd name="T11" fmla="*/ 0 h 2241"/>
                <a:gd name="T12" fmla="*/ 0 w 2884"/>
                <a:gd name="T13" fmla="*/ 0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4" h="2241">
                  <a:moveTo>
                    <a:pt x="0" y="0"/>
                  </a:moveTo>
                  <a:lnTo>
                    <a:pt x="0" y="2241"/>
                  </a:lnTo>
                  <a:lnTo>
                    <a:pt x="1316" y="2241"/>
                  </a:lnTo>
                  <a:lnTo>
                    <a:pt x="1881" y="2241"/>
                  </a:lnTo>
                  <a:lnTo>
                    <a:pt x="2884" y="2241"/>
                  </a:lnTo>
                  <a:lnTo>
                    <a:pt x="28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E073C53-CD27-4734-BA42-05BDF9420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1909762"/>
              <a:ext cx="4578350" cy="3557588"/>
            </a:xfrm>
            <a:custGeom>
              <a:avLst/>
              <a:gdLst>
                <a:gd name="T0" fmla="*/ 0 w 2884"/>
                <a:gd name="T1" fmla="*/ 0 h 2241"/>
                <a:gd name="T2" fmla="*/ 0 w 2884"/>
                <a:gd name="T3" fmla="*/ 2241 h 2241"/>
                <a:gd name="T4" fmla="*/ 1316 w 2884"/>
                <a:gd name="T5" fmla="*/ 2241 h 2241"/>
                <a:gd name="T6" fmla="*/ 1881 w 2884"/>
                <a:gd name="T7" fmla="*/ 2241 h 2241"/>
                <a:gd name="T8" fmla="*/ 2884 w 2884"/>
                <a:gd name="T9" fmla="*/ 2241 h 2241"/>
                <a:gd name="T10" fmla="*/ 2884 w 2884"/>
                <a:gd name="T11" fmla="*/ 0 h 2241"/>
                <a:gd name="T12" fmla="*/ 0 w 2884"/>
                <a:gd name="T13" fmla="*/ 0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4" h="2241">
                  <a:moveTo>
                    <a:pt x="0" y="0"/>
                  </a:moveTo>
                  <a:lnTo>
                    <a:pt x="0" y="2241"/>
                  </a:lnTo>
                  <a:lnTo>
                    <a:pt x="1316" y="2241"/>
                  </a:lnTo>
                  <a:lnTo>
                    <a:pt x="1881" y="2241"/>
                  </a:lnTo>
                  <a:lnTo>
                    <a:pt x="2884" y="2241"/>
                  </a:lnTo>
                  <a:lnTo>
                    <a:pt x="288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C86E77A-1B95-42CE-9E72-AA743474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3" y="5364162"/>
              <a:ext cx="4716463" cy="166688"/>
            </a:xfrm>
            <a:custGeom>
              <a:avLst/>
              <a:gdLst>
                <a:gd name="T0" fmla="*/ 1494 w 2971"/>
                <a:gd name="T1" fmla="*/ 0 h 105"/>
                <a:gd name="T2" fmla="*/ 0 w 2971"/>
                <a:gd name="T3" fmla="*/ 0 h 105"/>
                <a:gd name="T4" fmla="*/ 0 w 2971"/>
                <a:gd name="T5" fmla="*/ 105 h 105"/>
                <a:gd name="T6" fmla="*/ 2971 w 2971"/>
                <a:gd name="T7" fmla="*/ 105 h 105"/>
                <a:gd name="T8" fmla="*/ 2971 w 2971"/>
                <a:gd name="T9" fmla="*/ 0 h 105"/>
                <a:gd name="T10" fmla="*/ 1671 w 2971"/>
                <a:gd name="T11" fmla="*/ 0 h 105"/>
                <a:gd name="T12" fmla="*/ 1494 w 297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1" h="105">
                  <a:moveTo>
                    <a:pt x="149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971" y="105"/>
                  </a:lnTo>
                  <a:lnTo>
                    <a:pt x="2971" y="0"/>
                  </a:lnTo>
                  <a:lnTo>
                    <a:pt x="1671" y="0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0600BE8-C98B-484C-9BC5-F543ADA4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3" y="5364162"/>
              <a:ext cx="4716463" cy="166688"/>
            </a:xfrm>
            <a:custGeom>
              <a:avLst/>
              <a:gdLst>
                <a:gd name="T0" fmla="*/ 1494 w 2971"/>
                <a:gd name="T1" fmla="*/ 0 h 105"/>
                <a:gd name="T2" fmla="*/ 0 w 2971"/>
                <a:gd name="T3" fmla="*/ 0 h 105"/>
                <a:gd name="T4" fmla="*/ 0 w 2971"/>
                <a:gd name="T5" fmla="*/ 105 h 105"/>
                <a:gd name="T6" fmla="*/ 2971 w 2971"/>
                <a:gd name="T7" fmla="*/ 105 h 105"/>
                <a:gd name="T8" fmla="*/ 2971 w 2971"/>
                <a:gd name="T9" fmla="*/ 0 h 105"/>
                <a:gd name="T10" fmla="*/ 1671 w 2971"/>
                <a:gd name="T11" fmla="*/ 0 h 105"/>
                <a:gd name="T12" fmla="*/ 1494 w 297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1" h="105">
                  <a:moveTo>
                    <a:pt x="149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971" y="105"/>
                  </a:lnTo>
                  <a:lnTo>
                    <a:pt x="2971" y="0"/>
                  </a:lnTo>
                  <a:lnTo>
                    <a:pt x="1671" y="0"/>
                  </a:lnTo>
                  <a:lnTo>
                    <a:pt x="1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E225051-EF7E-4F62-A700-04C9E4F61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1917700"/>
              <a:ext cx="4578350" cy="80963"/>
            </a:xfrm>
            <a:custGeom>
              <a:avLst/>
              <a:gdLst>
                <a:gd name="T0" fmla="*/ 2884 w 2884"/>
                <a:gd name="T1" fmla="*/ 0 h 51"/>
                <a:gd name="T2" fmla="*/ 13 w 2884"/>
                <a:gd name="T3" fmla="*/ 0 h 51"/>
                <a:gd name="T4" fmla="*/ 13 w 2884"/>
                <a:gd name="T5" fmla="*/ 0 h 51"/>
                <a:gd name="T6" fmla="*/ 0 w 2884"/>
                <a:gd name="T7" fmla="*/ 0 h 51"/>
                <a:gd name="T8" fmla="*/ 0 w 2884"/>
                <a:gd name="T9" fmla="*/ 51 h 51"/>
                <a:gd name="T10" fmla="*/ 1316 w 2884"/>
                <a:gd name="T11" fmla="*/ 51 h 51"/>
                <a:gd name="T12" fmla="*/ 1881 w 2884"/>
                <a:gd name="T13" fmla="*/ 51 h 51"/>
                <a:gd name="T14" fmla="*/ 2884 w 2884"/>
                <a:gd name="T15" fmla="*/ 51 h 51"/>
                <a:gd name="T16" fmla="*/ 2884 w 288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4" h="51">
                  <a:moveTo>
                    <a:pt x="2884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316" y="51"/>
                  </a:lnTo>
                  <a:lnTo>
                    <a:pt x="1881" y="51"/>
                  </a:lnTo>
                  <a:lnTo>
                    <a:pt x="2884" y="51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AC63A17-FF1F-4411-97AB-29F001BEF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1917700"/>
              <a:ext cx="4578350" cy="80963"/>
            </a:xfrm>
            <a:custGeom>
              <a:avLst/>
              <a:gdLst>
                <a:gd name="T0" fmla="*/ 2884 w 2884"/>
                <a:gd name="T1" fmla="*/ 0 h 51"/>
                <a:gd name="T2" fmla="*/ 13 w 2884"/>
                <a:gd name="T3" fmla="*/ 0 h 51"/>
                <a:gd name="T4" fmla="*/ 13 w 2884"/>
                <a:gd name="T5" fmla="*/ 0 h 51"/>
                <a:gd name="T6" fmla="*/ 0 w 2884"/>
                <a:gd name="T7" fmla="*/ 0 h 51"/>
                <a:gd name="T8" fmla="*/ 0 w 2884"/>
                <a:gd name="T9" fmla="*/ 51 h 51"/>
                <a:gd name="T10" fmla="*/ 1316 w 2884"/>
                <a:gd name="T11" fmla="*/ 51 h 51"/>
                <a:gd name="T12" fmla="*/ 1881 w 2884"/>
                <a:gd name="T13" fmla="*/ 51 h 51"/>
                <a:gd name="T14" fmla="*/ 2884 w 2884"/>
                <a:gd name="T15" fmla="*/ 51 h 51"/>
                <a:gd name="T16" fmla="*/ 2884 w 288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4" h="51">
                  <a:moveTo>
                    <a:pt x="2884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316" y="51"/>
                  </a:lnTo>
                  <a:lnTo>
                    <a:pt x="1881" y="51"/>
                  </a:lnTo>
                  <a:lnTo>
                    <a:pt x="2884" y="51"/>
                  </a:lnTo>
                  <a:lnTo>
                    <a:pt x="28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C60E750-48E0-40BE-98CC-AC5835DEA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5364162"/>
              <a:ext cx="4578350" cy="0"/>
            </a:xfrm>
            <a:custGeom>
              <a:avLst/>
              <a:gdLst>
                <a:gd name="T0" fmla="*/ 2884 w 2884"/>
                <a:gd name="T1" fmla="*/ 1434 w 2884"/>
                <a:gd name="T2" fmla="*/ 0 w 2884"/>
                <a:gd name="T3" fmla="*/ 1434 w 2884"/>
                <a:gd name="T4" fmla="*/ 1611 w 2884"/>
                <a:gd name="T5" fmla="*/ 2884 w 28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884">
                  <a:moveTo>
                    <a:pt x="2884" y="0"/>
                  </a:moveTo>
                  <a:lnTo>
                    <a:pt x="1434" y="0"/>
                  </a:lnTo>
                  <a:lnTo>
                    <a:pt x="0" y="0"/>
                  </a:lnTo>
                  <a:lnTo>
                    <a:pt x="1434" y="0"/>
                  </a:lnTo>
                  <a:lnTo>
                    <a:pt x="1611" y="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E9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E75C1C3-ABD9-479C-AE21-04F63ABA8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5364162"/>
              <a:ext cx="4578350" cy="0"/>
            </a:xfrm>
            <a:custGeom>
              <a:avLst/>
              <a:gdLst>
                <a:gd name="T0" fmla="*/ 2884 w 2884"/>
                <a:gd name="T1" fmla="*/ 1434 w 2884"/>
                <a:gd name="T2" fmla="*/ 0 w 2884"/>
                <a:gd name="T3" fmla="*/ 1434 w 2884"/>
                <a:gd name="T4" fmla="*/ 1611 w 2884"/>
                <a:gd name="T5" fmla="*/ 2884 w 28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884">
                  <a:moveTo>
                    <a:pt x="2884" y="0"/>
                  </a:moveTo>
                  <a:lnTo>
                    <a:pt x="1434" y="0"/>
                  </a:lnTo>
                  <a:lnTo>
                    <a:pt x="0" y="0"/>
                  </a:lnTo>
                  <a:lnTo>
                    <a:pt x="1434" y="0"/>
                  </a:lnTo>
                  <a:lnTo>
                    <a:pt x="1611" y="0"/>
                  </a:lnTo>
                  <a:lnTo>
                    <a:pt x="28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D8E1331-0051-48EE-A01B-D4E26BEF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3" y="5364162"/>
              <a:ext cx="4716463" cy="87313"/>
            </a:xfrm>
            <a:custGeom>
              <a:avLst/>
              <a:gdLst>
                <a:gd name="T0" fmla="*/ 2971 w 2971"/>
                <a:gd name="T1" fmla="*/ 0 h 55"/>
                <a:gd name="T2" fmla="*/ 2944 w 2971"/>
                <a:gd name="T3" fmla="*/ 0 h 55"/>
                <a:gd name="T4" fmla="*/ 1671 w 2971"/>
                <a:gd name="T5" fmla="*/ 0 h 55"/>
                <a:gd name="T6" fmla="*/ 1494 w 2971"/>
                <a:gd name="T7" fmla="*/ 0 h 55"/>
                <a:gd name="T8" fmla="*/ 60 w 2971"/>
                <a:gd name="T9" fmla="*/ 0 h 55"/>
                <a:gd name="T10" fmla="*/ 0 w 2971"/>
                <a:gd name="T11" fmla="*/ 0 h 55"/>
                <a:gd name="T12" fmla="*/ 0 w 2971"/>
                <a:gd name="T13" fmla="*/ 55 h 55"/>
                <a:gd name="T14" fmla="*/ 2971 w 2971"/>
                <a:gd name="T15" fmla="*/ 55 h 55"/>
                <a:gd name="T16" fmla="*/ 2971 w 2971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1" h="55">
                  <a:moveTo>
                    <a:pt x="2971" y="0"/>
                  </a:moveTo>
                  <a:lnTo>
                    <a:pt x="2944" y="0"/>
                  </a:lnTo>
                  <a:lnTo>
                    <a:pt x="1671" y="0"/>
                  </a:lnTo>
                  <a:lnTo>
                    <a:pt x="1494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971" y="55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7EA0C27-DF1F-4B04-882D-67AD98EDB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3" y="5364162"/>
              <a:ext cx="4716463" cy="87313"/>
            </a:xfrm>
            <a:custGeom>
              <a:avLst/>
              <a:gdLst>
                <a:gd name="T0" fmla="*/ 2971 w 2971"/>
                <a:gd name="T1" fmla="*/ 0 h 55"/>
                <a:gd name="T2" fmla="*/ 2944 w 2971"/>
                <a:gd name="T3" fmla="*/ 0 h 55"/>
                <a:gd name="T4" fmla="*/ 1671 w 2971"/>
                <a:gd name="T5" fmla="*/ 0 h 55"/>
                <a:gd name="T6" fmla="*/ 1494 w 2971"/>
                <a:gd name="T7" fmla="*/ 0 h 55"/>
                <a:gd name="T8" fmla="*/ 60 w 2971"/>
                <a:gd name="T9" fmla="*/ 0 h 55"/>
                <a:gd name="T10" fmla="*/ 0 w 2971"/>
                <a:gd name="T11" fmla="*/ 0 h 55"/>
                <a:gd name="T12" fmla="*/ 0 w 2971"/>
                <a:gd name="T13" fmla="*/ 55 h 55"/>
                <a:gd name="T14" fmla="*/ 2971 w 2971"/>
                <a:gd name="T15" fmla="*/ 55 h 55"/>
                <a:gd name="T16" fmla="*/ 2971 w 2971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1" h="55">
                  <a:moveTo>
                    <a:pt x="2971" y="0"/>
                  </a:moveTo>
                  <a:lnTo>
                    <a:pt x="2944" y="0"/>
                  </a:lnTo>
                  <a:lnTo>
                    <a:pt x="1671" y="0"/>
                  </a:lnTo>
                  <a:lnTo>
                    <a:pt x="1494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971" y="55"/>
                  </a:lnTo>
                  <a:lnTo>
                    <a:pt x="29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53A27690-EF1B-4C6C-9561-AF6F39EA1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25" y="5838825"/>
              <a:ext cx="231775" cy="236538"/>
            </a:xfrm>
            <a:prstGeom prst="ellipse">
              <a:avLst/>
            </a:prstGeom>
            <a:noFill/>
            <a:ln w="952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49B14594-D624-4A55-A70F-A18C70507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7200" y="5364162"/>
              <a:ext cx="104775" cy="166688"/>
            </a:xfrm>
            <a:prstGeom prst="ellipse">
              <a:avLst/>
            </a:prstGeom>
            <a:solidFill>
              <a:srgbClr val="2A4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06138AE-D625-42CD-B150-6CF8E4E8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1506537"/>
              <a:ext cx="233363" cy="439738"/>
            </a:xfrm>
            <a:custGeom>
              <a:avLst/>
              <a:gdLst>
                <a:gd name="T0" fmla="*/ 57 w 58"/>
                <a:gd name="T1" fmla="*/ 0 h 110"/>
                <a:gd name="T2" fmla="*/ 34 w 58"/>
                <a:gd name="T3" fmla="*/ 0 h 110"/>
                <a:gd name="T4" fmla="*/ 0 w 58"/>
                <a:gd name="T5" fmla="*/ 55 h 110"/>
                <a:gd name="T6" fmla="*/ 34 w 58"/>
                <a:gd name="T7" fmla="*/ 110 h 110"/>
                <a:gd name="T8" fmla="*/ 58 w 58"/>
                <a:gd name="T9" fmla="*/ 110 h 110"/>
                <a:gd name="T10" fmla="*/ 57 w 58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10">
                  <a:moveTo>
                    <a:pt x="5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25"/>
                    <a:pt x="0" y="55"/>
                  </a:cubicBezTo>
                  <a:cubicBezTo>
                    <a:pt x="0" y="85"/>
                    <a:pt x="15" y="110"/>
                    <a:pt x="34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3A338E8F-F1AB-4188-B404-262BBB732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506537"/>
              <a:ext cx="273050" cy="439738"/>
            </a:xfrm>
            <a:prstGeom prst="ellipse">
              <a:avLst/>
            </a:pr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09875E2-1DC8-40E5-970B-6AFE2D8FE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" y="1538287"/>
              <a:ext cx="4837113" cy="379413"/>
            </a:xfrm>
            <a:custGeom>
              <a:avLst/>
              <a:gdLst>
                <a:gd name="T0" fmla="*/ 1209 w 1209"/>
                <a:gd name="T1" fmla="*/ 0 h 95"/>
                <a:gd name="T2" fmla="*/ 693 w 1209"/>
                <a:gd name="T3" fmla="*/ 0 h 95"/>
                <a:gd name="T4" fmla="*/ 623 w 1209"/>
                <a:gd name="T5" fmla="*/ 0 h 95"/>
                <a:gd name="T6" fmla="*/ 49 w 1209"/>
                <a:gd name="T7" fmla="*/ 0 h 95"/>
                <a:gd name="T8" fmla="*/ 49 w 1209"/>
                <a:gd name="T9" fmla="*/ 0 h 95"/>
                <a:gd name="T10" fmla="*/ 30 w 1209"/>
                <a:gd name="T11" fmla="*/ 0 h 95"/>
                <a:gd name="T12" fmla="*/ 0 w 1209"/>
                <a:gd name="T13" fmla="*/ 48 h 95"/>
                <a:gd name="T14" fmla="*/ 30 w 1209"/>
                <a:gd name="T15" fmla="*/ 95 h 95"/>
                <a:gd name="T16" fmla="*/ 50 w 1209"/>
                <a:gd name="T17" fmla="*/ 95 h 95"/>
                <a:gd name="T18" fmla="*/ 50 w 1209"/>
                <a:gd name="T19" fmla="*/ 95 h 95"/>
                <a:gd name="T20" fmla="*/ 1209 w 1209"/>
                <a:gd name="T21" fmla="*/ 95 h 95"/>
                <a:gd name="T22" fmla="*/ 1209 w 1209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9" h="95">
                  <a:moveTo>
                    <a:pt x="1209" y="0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21"/>
                    <a:pt x="0" y="48"/>
                  </a:cubicBezTo>
                  <a:cubicBezTo>
                    <a:pt x="0" y="74"/>
                    <a:pt x="13" y="95"/>
                    <a:pt x="30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1209" y="95"/>
                    <a:pt x="1209" y="95"/>
                    <a:pt x="1209" y="95"/>
                  </a:cubicBezTo>
                  <a:cubicBezTo>
                    <a:pt x="1209" y="0"/>
                    <a:pt x="1209" y="0"/>
                    <a:pt x="120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2215BB9-C215-432B-A861-23D19F403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225" y="1722437"/>
              <a:ext cx="0" cy="7938"/>
            </a:xfrm>
            <a:custGeom>
              <a:avLst/>
              <a:gdLst>
                <a:gd name="T0" fmla="*/ 1 h 2"/>
                <a:gd name="T1" fmla="*/ 2 h 2"/>
                <a:gd name="T2" fmla="*/ 2 h 2"/>
                <a:gd name="T3" fmla="*/ 1 h 2"/>
                <a:gd name="T4" fmla="*/ 1 h 2"/>
                <a:gd name="T5" fmla="*/ 1 h 2"/>
                <a:gd name="T6" fmla="*/ 1 h 2"/>
                <a:gd name="T7" fmla="*/ 1 h 2"/>
                <a:gd name="T8" fmla="*/ 1 h 2"/>
                <a:gd name="T9" fmla="*/ 1 h 2"/>
                <a:gd name="T10" fmla="*/ 1 h 2"/>
                <a:gd name="T11" fmla="*/ 1 h 2"/>
                <a:gd name="T12" fmla="*/ 1 h 2"/>
                <a:gd name="T13" fmla="*/ 1 h 2"/>
                <a:gd name="T14" fmla="*/ 1 h 2"/>
                <a:gd name="T15" fmla="*/ 1 h 2"/>
                <a:gd name="T16" fmla="*/ 1 h 2"/>
                <a:gd name="T17" fmla="*/ 1 h 2"/>
                <a:gd name="T18" fmla="*/ 1 h 2"/>
                <a:gd name="T19" fmla="*/ 0 h 2"/>
                <a:gd name="T20" fmla="*/ 1 h 2"/>
                <a:gd name="T21" fmla="*/ 0 h 2"/>
                <a:gd name="T22" fmla="*/ 0 h 2"/>
                <a:gd name="T23" fmla="*/ 0 h 2"/>
                <a:gd name="T24" fmla="*/ 0 h 2"/>
                <a:gd name="T25" fmla="*/ 0 h 2"/>
                <a:gd name="T26" fmla="*/ 0 h 2"/>
                <a:gd name="T27" fmla="*/ 0 h 2"/>
                <a:gd name="T28" fmla="*/ 0 h 2"/>
                <a:gd name="T29" fmla="*/ 0 h 2"/>
                <a:gd name="T30" fmla="*/ 0 h 2"/>
                <a:gd name="T31" fmla="*/ 0 h 2"/>
                <a:gd name="T32" fmla="*/ 0 h 2"/>
                <a:gd name="T33" fmla="*/ 0 h 2"/>
                <a:gd name="T34" fmla="*/ 0 h 2"/>
                <a:gd name="T35" fmla="*/ 0 h 2"/>
                <a:gd name="T36" fmla="*/ 0 h 2"/>
                <a:gd name="T37" fmla="*/ 0 h 2"/>
                <a:gd name="T38" fmla="*/ 0 h 2"/>
                <a:gd name="T3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66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B17DF9D-C577-45A8-9A28-B71997EE2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" y="1538287"/>
              <a:ext cx="4837113" cy="200025"/>
            </a:xfrm>
            <a:custGeom>
              <a:avLst/>
              <a:gdLst>
                <a:gd name="T0" fmla="*/ 1209 w 1209"/>
                <a:gd name="T1" fmla="*/ 0 h 50"/>
                <a:gd name="T2" fmla="*/ 1198 w 1209"/>
                <a:gd name="T3" fmla="*/ 0 h 50"/>
                <a:gd name="T4" fmla="*/ 1183 w 1209"/>
                <a:gd name="T5" fmla="*/ 0 h 50"/>
                <a:gd name="T6" fmla="*/ 693 w 1209"/>
                <a:gd name="T7" fmla="*/ 0 h 50"/>
                <a:gd name="T8" fmla="*/ 623 w 1209"/>
                <a:gd name="T9" fmla="*/ 0 h 50"/>
                <a:gd name="T10" fmla="*/ 49 w 1209"/>
                <a:gd name="T11" fmla="*/ 0 h 50"/>
                <a:gd name="T12" fmla="*/ 29 w 1209"/>
                <a:gd name="T13" fmla="*/ 0 h 50"/>
                <a:gd name="T14" fmla="*/ 0 w 1209"/>
                <a:gd name="T15" fmla="*/ 46 h 50"/>
                <a:gd name="T16" fmla="*/ 0 w 1209"/>
                <a:gd name="T17" fmla="*/ 46 h 50"/>
                <a:gd name="T18" fmla="*/ 0 w 1209"/>
                <a:gd name="T19" fmla="*/ 46 h 50"/>
                <a:gd name="T20" fmla="*/ 0 w 1209"/>
                <a:gd name="T21" fmla="*/ 46 h 50"/>
                <a:gd name="T22" fmla="*/ 0 w 1209"/>
                <a:gd name="T23" fmla="*/ 46 h 50"/>
                <a:gd name="T24" fmla="*/ 0 w 1209"/>
                <a:gd name="T25" fmla="*/ 46 h 50"/>
                <a:gd name="T26" fmla="*/ 0 w 1209"/>
                <a:gd name="T27" fmla="*/ 46 h 50"/>
                <a:gd name="T28" fmla="*/ 0 w 1209"/>
                <a:gd name="T29" fmla="*/ 46 h 50"/>
                <a:gd name="T30" fmla="*/ 0 w 1209"/>
                <a:gd name="T31" fmla="*/ 46 h 50"/>
                <a:gd name="T32" fmla="*/ 0 w 1209"/>
                <a:gd name="T33" fmla="*/ 46 h 50"/>
                <a:gd name="T34" fmla="*/ 0 w 1209"/>
                <a:gd name="T35" fmla="*/ 46 h 50"/>
                <a:gd name="T36" fmla="*/ 0 w 1209"/>
                <a:gd name="T37" fmla="*/ 46 h 50"/>
                <a:gd name="T38" fmla="*/ 0 w 1209"/>
                <a:gd name="T39" fmla="*/ 46 h 50"/>
                <a:gd name="T40" fmla="*/ 0 w 1209"/>
                <a:gd name="T41" fmla="*/ 47 h 50"/>
                <a:gd name="T42" fmla="*/ 0 w 1209"/>
                <a:gd name="T43" fmla="*/ 47 h 50"/>
                <a:gd name="T44" fmla="*/ 0 w 1209"/>
                <a:gd name="T45" fmla="*/ 47 h 50"/>
                <a:gd name="T46" fmla="*/ 0 w 1209"/>
                <a:gd name="T47" fmla="*/ 47 h 50"/>
                <a:gd name="T48" fmla="*/ 0 w 1209"/>
                <a:gd name="T49" fmla="*/ 47 h 50"/>
                <a:gd name="T50" fmla="*/ 0 w 1209"/>
                <a:gd name="T51" fmla="*/ 47 h 50"/>
                <a:gd name="T52" fmla="*/ 0 w 1209"/>
                <a:gd name="T53" fmla="*/ 47 h 50"/>
                <a:gd name="T54" fmla="*/ 0 w 1209"/>
                <a:gd name="T55" fmla="*/ 47 h 50"/>
                <a:gd name="T56" fmla="*/ 0 w 1209"/>
                <a:gd name="T57" fmla="*/ 47 h 50"/>
                <a:gd name="T58" fmla="*/ 0 w 1209"/>
                <a:gd name="T59" fmla="*/ 47 h 50"/>
                <a:gd name="T60" fmla="*/ 0 w 1209"/>
                <a:gd name="T61" fmla="*/ 47 h 50"/>
                <a:gd name="T62" fmla="*/ 0 w 1209"/>
                <a:gd name="T63" fmla="*/ 47 h 50"/>
                <a:gd name="T64" fmla="*/ 0 w 1209"/>
                <a:gd name="T65" fmla="*/ 48 h 50"/>
                <a:gd name="T66" fmla="*/ 0 w 1209"/>
                <a:gd name="T67" fmla="*/ 50 h 50"/>
                <a:gd name="T68" fmla="*/ 1209 w 1209"/>
                <a:gd name="T69" fmla="*/ 50 h 50"/>
                <a:gd name="T70" fmla="*/ 1209 w 1209"/>
                <a:gd name="T7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9" h="50">
                  <a:moveTo>
                    <a:pt x="1209" y="0"/>
                  </a:moveTo>
                  <a:cubicBezTo>
                    <a:pt x="1198" y="0"/>
                    <a:pt x="1198" y="0"/>
                    <a:pt x="1198" y="0"/>
                  </a:cubicBezTo>
                  <a:cubicBezTo>
                    <a:pt x="1183" y="0"/>
                    <a:pt x="1183" y="0"/>
                    <a:pt x="1183" y="0"/>
                  </a:cubicBezTo>
                  <a:cubicBezTo>
                    <a:pt x="693" y="0"/>
                    <a:pt x="693" y="0"/>
                    <a:pt x="693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1"/>
                    <a:pt x="1" y="21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0" y="48"/>
                    <a:pt x="0" y="49"/>
                    <a:pt x="0" y="50"/>
                  </a:cubicBezTo>
                  <a:cubicBezTo>
                    <a:pt x="1209" y="50"/>
                    <a:pt x="1209" y="50"/>
                    <a:pt x="1209" y="50"/>
                  </a:cubicBezTo>
                  <a:cubicBezTo>
                    <a:pt x="1209" y="0"/>
                    <a:pt x="1209" y="0"/>
                    <a:pt x="1209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6E28058-F891-4EBB-80A0-2D45F6C63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1506537"/>
              <a:ext cx="231775" cy="439738"/>
            </a:xfrm>
            <a:custGeom>
              <a:avLst/>
              <a:gdLst>
                <a:gd name="T0" fmla="*/ 57 w 58"/>
                <a:gd name="T1" fmla="*/ 0 h 110"/>
                <a:gd name="T2" fmla="*/ 34 w 58"/>
                <a:gd name="T3" fmla="*/ 0 h 110"/>
                <a:gd name="T4" fmla="*/ 0 w 58"/>
                <a:gd name="T5" fmla="*/ 55 h 110"/>
                <a:gd name="T6" fmla="*/ 34 w 58"/>
                <a:gd name="T7" fmla="*/ 110 h 110"/>
                <a:gd name="T8" fmla="*/ 58 w 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0">
                  <a:moveTo>
                    <a:pt x="5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25"/>
                    <a:pt x="0" y="55"/>
                  </a:cubicBezTo>
                  <a:cubicBezTo>
                    <a:pt x="0" y="85"/>
                    <a:pt x="15" y="110"/>
                    <a:pt x="34" y="110"/>
                  </a:cubicBezTo>
                  <a:cubicBezTo>
                    <a:pt x="58" y="110"/>
                    <a:pt x="58" y="110"/>
                    <a:pt x="58" y="110"/>
                  </a:cubicBezTo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387DD45F-168E-43D8-9AC4-5C24D7B6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3075" y="1506537"/>
              <a:ext cx="273050" cy="439738"/>
            </a:xfrm>
            <a:prstGeom prst="ellipse">
              <a:avLst/>
            </a:prstGeom>
            <a:solidFill>
              <a:srgbClr val="565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24AE35D-E2D4-4A54-8E7B-07872FC98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463" y="1130300"/>
              <a:ext cx="120650" cy="1206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2F4B895-C733-4329-AAFD-EDEEBA90556F}"/>
              </a:ext>
            </a:extLst>
          </p:cNvPr>
          <p:cNvGrpSpPr/>
          <p:nvPr/>
        </p:nvGrpSpPr>
        <p:grpSpPr>
          <a:xfrm>
            <a:off x="4808081" y="2378873"/>
            <a:ext cx="2571987" cy="2571988"/>
            <a:chOff x="4438650" y="1985901"/>
            <a:chExt cx="3314700" cy="3314700"/>
          </a:xfrm>
        </p:grpSpPr>
        <p:sp>
          <p:nvSpPr>
            <p:cNvPr id="33" name="圆: 空心 32">
              <a:extLst>
                <a:ext uri="{FF2B5EF4-FFF2-40B4-BE49-F238E27FC236}">
                  <a16:creationId xmlns:a16="http://schemas.microsoft.com/office/drawing/2014/main" id="{C039C367-837C-4C5E-B815-62486EFE27E4}"/>
                </a:ext>
              </a:extLst>
            </p:cNvPr>
            <p:cNvSpPr>
              <a:spLocks/>
            </p:cNvSpPr>
            <p:nvPr/>
          </p:nvSpPr>
          <p:spPr>
            <a:xfrm>
              <a:off x="4438650" y="1985901"/>
              <a:ext cx="3314700" cy="3314700"/>
            </a:xfrm>
            <a:prstGeom prst="donut">
              <a:avLst>
                <a:gd name="adj" fmla="val 29643"/>
              </a:avLst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26D8A8D-2CEB-4A5F-A075-F8FE4699E539}"/>
                </a:ext>
              </a:extLst>
            </p:cNvPr>
            <p:cNvSpPr>
              <a:spLocks/>
            </p:cNvSpPr>
            <p:nvPr/>
          </p:nvSpPr>
          <p:spPr>
            <a:xfrm flipH="1">
              <a:off x="4778941" y="2326194"/>
              <a:ext cx="2634117" cy="263411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b="1" dirty="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7F7F984-BD7B-4A3D-93F9-81E95FAB67B3}"/>
              </a:ext>
            </a:extLst>
          </p:cNvPr>
          <p:cNvGrpSpPr/>
          <p:nvPr/>
        </p:nvGrpSpPr>
        <p:grpSpPr>
          <a:xfrm>
            <a:off x="4944993" y="2420140"/>
            <a:ext cx="588048" cy="588044"/>
            <a:chOff x="4944993" y="2420140"/>
            <a:chExt cx="588048" cy="588044"/>
          </a:xfrm>
        </p:grpSpPr>
        <p:sp>
          <p:nvSpPr>
            <p:cNvPr id="36" name="îSḻídê">
              <a:extLst>
                <a:ext uri="{FF2B5EF4-FFF2-40B4-BE49-F238E27FC236}">
                  <a16:creationId xmlns:a16="http://schemas.microsoft.com/office/drawing/2014/main" id="{3D1BDD5C-3AA3-4C8F-9045-84160522C6D0}"/>
                </a:ext>
              </a:extLst>
            </p:cNvPr>
            <p:cNvSpPr/>
            <p:nvPr/>
          </p:nvSpPr>
          <p:spPr>
            <a:xfrm>
              <a:off x="4944993" y="2420140"/>
              <a:ext cx="588048" cy="5880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iş1iḋe" title="ry6MHxwOH8WsTKLSa514qPVJnvhhWFnRDjZGIbRZNsFBp">
              <a:extLst>
                <a:ext uri="{FF2B5EF4-FFF2-40B4-BE49-F238E27FC236}">
                  <a16:creationId xmlns:a16="http://schemas.microsoft.com/office/drawing/2014/main" id="{5BE92E5D-BAB6-496A-A91A-9F22A9D3C727}"/>
                </a:ext>
              </a:extLst>
            </p:cNvPr>
            <p:cNvSpPr/>
            <p:nvPr/>
          </p:nvSpPr>
          <p:spPr bwMode="auto">
            <a:xfrm>
              <a:off x="5082102" y="2600652"/>
              <a:ext cx="313822" cy="227016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C6212F9-1380-497C-BEAF-9A660B33F60F}"/>
              </a:ext>
            </a:extLst>
          </p:cNvPr>
          <p:cNvGrpSpPr/>
          <p:nvPr/>
        </p:nvGrpSpPr>
        <p:grpSpPr>
          <a:xfrm>
            <a:off x="4944993" y="4244199"/>
            <a:ext cx="588048" cy="588044"/>
            <a:chOff x="4944993" y="4244199"/>
            <a:chExt cx="588048" cy="588044"/>
          </a:xfrm>
        </p:grpSpPr>
        <p:sp>
          <p:nvSpPr>
            <p:cNvPr id="39" name="ïšļîḑê">
              <a:extLst>
                <a:ext uri="{FF2B5EF4-FFF2-40B4-BE49-F238E27FC236}">
                  <a16:creationId xmlns:a16="http://schemas.microsoft.com/office/drawing/2014/main" id="{23F43402-D650-4B99-AB6B-451BC27E23FD}"/>
                </a:ext>
              </a:extLst>
            </p:cNvPr>
            <p:cNvSpPr/>
            <p:nvPr/>
          </p:nvSpPr>
          <p:spPr>
            <a:xfrm>
              <a:off x="4944993" y="4244199"/>
              <a:ext cx="588048" cy="5880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ïṥľîdé" title="ry6MHxwOH8WsTKLSa514qPVJnvhhWFnRDjZGIbRZNsFBp">
              <a:extLst>
                <a:ext uri="{FF2B5EF4-FFF2-40B4-BE49-F238E27FC236}">
                  <a16:creationId xmlns:a16="http://schemas.microsoft.com/office/drawing/2014/main" id="{C672BC44-6BD5-4821-A254-9832C87C032D}"/>
                </a:ext>
              </a:extLst>
            </p:cNvPr>
            <p:cNvSpPr/>
            <p:nvPr/>
          </p:nvSpPr>
          <p:spPr bwMode="auto">
            <a:xfrm>
              <a:off x="5082102" y="4424711"/>
              <a:ext cx="313822" cy="227016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187E2C2-BB0F-4F4D-85FB-59C1C978D7E7}"/>
              </a:ext>
            </a:extLst>
          </p:cNvPr>
          <p:cNvGrpSpPr/>
          <p:nvPr/>
        </p:nvGrpSpPr>
        <p:grpSpPr>
          <a:xfrm>
            <a:off x="6537332" y="2391379"/>
            <a:ext cx="588048" cy="588044"/>
            <a:chOff x="6716059" y="2391379"/>
            <a:chExt cx="588048" cy="588044"/>
          </a:xfrm>
        </p:grpSpPr>
        <p:sp>
          <p:nvSpPr>
            <p:cNvPr id="42" name="í$ľíḓè">
              <a:extLst>
                <a:ext uri="{FF2B5EF4-FFF2-40B4-BE49-F238E27FC236}">
                  <a16:creationId xmlns:a16="http://schemas.microsoft.com/office/drawing/2014/main" id="{781FAA56-7D51-40B3-BA22-6930A728DF33}"/>
                </a:ext>
              </a:extLst>
            </p:cNvPr>
            <p:cNvSpPr/>
            <p:nvPr/>
          </p:nvSpPr>
          <p:spPr>
            <a:xfrm>
              <a:off x="6716059" y="2391379"/>
              <a:ext cx="588048" cy="5880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43" name="ïṥ1ïḍe" title="ry6MHxwOH8WsTKLSa514qPVJnvhhWFnRDjZGIbRZNsFBp">
              <a:extLst>
                <a:ext uri="{FF2B5EF4-FFF2-40B4-BE49-F238E27FC236}">
                  <a16:creationId xmlns:a16="http://schemas.microsoft.com/office/drawing/2014/main" id="{47A5B9CF-E045-4FEB-8E39-6AB0CC579723}"/>
                </a:ext>
              </a:extLst>
            </p:cNvPr>
            <p:cNvSpPr/>
            <p:nvPr/>
          </p:nvSpPr>
          <p:spPr bwMode="auto">
            <a:xfrm>
              <a:off x="6853168" y="2571890"/>
              <a:ext cx="313822" cy="227016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9222BA0-7BC3-403E-9229-8747554FB748}"/>
              </a:ext>
            </a:extLst>
          </p:cNvPr>
          <p:cNvGrpSpPr/>
          <p:nvPr/>
        </p:nvGrpSpPr>
        <p:grpSpPr>
          <a:xfrm>
            <a:off x="4572485" y="3343286"/>
            <a:ext cx="588048" cy="588044"/>
            <a:chOff x="4572485" y="3343286"/>
            <a:chExt cx="588048" cy="588044"/>
          </a:xfrm>
        </p:grpSpPr>
        <p:sp>
          <p:nvSpPr>
            <p:cNvPr id="45" name="iṣ1iḋe">
              <a:extLst>
                <a:ext uri="{FF2B5EF4-FFF2-40B4-BE49-F238E27FC236}">
                  <a16:creationId xmlns:a16="http://schemas.microsoft.com/office/drawing/2014/main" id="{7CDEBAD5-0DE5-44EC-95E7-BDEA446855E8}"/>
                </a:ext>
              </a:extLst>
            </p:cNvPr>
            <p:cNvSpPr/>
            <p:nvPr/>
          </p:nvSpPr>
          <p:spPr>
            <a:xfrm>
              <a:off x="4572485" y="3343286"/>
              <a:ext cx="588048" cy="5880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íṣľíďé" title="ry6MHxwOH8WsTKLSa514qPVJnvhhWFnRDjZGIbRZNsFBp">
              <a:extLst>
                <a:ext uri="{FF2B5EF4-FFF2-40B4-BE49-F238E27FC236}">
                  <a16:creationId xmlns:a16="http://schemas.microsoft.com/office/drawing/2014/main" id="{D8B76ECA-E126-4843-AB41-1BB12B305A43}"/>
                </a:ext>
              </a:extLst>
            </p:cNvPr>
            <p:cNvSpPr/>
            <p:nvPr/>
          </p:nvSpPr>
          <p:spPr bwMode="auto">
            <a:xfrm>
              <a:off x="4709594" y="3523797"/>
              <a:ext cx="313822" cy="227016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52F75A3-3FAC-47D7-BD3F-5C624060F18B}"/>
              </a:ext>
            </a:extLst>
          </p:cNvPr>
          <p:cNvGrpSpPr/>
          <p:nvPr/>
        </p:nvGrpSpPr>
        <p:grpSpPr>
          <a:xfrm>
            <a:off x="6537332" y="4272961"/>
            <a:ext cx="588048" cy="588044"/>
            <a:chOff x="6716059" y="4272961"/>
            <a:chExt cx="588048" cy="588044"/>
          </a:xfrm>
        </p:grpSpPr>
        <p:sp>
          <p:nvSpPr>
            <p:cNvPr id="48" name="íṥľíḋê">
              <a:extLst>
                <a:ext uri="{FF2B5EF4-FFF2-40B4-BE49-F238E27FC236}">
                  <a16:creationId xmlns:a16="http://schemas.microsoft.com/office/drawing/2014/main" id="{BBE78F94-C551-4C2E-9F44-3FBB095043EF}"/>
                </a:ext>
              </a:extLst>
            </p:cNvPr>
            <p:cNvSpPr/>
            <p:nvPr/>
          </p:nvSpPr>
          <p:spPr>
            <a:xfrm>
              <a:off x="6716059" y="4272961"/>
              <a:ext cx="588048" cy="5880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íṣ1iḋe" title="ry6MHxwOH8WsTKLSa514qPVJnvhhWFnRDjZGIbRZNsFBp">
              <a:extLst>
                <a:ext uri="{FF2B5EF4-FFF2-40B4-BE49-F238E27FC236}">
                  <a16:creationId xmlns:a16="http://schemas.microsoft.com/office/drawing/2014/main" id="{07D5E2EE-7098-40C8-9BE3-B19DC685EBBD}"/>
                </a:ext>
              </a:extLst>
            </p:cNvPr>
            <p:cNvSpPr/>
            <p:nvPr/>
          </p:nvSpPr>
          <p:spPr bwMode="auto">
            <a:xfrm>
              <a:off x="6853168" y="4453472"/>
              <a:ext cx="313822" cy="227016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246C8EA-D951-44CF-AD1C-81E37AFC8428}"/>
              </a:ext>
            </a:extLst>
          </p:cNvPr>
          <p:cNvGrpSpPr/>
          <p:nvPr/>
        </p:nvGrpSpPr>
        <p:grpSpPr>
          <a:xfrm>
            <a:off x="6932244" y="3343286"/>
            <a:ext cx="588048" cy="588044"/>
            <a:chOff x="7007809" y="3343286"/>
            <a:chExt cx="588048" cy="588044"/>
          </a:xfrm>
        </p:grpSpPr>
        <p:sp>
          <p:nvSpPr>
            <p:cNvPr id="51" name="iṥļíḋè">
              <a:extLst>
                <a:ext uri="{FF2B5EF4-FFF2-40B4-BE49-F238E27FC236}">
                  <a16:creationId xmlns:a16="http://schemas.microsoft.com/office/drawing/2014/main" id="{7728937D-4395-4F55-8B22-6F9FBB783BFE}"/>
                </a:ext>
              </a:extLst>
            </p:cNvPr>
            <p:cNvSpPr/>
            <p:nvPr/>
          </p:nvSpPr>
          <p:spPr>
            <a:xfrm>
              <a:off x="7007809" y="3343286"/>
              <a:ext cx="588048" cy="5880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íśḻiḑê" title="ry6MHxwOH8WsTKLSa514qPVJnvhhWFnRDjZGIbRZNsFBp">
              <a:extLst>
                <a:ext uri="{FF2B5EF4-FFF2-40B4-BE49-F238E27FC236}">
                  <a16:creationId xmlns:a16="http://schemas.microsoft.com/office/drawing/2014/main" id="{106A3FCD-0F76-400A-98C5-56013E0A8932}"/>
                </a:ext>
              </a:extLst>
            </p:cNvPr>
            <p:cNvSpPr/>
            <p:nvPr/>
          </p:nvSpPr>
          <p:spPr bwMode="auto">
            <a:xfrm>
              <a:off x="7144917" y="3523797"/>
              <a:ext cx="313822" cy="227016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02F8654-CDDB-46C4-B63A-02669F0F995E}"/>
              </a:ext>
            </a:extLst>
          </p:cNvPr>
          <p:cNvGrpSpPr/>
          <p:nvPr/>
        </p:nvGrpSpPr>
        <p:grpSpPr>
          <a:xfrm>
            <a:off x="660400" y="1730825"/>
            <a:ext cx="3011174" cy="3802750"/>
            <a:chOff x="8507726" y="1781570"/>
            <a:chExt cx="3011174" cy="3802750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8FAAF9E-2D2E-48D4-BFB3-6430799D969A}"/>
                </a:ext>
              </a:extLst>
            </p:cNvPr>
            <p:cNvGrpSpPr/>
            <p:nvPr/>
          </p:nvGrpSpPr>
          <p:grpSpPr>
            <a:xfrm>
              <a:off x="8507726" y="1781570"/>
              <a:ext cx="3011174" cy="1017430"/>
              <a:chOff x="8661000" y="1781570"/>
              <a:chExt cx="2295000" cy="1017430"/>
            </a:xfrm>
          </p:grpSpPr>
          <p:sp>
            <p:nvSpPr>
              <p:cNvPr id="61" name="Shape 1448">
                <a:extLst>
                  <a:ext uri="{FF2B5EF4-FFF2-40B4-BE49-F238E27FC236}">
                    <a16:creationId xmlns:a16="http://schemas.microsoft.com/office/drawing/2014/main" id="{771A8A92-B46F-45B4-B430-3BAC18FFBA01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6800" rIns="90000" bIns="46800" anchor="t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62" name="Shape 1450">
                <a:extLst>
                  <a:ext uri="{FF2B5EF4-FFF2-40B4-BE49-F238E27FC236}">
                    <a16:creationId xmlns:a16="http://schemas.microsoft.com/office/drawing/2014/main" id="{DD5E1C13-9E82-466E-8C36-C84C140AE960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CE9A5A0F-375B-43CC-9296-ED63AD9B0C01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59" name="Shape 1448">
                <a:extLst>
                  <a:ext uri="{FF2B5EF4-FFF2-40B4-BE49-F238E27FC236}">
                    <a16:creationId xmlns:a16="http://schemas.microsoft.com/office/drawing/2014/main" id="{285524CB-9D89-42B3-B8A3-DFD4C93CD402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lIns="90000" tIns="46800" rIns="90000" bIns="46800" anchor="t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olidFill>
                      <a:schemeClr val="bg1"/>
                    </a:solidFill>
                    <a:sym typeface="Calibri"/>
                  </a:rPr>
                  <a:t>Text here</a:t>
                </a:r>
              </a:p>
            </p:txBody>
          </p:sp>
          <p:sp>
            <p:nvSpPr>
              <p:cNvPr id="60" name="Shape 1450">
                <a:extLst>
                  <a:ext uri="{FF2B5EF4-FFF2-40B4-BE49-F238E27FC236}">
                    <a16:creationId xmlns:a16="http://schemas.microsoft.com/office/drawing/2014/main" id="{8C901745-0766-41DA-B4E6-2B59B39CB59F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0007A523-4ACE-48CD-81E0-ACD159FD1672}"/>
                </a:ext>
              </a:extLst>
            </p:cNvPr>
            <p:cNvGrpSpPr/>
            <p:nvPr/>
          </p:nvGrpSpPr>
          <p:grpSpPr>
            <a:xfrm>
              <a:off x="8507726" y="4566890"/>
              <a:ext cx="3011174" cy="1017430"/>
              <a:chOff x="8661000" y="1781570"/>
              <a:chExt cx="2295000" cy="1017430"/>
            </a:xfrm>
          </p:grpSpPr>
          <p:sp>
            <p:nvSpPr>
              <p:cNvPr id="57" name="Shape 1448">
                <a:extLst>
                  <a:ext uri="{FF2B5EF4-FFF2-40B4-BE49-F238E27FC236}">
                    <a16:creationId xmlns:a16="http://schemas.microsoft.com/office/drawing/2014/main" id="{A24C5903-4670-4791-8B29-69C9110B9070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6800" rIns="90000" bIns="46800" anchor="t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58" name="Shape 1450">
                <a:extLst>
                  <a:ext uri="{FF2B5EF4-FFF2-40B4-BE49-F238E27FC236}">
                    <a16:creationId xmlns:a16="http://schemas.microsoft.com/office/drawing/2014/main" id="{06CD2679-4E1A-430F-97DD-693920D50511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133C255-DE55-43AC-93F0-037518F119F5}"/>
              </a:ext>
            </a:extLst>
          </p:cNvPr>
          <p:cNvGrpSpPr/>
          <p:nvPr/>
        </p:nvGrpSpPr>
        <p:grpSpPr>
          <a:xfrm>
            <a:off x="8508948" y="1730825"/>
            <a:ext cx="3011174" cy="3802750"/>
            <a:chOff x="8507726" y="1781570"/>
            <a:chExt cx="3011174" cy="3802750"/>
          </a:xfrm>
          <a:noFill/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B0D18DF3-3956-4C37-8DFF-DEEE40DF54F1}"/>
                </a:ext>
              </a:extLst>
            </p:cNvPr>
            <p:cNvGrpSpPr/>
            <p:nvPr/>
          </p:nvGrpSpPr>
          <p:grpSpPr>
            <a:xfrm>
              <a:off x="8507726" y="1781570"/>
              <a:ext cx="3011174" cy="1017430"/>
              <a:chOff x="8661000" y="1781570"/>
              <a:chExt cx="2295000" cy="1017430"/>
            </a:xfrm>
            <a:grpFill/>
          </p:grpSpPr>
          <p:sp>
            <p:nvSpPr>
              <p:cNvPr id="71" name="Shape 1448">
                <a:extLst>
                  <a:ext uri="{FF2B5EF4-FFF2-40B4-BE49-F238E27FC236}">
                    <a16:creationId xmlns:a16="http://schemas.microsoft.com/office/drawing/2014/main" id="{340696E1-A648-42D4-B11D-02F77E942889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90000" tIns="46800" rIns="90000" bIns="46800" anchor="t" anchorCtr="0">
                <a:normAutofit lnSpcReduction="10000"/>
              </a:bodyPr>
              <a:lstStyle/>
              <a:p>
                <a:pPr algn="r"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72" name="Shape 1450">
                <a:extLst>
                  <a:ext uri="{FF2B5EF4-FFF2-40B4-BE49-F238E27FC236}">
                    <a16:creationId xmlns:a16="http://schemas.microsoft.com/office/drawing/2014/main" id="{A1F61C68-F96A-4B5F-A8D7-E01FE1355453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0000" tIns="46800" rIns="90000" bIns="4680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13808F3B-C4EA-4157-9EBB-4100F555B9DB}"/>
                </a:ext>
              </a:extLst>
            </p:cNvPr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  <a:grpFill/>
          </p:grpSpPr>
          <p:sp>
            <p:nvSpPr>
              <p:cNvPr id="69" name="Shape 1448">
                <a:extLst>
                  <a:ext uri="{FF2B5EF4-FFF2-40B4-BE49-F238E27FC236}">
                    <a16:creationId xmlns:a16="http://schemas.microsoft.com/office/drawing/2014/main" id="{F5444BB4-F41C-4416-83B7-71B40CC41C85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90000" tIns="46800" rIns="90000" bIns="46800" anchor="t" anchorCtr="0">
                <a:normAutofit lnSpcReduction="10000"/>
              </a:bodyPr>
              <a:lstStyle/>
              <a:p>
                <a:pPr algn="r"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70" name="Shape 1450">
                <a:extLst>
                  <a:ext uri="{FF2B5EF4-FFF2-40B4-BE49-F238E27FC236}">
                    <a16:creationId xmlns:a16="http://schemas.microsoft.com/office/drawing/2014/main" id="{01A6E8B7-C710-499A-AD1C-17437615FC23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0000" tIns="46800" rIns="90000" bIns="4680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A48BD76F-F30F-4B87-895B-0632A11DF4E1}"/>
                </a:ext>
              </a:extLst>
            </p:cNvPr>
            <p:cNvGrpSpPr/>
            <p:nvPr/>
          </p:nvGrpSpPr>
          <p:grpSpPr>
            <a:xfrm>
              <a:off x="8507726" y="4566890"/>
              <a:ext cx="3011174" cy="1017430"/>
              <a:chOff x="8661000" y="1781570"/>
              <a:chExt cx="2295000" cy="1017430"/>
            </a:xfrm>
            <a:grpFill/>
          </p:grpSpPr>
          <p:sp>
            <p:nvSpPr>
              <p:cNvPr id="67" name="Shape 1448">
                <a:extLst>
                  <a:ext uri="{FF2B5EF4-FFF2-40B4-BE49-F238E27FC236}">
                    <a16:creationId xmlns:a16="http://schemas.microsoft.com/office/drawing/2014/main" id="{5E000D8C-0C12-4F35-97C1-F985D390A7F2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90000" tIns="46800" rIns="90000" bIns="46800" anchor="t" anchorCtr="0">
                <a:normAutofit lnSpcReduction="10000"/>
              </a:bodyPr>
              <a:lstStyle/>
              <a:p>
                <a:pPr algn="r">
                  <a:buSzPct val="25000"/>
                </a:pPr>
                <a:r>
                  <a:rPr lang="de-DE" sz="2000" b="1" dirty="0">
                    <a:sym typeface="Calibri"/>
                  </a:rPr>
                  <a:t>Text here</a:t>
                </a:r>
              </a:p>
            </p:txBody>
          </p:sp>
          <p:sp>
            <p:nvSpPr>
              <p:cNvPr id="68" name="Shape 1450">
                <a:extLst>
                  <a:ext uri="{FF2B5EF4-FFF2-40B4-BE49-F238E27FC236}">
                    <a16:creationId xmlns:a16="http://schemas.microsoft.com/office/drawing/2014/main" id="{B782853D-488C-42A9-8991-92F081806B1C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0000" tIns="46800" rIns="90000" bIns="4680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 dirty="0">
                    <a:ea typeface="Calibri"/>
                    <a:cs typeface="Calibri"/>
                    <a:sym typeface="Calibri"/>
                  </a:rPr>
                  <a:t>Copy paste fonts. Choose the only option to retain text.…</a:t>
                </a:r>
                <a:r>
                  <a:rPr lang="de-DE" sz="1200" dirty="0"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9127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8B1F46-CBCC-4ED5-BB06-AA889897C0E4}"/>
              </a:ext>
            </a:extLst>
          </p:cNvPr>
          <p:cNvSpPr txBox="1"/>
          <p:nvPr/>
        </p:nvSpPr>
        <p:spPr>
          <a:xfrm>
            <a:off x="2700615" y="2869950"/>
            <a:ext cx="470900" cy="40943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/06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6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grpSp>
        <p:nvGrpSpPr>
          <p:cNvPr id="5" name="fe7d6a2a-6b39-48c2-bebb-d7b41482bc5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38DE7C3-52DC-4BE2-A8C2-E1D08B5AAF4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46697"/>
            <a:ext cx="10850563" cy="5044486"/>
            <a:chOff x="669925" y="1146697"/>
            <a:chExt cx="10850563" cy="5044486"/>
          </a:xfrm>
        </p:grpSpPr>
        <p:grpSp>
          <p:nvGrpSpPr>
            <p:cNvPr id="6" name="ïŝliḍé">
              <a:extLst>
                <a:ext uri="{FF2B5EF4-FFF2-40B4-BE49-F238E27FC236}">
                  <a16:creationId xmlns:a16="http://schemas.microsoft.com/office/drawing/2014/main" id="{550B1286-846E-4630-BF35-78B9565C74C0}"/>
                </a:ext>
              </a:extLst>
            </p:cNvPr>
            <p:cNvGrpSpPr/>
            <p:nvPr/>
          </p:nvGrpSpPr>
          <p:grpSpPr>
            <a:xfrm>
              <a:off x="4185284" y="1600200"/>
              <a:ext cx="3821434" cy="4076696"/>
              <a:chOff x="7041000" y="1424253"/>
              <a:chExt cx="4151293" cy="4428595"/>
            </a:xfrm>
          </p:grpSpPr>
          <p:sp>
            <p:nvSpPr>
              <p:cNvPr id="17" name="isļíḓê">
                <a:extLst>
                  <a:ext uri="{FF2B5EF4-FFF2-40B4-BE49-F238E27FC236}">
                    <a16:creationId xmlns:a16="http://schemas.microsoft.com/office/drawing/2014/main" id="{2DA8B55E-9FE7-48B5-81AB-0ADDAE2B498C}"/>
                  </a:ext>
                </a:extLst>
              </p:cNvPr>
              <p:cNvSpPr/>
              <p:nvPr/>
            </p:nvSpPr>
            <p:spPr bwMode="auto">
              <a:xfrm>
                <a:off x="7649834" y="2400933"/>
                <a:ext cx="560986" cy="346827"/>
              </a:xfrm>
              <a:custGeom>
                <a:avLst/>
                <a:gdLst>
                  <a:gd name="T0" fmla="*/ 73 w 85"/>
                  <a:gd name="T1" fmla="*/ 48 h 53"/>
                  <a:gd name="T2" fmla="*/ 52 w 85"/>
                  <a:gd name="T3" fmla="*/ 15 h 53"/>
                  <a:gd name="T4" fmla="*/ 0 w 85"/>
                  <a:gd name="T5" fmla="*/ 0 h 53"/>
                  <a:gd name="T6" fmla="*/ 27 w 85"/>
                  <a:gd name="T7" fmla="*/ 38 h 53"/>
                  <a:gd name="T8" fmla="*/ 54 w 85"/>
                  <a:gd name="T9" fmla="*/ 45 h 53"/>
                  <a:gd name="T10" fmla="*/ 85 w 85"/>
                  <a:gd name="T11" fmla="*/ 53 h 53"/>
                  <a:gd name="T12" fmla="*/ 73 w 85"/>
                  <a:gd name="T13" fmla="*/ 48 h 53"/>
                  <a:gd name="T14" fmla="*/ 73 w 85"/>
                  <a:gd name="T1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53">
                    <a:moveTo>
                      <a:pt x="73" y="48"/>
                    </a:moveTo>
                    <a:cubicBezTo>
                      <a:pt x="62" y="41"/>
                      <a:pt x="55" y="28"/>
                      <a:pt x="52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12" y="31"/>
                      <a:pt x="27" y="38"/>
                    </a:cubicBezTo>
                    <a:cubicBezTo>
                      <a:pt x="36" y="41"/>
                      <a:pt x="45" y="43"/>
                      <a:pt x="54" y="45"/>
                    </a:cubicBezTo>
                    <a:cubicBezTo>
                      <a:pt x="64" y="48"/>
                      <a:pt x="74" y="51"/>
                      <a:pt x="85" y="53"/>
                    </a:cubicBezTo>
                    <a:cubicBezTo>
                      <a:pt x="81" y="52"/>
                      <a:pt x="77" y="51"/>
                      <a:pt x="73" y="48"/>
                    </a:cubicBezTo>
                    <a:cubicBezTo>
                      <a:pt x="70" y="46"/>
                      <a:pt x="77" y="51"/>
                      <a:pt x="73" y="4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" name="íṡlîďé">
                <a:extLst>
                  <a:ext uri="{FF2B5EF4-FFF2-40B4-BE49-F238E27FC236}">
                    <a16:creationId xmlns:a16="http://schemas.microsoft.com/office/drawing/2014/main" id="{D1CBB4D3-3772-4488-A5FC-49C5DAB17B56}"/>
                  </a:ext>
                </a:extLst>
              </p:cNvPr>
              <p:cNvSpPr/>
              <p:nvPr/>
            </p:nvSpPr>
            <p:spPr bwMode="auto">
              <a:xfrm>
                <a:off x="7351191" y="5157557"/>
                <a:ext cx="641834" cy="204498"/>
              </a:xfrm>
              <a:custGeom>
                <a:avLst/>
                <a:gdLst>
                  <a:gd name="T0" fmla="*/ 43 w 97"/>
                  <a:gd name="T1" fmla="*/ 0 h 31"/>
                  <a:gd name="T2" fmla="*/ 0 w 97"/>
                  <a:gd name="T3" fmla="*/ 29 h 31"/>
                  <a:gd name="T4" fmla="*/ 57 w 97"/>
                  <a:gd name="T5" fmla="*/ 31 h 31"/>
                  <a:gd name="T6" fmla="*/ 97 w 97"/>
                  <a:gd name="T7" fmla="*/ 3 h 31"/>
                  <a:gd name="T8" fmla="*/ 43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43" y="0"/>
                    </a:moveTo>
                    <a:cubicBezTo>
                      <a:pt x="34" y="16"/>
                      <a:pt x="19" y="30"/>
                      <a:pt x="0" y="29"/>
                    </a:cubicBezTo>
                    <a:cubicBezTo>
                      <a:pt x="19" y="30"/>
                      <a:pt x="38" y="31"/>
                      <a:pt x="57" y="31"/>
                    </a:cubicBezTo>
                    <a:cubicBezTo>
                      <a:pt x="75" y="30"/>
                      <a:pt x="89" y="17"/>
                      <a:pt x="97" y="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" name="iṣlîdè">
                <a:extLst>
                  <a:ext uri="{FF2B5EF4-FFF2-40B4-BE49-F238E27FC236}">
                    <a16:creationId xmlns:a16="http://schemas.microsoft.com/office/drawing/2014/main" id="{36107426-DB3D-4D09-AE01-9943E8C661A0}"/>
                  </a:ext>
                </a:extLst>
              </p:cNvPr>
              <p:cNvSpPr/>
              <p:nvPr/>
            </p:nvSpPr>
            <p:spPr bwMode="auto">
              <a:xfrm>
                <a:off x="7575585" y="3493766"/>
                <a:ext cx="721032" cy="714923"/>
              </a:xfrm>
              <a:custGeom>
                <a:avLst/>
                <a:gdLst>
                  <a:gd name="T0" fmla="*/ 108 w 109"/>
                  <a:gd name="T1" fmla="*/ 99 h 109"/>
                  <a:gd name="T2" fmla="*/ 72 w 109"/>
                  <a:gd name="T3" fmla="*/ 10 h 109"/>
                  <a:gd name="T4" fmla="*/ 18 w 109"/>
                  <a:gd name="T5" fmla="*/ 0 h 109"/>
                  <a:gd name="T6" fmla="*/ 41 w 109"/>
                  <a:gd name="T7" fmla="*/ 101 h 109"/>
                  <a:gd name="T8" fmla="*/ 60 w 109"/>
                  <a:gd name="T9" fmla="*/ 102 h 109"/>
                  <a:gd name="T10" fmla="*/ 65 w 109"/>
                  <a:gd name="T11" fmla="*/ 104 h 109"/>
                  <a:gd name="T12" fmla="*/ 109 w 109"/>
                  <a:gd name="T13" fmla="*/ 99 h 109"/>
                  <a:gd name="T14" fmla="*/ 108 w 109"/>
                  <a:gd name="T15" fmla="*/ 99 h 109"/>
                  <a:gd name="T16" fmla="*/ 108 w 109"/>
                  <a:gd name="T17" fmla="*/ 9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09">
                    <a:moveTo>
                      <a:pt x="108" y="99"/>
                    </a:moveTo>
                    <a:cubicBezTo>
                      <a:pt x="68" y="95"/>
                      <a:pt x="61" y="41"/>
                      <a:pt x="72" y="1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32"/>
                      <a:pt x="0" y="95"/>
                      <a:pt x="41" y="101"/>
                    </a:cubicBezTo>
                    <a:cubicBezTo>
                      <a:pt x="41" y="101"/>
                      <a:pt x="61" y="109"/>
                      <a:pt x="60" y="102"/>
                    </a:cubicBezTo>
                    <a:cubicBezTo>
                      <a:pt x="60" y="102"/>
                      <a:pt x="65" y="104"/>
                      <a:pt x="65" y="104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9"/>
                      <a:pt x="108" y="99"/>
                      <a:pt x="108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" name="i$ḷîde">
                <a:extLst>
                  <a:ext uri="{FF2B5EF4-FFF2-40B4-BE49-F238E27FC236}">
                    <a16:creationId xmlns:a16="http://schemas.microsoft.com/office/drawing/2014/main" id="{402E8EB9-0D85-4EC8-96C3-57BF6B85D93B}"/>
                  </a:ext>
                </a:extLst>
              </p:cNvPr>
              <p:cNvSpPr/>
              <p:nvPr/>
            </p:nvSpPr>
            <p:spPr bwMode="auto">
              <a:xfrm>
                <a:off x="7953426" y="3480678"/>
                <a:ext cx="694633" cy="610221"/>
              </a:xfrm>
              <a:custGeom>
                <a:avLst/>
                <a:gdLst>
                  <a:gd name="T0" fmla="*/ 103 w 105"/>
                  <a:gd name="T1" fmla="*/ 25 h 93"/>
                  <a:gd name="T2" fmla="*/ 100 w 105"/>
                  <a:gd name="T3" fmla="*/ 11 h 93"/>
                  <a:gd name="T4" fmla="*/ 48 w 105"/>
                  <a:gd name="T5" fmla="*/ 0 h 93"/>
                  <a:gd name="T6" fmla="*/ 44 w 105"/>
                  <a:gd name="T7" fmla="*/ 50 h 93"/>
                  <a:gd name="T8" fmla="*/ 0 w 105"/>
                  <a:gd name="T9" fmla="*/ 80 h 93"/>
                  <a:gd name="T10" fmla="*/ 53 w 105"/>
                  <a:gd name="T11" fmla="*/ 88 h 93"/>
                  <a:gd name="T12" fmla="*/ 103 w 105"/>
                  <a:gd name="T13" fmla="*/ 25 h 93"/>
                  <a:gd name="T14" fmla="*/ 103 w 105"/>
                  <a:gd name="T15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93">
                    <a:moveTo>
                      <a:pt x="103" y="25"/>
                    </a:moveTo>
                    <a:cubicBezTo>
                      <a:pt x="103" y="20"/>
                      <a:pt x="102" y="15"/>
                      <a:pt x="100" y="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3" y="17"/>
                      <a:pt x="52" y="35"/>
                      <a:pt x="44" y="50"/>
                    </a:cubicBezTo>
                    <a:cubicBezTo>
                      <a:pt x="37" y="67"/>
                      <a:pt x="20" y="83"/>
                      <a:pt x="0" y="80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86" y="93"/>
                      <a:pt x="105" y="53"/>
                      <a:pt x="103" y="25"/>
                    </a:cubicBezTo>
                    <a:cubicBezTo>
                      <a:pt x="103" y="24"/>
                      <a:pt x="103" y="26"/>
                      <a:pt x="103" y="2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" name="îšḻiḑè">
                <a:extLst>
                  <a:ext uri="{FF2B5EF4-FFF2-40B4-BE49-F238E27FC236}">
                    <a16:creationId xmlns:a16="http://schemas.microsoft.com/office/drawing/2014/main" id="{90FFB21A-EE3C-4E7A-8A7D-A610A396D244}"/>
                  </a:ext>
                </a:extLst>
              </p:cNvPr>
              <p:cNvSpPr/>
              <p:nvPr/>
            </p:nvSpPr>
            <p:spPr bwMode="auto">
              <a:xfrm>
                <a:off x="8428614" y="2026293"/>
                <a:ext cx="925627" cy="1087926"/>
              </a:xfrm>
              <a:custGeom>
                <a:avLst/>
                <a:gdLst>
                  <a:gd name="T0" fmla="*/ 90 w 140"/>
                  <a:gd name="T1" fmla="*/ 15 h 166"/>
                  <a:gd name="T2" fmla="*/ 1 w 140"/>
                  <a:gd name="T3" fmla="*/ 85 h 166"/>
                  <a:gd name="T4" fmla="*/ 29 w 140"/>
                  <a:gd name="T5" fmla="*/ 155 h 166"/>
                  <a:gd name="T6" fmla="*/ 64 w 140"/>
                  <a:gd name="T7" fmla="*/ 157 h 166"/>
                  <a:gd name="T8" fmla="*/ 101 w 140"/>
                  <a:gd name="T9" fmla="*/ 166 h 166"/>
                  <a:gd name="T10" fmla="*/ 67 w 140"/>
                  <a:gd name="T11" fmla="*/ 79 h 166"/>
                  <a:gd name="T12" fmla="*/ 140 w 140"/>
                  <a:gd name="T13" fmla="*/ 32 h 166"/>
                  <a:gd name="T14" fmla="*/ 90 w 140"/>
                  <a:gd name="T15" fmla="*/ 15 h 166"/>
                  <a:gd name="T16" fmla="*/ 90 w 140"/>
                  <a:gd name="T17" fmla="*/ 1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66">
                    <a:moveTo>
                      <a:pt x="90" y="15"/>
                    </a:moveTo>
                    <a:cubicBezTo>
                      <a:pt x="47" y="0"/>
                      <a:pt x="4" y="48"/>
                      <a:pt x="1" y="85"/>
                    </a:cubicBezTo>
                    <a:cubicBezTo>
                      <a:pt x="0" y="107"/>
                      <a:pt x="11" y="141"/>
                      <a:pt x="29" y="155"/>
                    </a:cubicBezTo>
                    <a:cubicBezTo>
                      <a:pt x="38" y="162"/>
                      <a:pt x="53" y="154"/>
                      <a:pt x="64" y="157"/>
                    </a:cubicBezTo>
                    <a:cubicBezTo>
                      <a:pt x="76" y="160"/>
                      <a:pt x="88" y="163"/>
                      <a:pt x="101" y="166"/>
                    </a:cubicBezTo>
                    <a:cubicBezTo>
                      <a:pt x="64" y="157"/>
                      <a:pt x="56" y="110"/>
                      <a:pt x="67" y="79"/>
                    </a:cubicBezTo>
                    <a:cubicBezTo>
                      <a:pt x="77" y="50"/>
                      <a:pt x="107" y="21"/>
                      <a:pt x="140" y="32"/>
                    </a:cubicBezTo>
                    <a:cubicBezTo>
                      <a:pt x="124" y="27"/>
                      <a:pt x="107" y="21"/>
                      <a:pt x="90" y="15"/>
                    </a:cubicBezTo>
                    <a:cubicBezTo>
                      <a:pt x="89" y="15"/>
                      <a:pt x="107" y="21"/>
                      <a:pt x="90" y="1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" name="iṧlíḑe">
                <a:extLst>
                  <a:ext uri="{FF2B5EF4-FFF2-40B4-BE49-F238E27FC236}">
                    <a16:creationId xmlns:a16="http://schemas.microsoft.com/office/drawing/2014/main" id="{C2BE5D02-92B4-4650-AC85-71477308D444}"/>
                  </a:ext>
                </a:extLst>
              </p:cNvPr>
              <p:cNvSpPr/>
              <p:nvPr/>
            </p:nvSpPr>
            <p:spPr bwMode="auto">
              <a:xfrm>
                <a:off x="9044047" y="1476603"/>
                <a:ext cx="428989" cy="765638"/>
              </a:xfrm>
              <a:custGeom>
                <a:avLst/>
                <a:gdLst>
                  <a:gd name="T0" fmla="*/ 0 w 260"/>
                  <a:gd name="T1" fmla="*/ 400 h 468"/>
                  <a:gd name="T2" fmla="*/ 200 w 260"/>
                  <a:gd name="T3" fmla="*/ 468 h 468"/>
                  <a:gd name="T4" fmla="*/ 260 w 260"/>
                  <a:gd name="T5" fmla="*/ 84 h 468"/>
                  <a:gd name="T6" fmla="*/ 64 w 260"/>
                  <a:gd name="T7" fmla="*/ 0 h 468"/>
                  <a:gd name="T8" fmla="*/ 0 w 260"/>
                  <a:gd name="T9" fmla="*/ 40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468">
                    <a:moveTo>
                      <a:pt x="0" y="400"/>
                    </a:moveTo>
                    <a:lnTo>
                      <a:pt x="200" y="468"/>
                    </a:lnTo>
                    <a:lnTo>
                      <a:pt x="260" y="84"/>
                    </a:lnTo>
                    <a:lnTo>
                      <a:pt x="64" y="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" name="îṣlíḋé">
                <a:extLst>
                  <a:ext uri="{FF2B5EF4-FFF2-40B4-BE49-F238E27FC236}">
                    <a16:creationId xmlns:a16="http://schemas.microsoft.com/office/drawing/2014/main" id="{256E0705-54FF-49B7-8704-0975AA998183}"/>
                  </a:ext>
                </a:extLst>
              </p:cNvPr>
              <p:cNvSpPr/>
              <p:nvPr/>
            </p:nvSpPr>
            <p:spPr bwMode="auto">
              <a:xfrm>
                <a:off x="8813053" y="3029148"/>
                <a:ext cx="415789" cy="595496"/>
              </a:xfrm>
              <a:custGeom>
                <a:avLst/>
                <a:gdLst>
                  <a:gd name="T0" fmla="*/ 0 w 252"/>
                  <a:gd name="T1" fmla="*/ 324 h 364"/>
                  <a:gd name="T2" fmla="*/ 204 w 252"/>
                  <a:gd name="T3" fmla="*/ 364 h 364"/>
                  <a:gd name="T4" fmla="*/ 252 w 252"/>
                  <a:gd name="T5" fmla="*/ 52 h 364"/>
                  <a:gd name="T6" fmla="*/ 52 w 252"/>
                  <a:gd name="T7" fmla="*/ 0 h 364"/>
                  <a:gd name="T8" fmla="*/ 0 w 252"/>
                  <a:gd name="T9" fmla="*/ 32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64">
                    <a:moveTo>
                      <a:pt x="0" y="324"/>
                    </a:moveTo>
                    <a:lnTo>
                      <a:pt x="204" y="364"/>
                    </a:lnTo>
                    <a:lnTo>
                      <a:pt x="252" y="52"/>
                    </a:lnTo>
                    <a:lnTo>
                      <a:pt x="52" y="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" name="ïsḷíḋê">
                <a:extLst>
                  <a:ext uri="{FF2B5EF4-FFF2-40B4-BE49-F238E27FC236}">
                    <a16:creationId xmlns:a16="http://schemas.microsoft.com/office/drawing/2014/main" id="{D2910A12-0236-4DDD-A886-E1D8A3007BD3}"/>
                  </a:ext>
                </a:extLst>
              </p:cNvPr>
              <p:cNvSpPr/>
              <p:nvPr/>
            </p:nvSpPr>
            <p:spPr bwMode="auto">
              <a:xfrm>
                <a:off x="8270218" y="3480678"/>
                <a:ext cx="879428" cy="143966"/>
              </a:xfrm>
              <a:custGeom>
                <a:avLst/>
                <a:gdLst>
                  <a:gd name="T0" fmla="*/ 329 w 533"/>
                  <a:gd name="T1" fmla="*/ 48 h 88"/>
                  <a:gd name="T2" fmla="*/ 52 w 533"/>
                  <a:gd name="T3" fmla="*/ 8 h 88"/>
                  <a:gd name="T4" fmla="*/ 0 w 533"/>
                  <a:gd name="T5" fmla="*/ 0 h 88"/>
                  <a:gd name="T6" fmla="*/ 209 w 533"/>
                  <a:gd name="T7" fmla="*/ 44 h 88"/>
                  <a:gd name="T8" fmla="*/ 261 w 533"/>
                  <a:gd name="T9" fmla="*/ 48 h 88"/>
                  <a:gd name="T10" fmla="*/ 533 w 533"/>
                  <a:gd name="T11" fmla="*/ 88 h 88"/>
                  <a:gd name="T12" fmla="*/ 329 w 533"/>
                  <a:gd name="T1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3" h="88">
                    <a:moveTo>
                      <a:pt x="329" y="48"/>
                    </a:moveTo>
                    <a:lnTo>
                      <a:pt x="52" y="8"/>
                    </a:lnTo>
                    <a:lnTo>
                      <a:pt x="0" y="0"/>
                    </a:lnTo>
                    <a:lnTo>
                      <a:pt x="209" y="44"/>
                    </a:lnTo>
                    <a:lnTo>
                      <a:pt x="261" y="48"/>
                    </a:lnTo>
                    <a:lnTo>
                      <a:pt x="533" y="88"/>
                    </a:lnTo>
                    <a:lnTo>
                      <a:pt x="329" y="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" name="íS1iďe">
                <a:extLst>
                  <a:ext uri="{FF2B5EF4-FFF2-40B4-BE49-F238E27FC236}">
                    <a16:creationId xmlns:a16="http://schemas.microsoft.com/office/drawing/2014/main" id="{188AD1CD-AD1A-4BEC-B65A-7E0951E4A79C}"/>
                  </a:ext>
                </a:extLst>
              </p:cNvPr>
              <p:cNvSpPr/>
              <p:nvPr/>
            </p:nvSpPr>
            <p:spPr bwMode="auto">
              <a:xfrm>
                <a:off x="8667857" y="3650821"/>
                <a:ext cx="461988" cy="819626"/>
              </a:xfrm>
              <a:custGeom>
                <a:avLst/>
                <a:gdLst>
                  <a:gd name="T0" fmla="*/ 76 w 280"/>
                  <a:gd name="T1" fmla="*/ 0 h 501"/>
                  <a:gd name="T2" fmla="*/ 12 w 280"/>
                  <a:gd name="T3" fmla="*/ 405 h 501"/>
                  <a:gd name="T4" fmla="*/ 0 w 280"/>
                  <a:gd name="T5" fmla="*/ 477 h 501"/>
                  <a:gd name="T6" fmla="*/ 208 w 280"/>
                  <a:gd name="T7" fmla="*/ 501 h 501"/>
                  <a:gd name="T8" fmla="*/ 220 w 280"/>
                  <a:gd name="T9" fmla="*/ 429 h 501"/>
                  <a:gd name="T10" fmla="*/ 280 w 280"/>
                  <a:gd name="T11" fmla="*/ 40 h 501"/>
                  <a:gd name="T12" fmla="*/ 76 w 280"/>
                  <a:gd name="T13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501">
                    <a:moveTo>
                      <a:pt x="76" y="0"/>
                    </a:moveTo>
                    <a:lnTo>
                      <a:pt x="12" y="405"/>
                    </a:lnTo>
                    <a:lnTo>
                      <a:pt x="0" y="477"/>
                    </a:lnTo>
                    <a:lnTo>
                      <a:pt x="208" y="501"/>
                    </a:lnTo>
                    <a:lnTo>
                      <a:pt x="220" y="429"/>
                    </a:lnTo>
                    <a:lnTo>
                      <a:pt x="280" y="4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íṥ1íḓê">
                <a:extLst>
                  <a:ext uri="{FF2B5EF4-FFF2-40B4-BE49-F238E27FC236}">
                    <a16:creationId xmlns:a16="http://schemas.microsoft.com/office/drawing/2014/main" id="{FC076F4E-A3B0-43CA-81BE-C720DED75395}"/>
                  </a:ext>
                </a:extLst>
              </p:cNvPr>
              <p:cNvSpPr/>
              <p:nvPr/>
            </p:nvSpPr>
            <p:spPr bwMode="auto">
              <a:xfrm>
                <a:off x="8780054" y="2891725"/>
                <a:ext cx="547786" cy="150510"/>
              </a:xfrm>
              <a:custGeom>
                <a:avLst/>
                <a:gdLst>
                  <a:gd name="T0" fmla="*/ 33 w 83"/>
                  <a:gd name="T1" fmla="*/ 0 h 23"/>
                  <a:gd name="T2" fmla="*/ 0 w 83"/>
                  <a:gd name="T3" fmla="*/ 7 h 23"/>
                  <a:gd name="T4" fmla="*/ 51 w 83"/>
                  <a:gd name="T5" fmla="*/ 20 h 23"/>
                  <a:gd name="T6" fmla="*/ 83 w 83"/>
                  <a:gd name="T7" fmla="*/ 14 h 23"/>
                  <a:gd name="T8" fmla="*/ 33 w 8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3">
                    <a:moveTo>
                      <a:pt x="33" y="0"/>
                    </a:moveTo>
                    <a:cubicBezTo>
                      <a:pt x="23" y="7"/>
                      <a:pt x="11" y="10"/>
                      <a:pt x="0" y="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2" y="23"/>
                      <a:pt x="74" y="20"/>
                      <a:pt x="83" y="14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iśḷïḑe">
                <a:extLst>
                  <a:ext uri="{FF2B5EF4-FFF2-40B4-BE49-F238E27FC236}">
                    <a16:creationId xmlns:a16="http://schemas.microsoft.com/office/drawing/2014/main" id="{C6257DD8-C8B4-4041-84C2-450B23E283D0}"/>
                  </a:ext>
                </a:extLst>
              </p:cNvPr>
              <p:cNvSpPr/>
              <p:nvPr/>
            </p:nvSpPr>
            <p:spPr bwMode="auto">
              <a:xfrm>
                <a:off x="8448413" y="4993958"/>
                <a:ext cx="470238" cy="754187"/>
              </a:xfrm>
              <a:custGeom>
                <a:avLst/>
                <a:gdLst>
                  <a:gd name="T0" fmla="*/ 76 w 285"/>
                  <a:gd name="T1" fmla="*/ 0 h 461"/>
                  <a:gd name="T2" fmla="*/ 64 w 285"/>
                  <a:gd name="T3" fmla="*/ 72 h 461"/>
                  <a:gd name="T4" fmla="*/ 0 w 285"/>
                  <a:gd name="T5" fmla="*/ 461 h 461"/>
                  <a:gd name="T6" fmla="*/ 213 w 285"/>
                  <a:gd name="T7" fmla="*/ 461 h 461"/>
                  <a:gd name="T8" fmla="*/ 277 w 285"/>
                  <a:gd name="T9" fmla="*/ 84 h 461"/>
                  <a:gd name="T10" fmla="*/ 285 w 285"/>
                  <a:gd name="T11" fmla="*/ 12 h 461"/>
                  <a:gd name="T12" fmla="*/ 76 w 285"/>
                  <a:gd name="T13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61">
                    <a:moveTo>
                      <a:pt x="76" y="0"/>
                    </a:moveTo>
                    <a:lnTo>
                      <a:pt x="64" y="72"/>
                    </a:lnTo>
                    <a:lnTo>
                      <a:pt x="0" y="461"/>
                    </a:lnTo>
                    <a:lnTo>
                      <a:pt x="213" y="461"/>
                    </a:lnTo>
                    <a:lnTo>
                      <a:pt x="277" y="84"/>
                    </a:lnTo>
                    <a:lnTo>
                      <a:pt x="285" y="1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íŝ1iďè">
                <a:extLst>
                  <a:ext uri="{FF2B5EF4-FFF2-40B4-BE49-F238E27FC236}">
                    <a16:creationId xmlns:a16="http://schemas.microsoft.com/office/drawing/2014/main" id="{D5959486-4153-449A-9AC1-56DDD3D7A6C3}"/>
                  </a:ext>
                </a:extLst>
              </p:cNvPr>
              <p:cNvSpPr/>
              <p:nvPr/>
            </p:nvSpPr>
            <p:spPr bwMode="auto">
              <a:xfrm>
                <a:off x="8621658" y="5170643"/>
                <a:ext cx="514787" cy="152147"/>
              </a:xfrm>
              <a:custGeom>
                <a:avLst/>
                <a:gdLst>
                  <a:gd name="T0" fmla="*/ 76 w 78"/>
                  <a:gd name="T1" fmla="*/ 12 h 23"/>
                  <a:gd name="T2" fmla="*/ 53 w 78"/>
                  <a:gd name="T3" fmla="*/ 3 h 23"/>
                  <a:gd name="T4" fmla="*/ 0 w 78"/>
                  <a:gd name="T5" fmla="*/ 0 h 23"/>
                  <a:gd name="T6" fmla="*/ 34 w 78"/>
                  <a:gd name="T7" fmla="*/ 23 h 23"/>
                  <a:gd name="T8" fmla="*/ 78 w 78"/>
                  <a:gd name="T9" fmla="*/ 12 h 23"/>
                  <a:gd name="T10" fmla="*/ 76 w 78"/>
                  <a:gd name="T1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3">
                    <a:moveTo>
                      <a:pt x="76" y="12"/>
                    </a:moveTo>
                    <a:cubicBezTo>
                      <a:pt x="68" y="11"/>
                      <a:pt x="60" y="8"/>
                      <a:pt x="53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8"/>
                      <a:pt x="21" y="22"/>
                      <a:pt x="34" y="23"/>
                    </a:cubicBezTo>
                    <a:cubicBezTo>
                      <a:pt x="48" y="23"/>
                      <a:pt x="64" y="11"/>
                      <a:pt x="78" y="12"/>
                    </a:cubicBezTo>
                    <a:cubicBezTo>
                      <a:pt x="78" y="12"/>
                      <a:pt x="77" y="12"/>
                      <a:pt x="76" y="1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iṥḻiḓê">
                <a:extLst>
                  <a:ext uri="{FF2B5EF4-FFF2-40B4-BE49-F238E27FC236}">
                    <a16:creationId xmlns:a16="http://schemas.microsoft.com/office/drawing/2014/main" id="{87AB1EED-C1E6-48AC-AECE-63CEE8EBB300}"/>
                  </a:ext>
                </a:extLst>
              </p:cNvPr>
              <p:cNvSpPr/>
              <p:nvPr/>
            </p:nvSpPr>
            <p:spPr bwMode="auto">
              <a:xfrm>
                <a:off x="8793254" y="4372286"/>
                <a:ext cx="692982" cy="785270"/>
              </a:xfrm>
              <a:custGeom>
                <a:avLst/>
                <a:gdLst>
                  <a:gd name="T0" fmla="*/ 101 w 105"/>
                  <a:gd name="T1" fmla="*/ 49 h 120"/>
                  <a:gd name="T2" fmla="*/ 63 w 105"/>
                  <a:gd name="T3" fmla="*/ 6 h 120"/>
                  <a:gd name="T4" fmla="*/ 62 w 105"/>
                  <a:gd name="T5" fmla="*/ 6 h 120"/>
                  <a:gd name="T6" fmla="*/ 11 w 105"/>
                  <a:gd name="T7" fmla="*/ 0 h 120"/>
                  <a:gd name="T8" fmla="*/ 11 w 105"/>
                  <a:gd name="T9" fmla="*/ 0 h 120"/>
                  <a:gd name="T10" fmla="*/ 12 w 105"/>
                  <a:gd name="T11" fmla="*/ 0 h 120"/>
                  <a:gd name="T12" fmla="*/ 12 w 105"/>
                  <a:gd name="T13" fmla="*/ 0 h 120"/>
                  <a:gd name="T14" fmla="*/ 51 w 105"/>
                  <a:gd name="T15" fmla="*/ 62 h 120"/>
                  <a:gd name="T16" fmla="*/ 0 w 105"/>
                  <a:gd name="T17" fmla="*/ 117 h 120"/>
                  <a:gd name="T18" fmla="*/ 41 w 105"/>
                  <a:gd name="T19" fmla="*/ 119 h 120"/>
                  <a:gd name="T20" fmla="*/ 75 w 105"/>
                  <a:gd name="T21" fmla="*/ 113 h 120"/>
                  <a:gd name="T22" fmla="*/ 101 w 105"/>
                  <a:gd name="T23" fmla="*/ 49 h 120"/>
                  <a:gd name="T24" fmla="*/ 101 w 105"/>
                  <a:gd name="T25" fmla="*/ 4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" h="120">
                    <a:moveTo>
                      <a:pt x="101" y="49"/>
                    </a:moveTo>
                    <a:cubicBezTo>
                      <a:pt x="97" y="29"/>
                      <a:pt x="84" y="10"/>
                      <a:pt x="63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0" y="6"/>
                      <a:pt x="53" y="36"/>
                      <a:pt x="51" y="62"/>
                    </a:cubicBezTo>
                    <a:cubicBezTo>
                      <a:pt x="48" y="88"/>
                      <a:pt x="30" y="118"/>
                      <a:pt x="0" y="117"/>
                    </a:cubicBezTo>
                    <a:cubicBezTo>
                      <a:pt x="14" y="117"/>
                      <a:pt x="27" y="118"/>
                      <a:pt x="41" y="119"/>
                    </a:cubicBezTo>
                    <a:cubicBezTo>
                      <a:pt x="53" y="119"/>
                      <a:pt x="64" y="120"/>
                      <a:pt x="75" y="113"/>
                    </a:cubicBezTo>
                    <a:cubicBezTo>
                      <a:pt x="96" y="100"/>
                      <a:pt x="105" y="72"/>
                      <a:pt x="101" y="49"/>
                    </a:cubicBezTo>
                    <a:cubicBezTo>
                      <a:pt x="100" y="42"/>
                      <a:pt x="102" y="56"/>
                      <a:pt x="101" y="4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íṡḷïḓé">
                <a:extLst>
                  <a:ext uri="{FF2B5EF4-FFF2-40B4-BE49-F238E27FC236}">
                    <a16:creationId xmlns:a16="http://schemas.microsoft.com/office/drawing/2014/main" id="{9A72D757-0E70-409D-91C4-1B1019268AB6}"/>
                  </a:ext>
                </a:extLst>
              </p:cNvPr>
              <p:cNvSpPr/>
              <p:nvPr/>
            </p:nvSpPr>
            <p:spPr bwMode="auto">
              <a:xfrm>
                <a:off x="9705681" y="1587850"/>
                <a:ext cx="640183" cy="327196"/>
              </a:xfrm>
              <a:custGeom>
                <a:avLst/>
                <a:gdLst>
                  <a:gd name="T0" fmla="*/ 85 w 97"/>
                  <a:gd name="T1" fmla="*/ 41 h 50"/>
                  <a:gd name="T2" fmla="*/ 0 w 97"/>
                  <a:gd name="T3" fmla="*/ 0 h 50"/>
                  <a:gd name="T4" fmla="*/ 50 w 97"/>
                  <a:gd name="T5" fmla="*/ 30 h 50"/>
                  <a:gd name="T6" fmla="*/ 97 w 97"/>
                  <a:gd name="T7" fmla="*/ 50 h 50"/>
                  <a:gd name="T8" fmla="*/ 85 w 97"/>
                  <a:gd name="T9" fmla="*/ 41 h 50"/>
                  <a:gd name="T10" fmla="*/ 85 w 97"/>
                  <a:gd name="T11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50">
                    <a:moveTo>
                      <a:pt x="85" y="41"/>
                    </a:moveTo>
                    <a:cubicBezTo>
                      <a:pt x="59" y="23"/>
                      <a:pt x="29" y="12"/>
                      <a:pt x="0" y="0"/>
                    </a:cubicBezTo>
                    <a:cubicBezTo>
                      <a:pt x="18" y="8"/>
                      <a:pt x="35" y="18"/>
                      <a:pt x="50" y="3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3" y="47"/>
                      <a:pt x="90" y="44"/>
                      <a:pt x="85" y="41"/>
                    </a:cubicBezTo>
                    <a:cubicBezTo>
                      <a:pt x="82" y="38"/>
                      <a:pt x="90" y="44"/>
                      <a:pt x="85" y="41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íSḻiďe">
                <a:extLst>
                  <a:ext uri="{FF2B5EF4-FFF2-40B4-BE49-F238E27FC236}">
                    <a16:creationId xmlns:a16="http://schemas.microsoft.com/office/drawing/2014/main" id="{35C7FB7A-0399-4F7B-8085-C169B32B1ABA}"/>
                  </a:ext>
                </a:extLst>
              </p:cNvPr>
              <p:cNvSpPr/>
              <p:nvPr/>
            </p:nvSpPr>
            <p:spPr bwMode="auto">
              <a:xfrm>
                <a:off x="9393838" y="2957166"/>
                <a:ext cx="879428" cy="746006"/>
              </a:xfrm>
              <a:custGeom>
                <a:avLst/>
                <a:gdLst>
                  <a:gd name="T0" fmla="*/ 133 w 133"/>
                  <a:gd name="T1" fmla="*/ 32 h 114"/>
                  <a:gd name="T2" fmla="*/ 40 w 133"/>
                  <a:gd name="T3" fmla="*/ 19 h 114"/>
                  <a:gd name="T4" fmla="*/ 2 w 133"/>
                  <a:gd name="T5" fmla="*/ 104 h 114"/>
                  <a:gd name="T6" fmla="*/ 52 w 133"/>
                  <a:gd name="T7" fmla="*/ 114 h 114"/>
                  <a:gd name="T8" fmla="*/ 133 w 133"/>
                  <a:gd name="T9" fmla="*/ 32 h 114"/>
                  <a:gd name="T10" fmla="*/ 133 w 133"/>
                  <a:gd name="T11" fmla="*/ 3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14">
                    <a:moveTo>
                      <a:pt x="133" y="32"/>
                    </a:moveTo>
                    <a:cubicBezTo>
                      <a:pt x="103" y="24"/>
                      <a:pt x="70" y="0"/>
                      <a:pt x="40" y="19"/>
                    </a:cubicBezTo>
                    <a:cubicBezTo>
                      <a:pt x="15" y="35"/>
                      <a:pt x="0" y="74"/>
                      <a:pt x="2" y="104"/>
                    </a:cubicBezTo>
                    <a:cubicBezTo>
                      <a:pt x="19" y="108"/>
                      <a:pt x="35" y="111"/>
                      <a:pt x="52" y="114"/>
                    </a:cubicBezTo>
                    <a:cubicBezTo>
                      <a:pt x="49" y="71"/>
                      <a:pt x="85" y="19"/>
                      <a:pt x="133" y="32"/>
                    </a:cubicBezTo>
                    <a:cubicBezTo>
                      <a:pt x="120" y="28"/>
                      <a:pt x="131" y="31"/>
                      <a:pt x="133" y="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2" name="ï$ḻíḍê">
                <a:extLst>
                  <a:ext uri="{FF2B5EF4-FFF2-40B4-BE49-F238E27FC236}">
                    <a16:creationId xmlns:a16="http://schemas.microsoft.com/office/drawing/2014/main" id="{329F0D2E-9954-476D-80EF-928A0F91B635}"/>
                  </a:ext>
                </a:extLst>
              </p:cNvPr>
              <p:cNvSpPr/>
              <p:nvPr/>
            </p:nvSpPr>
            <p:spPr bwMode="auto">
              <a:xfrm>
                <a:off x="8865852" y="5630354"/>
                <a:ext cx="1024624" cy="176686"/>
              </a:xfrm>
              <a:custGeom>
                <a:avLst/>
                <a:gdLst>
                  <a:gd name="T0" fmla="*/ 0 w 155"/>
                  <a:gd name="T1" fmla="*/ 27 h 27"/>
                  <a:gd name="T2" fmla="*/ 53 w 155"/>
                  <a:gd name="T3" fmla="*/ 26 h 27"/>
                  <a:gd name="T4" fmla="*/ 79 w 155"/>
                  <a:gd name="T5" fmla="*/ 24 h 27"/>
                  <a:gd name="T6" fmla="*/ 105 w 155"/>
                  <a:gd name="T7" fmla="*/ 19 h 27"/>
                  <a:gd name="T8" fmla="*/ 130 w 155"/>
                  <a:gd name="T9" fmla="*/ 11 h 27"/>
                  <a:gd name="T10" fmla="*/ 155 w 155"/>
                  <a:gd name="T11" fmla="*/ 0 h 27"/>
                  <a:gd name="T12" fmla="*/ 105 w 155"/>
                  <a:gd name="T13" fmla="*/ 0 h 27"/>
                  <a:gd name="T14" fmla="*/ 80 w 155"/>
                  <a:gd name="T15" fmla="*/ 11 h 27"/>
                  <a:gd name="T16" fmla="*/ 53 w 155"/>
                  <a:gd name="T17" fmla="*/ 20 h 27"/>
                  <a:gd name="T18" fmla="*/ 27 w 155"/>
                  <a:gd name="T19" fmla="*/ 25 h 27"/>
                  <a:gd name="T20" fmla="*/ 0 w 155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27">
                    <a:moveTo>
                      <a:pt x="0" y="27"/>
                    </a:moveTo>
                    <a:cubicBezTo>
                      <a:pt x="18" y="27"/>
                      <a:pt x="35" y="27"/>
                      <a:pt x="53" y="26"/>
                    </a:cubicBezTo>
                    <a:cubicBezTo>
                      <a:pt x="61" y="26"/>
                      <a:pt x="70" y="26"/>
                      <a:pt x="79" y="24"/>
                    </a:cubicBezTo>
                    <a:cubicBezTo>
                      <a:pt x="87" y="23"/>
                      <a:pt x="96" y="22"/>
                      <a:pt x="105" y="19"/>
                    </a:cubicBezTo>
                    <a:cubicBezTo>
                      <a:pt x="113" y="17"/>
                      <a:pt x="122" y="14"/>
                      <a:pt x="130" y="11"/>
                    </a:cubicBezTo>
                    <a:cubicBezTo>
                      <a:pt x="139" y="8"/>
                      <a:pt x="147" y="4"/>
                      <a:pt x="15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7" y="4"/>
                      <a:pt x="88" y="8"/>
                      <a:pt x="80" y="11"/>
                    </a:cubicBezTo>
                    <a:cubicBezTo>
                      <a:pt x="71" y="15"/>
                      <a:pt x="62" y="18"/>
                      <a:pt x="53" y="20"/>
                    </a:cubicBezTo>
                    <a:cubicBezTo>
                      <a:pt x="45" y="22"/>
                      <a:pt x="36" y="24"/>
                      <a:pt x="27" y="25"/>
                    </a:cubicBezTo>
                    <a:cubicBezTo>
                      <a:pt x="18" y="26"/>
                      <a:pt x="9" y="27"/>
                      <a:pt x="0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3" name="ïşļîďè">
                <a:extLst>
                  <a:ext uri="{FF2B5EF4-FFF2-40B4-BE49-F238E27FC236}">
                    <a16:creationId xmlns:a16="http://schemas.microsoft.com/office/drawing/2014/main" id="{8C089EBC-3155-4798-86F4-FE5AD0F238C0}"/>
                  </a:ext>
                </a:extLst>
              </p:cNvPr>
              <p:cNvSpPr/>
              <p:nvPr/>
            </p:nvSpPr>
            <p:spPr bwMode="auto">
              <a:xfrm>
                <a:off x="8865852" y="5630354"/>
                <a:ext cx="1024624" cy="176686"/>
              </a:xfrm>
              <a:custGeom>
                <a:avLst/>
                <a:gdLst>
                  <a:gd name="T0" fmla="*/ 0 w 155"/>
                  <a:gd name="T1" fmla="*/ 27 h 27"/>
                  <a:gd name="T2" fmla="*/ 53 w 155"/>
                  <a:gd name="T3" fmla="*/ 26 h 27"/>
                  <a:gd name="T4" fmla="*/ 79 w 155"/>
                  <a:gd name="T5" fmla="*/ 24 h 27"/>
                  <a:gd name="T6" fmla="*/ 105 w 155"/>
                  <a:gd name="T7" fmla="*/ 19 h 27"/>
                  <a:gd name="T8" fmla="*/ 130 w 155"/>
                  <a:gd name="T9" fmla="*/ 11 h 27"/>
                  <a:gd name="T10" fmla="*/ 155 w 155"/>
                  <a:gd name="T11" fmla="*/ 0 h 27"/>
                  <a:gd name="T12" fmla="*/ 105 w 155"/>
                  <a:gd name="T13" fmla="*/ 0 h 27"/>
                  <a:gd name="T14" fmla="*/ 80 w 155"/>
                  <a:gd name="T15" fmla="*/ 11 h 27"/>
                  <a:gd name="T16" fmla="*/ 53 w 155"/>
                  <a:gd name="T17" fmla="*/ 20 h 27"/>
                  <a:gd name="T18" fmla="*/ 27 w 155"/>
                  <a:gd name="T19" fmla="*/ 25 h 27"/>
                  <a:gd name="T20" fmla="*/ 0 w 155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27">
                    <a:moveTo>
                      <a:pt x="0" y="27"/>
                    </a:moveTo>
                    <a:cubicBezTo>
                      <a:pt x="53" y="26"/>
                      <a:pt x="53" y="26"/>
                      <a:pt x="53" y="26"/>
                    </a:cubicBezTo>
                    <a:cubicBezTo>
                      <a:pt x="61" y="26"/>
                      <a:pt x="70" y="26"/>
                      <a:pt x="79" y="24"/>
                    </a:cubicBezTo>
                    <a:cubicBezTo>
                      <a:pt x="87" y="23"/>
                      <a:pt x="96" y="22"/>
                      <a:pt x="105" y="19"/>
                    </a:cubicBezTo>
                    <a:cubicBezTo>
                      <a:pt x="113" y="17"/>
                      <a:pt x="122" y="14"/>
                      <a:pt x="130" y="11"/>
                    </a:cubicBezTo>
                    <a:cubicBezTo>
                      <a:pt x="139" y="8"/>
                      <a:pt x="147" y="4"/>
                      <a:pt x="15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7" y="4"/>
                      <a:pt x="88" y="8"/>
                      <a:pt x="80" y="11"/>
                    </a:cubicBezTo>
                    <a:cubicBezTo>
                      <a:pt x="71" y="15"/>
                      <a:pt x="62" y="18"/>
                      <a:pt x="53" y="20"/>
                    </a:cubicBezTo>
                    <a:cubicBezTo>
                      <a:pt x="45" y="22"/>
                      <a:pt x="36" y="24"/>
                      <a:pt x="27" y="25"/>
                    </a:cubicBezTo>
                    <a:cubicBezTo>
                      <a:pt x="18" y="26"/>
                      <a:pt x="9" y="27"/>
                      <a:pt x="0" y="2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4" name="ïs1îďè">
                <a:extLst>
                  <a:ext uri="{FF2B5EF4-FFF2-40B4-BE49-F238E27FC236}">
                    <a16:creationId xmlns:a16="http://schemas.microsoft.com/office/drawing/2014/main" id="{584D3936-572B-4AA9-95B7-3B57184AF8CC}"/>
                  </a:ext>
                </a:extLst>
              </p:cNvPr>
              <p:cNvSpPr/>
              <p:nvPr/>
            </p:nvSpPr>
            <p:spPr bwMode="auto">
              <a:xfrm>
                <a:off x="9301441" y="4588235"/>
                <a:ext cx="846429" cy="1042119"/>
              </a:xfrm>
              <a:custGeom>
                <a:avLst/>
                <a:gdLst>
                  <a:gd name="T0" fmla="*/ 69 w 128"/>
                  <a:gd name="T1" fmla="*/ 55 h 159"/>
                  <a:gd name="T2" fmla="*/ 128 w 128"/>
                  <a:gd name="T3" fmla="*/ 20 h 159"/>
                  <a:gd name="T4" fmla="*/ 97 w 128"/>
                  <a:gd name="T5" fmla="*/ 17 h 159"/>
                  <a:gd name="T6" fmla="*/ 62 w 128"/>
                  <a:gd name="T7" fmla="*/ 2 h 159"/>
                  <a:gd name="T8" fmla="*/ 18 w 128"/>
                  <a:gd name="T9" fmla="*/ 51 h 159"/>
                  <a:gd name="T10" fmla="*/ 39 w 128"/>
                  <a:gd name="T11" fmla="*/ 159 h 159"/>
                  <a:gd name="T12" fmla="*/ 89 w 128"/>
                  <a:gd name="T13" fmla="*/ 159 h 159"/>
                  <a:gd name="T14" fmla="*/ 69 w 128"/>
                  <a:gd name="T15" fmla="*/ 55 h 159"/>
                  <a:gd name="T16" fmla="*/ 69 w 128"/>
                  <a:gd name="T17" fmla="*/ 5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59">
                    <a:moveTo>
                      <a:pt x="69" y="55"/>
                    </a:moveTo>
                    <a:cubicBezTo>
                      <a:pt x="80" y="33"/>
                      <a:pt x="103" y="17"/>
                      <a:pt x="128" y="20"/>
                    </a:cubicBezTo>
                    <a:cubicBezTo>
                      <a:pt x="118" y="19"/>
                      <a:pt x="107" y="18"/>
                      <a:pt x="97" y="17"/>
                    </a:cubicBezTo>
                    <a:cubicBezTo>
                      <a:pt x="86" y="16"/>
                      <a:pt x="73" y="0"/>
                      <a:pt x="62" y="2"/>
                    </a:cubicBezTo>
                    <a:cubicBezTo>
                      <a:pt x="43" y="6"/>
                      <a:pt x="27" y="34"/>
                      <a:pt x="18" y="51"/>
                    </a:cubicBezTo>
                    <a:cubicBezTo>
                      <a:pt x="0" y="86"/>
                      <a:pt x="6" y="135"/>
                      <a:pt x="39" y="159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58" y="136"/>
                      <a:pt x="51" y="89"/>
                      <a:pt x="69" y="55"/>
                    </a:cubicBezTo>
                    <a:cubicBezTo>
                      <a:pt x="73" y="47"/>
                      <a:pt x="65" y="63"/>
                      <a:pt x="69" y="5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5" name="iṩḷidè">
                <a:extLst>
                  <a:ext uri="{FF2B5EF4-FFF2-40B4-BE49-F238E27FC236}">
                    <a16:creationId xmlns:a16="http://schemas.microsoft.com/office/drawing/2014/main" id="{2E15453E-48B6-441D-AC8D-29C09C48AE17}"/>
                  </a:ext>
                </a:extLst>
              </p:cNvPr>
              <p:cNvSpPr/>
              <p:nvPr/>
            </p:nvSpPr>
            <p:spPr bwMode="auto">
              <a:xfrm>
                <a:off x="9923475" y="3179659"/>
                <a:ext cx="574185" cy="714923"/>
              </a:xfrm>
              <a:custGeom>
                <a:avLst/>
                <a:gdLst>
                  <a:gd name="T0" fmla="*/ 83 w 87"/>
                  <a:gd name="T1" fmla="*/ 54 h 109"/>
                  <a:gd name="T2" fmla="*/ 49 w 87"/>
                  <a:gd name="T3" fmla="*/ 12 h 109"/>
                  <a:gd name="T4" fmla="*/ 0 w 87"/>
                  <a:gd name="T5" fmla="*/ 0 h 109"/>
                  <a:gd name="T6" fmla="*/ 20 w 87"/>
                  <a:gd name="T7" fmla="*/ 100 h 109"/>
                  <a:gd name="T8" fmla="*/ 68 w 87"/>
                  <a:gd name="T9" fmla="*/ 109 h 109"/>
                  <a:gd name="T10" fmla="*/ 83 w 87"/>
                  <a:gd name="T11" fmla="*/ 54 h 109"/>
                  <a:gd name="T12" fmla="*/ 83 w 87"/>
                  <a:gd name="T13" fmla="*/ 5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09">
                    <a:moveTo>
                      <a:pt x="83" y="54"/>
                    </a:moveTo>
                    <a:cubicBezTo>
                      <a:pt x="80" y="35"/>
                      <a:pt x="68" y="17"/>
                      <a:pt x="49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11"/>
                      <a:pt x="13" y="82"/>
                      <a:pt x="20" y="100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81" y="94"/>
                      <a:pt x="87" y="73"/>
                      <a:pt x="83" y="54"/>
                    </a:cubicBezTo>
                    <a:cubicBezTo>
                      <a:pt x="82" y="47"/>
                      <a:pt x="85" y="61"/>
                      <a:pt x="83" y="5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i$ľiḑé">
                <a:extLst>
                  <a:ext uri="{FF2B5EF4-FFF2-40B4-BE49-F238E27FC236}">
                    <a16:creationId xmlns:a16="http://schemas.microsoft.com/office/drawing/2014/main" id="{1D58993E-B49A-4412-A4CA-A4F1294E99DA}"/>
                  </a:ext>
                </a:extLst>
              </p:cNvPr>
              <p:cNvSpPr/>
              <p:nvPr/>
            </p:nvSpPr>
            <p:spPr bwMode="auto">
              <a:xfrm>
                <a:off x="10510860" y="1424253"/>
                <a:ext cx="681433" cy="1055207"/>
              </a:xfrm>
              <a:custGeom>
                <a:avLst/>
                <a:gdLst>
                  <a:gd name="T0" fmla="*/ 102 w 103"/>
                  <a:gd name="T1" fmla="*/ 71 h 161"/>
                  <a:gd name="T2" fmla="*/ 96 w 103"/>
                  <a:gd name="T3" fmla="*/ 50 h 161"/>
                  <a:gd name="T4" fmla="*/ 85 w 103"/>
                  <a:gd name="T5" fmla="*/ 34 h 161"/>
                  <a:gd name="T6" fmla="*/ 70 w 103"/>
                  <a:gd name="T7" fmla="*/ 23 h 161"/>
                  <a:gd name="T8" fmla="*/ 25 w 103"/>
                  <a:gd name="T9" fmla="*/ 0 h 161"/>
                  <a:gd name="T10" fmla="*/ 40 w 103"/>
                  <a:gd name="T11" fmla="*/ 12 h 161"/>
                  <a:gd name="T12" fmla="*/ 51 w 103"/>
                  <a:gd name="T13" fmla="*/ 29 h 161"/>
                  <a:gd name="T14" fmla="*/ 57 w 103"/>
                  <a:gd name="T15" fmla="*/ 50 h 161"/>
                  <a:gd name="T16" fmla="*/ 57 w 103"/>
                  <a:gd name="T17" fmla="*/ 74 h 161"/>
                  <a:gd name="T18" fmla="*/ 50 w 103"/>
                  <a:gd name="T19" fmla="*/ 98 h 161"/>
                  <a:gd name="T20" fmla="*/ 37 w 103"/>
                  <a:gd name="T21" fmla="*/ 118 h 161"/>
                  <a:gd name="T22" fmla="*/ 20 w 103"/>
                  <a:gd name="T23" fmla="*/ 134 h 161"/>
                  <a:gd name="T24" fmla="*/ 0 w 103"/>
                  <a:gd name="T25" fmla="*/ 144 h 161"/>
                  <a:gd name="T26" fmla="*/ 46 w 103"/>
                  <a:gd name="T27" fmla="*/ 161 h 161"/>
                  <a:gd name="T28" fmla="*/ 66 w 103"/>
                  <a:gd name="T29" fmla="*/ 151 h 161"/>
                  <a:gd name="T30" fmla="*/ 82 w 103"/>
                  <a:gd name="T31" fmla="*/ 136 h 161"/>
                  <a:gd name="T32" fmla="*/ 95 w 103"/>
                  <a:gd name="T33" fmla="*/ 117 h 161"/>
                  <a:gd name="T34" fmla="*/ 102 w 103"/>
                  <a:gd name="T35" fmla="*/ 94 h 161"/>
                  <a:gd name="T36" fmla="*/ 102 w 103"/>
                  <a:gd name="T37" fmla="*/ 7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161">
                    <a:moveTo>
                      <a:pt x="102" y="71"/>
                    </a:moveTo>
                    <a:cubicBezTo>
                      <a:pt x="101" y="63"/>
                      <a:pt x="99" y="56"/>
                      <a:pt x="96" y="50"/>
                    </a:cubicBezTo>
                    <a:cubicBezTo>
                      <a:pt x="93" y="44"/>
                      <a:pt x="90" y="39"/>
                      <a:pt x="85" y="34"/>
                    </a:cubicBezTo>
                    <a:cubicBezTo>
                      <a:pt x="81" y="29"/>
                      <a:pt x="76" y="25"/>
                      <a:pt x="70" y="23"/>
                    </a:cubicBezTo>
                    <a:cubicBezTo>
                      <a:pt x="55" y="15"/>
                      <a:pt x="40" y="8"/>
                      <a:pt x="25" y="0"/>
                    </a:cubicBezTo>
                    <a:cubicBezTo>
                      <a:pt x="30" y="3"/>
                      <a:pt x="36" y="7"/>
                      <a:pt x="40" y="12"/>
                    </a:cubicBezTo>
                    <a:cubicBezTo>
                      <a:pt x="45" y="17"/>
                      <a:pt x="49" y="22"/>
                      <a:pt x="51" y="29"/>
                    </a:cubicBezTo>
                    <a:cubicBezTo>
                      <a:pt x="54" y="35"/>
                      <a:pt x="56" y="42"/>
                      <a:pt x="57" y="50"/>
                    </a:cubicBezTo>
                    <a:cubicBezTo>
                      <a:pt x="58" y="57"/>
                      <a:pt x="58" y="65"/>
                      <a:pt x="57" y="74"/>
                    </a:cubicBezTo>
                    <a:cubicBezTo>
                      <a:pt x="55" y="82"/>
                      <a:pt x="53" y="90"/>
                      <a:pt x="50" y="98"/>
                    </a:cubicBezTo>
                    <a:cubicBezTo>
                      <a:pt x="46" y="105"/>
                      <a:pt x="42" y="112"/>
                      <a:pt x="37" y="118"/>
                    </a:cubicBezTo>
                    <a:cubicBezTo>
                      <a:pt x="32" y="124"/>
                      <a:pt x="26" y="129"/>
                      <a:pt x="20" y="134"/>
                    </a:cubicBezTo>
                    <a:cubicBezTo>
                      <a:pt x="14" y="138"/>
                      <a:pt x="7" y="141"/>
                      <a:pt x="0" y="144"/>
                    </a:cubicBezTo>
                    <a:cubicBezTo>
                      <a:pt x="46" y="161"/>
                      <a:pt x="46" y="161"/>
                      <a:pt x="46" y="161"/>
                    </a:cubicBezTo>
                    <a:cubicBezTo>
                      <a:pt x="53" y="159"/>
                      <a:pt x="60" y="156"/>
                      <a:pt x="66" y="151"/>
                    </a:cubicBezTo>
                    <a:cubicBezTo>
                      <a:pt x="72" y="147"/>
                      <a:pt x="77" y="142"/>
                      <a:pt x="82" y="136"/>
                    </a:cubicBezTo>
                    <a:cubicBezTo>
                      <a:pt x="87" y="130"/>
                      <a:pt x="91" y="124"/>
                      <a:pt x="95" y="117"/>
                    </a:cubicBezTo>
                    <a:cubicBezTo>
                      <a:pt x="98" y="109"/>
                      <a:pt x="100" y="102"/>
                      <a:pt x="102" y="94"/>
                    </a:cubicBezTo>
                    <a:cubicBezTo>
                      <a:pt x="103" y="86"/>
                      <a:pt x="103" y="78"/>
                      <a:pt x="102" y="7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isḷïḋé">
                <a:extLst>
                  <a:ext uri="{FF2B5EF4-FFF2-40B4-BE49-F238E27FC236}">
                    <a16:creationId xmlns:a16="http://schemas.microsoft.com/office/drawing/2014/main" id="{D21380B3-DC00-46C4-A10D-EE1F85F7BD6C}"/>
                  </a:ext>
                </a:extLst>
              </p:cNvPr>
              <p:cNvSpPr/>
              <p:nvPr/>
            </p:nvSpPr>
            <p:spPr bwMode="auto">
              <a:xfrm>
                <a:off x="10510860" y="2368212"/>
                <a:ext cx="562636" cy="1519825"/>
              </a:xfrm>
              <a:custGeom>
                <a:avLst/>
                <a:gdLst>
                  <a:gd name="T0" fmla="*/ 80 w 85"/>
                  <a:gd name="T1" fmla="*/ 117 h 232"/>
                  <a:gd name="T2" fmla="*/ 67 w 85"/>
                  <a:gd name="T3" fmla="*/ 64 h 232"/>
                  <a:gd name="T4" fmla="*/ 46 w 85"/>
                  <a:gd name="T5" fmla="*/ 17 h 232"/>
                  <a:gd name="T6" fmla="*/ 0 w 85"/>
                  <a:gd name="T7" fmla="*/ 0 h 232"/>
                  <a:gd name="T8" fmla="*/ 21 w 85"/>
                  <a:gd name="T9" fmla="*/ 49 h 232"/>
                  <a:gd name="T10" fmla="*/ 34 w 85"/>
                  <a:gd name="T11" fmla="*/ 103 h 232"/>
                  <a:gd name="T12" fmla="*/ 39 w 85"/>
                  <a:gd name="T13" fmla="*/ 161 h 232"/>
                  <a:gd name="T14" fmla="*/ 35 w 85"/>
                  <a:gd name="T15" fmla="*/ 222 h 232"/>
                  <a:gd name="T16" fmla="*/ 81 w 85"/>
                  <a:gd name="T17" fmla="*/ 232 h 232"/>
                  <a:gd name="T18" fmla="*/ 85 w 85"/>
                  <a:gd name="T19" fmla="*/ 173 h 232"/>
                  <a:gd name="T20" fmla="*/ 80 w 85"/>
                  <a:gd name="T21" fmla="*/ 11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232">
                    <a:moveTo>
                      <a:pt x="80" y="117"/>
                    </a:moveTo>
                    <a:cubicBezTo>
                      <a:pt x="77" y="99"/>
                      <a:pt x="72" y="81"/>
                      <a:pt x="67" y="64"/>
                    </a:cubicBezTo>
                    <a:cubicBezTo>
                      <a:pt x="61" y="48"/>
                      <a:pt x="54" y="32"/>
                      <a:pt x="46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5" y="31"/>
                      <a:pt x="21" y="49"/>
                    </a:cubicBezTo>
                    <a:cubicBezTo>
                      <a:pt x="27" y="66"/>
                      <a:pt x="31" y="84"/>
                      <a:pt x="34" y="103"/>
                    </a:cubicBezTo>
                    <a:cubicBezTo>
                      <a:pt x="37" y="122"/>
                      <a:pt x="39" y="141"/>
                      <a:pt x="39" y="161"/>
                    </a:cubicBezTo>
                    <a:cubicBezTo>
                      <a:pt x="39" y="181"/>
                      <a:pt x="38" y="202"/>
                      <a:pt x="35" y="22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4" y="212"/>
                      <a:pt x="85" y="193"/>
                      <a:pt x="85" y="173"/>
                    </a:cubicBezTo>
                    <a:cubicBezTo>
                      <a:pt x="84" y="154"/>
                      <a:pt x="83" y="135"/>
                      <a:pt x="80" y="11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îŝ1ïdê">
                <a:extLst>
                  <a:ext uri="{FF2B5EF4-FFF2-40B4-BE49-F238E27FC236}">
                    <a16:creationId xmlns:a16="http://schemas.microsoft.com/office/drawing/2014/main" id="{C8F39FAC-493F-4A40-8169-C69B99D3F5FA}"/>
                  </a:ext>
                </a:extLst>
              </p:cNvPr>
              <p:cNvSpPr/>
              <p:nvPr/>
            </p:nvSpPr>
            <p:spPr bwMode="auto">
              <a:xfrm>
                <a:off x="10207268" y="3927299"/>
                <a:ext cx="826629" cy="1184449"/>
              </a:xfrm>
              <a:custGeom>
                <a:avLst/>
                <a:gdLst>
                  <a:gd name="T0" fmla="*/ 79 w 125"/>
                  <a:gd name="T1" fmla="*/ 0 h 181"/>
                  <a:gd name="T2" fmla="*/ 66 w 125"/>
                  <a:gd name="T3" fmla="*/ 50 h 181"/>
                  <a:gd name="T4" fmla="*/ 49 w 125"/>
                  <a:gd name="T5" fmla="*/ 97 h 181"/>
                  <a:gd name="T6" fmla="*/ 26 w 125"/>
                  <a:gd name="T7" fmla="*/ 140 h 181"/>
                  <a:gd name="T8" fmla="*/ 0 w 125"/>
                  <a:gd name="T9" fmla="*/ 178 h 181"/>
                  <a:gd name="T10" fmla="*/ 48 w 125"/>
                  <a:gd name="T11" fmla="*/ 181 h 181"/>
                  <a:gd name="T12" fmla="*/ 74 w 125"/>
                  <a:gd name="T13" fmla="*/ 144 h 181"/>
                  <a:gd name="T14" fmla="*/ 96 w 125"/>
                  <a:gd name="T15" fmla="*/ 103 h 181"/>
                  <a:gd name="T16" fmla="*/ 113 w 125"/>
                  <a:gd name="T17" fmla="*/ 58 h 181"/>
                  <a:gd name="T18" fmla="*/ 125 w 125"/>
                  <a:gd name="T19" fmla="*/ 10 h 181"/>
                  <a:gd name="T20" fmla="*/ 79 w 125"/>
                  <a:gd name="T2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181">
                    <a:moveTo>
                      <a:pt x="79" y="0"/>
                    </a:moveTo>
                    <a:cubicBezTo>
                      <a:pt x="76" y="18"/>
                      <a:pt x="71" y="34"/>
                      <a:pt x="66" y="50"/>
                    </a:cubicBezTo>
                    <a:cubicBezTo>
                      <a:pt x="61" y="67"/>
                      <a:pt x="56" y="82"/>
                      <a:pt x="49" y="97"/>
                    </a:cubicBezTo>
                    <a:cubicBezTo>
                      <a:pt x="42" y="112"/>
                      <a:pt x="35" y="126"/>
                      <a:pt x="26" y="140"/>
                    </a:cubicBezTo>
                    <a:cubicBezTo>
                      <a:pt x="18" y="153"/>
                      <a:pt x="9" y="166"/>
                      <a:pt x="0" y="178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57" y="169"/>
                      <a:pt x="66" y="157"/>
                      <a:pt x="74" y="144"/>
                    </a:cubicBezTo>
                    <a:cubicBezTo>
                      <a:pt x="82" y="131"/>
                      <a:pt x="89" y="117"/>
                      <a:pt x="96" y="103"/>
                    </a:cubicBezTo>
                    <a:cubicBezTo>
                      <a:pt x="102" y="89"/>
                      <a:pt x="108" y="74"/>
                      <a:pt x="113" y="58"/>
                    </a:cubicBezTo>
                    <a:cubicBezTo>
                      <a:pt x="118" y="42"/>
                      <a:pt x="122" y="26"/>
                      <a:pt x="125" y="1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íŝľiďé">
                <a:extLst>
                  <a:ext uri="{FF2B5EF4-FFF2-40B4-BE49-F238E27FC236}">
                    <a16:creationId xmlns:a16="http://schemas.microsoft.com/office/drawing/2014/main" id="{B10AFCA2-8A00-4ACF-A34E-EADD10384B5B}"/>
                  </a:ext>
                </a:extLst>
              </p:cNvPr>
              <p:cNvSpPr/>
              <p:nvPr/>
            </p:nvSpPr>
            <p:spPr bwMode="auto">
              <a:xfrm>
                <a:off x="7278593" y="1476603"/>
                <a:ext cx="1871052" cy="2535767"/>
              </a:xfrm>
              <a:custGeom>
                <a:avLst/>
                <a:gdLst>
                  <a:gd name="T0" fmla="*/ 243 w 283"/>
                  <a:gd name="T1" fmla="*/ 4 h 387"/>
                  <a:gd name="T2" fmla="*/ 168 w 283"/>
                  <a:gd name="T3" fmla="*/ 31 h 387"/>
                  <a:gd name="T4" fmla="*/ 146 w 283"/>
                  <a:gd name="T5" fmla="*/ 64 h 387"/>
                  <a:gd name="T6" fmla="*/ 158 w 283"/>
                  <a:gd name="T7" fmla="*/ 98 h 387"/>
                  <a:gd name="T8" fmla="*/ 149 w 283"/>
                  <a:gd name="T9" fmla="*/ 144 h 387"/>
                  <a:gd name="T10" fmla="*/ 115 w 283"/>
                  <a:gd name="T11" fmla="*/ 178 h 387"/>
                  <a:gd name="T12" fmla="*/ 80 w 283"/>
                  <a:gd name="T13" fmla="*/ 178 h 387"/>
                  <a:gd name="T14" fmla="*/ 61 w 283"/>
                  <a:gd name="T15" fmla="*/ 156 h 387"/>
                  <a:gd name="T16" fmla="*/ 37 w 283"/>
                  <a:gd name="T17" fmla="*/ 174 h 387"/>
                  <a:gd name="T18" fmla="*/ 9 w 283"/>
                  <a:gd name="T19" fmla="*/ 246 h 387"/>
                  <a:gd name="T20" fmla="*/ 69 w 283"/>
                  <a:gd name="T21" fmla="*/ 295 h 387"/>
                  <a:gd name="T22" fmla="*/ 79 w 283"/>
                  <a:gd name="T23" fmla="*/ 300 h 387"/>
                  <a:gd name="T24" fmla="*/ 75 w 283"/>
                  <a:gd name="T25" fmla="*/ 306 h 387"/>
                  <a:gd name="T26" fmla="*/ 72 w 283"/>
                  <a:gd name="T27" fmla="*/ 313 h 387"/>
                  <a:gd name="T28" fmla="*/ 70 w 283"/>
                  <a:gd name="T29" fmla="*/ 321 h 387"/>
                  <a:gd name="T30" fmla="*/ 69 w 283"/>
                  <a:gd name="T31" fmla="*/ 347 h 387"/>
                  <a:gd name="T32" fmla="*/ 86 w 283"/>
                  <a:gd name="T33" fmla="*/ 379 h 387"/>
                  <a:gd name="T34" fmla="*/ 118 w 283"/>
                  <a:gd name="T35" fmla="*/ 384 h 387"/>
                  <a:gd name="T36" fmla="*/ 145 w 283"/>
                  <a:gd name="T37" fmla="*/ 359 h 387"/>
                  <a:gd name="T38" fmla="*/ 153 w 283"/>
                  <a:gd name="T39" fmla="*/ 333 h 387"/>
                  <a:gd name="T40" fmla="*/ 153 w 283"/>
                  <a:gd name="T41" fmla="*/ 325 h 387"/>
                  <a:gd name="T42" fmla="*/ 153 w 283"/>
                  <a:gd name="T43" fmla="*/ 317 h 387"/>
                  <a:gd name="T44" fmla="*/ 151 w 283"/>
                  <a:gd name="T45" fmla="*/ 310 h 387"/>
                  <a:gd name="T46" fmla="*/ 163 w 283"/>
                  <a:gd name="T47" fmla="*/ 308 h 387"/>
                  <a:gd name="T48" fmla="*/ 245 w 283"/>
                  <a:gd name="T49" fmla="*/ 237 h 387"/>
                  <a:gd name="T50" fmla="*/ 237 w 283"/>
                  <a:gd name="T51" fmla="*/ 238 h 387"/>
                  <a:gd name="T52" fmla="*/ 230 w 283"/>
                  <a:gd name="T53" fmla="*/ 238 h 387"/>
                  <a:gd name="T54" fmla="*/ 194 w 283"/>
                  <a:gd name="T55" fmla="*/ 213 h 387"/>
                  <a:gd name="T56" fmla="*/ 186 w 283"/>
                  <a:gd name="T57" fmla="*/ 163 h 387"/>
                  <a:gd name="T58" fmla="*/ 210 w 283"/>
                  <a:gd name="T59" fmla="*/ 115 h 387"/>
                  <a:gd name="T60" fmla="*/ 253 w 283"/>
                  <a:gd name="T61" fmla="*/ 97 h 387"/>
                  <a:gd name="T62" fmla="*/ 260 w 283"/>
                  <a:gd name="T63" fmla="*/ 98 h 387"/>
                  <a:gd name="T64" fmla="*/ 267 w 283"/>
                  <a:gd name="T65" fmla="*/ 10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3" h="387">
                    <a:moveTo>
                      <a:pt x="283" y="0"/>
                    </a:moveTo>
                    <a:cubicBezTo>
                      <a:pt x="270" y="0"/>
                      <a:pt x="256" y="1"/>
                      <a:pt x="243" y="4"/>
                    </a:cubicBezTo>
                    <a:cubicBezTo>
                      <a:pt x="230" y="6"/>
                      <a:pt x="217" y="10"/>
                      <a:pt x="205" y="15"/>
                    </a:cubicBezTo>
                    <a:cubicBezTo>
                      <a:pt x="192" y="19"/>
                      <a:pt x="180" y="25"/>
                      <a:pt x="168" y="31"/>
                    </a:cubicBezTo>
                    <a:cubicBezTo>
                      <a:pt x="157" y="38"/>
                      <a:pt x="146" y="45"/>
                      <a:pt x="135" y="54"/>
                    </a:cubicBezTo>
                    <a:cubicBezTo>
                      <a:pt x="139" y="56"/>
                      <a:pt x="143" y="60"/>
                      <a:pt x="146" y="64"/>
                    </a:cubicBezTo>
                    <a:cubicBezTo>
                      <a:pt x="149" y="69"/>
                      <a:pt x="152" y="74"/>
                      <a:pt x="154" y="79"/>
                    </a:cubicBezTo>
                    <a:cubicBezTo>
                      <a:pt x="156" y="85"/>
                      <a:pt x="157" y="91"/>
                      <a:pt x="158" y="98"/>
                    </a:cubicBezTo>
                    <a:cubicBezTo>
                      <a:pt x="159" y="104"/>
                      <a:pt x="158" y="111"/>
                      <a:pt x="157" y="118"/>
                    </a:cubicBezTo>
                    <a:cubicBezTo>
                      <a:pt x="156" y="128"/>
                      <a:pt x="153" y="136"/>
                      <a:pt x="149" y="144"/>
                    </a:cubicBezTo>
                    <a:cubicBezTo>
                      <a:pt x="145" y="152"/>
                      <a:pt x="140" y="159"/>
                      <a:pt x="134" y="165"/>
                    </a:cubicBezTo>
                    <a:cubicBezTo>
                      <a:pt x="128" y="171"/>
                      <a:pt x="122" y="175"/>
                      <a:pt x="115" y="178"/>
                    </a:cubicBezTo>
                    <a:cubicBezTo>
                      <a:pt x="108" y="181"/>
                      <a:pt x="101" y="182"/>
                      <a:pt x="94" y="182"/>
                    </a:cubicBezTo>
                    <a:cubicBezTo>
                      <a:pt x="89" y="181"/>
                      <a:pt x="85" y="180"/>
                      <a:pt x="80" y="178"/>
                    </a:cubicBezTo>
                    <a:cubicBezTo>
                      <a:pt x="76" y="175"/>
                      <a:pt x="72" y="172"/>
                      <a:pt x="69" y="169"/>
                    </a:cubicBezTo>
                    <a:cubicBezTo>
                      <a:pt x="66" y="165"/>
                      <a:pt x="63" y="161"/>
                      <a:pt x="61" y="156"/>
                    </a:cubicBezTo>
                    <a:cubicBezTo>
                      <a:pt x="59" y="152"/>
                      <a:pt x="57" y="146"/>
                      <a:pt x="56" y="141"/>
                    </a:cubicBezTo>
                    <a:cubicBezTo>
                      <a:pt x="49" y="151"/>
                      <a:pt x="43" y="162"/>
                      <a:pt x="37" y="174"/>
                    </a:cubicBezTo>
                    <a:cubicBezTo>
                      <a:pt x="31" y="185"/>
                      <a:pt x="26" y="197"/>
                      <a:pt x="21" y="209"/>
                    </a:cubicBezTo>
                    <a:cubicBezTo>
                      <a:pt x="17" y="221"/>
                      <a:pt x="12" y="233"/>
                      <a:pt x="9" y="246"/>
                    </a:cubicBezTo>
                    <a:cubicBezTo>
                      <a:pt x="5" y="259"/>
                      <a:pt x="2" y="272"/>
                      <a:pt x="0" y="285"/>
                    </a:cubicBezTo>
                    <a:cubicBezTo>
                      <a:pt x="69" y="295"/>
                      <a:pt x="69" y="295"/>
                      <a:pt x="69" y="295"/>
                    </a:cubicBezTo>
                    <a:cubicBezTo>
                      <a:pt x="81" y="297"/>
                      <a:pt x="81" y="297"/>
                      <a:pt x="81" y="297"/>
                    </a:cubicBezTo>
                    <a:cubicBezTo>
                      <a:pt x="80" y="298"/>
                      <a:pt x="80" y="299"/>
                      <a:pt x="79" y="300"/>
                    </a:cubicBezTo>
                    <a:cubicBezTo>
                      <a:pt x="78" y="301"/>
                      <a:pt x="78" y="302"/>
                      <a:pt x="77" y="303"/>
                    </a:cubicBezTo>
                    <a:cubicBezTo>
                      <a:pt x="77" y="304"/>
                      <a:pt x="76" y="305"/>
                      <a:pt x="75" y="306"/>
                    </a:cubicBezTo>
                    <a:cubicBezTo>
                      <a:pt x="75" y="307"/>
                      <a:pt x="74" y="308"/>
                      <a:pt x="74" y="310"/>
                    </a:cubicBezTo>
                    <a:cubicBezTo>
                      <a:pt x="73" y="311"/>
                      <a:pt x="73" y="312"/>
                      <a:pt x="72" y="313"/>
                    </a:cubicBezTo>
                    <a:cubicBezTo>
                      <a:pt x="72" y="315"/>
                      <a:pt x="72" y="316"/>
                      <a:pt x="71" y="317"/>
                    </a:cubicBezTo>
                    <a:cubicBezTo>
                      <a:pt x="71" y="318"/>
                      <a:pt x="71" y="320"/>
                      <a:pt x="70" y="321"/>
                    </a:cubicBezTo>
                    <a:cubicBezTo>
                      <a:pt x="70" y="322"/>
                      <a:pt x="70" y="324"/>
                      <a:pt x="69" y="325"/>
                    </a:cubicBezTo>
                    <a:cubicBezTo>
                      <a:pt x="68" y="333"/>
                      <a:pt x="68" y="340"/>
                      <a:pt x="69" y="347"/>
                    </a:cubicBezTo>
                    <a:cubicBezTo>
                      <a:pt x="70" y="353"/>
                      <a:pt x="72" y="360"/>
                      <a:pt x="75" y="365"/>
                    </a:cubicBezTo>
                    <a:cubicBezTo>
                      <a:pt x="78" y="371"/>
                      <a:pt x="82" y="375"/>
                      <a:pt x="86" y="379"/>
                    </a:cubicBezTo>
                    <a:cubicBezTo>
                      <a:pt x="90" y="383"/>
                      <a:pt x="96" y="385"/>
                      <a:pt x="101" y="386"/>
                    </a:cubicBezTo>
                    <a:cubicBezTo>
                      <a:pt x="107" y="387"/>
                      <a:pt x="113" y="386"/>
                      <a:pt x="118" y="384"/>
                    </a:cubicBezTo>
                    <a:cubicBezTo>
                      <a:pt x="124" y="382"/>
                      <a:pt x="129" y="379"/>
                      <a:pt x="133" y="375"/>
                    </a:cubicBezTo>
                    <a:cubicBezTo>
                      <a:pt x="138" y="370"/>
                      <a:pt x="142" y="365"/>
                      <a:pt x="145" y="359"/>
                    </a:cubicBezTo>
                    <a:cubicBezTo>
                      <a:pt x="149" y="352"/>
                      <a:pt x="151" y="345"/>
                      <a:pt x="152" y="338"/>
                    </a:cubicBezTo>
                    <a:cubicBezTo>
                      <a:pt x="152" y="336"/>
                      <a:pt x="153" y="335"/>
                      <a:pt x="153" y="333"/>
                    </a:cubicBezTo>
                    <a:cubicBezTo>
                      <a:pt x="153" y="332"/>
                      <a:pt x="153" y="331"/>
                      <a:pt x="153" y="329"/>
                    </a:cubicBezTo>
                    <a:cubicBezTo>
                      <a:pt x="153" y="328"/>
                      <a:pt x="153" y="326"/>
                      <a:pt x="153" y="325"/>
                    </a:cubicBezTo>
                    <a:cubicBezTo>
                      <a:pt x="153" y="324"/>
                      <a:pt x="153" y="322"/>
                      <a:pt x="153" y="321"/>
                    </a:cubicBezTo>
                    <a:cubicBezTo>
                      <a:pt x="153" y="320"/>
                      <a:pt x="153" y="318"/>
                      <a:pt x="153" y="317"/>
                    </a:cubicBezTo>
                    <a:cubicBezTo>
                      <a:pt x="152" y="316"/>
                      <a:pt x="152" y="315"/>
                      <a:pt x="152" y="313"/>
                    </a:cubicBezTo>
                    <a:cubicBezTo>
                      <a:pt x="152" y="312"/>
                      <a:pt x="151" y="311"/>
                      <a:pt x="151" y="310"/>
                    </a:cubicBezTo>
                    <a:cubicBezTo>
                      <a:pt x="151" y="309"/>
                      <a:pt x="151" y="307"/>
                      <a:pt x="150" y="306"/>
                    </a:cubicBezTo>
                    <a:cubicBezTo>
                      <a:pt x="163" y="308"/>
                      <a:pt x="163" y="308"/>
                      <a:pt x="163" y="308"/>
                    </a:cubicBezTo>
                    <a:cubicBezTo>
                      <a:pt x="232" y="318"/>
                      <a:pt x="232" y="318"/>
                      <a:pt x="232" y="318"/>
                    </a:cubicBezTo>
                    <a:cubicBezTo>
                      <a:pt x="245" y="237"/>
                      <a:pt x="245" y="237"/>
                      <a:pt x="245" y="237"/>
                    </a:cubicBezTo>
                    <a:cubicBezTo>
                      <a:pt x="243" y="238"/>
                      <a:pt x="242" y="238"/>
                      <a:pt x="241" y="238"/>
                    </a:cubicBezTo>
                    <a:cubicBezTo>
                      <a:pt x="240" y="238"/>
                      <a:pt x="238" y="238"/>
                      <a:pt x="237" y="238"/>
                    </a:cubicBezTo>
                    <a:cubicBezTo>
                      <a:pt x="236" y="238"/>
                      <a:pt x="235" y="238"/>
                      <a:pt x="233" y="238"/>
                    </a:cubicBezTo>
                    <a:cubicBezTo>
                      <a:pt x="232" y="238"/>
                      <a:pt x="231" y="238"/>
                      <a:pt x="230" y="238"/>
                    </a:cubicBezTo>
                    <a:cubicBezTo>
                      <a:pt x="222" y="237"/>
                      <a:pt x="215" y="234"/>
                      <a:pt x="209" y="230"/>
                    </a:cubicBezTo>
                    <a:cubicBezTo>
                      <a:pt x="203" y="226"/>
                      <a:pt x="198" y="220"/>
                      <a:pt x="194" y="213"/>
                    </a:cubicBezTo>
                    <a:cubicBezTo>
                      <a:pt x="190" y="207"/>
                      <a:pt x="187" y="199"/>
                      <a:pt x="186" y="190"/>
                    </a:cubicBezTo>
                    <a:cubicBezTo>
                      <a:pt x="184" y="182"/>
                      <a:pt x="184" y="172"/>
                      <a:pt x="186" y="163"/>
                    </a:cubicBezTo>
                    <a:cubicBezTo>
                      <a:pt x="187" y="153"/>
                      <a:pt x="191" y="144"/>
                      <a:pt x="195" y="136"/>
                    </a:cubicBezTo>
                    <a:cubicBezTo>
                      <a:pt x="199" y="128"/>
                      <a:pt x="204" y="121"/>
                      <a:pt x="210" y="115"/>
                    </a:cubicBezTo>
                    <a:cubicBezTo>
                      <a:pt x="216" y="109"/>
                      <a:pt x="223" y="104"/>
                      <a:pt x="230" y="101"/>
                    </a:cubicBezTo>
                    <a:cubicBezTo>
                      <a:pt x="237" y="98"/>
                      <a:pt x="245" y="96"/>
                      <a:pt x="253" y="97"/>
                    </a:cubicBezTo>
                    <a:cubicBezTo>
                      <a:pt x="254" y="97"/>
                      <a:pt x="255" y="97"/>
                      <a:pt x="256" y="97"/>
                    </a:cubicBezTo>
                    <a:cubicBezTo>
                      <a:pt x="258" y="97"/>
                      <a:pt x="259" y="98"/>
                      <a:pt x="260" y="98"/>
                    </a:cubicBezTo>
                    <a:cubicBezTo>
                      <a:pt x="261" y="98"/>
                      <a:pt x="262" y="99"/>
                      <a:pt x="264" y="99"/>
                    </a:cubicBezTo>
                    <a:cubicBezTo>
                      <a:pt x="265" y="99"/>
                      <a:pt x="266" y="100"/>
                      <a:pt x="267" y="100"/>
                    </a:cubicBez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" name="íṣ1ídè">
                <a:extLst>
                  <a:ext uri="{FF2B5EF4-FFF2-40B4-BE49-F238E27FC236}">
                    <a16:creationId xmlns:a16="http://schemas.microsoft.com/office/drawing/2014/main" id="{DCB2CEEB-5BFC-4B70-B44D-1B30E947682F}"/>
                  </a:ext>
                </a:extLst>
              </p:cNvPr>
              <p:cNvSpPr/>
              <p:nvPr/>
            </p:nvSpPr>
            <p:spPr bwMode="auto">
              <a:xfrm>
                <a:off x="7041000" y="3428326"/>
                <a:ext cx="2088847" cy="2319818"/>
              </a:xfrm>
              <a:custGeom>
                <a:avLst/>
                <a:gdLst>
                  <a:gd name="T0" fmla="*/ 29 w 316"/>
                  <a:gd name="T1" fmla="*/ 42 h 354"/>
                  <a:gd name="T2" fmla="*/ 33 w 316"/>
                  <a:gd name="T3" fmla="*/ 121 h 354"/>
                  <a:gd name="T4" fmla="*/ 28 w 316"/>
                  <a:gd name="T5" fmla="*/ 166 h 354"/>
                  <a:gd name="T6" fmla="*/ 7 w 316"/>
                  <a:gd name="T7" fmla="*/ 195 h 354"/>
                  <a:gd name="T8" fmla="*/ 1 w 316"/>
                  <a:gd name="T9" fmla="*/ 240 h 354"/>
                  <a:gd name="T10" fmla="*/ 21 w 316"/>
                  <a:gd name="T11" fmla="*/ 282 h 354"/>
                  <a:gd name="T12" fmla="*/ 53 w 316"/>
                  <a:gd name="T13" fmla="*/ 293 h 354"/>
                  <a:gd name="T14" fmla="*/ 80 w 316"/>
                  <a:gd name="T15" fmla="*/ 278 h 354"/>
                  <a:gd name="T16" fmla="*/ 115 w 316"/>
                  <a:gd name="T17" fmla="*/ 294 h 354"/>
                  <a:gd name="T18" fmla="*/ 177 w 316"/>
                  <a:gd name="T19" fmla="*/ 340 h 354"/>
                  <a:gd name="T20" fmla="*/ 229 w 316"/>
                  <a:gd name="T21" fmla="*/ 257 h 354"/>
                  <a:gd name="T22" fmla="*/ 234 w 316"/>
                  <a:gd name="T23" fmla="*/ 242 h 354"/>
                  <a:gd name="T24" fmla="*/ 239 w 316"/>
                  <a:gd name="T25" fmla="*/ 248 h 354"/>
                  <a:gd name="T26" fmla="*/ 246 w 316"/>
                  <a:gd name="T27" fmla="*/ 254 h 354"/>
                  <a:gd name="T28" fmla="*/ 254 w 316"/>
                  <a:gd name="T29" fmla="*/ 258 h 354"/>
                  <a:gd name="T30" fmla="*/ 278 w 316"/>
                  <a:gd name="T31" fmla="*/ 259 h 354"/>
                  <a:gd name="T32" fmla="*/ 308 w 316"/>
                  <a:gd name="T33" fmla="*/ 233 h 354"/>
                  <a:gd name="T34" fmla="*/ 315 w 316"/>
                  <a:gd name="T35" fmla="*/ 188 h 354"/>
                  <a:gd name="T36" fmla="*/ 295 w 316"/>
                  <a:gd name="T37" fmla="*/ 152 h 354"/>
                  <a:gd name="T38" fmla="*/ 273 w 316"/>
                  <a:gd name="T39" fmla="*/ 144 h 354"/>
                  <a:gd name="T40" fmla="*/ 264 w 316"/>
                  <a:gd name="T41" fmla="*/ 144 h 354"/>
                  <a:gd name="T42" fmla="*/ 256 w 316"/>
                  <a:gd name="T43" fmla="*/ 147 h 354"/>
                  <a:gd name="T44" fmla="*/ 249 w 316"/>
                  <a:gd name="T45" fmla="*/ 150 h 354"/>
                  <a:gd name="T46" fmla="*/ 249 w 316"/>
                  <a:gd name="T47" fmla="*/ 135 h 354"/>
                  <a:gd name="T48" fmla="*/ 200 w 316"/>
                  <a:gd name="T49" fmla="*/ 25 h 354"/>
                  <a:gd name="T50" fmla="*/ 200 w 316"/>
                  <a:gd name="T51" fmla="*/ 33 h 354"/>
                  <a:gd name="T52" fmla="*/ 199 w 316"/>
                  <a:gd name="T53" fmla="*/ 41 h 354"/>
                  <a:gd name="T54" fmla="*/ 175 w 316"/>
                  <a:gd name="T55" fmla="*/ 88 h 354"/>
                  <a:gd name="T56" fmla="*/ 135 w 316"/>
                  <a:gd name="T57" fmla="*/ 102 h 354"/>
                  <a:gd name="T58" fmla="*/ 102 w 316"/>
                  <a:gd name="T59" fmla="*/ 76 h 354"/>
                  <a:gd name="T60" fmla="*/ 95 w 316"/>
                  <a:gd name="T61" fmla="*/ 26 h 354"/>
                  <a:gd name="T62" fmla="*/ 97 w 316"/>
                  <a:gd name="T63" fmla="*/ 18 h 354"/>
                  <a:gd name="T64" fmla="*/ 99 w 316"/>
                  <a:gd name="T65" fmla="*/ 1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54">
                    <a:moveTo>
                      <a:pt x="33" y="0"/>
                    </a:moveTo>
                    <a:cubicBezTo>
                      <a:pt x="31" y="14"/>
                      <a:pt x="30" y="28"/>
                      <a:pt x="29" y="42"/>
                    </a:cubicBezTo>
                    <a:cubicBezTo>
                      <a:pt x="29" y="55"/>
                      <a:pt x="29" y="69"/>
                      <a:pt x="29" y="82"/>
                    </a:cubicBezTo>
                    <a:cubicBezTo>
                      <a:pt x="30" y="95"/>
                      <a:pt x="31" y="109"/>
                      <a:pt x="33" y="121"/>
                    </a:cubicBezTo>
                    <a:cubicBezTo>
                      <a:pt x="35" y="134"/>
                      <a:pt x="38" y="147"/>
                      <a:pt x="41" y="159"/>
                    </a:cubicBezTo>
                    <a:cubicBezTo>
                      <a:pt x="36" y="161"/>
                      <a:pt x="32" y="163"/>
                      <a:pt x="28" y="166"/>
                    </a:cubicBezTo>
                    <a:cubicBezTo>
                      <a:pt x="23" y="170"/>
                      <a:pt x="19" y="174"/>
                      <a:pt x="16" y="179"/>
                    </a:cubicBezTo>
                    <a:cubicBezTo>
                      <a:pt x="13" y="183"/>
                      <a:pt x="10" y="189"/>
                      <a:pt x="7" y="195"/>
                    </a:cubicBezTo>
                    <a:cubicBezTo>
                      <a:pt x="5" y="200"/>
                      <a:pt x="3" y="207"/>
                      <a:pt x="2" y="214"/>
                    </a:cubicBezTo>
                    <a:cubicBezTo>
                      <a:pt x="0" y="223"/>
                      <a:pt x="0" y="232"/>
                      <a:pt x="1" y="240"/>
                    </a:cubicBezTo>
                    <a:cubicBezTo>
                      <a:pt x="2" y="249"/>
                      <a:pt x="5" y="257"/>
                      <a:pt x="8" y="264"/>
                    </a:cubicBezTo>
                    <a:cubicBezTo>
                      <a:pt x="11" y="271"/>
                      <a:pt x="16" y="277"/>
                      <a:pt x="21" y="282"/>
                    </a:cubicBezTo>
                    <a:cubicBezTo>
                      <a:pt x="26" y="287"/>
                      <a:pt x="32" y="290"/>
                      <a:pt x="39" y="292"/>
                    </a:cubicBezTo>
                    <a:cubicBezTo>
                      <a:pt x="44" y="293"/>
                      <a:pt x="48" y="293"/>
                      <a:pt x="53" y="293"/>
                    </a:cubicBezTo>
                    <a:cubicBezTo>
                      <a:pt x="58" y="292"/>
                      <a:pt x="63" y="290"/>
                      <a:pt x="67" y="288"/>
                    </a:cubicBezTo>
                    <a:cubicBezTo>
                      <a:pt x="72" y="286"/>
                      <a:pt x="76" y="282"/>
                      <a:pt x="80" y="278"/>
                    </a:cubicBezTo>
                    <a:cubicBezTo>
                      <a:pt x="84" y="274"/>
                      <a:pt x="87" y="270"/>
                      <a:pt x="90" y="264"/>
                    </a:cubicBezTo>
                    <a:cubicBezTo>
                      <a:pt x="98" y="275"/>
                      <a:pt x="106" y="285"/>
                      <a:pt x="115" y="294"/>
                    </a:cubicBezTo>
                    <a:cubicBezTo>
                      <a:pt x="124" y="303"/>
                      <a:pt x="134" y="312"/>
                      <a:pt x="144" y="319"/>
                    </a:cubicBezTo>
                    <a:cubicBezTo>
                      <a:pt x="154" y="327"/>
                      <a:pt x="165" y="334"/>
                      <a:pt x="177" y="340"/>
                    </a:cubicBezTo>
                    <a:cubicBezTo>
                      <a:pt x="188" y="346"/>
                      <a:pt x="200" y="351"/>
                      <a:pt x="213" y="354"/>
                    </a:cubicBezTo>
                    <a:cubicBezTo>
                      <a:pt x="229" y="257"/>
                      <a:pt x="229" y="257"/>
                      <a:pt x="229" y="257"/>
                    </a:cubicBezTo>
                    <a:cubicBezTo>
                      <a:pt x="232" y="239"/>
                      <a:pt x="232" y="239"/>
                      <a:pt x="232" y="239"/>
                    </a:cubicBezTo>
                    <a:cubicBezTo>
                      <a:pt x="233" y="240"/>
                      <a:pt x="233" y="241"/>
                      <a:pt x="234" y="242"/>
                    </a:cubicBezTo>
                    <a:cubicBezTo>
                      <a:pt x="235" y="243"/>
                      <a:pt x="236" y="245"/>
                      <a:pt x="237" y="245"/>
                    </a:cubicBezTo>
                    <a:cubicBezTo>
                      <a:pt x="237" y="246"/>
                      <a:pt x="238" y="247"/>
                      <a:pt x="239" y="248"/>
                    </a:cubicBezTo>
                    <a:cubicBezTo>
                      <a:pt x="240" y="249"/>
                      <a:pt x="241" y="250"/>
                      <a:pt x="242" y="251"/>
                    </a:cubicBezTo>
                    <a:cubicBezTo>
                      <a:pt x="243" y="252"/>
                      <a:pt x="244" y="253"/>
                      <a:pt x="246" y="254"/>
                    </a:cubicBezTo>
                    <a:cubicBezTo>
                      <a:pt x="247" y="255"/>
                      <a:pt x="248" y="256"/>
                      <a:pt x="250" y="256"/>
                    </a:cubicBezTo>
                    <a:cubicBezTo>
                      <a:pt x="251" y="257"/>
                      <a:pt x="253" y="258"/>
                      <a:pt x="254" y="258"/>
                    </a:cubicBezTo>
                    <a:cubicBezTo>
                      <a:pt x="256" y="259"/>
                      <a:pt x="257" y="259"/>
                      <a:pt x="259" y="260"/>
                    </a:cubicBezTo>
                    <a:cubicBezTo>
                      <a:pt x="265" y="261"/>
                      <a:pt x="272" y="261"/>
                      <a:pt x="278" y="259"/>
                    </a:cubicBezTo>
                    <a:cubicBezTo>
                      <a:pt x="284" y="257"/>
                      <a:pt x="289" y="254"/>
                      <a:pt x="294" y="250"/>
                    </a:cubicBezTo>
                    <a:cubicBezTo>
                      <a:pt x="300" y="246"/>
                      <a:pt x="304" y="240"/>
                      <a:pt x="308" y="233"/>
                    </a:cubicBezTo>
                    <a:cubicBezTo>
                      <a:pt x="311" y="227"/>
                      <a:pt x="314" y="219"/>
                      <a:pt x="315" y="211"/>
                    </a:cubicBezTo>
                    <a:cubicBezTo>
                      <a:pt x="316" y="203"/>
                      <a:pt x="316" y="195"/>
                      <a:pt x="315" y="188"/>
                    </a:cubicBezTo>
                    <a:cubicBezTo>
                      <a:pt x="314" y="180"/>
                      <a:pt x="311" y="173"/>
                      <a:pt x="308" y="167"/>
                    </a:cubicBezTo>
                    <a:cubicBezTo>
                      <a:pt x="304" y="161"/>
                      <a:pt x="300" y="156"/>
                      <a:pt x="295" y="152"/>
                    </a:cubicBezTo>
                    <a:cubicBezTo>
                      <a:pt x="290" y="148"/>
                      <a:pt x="284" y="145"/>
                      <a:pt x="278" y="144"/>
                    </a:cubicBezTo>
                    <a:cubicBezTo>
                      <a:pt x="276" y="144"/>
                      <a:pt x="275" y="144"/>
                      <a:pt x="273" y="144"/>
                    </a:cubicBezTo>
                    <a:cubicBezTo>
                      <a:pt x="271" y="143"/>
                      <a:pt x="270" y="144"/>
                      <a:pt x="268" y="144"/>
                    </a:cubicBezTo>
                    <a:cubicBezTo>
                      <a:pt x="267" y="144"/>
                      <a:pt x="265" y="144"/>
                      <a:pt x="264" y="144"/>
                    </a:cubicBezTo>
                    <a:cubicBezTo>
                      <a:pt x="262" y="145"/>
                      <a:pt x="260" y="145"/>
                      <a:pt x="259" y="146"/>
                    </a:cubicBezTo>
                    <a:cubicBezTo>
                      <a:pt x="258" y="146"/>
                      <a:pt x="257" y="146"/>
                      <a:pt x="256" y="147"/>
                    </a:cubicBezTo>
                    <a:cubicBezTo>
                      <a:pt x="254" y="147"/>
                      <a:pt x="253" y="148"/>
                      <a:pt x="252" y="148"/>
                    </a:cubicBezTo>
                    <a:cubicBezTo>
                      <a:pt x="251" y="149"/>
                      <a:pt x="250" y="150"/>
                      <a:pt x="249" y="150"/>
                    </a:cubicBezTo>
                    <a:cubicBezTo>
                      <a:pt x="248" y="151"/>
                      <a:pt x="247" y="152"/>
                      <a:pt x="246" y="153"/>
                    </a:cubicBezTo>
                    <a:cubicBezTo>
                      <a:pt x="249" y="135"/>
                      <a:pt x="249" y="135"/>
                      <a:pt x="249" y="135"/>
                    </a:cubicBezTo>
                    <a:cubicBezTo>
                      <a:pt x="265" y="34"/>
                      <a:pt x="265" y="34"/>
                      <a:pt x="265" y="34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200" y="26"/>
                      <a:pt x="200" y="27"/>
                      <a:pt x="200" y="29"/>
                    </a:cubicBezTo>
                    <a:cubicBezTo>
                      <a:pt x="200" y="30"/>
                      <a:pt x="200" y="32"/>
                      <a:pt x="200" y="33"/>
                    </a:cubicBezTo>
                    <a:cubicBezTo>
                      <a:pt x="200" y="34"/>
                      <a:pt x="200" y="36"/>
                      <a:pt x="200" y="37"/>
                    </a:cubicBezTo>
                    <a:cubicBezTo>
                      <a:pt x="200" y="39"/>
                      <a:pt x="199" y="40"/>
                      <a:pt x="199" y="41"/>
                    </a:cubicBezTo>
                    <a:cubicBezTo>
                      <a:pt x="198" y="51"/>
                      <a:pt x="195" y="60"/>
                      <a:pt x="190" y="68"/>
                    </a:cubicBezTo>
                    <a:cubicBezTo>
                      <a:pt x="186" y="76"/>
                      <a:pt x="181" y="83"/>
                      <a:pt x="175" y="88"/>
                    </a:cubicBezTo>
                    <a:cubicBezTo>
                      <a:pt x="170" y="93"/>
                      <a:pt x="163" y="98"/>
                      <a:pt x="156" y="100"/>
                    </a:cubicBezTo>
                    <a:cubicBezTo>
                      <a:pt x="149" y="102"/>
                      <a:pt x="142" y="103"/>
                      <a:pt x="135" y="102"/>
                    </a:cubicBezTo>
                    <a:cubicBezTo>
                      <a:pt x="128" y="101"/>
                      <a:pt x="121" y="97"/>
                      <a:pt x="116" y="93"/>
                    </a:cubicBezTo>
                    <a:cubicBezTo>
                      <a:pt x="110" y="88"/>
                      <a:pt x="106" y="82"/>
                      <a:pt x="102" y="76"/>
                    </a:cubicBezTo>
                    <a:cubicBezTo>
                      <a:pt x="99" y="69"/>
                      <a:pt x="96" y="61"/>
                      <a:pt x="95" y="52"/>
                    </a:cubicBezTo>
                    <a:cubicBezTo>
                      <a:pt x="94" y="44"/>
                      <a:pt x="94" y="35"/>
                      <a:pt x="95" y="26"/>
                    </a:cubicBezTo>
                    <a:cubicBezTo>
                      <a:pt x="96" y="24"/>
                      <a:pt x="96" y="23"/>
                      <a:pt x="96" y="22"/>
                    </a:cubicBezTo>
                    <a:cubicBezTo>
                      <a:pt x="96" y="20"/>
                      <a:pt x="97" y="19"/>
                      <a:pt x="97" y="18"/>
                    </a:cubicBezTo>
                    <a:cubicBezTo>
                      <a:pt x="97" y="16"/>
                      <a:pt x="98" y="15"/>
                      <a:pt x="98" y="14"/>
                    </a:cubicBezTo>
                    <a:cubicBezTo>
                      <a:pt x="99" y="13"/>
                      <a:pt x="99" y="11"/>
                      <a:pt x="99" y="1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" name="íṧlîḋè">
                <a:extLst>
                  <a:ext uri="{FF2B5EF4-FFF2-40B4-BE49-F238E27FC236}">
                    <a16:creationId xmlns:a16="http://schemas.microsoft.com/office/drawing/2014/main" id="{A1042803-531E-467E-9F89-4E897EC32EB0}"/>
                  </a:ext>
                </a:extLst>
              </p:cNvPr>
              <p:cNvSpPr/>
              <p:nvPr/>
            </p:nvSpPr>
            <p:spPr bwMode="auto">
              <a:xfrm>
                <a:off x="8671230" y="1433779"/>
                <a:ext cx="2328091" cy="2431064"/>
              </a:xfrm>
              <a:custGeom>
                <a:avLst/>
                <a:gdLst>
                  <a:gd name="T0" fmla="*/ 271 w 352"/>
                  <a:gd name="T1" fmla="*/ 4 h 371"/>
                  <a:gd name="T2" fmla="*/ 233 w 352"/>
                  <a:gd name="T3" fmla="*/ 36 h 371"/>
                  <a:gd name="T4" fmla="*/ 193 w 352"/>
                  <a:gd name="T5" fmla="*/ 41 h 371"/>
                  <a:gd name="T6" fmla="*/ 132 w 352"/>
                  <a:gd name="T7" fmla="*/ 18 h 371"/>
                  <a:gd name="T8" fmla="*/ 82 w 352"/>
                  <a:gd name="T9" fmla="*/ 119 h 371"/>
                  <a:gd name="T10" fmla="*/ 77 w 352"/>
                  <a:gd name="T11" fmla="*/ 134 h 371"/>
                  <a:gd name="T12" fmla="*/ 71 w 352"/>
                  <a:gd name="T13" fmla="*/ 130 h 371"/>
                  <a:gd name="T14" fmla="*/ 65 w 352"/>
                  <a:gd name="T15" fmla="*/ 127 h 371"/>
                  <a:gd name="T16" fmla="*/ 58 w 352"/>
                  <a:gd name="T17" fmla="*/ 125 h 371"/>
                  <a:gd name="T18" fmla="*/ 36 w 352"/>
                  <a:gd name="T19" fmla="*/ 127 h 371"/>
                  <a:gd name="T20" fmla="*/ 8 w 352"/>
                  <a:gd name="T21" fmla="*/ 155 h 371"/>
                  <a:gd name="T22" fmla="*/ 1 w 352"/>
                  <a:gd name="T23" fmla="*/ 199 h 371"/>
                  <a:gd name="T24" fmla="*/ 19 w 352"/>
                  <a:gd name="T25" fmla="*/ 231 h 371"/>
                  <a:gd name="T26" fmla="*/ 40 w 352"/>
                  <a:gd name="T27" fmla="*/ 237 h 371"/>
                  <a:gd name="T28" fmla="*/ 47 w 352"/>
                  <a:gd name="T29" fmla="*/ 236 h 371"/>
                  <a:gd name="T30" fmla="*/ 54 w 352"/>
                  <a:gd name="T31" fmla="*/ 234 h 371"/>
                  <a:gd name="T32" fmla="*/ 61 w 352"/>
                  <a:gd name="T33" fmla="*/ 231 h 371"/>
                  <a:gd name="T34" fmla="*/ 61 w 352"/>
                  <a:gd name="T35" fmla="*/ 246 h 371"/>
                  <a:gd name="T36" fmla="*/ 126 w 352"/>
                  <a:gd name="T37" fmla="*/ 343 h 371"/>
                  <a:gd name="T38" fmla="*/ 126 w 352"/>
                  <a:gd name="T39" fmla="*/ 333 h 371"/>
                  <a:gd name="T40" fmla="*/ 127 w 352"/>
                  <a:gd name="T41" fmla="*/ 323 h 371"/>
                  <a:gd name="T42" fmla="*/ 153 w 352"/>
                  <a:gd name="T43" fmla="*/ 273 h 371"/>
                  <a:gd name="T44" fmla="*/ 201 w 352"/>
                  <a:gd name="T45" fmla="*/ 256 h 371"/>
                  <a:gd name="T46" fmla="*/ 242 w 352"/>
                  <a:gd name="T47" fmla="*/ 283 h 371"/>
                  <a:gd name="T48" fmla="*/ 253 w 352"/>
                  <a:gd name="T49" fmla="*/ 340 h 371"/>
                  <a:gd name="T50" fmla="*/ 251 w 352"/>
                  <a:gd name="T51" fmla="*/ 350 h 371"/>
                  <a:gd name="T52" fmla="*/ 247 w 352"/>
                  <a:gd name="T53" fmla="*/ 360 h 371"/>
                  <a:gd name="T54" fmla="*/ 332 w 352"/>
                  <a:gd name="T55" fmla="*/ 310 h 371"/>
                  <a:gd name="T56" fmla="*/ 314 w 352"/>
                  <a:gd name="T57" fmla="*/ 198 h 371"/>
                  <a:gd name="T58" fmla="*/ 313 w 352"/>
                  <a:gd name="T59" fmla="*/ 139 h 371"/>
                  <a:gd name="T60" fmla="*/ 343 w 352"/>
                  <a:gd name="T61" fmla="*/ 103 h 371"/>
                  <a:gd name="T62" fmla="*/ 349 w 352"/>
                  <a:gd name="T63" fmla="*/ 48 h 371"/>
                  <a:gd name="T64" fmla="*/ 320 w 352"/>
                  <a:gd name="T65" fmla="*/ 6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371">
                    <a:moveTo>
                      <a:pt x="295" y="0"/>
                    </a:moveTo>
                    <a:cubicBezTo>
                      <a:pt x="286" y="0"/>
                      <a:pt x="278" y="1"/>
                      <a:pt x="271" y="4"/>
                    </a:cubicBezTo>
                    <a:cubicBezTo>
                      <a:pt x="263" y="7"/>
                      <a:pt x="256" y="11"/>
                      <a:pt x="250" y="17"/>
                    </a:cubicBezTo>
                    <a:cubicBezTo>
                      <a:pt x="243" y="22"/>
                      <a:pt x="237" y="29"/>
                      <a:pt x="233" y="36"/>
                    </a:cubicBezTo>
                    <a:cubicBezTo>
                      <a:pt x="228" y="43"/>
                      <a:pt x="224" y="51"/>
                      <a:pt x="221" y="60"/>
                    </a:cubicBezTo>
                    <a:cubicBezTo>
                      <a:pt x="212" y="53"/>
                      <a:pt x="203" y="47"/>
                      <a:pt x="193" y="41"/>
                    </a:cubicBezTo>
                    <a:cubicBezTo>
                      <a:pt x="184" y="36"/>
                      <a:pt x="174" y="31"/>
                      <a:pt x="163" y="27"/>
                    </a:cubicBezTo>
                    <a:cubicBezTo>
                      <a:pt x="153" y="23"/>
                      <a:pt x="143" y="20"/>
                      <a:pt x="132" y="18"/>
                    </a:cubicBezTo>
                    <a:cubicBezTo>
                      <a:pt x="121" y="15"/>
                      <a:pt x="110" y="14"/>
                      <a:pt x="99" y="13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78" y="135"/>
                      <a:pt x="77" y="135"/>
                      <a:pt x="77" y="134"/>
                    </a:cubicBezTo>
                    <a:cubicBezTo>
                      <a:pt x="76" y="133"/>
                      <a:pt x="75" y="132"/>
                      <a:pt x="74" y="132"/>
                    </a:cubicBezTo>
                    <a:cubicBezTo>
                      <a:pt x="73" y="131"/>
                      <a:pt x="72" y="130"/>
                      <a:pt x="71" y="130"/>
                    </a:cubicBezTo>
                    <a:cubicBezTo>
                      <a:pt x="70" y="129"/>
                      <a:pt x="69" y="129"/>
                      <a:pt x="69" y="128"/>
                    </a:cubicBezTo>
                    <a:cubicBezTo>
                      <a:pt x="67" y="128"/>
                      <a:pt x="66" y="127"/>
                      <a:pt x="65" y="127"/>
                    </a:cubicBezTo>
                    <a:cubicBezTo>
                      <a:pt x="64" y="126"/>
                      <a:pt x="63" y="126"/>
                      <a:pt x="62" y="125"/>
                    </a:cubicBezTo>
                    <a:cubicBezTo>
                      <a:pt x="61" y="125"/>
                      <a:pt x="59" y="125"/>
                      <a:pt x="58" y="125"/>
                    </a:cubicBezTo>
                    <a:cubicBezTo>
                      <a:pt x="57" y="124"/>
                      <a:pt x="56" y="124"/>
                      <a:pt x="54" y="124"/>
                    </a:cubicBezTo>
                    <a:cubicBezTo>
                      <a:pt x="48" y="124"/>
                      <a:pt x="42" y="125"/>
                      <a:pt x="36" y="127"/>
                    </a:cubicBezTo>
                    <a:cubicBezTo>
                      <a:pt x="30" y="130"/>
                      <a:pt x="25" y="134"/>
                      <a:pt x="20" y="138"/>
                    </a:cubicBezTo>
                    <a:cubicBezTo>
                      <a:pt x="15" y="143"/>
                      <a:pt x="11" y="149"/>
                      <a:pt x="8" y="155"/>
                    </a:cubicBezTo>
                    <a:cubicBezTo>
                      <a:pt x="5" y="162"/>
                      <a:pt x="2" y="169"/>
                      <a:pt x="1" y="177"/>
                    </a:cubicBezTo>
                    <a:cubicBezTo>
                      <a:pt x="0" y="184"/>
                      <a:pt x="0" y="192"/>
                      <a:pt x="1" y="199"/>
                    </a:cubicBezTo>
                    <a:cubicBezTo>
                      <a:pt x="2" y="205"/>
                      <a:pt x="4" y="212"/>
                      <a:pt x="7" y="217"/>
                    </a:cubicBezTo>
                    <a:cubicBezTo>
                      <a:pt x="11" y="223"/>
                      <a:pt x="15" y="227"/>
                      <a:pt x="19" y="231"/>
                    </a:cubicBezTo>
                    <a:cubicBezTo>
                      <a:pt x="24" y="234"/>
                      <a:pt x="30" y="236"/>
                      <a:pt x="36" y="237"/>
                    </a:cubicBezTo>
                    <a:cubicBezTo>
                      <a:pt x="37" y="237"/>
                      <a:pt x="39" y="237"/>
                      <a:pt x="40" y="237"/>
                    </a:cubicBezTo>
                    <a:cubicBezTo>
                      <a:pt x="41" y="237"/>
                      <a:pt x="42" y="237"/>
                      <a:pt x="44" y="237"/>
                    </a:cubicBezTo>
                    <a:cubicBezTo>
                      <a:pt x="45" y="237"/>
                      <a:pt x="46" y="236"/>
                      <a:pt x="47" y="236"/>
                    </a:cubicBezTo>
                    <a:cubicBezTo>
                      <a:pt x="49" y="236"/>
                      <a:pt x="50" y="236"/>
                      <a:pt x="51" y="235"/>
                    </a:cubicBezTo>
                    <a:cubicBezTo>
                      <a:pt x="52" y="235"/>
                      <a:pt x="53" y="235"/>
                      <a:pt x="54" y="234"/>
                    </a:cubicBezTo>
                    <a:cubicBezTo>
                      <a:pt x="56" y="234"/>
                      <a:pt x="57" y="233"/>
                      <a:pt x="58" y="233"/>
                    </a:cubicBezTo>
                    <a:cubicBezTo>
                      <a:pt x="59" y="232"/>
                      <a:pt x="60" y="232"/>
                      <a:pt x="61" y="231"/>
                    </a:cubicBezTo>
                    <a:cubicBezTo>
                      <a:pt x="62" y="230"/>
                      <a:pt x="63" y="230"/>
                      <a:pt x="64" y="229"/>
                    </a:cubicBezTo>
                    <a:cubicBezTo>
                      <a:pt x="61" y="246"/>
                      <a:pt x="61" y="246"/>
                      <a:pt x="61" y="246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126" y="343"/>
                      <a:pt x="126" y="343"/>
                      <a:pt x="126" y="343"/>
                    </a:cubicBezTo>
                    <a:cubicBezTo>
                      <a:pt x="126" y="342"/>
                      <a:pt x="126" y="340"/>
                      <a:pt x="126" y="338"/>
                    </a:cubicBezTo>
                    <a:cubicBezTo>
                      <a:pt x="126" y="337"/>
                      <a:pt x="126" y="335"/>
                      <a:pt x="126" y="333"/>
                    </a:cubicBezTo>
                    <a:cubicBezTo>
                      <a:pt x="126" y="332"/>
                      <a:pt x="126" y="330"/>
                      <a:pt x="126" y="328"/>
                    </a:cubicBezTo>
                    <a:cubicBezTo>
                      <a:pt x="127" y="327"/>
                      <a:pt x="127" y="325"/>
                      <a:pt x="127" y="323"/>
                    </a:cubicBezTo>
                    <a:cubicBezTo>
                      <a:pt x="129" y="313"/>
                      <a:pt x="132" y="303"/>
                      <a:pt x="136" y="295"/>
                    </a:cubicBezTo>
                    <a:cubicBezTo>
                      <a:pt x="141" y="287"/>
                      <a:pt x="147" y="279"/>
                      <a:pt x="153" y="273"/>
                    </a:cubicBezTo>
                    <a:cubicBezTo>
                      <a:pt x="160" y="267"/>
                      <a:pt x="167" y="262"/>
                      <a:pt x="175" y="259"/>
                    </a:cubicBezTo>
                    <a:cubicBezTo>
                      <a:pt x="183" y="256"/>
                      <a:pt x="192" y="255"/>
                      <a:pt x="201" y="256"/>
                    </a:cubicBezTo>
                    <a:cubicBezTo>
                      <a:pt x="209" y="257"/>
                      <a:pt x="217" y="260"/>
                      <a:pt x="225" y="265"/>
                    </a:cubicBezTo>
                    <a:cubicBezTo>
                      <a:pt x="232" y="269"/>
                      <a:pt x="238" y="276"/>
                      <a:pt x="242" y="283"/>
                    </a:cubicBezTo>
                    <a:cubicBezTo>
                      <a:pt x="247" y="291"/>
                      <a:pt x="251" y="300"/>
                      <a:pt x="253" y="309"/>
                    </a:cubicBezTo>
                    <a:cubicBezTo>
                      <a:pt x="254" y="319"/>
                      <a:pt x="255" y="329"/>
                      <a:pt x="253" y="340"/>
                    </a:cubicBezTo>
                    <a:cubicBezTo>
                      <a:pt x="253" y="342"/>
                      <a:pt x="252" y="343"/>
                      <a:pt x="252" y="345"/>
                    </a:cubicBezTo>
                    <a:cubicBezTo>
                      <a:pt x="252" y="347"/>
                      <a:pt x="251" y="349"/>
                      <a:pt x="251" y="350"/>
                    </a:cubicBezTo>
                    <a:cubicBezTo>
                      <a:pt x="250" y="352"/>
                      <a:pt x="250" y="354"/>
                      <a:pt x="249" y="355"/>
                    </a:cubicBezTo>
                    <a:cubicBezTo>
                      <a:pt x="248" y="357"/>
                      <a:pt x="248" y="359"/>
                      <a:pt x="247" y="360"/>
                    </a:cubicBezTo>
                    <a:cubicBezTo>
                      <a:pt x="328" y="371"/>
                      <a:pt x="328" y="371"/>
                      <a:pt x="328" y="371"/>
                    </a:cubicBezTo>
                    <a:cubicBezTo>
                      <a:pt x="331" y="351"/>
                      <a:pt x="332" y="330"/>
                      <a:pt x="332" y="310"/>
                    </a:cubicBezTo>
                    <a:cubicBezTo>
                      <a:pt x="332" y="290"/>
                      <a:pt x="330" y="271"/>
                      <a:pt x="327" y="252"/>
                    </a:cubicBezTo>
                    <a:cubicBezTo>
                      <a:pt x="324" y="233"/>
                      <a:pt x="320" y="215"/>
                      <a:pt x="314" y="198"/>
                    </a:cubicBezTo>
                    <a:cubicBezTo>
                      <a:pt x="308" y="180"/>
                      <a:pt x="301" y="164"/>
                      <a:pt x="293" y="149"/>
                    </a:cubicBezTo>
                    <a:cubicBezTo>
                      <a:pt x="300" y="146"/>
                      <a:pt x="307" y="143"/>
                      <a:pt x="313" y="139"/>
                    </a:cubicBezTo>
                    <a:cubicBezTo>
                      <a:pt x="319" y="134"/>
                      <a:pt x="325" y="129"/>
                      <a:pt x="330" y="123"/>
                    </a:cubicBezTo>
                    <a:cubicBezTo>
                      <a:pt x="335" y="117"/>
                      <a:pt x="339" y="110"/>
                      <a:pt x="343" y="103"/>
                    </a:cubicBezTo>
                    <a:cubicBezTo>
                      <a:pt x="346" y="95"/>
                      <a:pt x="348" y="87"/>
                      <a:pt x="350" y="79"/>
                    </a:cubicBezTo>
                    <a:cubicBezTo>
                      <a:pt x="352" y="68"/>
                      <a:pt x="351" y="58"/>
                      <a:pt x="349" y="48"/>
                    </a:cubicBezTo>
                    <a:cubicBezTo>
                      <a:pt x="347" y="39"/>
                      <a:pt x="343" y="30"/>
                      <a:pt x="338" y="23"/>
                    </a:cubicBezTo>
                    <a:cubicBezTo>
                      <a:pt x="333" y="16"/>
                      <a:pt x="327" y="10"/>
                      <a:pt x="320" y="6"/>
                    </a:cubicBezTo>
                    <a:cubicBezTo>
                      <a:pt x="312" y="2"/>
                      <a:pt x="304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îšlïḍê">
                <a:extLst>
                  <a:ext uri="{FF2B5EF4-FFF2-40B4-BE49-F238E27FC236}">
                    <a16:creationId xmlns:a16="http://schemas.microsoft.com/office/drawing/2014/main" id="{F179965C-8D41-44C1-B06D-828C378BDA86}"/>
                  </a:ext>
                </a:extLst>
              </p:cNvPr>
              <p:cNvSpPr/>
              <p:nvPr/>
            </p:nvSpPr>
            <p:spPr bwMode="auto">
              <a:xfrm>
                <a:off x="8527611" y="3166571"/>
                <a:ext cx="2202694" cy="2686277"/>
              </a:xfrm>
              <a:custGeom>
                <a:avLst/>
                <a:gdLst>
                  <a:gd name="T0" fmla="*/ 205 w 333"/>
                  <a:gd name="T1" fmla="*/ 0 h 410"/>
                  <a:gd name="T2" fmla="*/ 185 w 333"/>
                  <a:gd name="T3" fmla="*/ 3 h 410"/>
                  <a:gd name="T4" fmla="*/ 167 w 333"/>
                  <a:gd name="T5" fmla="*/ 14 h 410"/>
                  <a:gd name="T6" fmla="*/ 154 w 333"/>
                  <a:gd name="T7" fmla="*/ 31 h 410"/>
                  <a:gd name="T8" fmla="*/ 146 w 333"/>
                  <a:gd name="T9" fmla="*/ 54 h 410"/>
                  <a:gd name="T10" fmla="*/ 146 w 333"/>
                  <a:gd name="T11" fmla="*/ 59 h 410"/>
                  <a:gd name="T12" fmla="*/ 145 w 333"/>
                  <a:gd name="T13" fmla="*/ 64 h 410"/>
                  <a:gd name="T14" fmla="*/ 146 w 333"/>
                  <a:gd name="T15" fmla="*/ 69 h 410"/>
                  <a:gd name="T16" fmla="*/ 146 w 333"/>
                  <a:gd name="T17" fmla="*/ 74 h 410"/>
                  <a:gd name="T18" fmla="*/ 150 w 333"/>
                  <a:gd name="T19" fmla="*/ 90 h 410"/>
                  <a:gd name="T20" fmla="*/ 136 w 333"/>
                  <a:gd name="T21" fmla="*/ 88 h 410"/>
                  <a:gd name="T22" fmla="*/ 52 w 333"/>
                  <a:gd name="T23" fmla="*/ 76 h 410"/>
                  <a:gd name="T24" fmla="*/ 36 w 333"/>
                  <a:gd name="T25" fmla="*/ 170 h 410"/>
                  <a:gd name="T26" fmla="*/ 41 w 333"/>
                  <a:gd name="T27" fmla="*/ 169 h 410"/>
                  <a:gd name="T28" fmla="*/ 46 w 333"/>
                  <a:gd name="T29" fmla="*/ 169 h 410"/>
                  <a:gd name="T30" fmla="*/ 50 w 333"/>
                  <a:gd name="T31" fmla="*/ 169 h 410"/>
                  <a:gd name="T32" fmla="*/ 55 w 333"/>
                  <a:gd name="T33" fmla="*/ 169 h 410"/>
                  <a:gd name="T34" fmla="*/ 77 w 333"/>
                  <a:gd name="T35" fmla="*/ 179 h 410"/>
                  <a:gd name="T36" fmla="*/ 93 w 333"/>
                  <a:gd name="T37" fmla="*/ 198 h 410"/>
                  <a:gd name="T38" fmla="*/ 102 w 333"/>
                  <a:gd name="T39" fmla="*/ 224 h 410"/>
                  <a:gd name="T40" fmla="*/ 102 w 333"/>
                  <a:gd name="T41" fmla="*/ 254 h 410"/>
                  <a:gd name="T42" fmla="*/ 93 w 333"/>
                  <a:gd name="T43" fmla="*/ 282 h 410"/>
                  <a:gd name="T44" fmla="*/ 76 w 333"/>
                  <a:gd name="T45" fmla="*/ 302 h 410"/>
                  <a:gd name="T46" fmla="*/ 55 w 333"/>
                  <a:gd name="T47" fmla="*/ 314 h 410"/>
                  <a:gd name="T48" fmla="*/ 32 w 333"/>
                  <a:gd name="T49" fmla="*/ 314 h 410"/>
                  <a:gd name="T50" fmla="*/ 14 w 333"/>
                  <a:gd name="T51" fmla="*/ 306 h 410"/>
                  <a:gd name="T52" fmla="*/ 0 w 333"/>
                  <a:gd name="T53" fmla="*/ 397 h 410"/>
                  <a:gd name="T54" fmla="*/ 156 w 333"/>
                  <a:gd name="T55" fmla="*/ 376 h 410"/>
                  <a:gd name="T56" fmla="*/ 141 w 333"/>
                  <a:gd name="T57" fmla="*/ 361 h 410"/>
                  <a:gd name="T58" fmla="*/ 131 w 333"/>
                  <a:gd name="T59" fmla="*/ 342 h 410"/>
                  <a:gd name="T60" fmla="*/ 126 w 333"/>
                  <a:gd name="T61" fmla="*/ 319 h 410"/>
                  <a:gd name="T62" fmla="*/ 126 w 333"/>
                  <a:gd name="T63" fmla="*/ 295 h 410"/>
                  <a:gd name="T64" fmla="*/ 136 w 333"/>
                  <a:gd name="T65" fmla="*/ 267 h 410"/>
                  <a:gd name="T66" fmla="*/ 153 w 333"/>
                  <a:gd name="T67" fmla="*/ 246 h 410"/>
                  <a:gd name="T68" fmla="*/ 175 w 333"/>
                  <a:gd name="T69" fmla="*/ 234 h 410"/>
                  <a:gd name="T70" fmla="*/ 201 w 333"/>
                  <a:gd name="T71" fmla="*/ 233 h 410"/>
                  <a:gd name="T72" fmla="*/ 254 w 333"/>
                  <a:gd name="T73" fmla="*/ 294 h 410"/>
                  <a:gd name="T74" fmla="*/ 333 w 333"/>
                  <a:gd name="T75" fmla="*/ 116 h 410"/>
                  <a:gd name="T76" fmla="*/ 246 w 333"/>
                  <a:gd name="T77" fmla="*/ 104 h 410"/>
                  <a:gd name="T78" fmla="*/ 231 w 333"/>
                  <a:gd name="T79" fmla="*/ 102 h 410"/>
                  <a:gd name="T80" fmla="*/ 234 w 333"/>
                  <a:gd name="T81" fmla="*/ 98 h 410"/>
                  <a:gd name="T82" fmla="*/ 236 w 333"/>
                  <a:gd name="T83" fmla="*/ 95 h 410"/>
                  <a:gd name="T84" fmla="*/ 238 w 333"/>
                  <a:gd name="T85" fmla="*/ 91 h 410"/>
                  <a:gd name="T86" fmla="*/ 240 w 333"/>
                  <a:gd name="T87" fmla="*/ 87 h 410"/>
                  <a:gd name="T88" fmla="*/ 242 w 333"/>
                  <a:gd name="T89" fmla="*/ 82 h 410"/>
                  <a:gd name="T90" fmla="*/ 244 w 333"/>
                  <a:gd name="T91" fmla="*/ 78 h 410"/>
                  <a:gd name="T92" fmla="*/ 246 w 333"/>
                  <a:gd name="T93" fmla="*/ 72 h 410"/>
                  <a:gd name="T94" fmla="*/ 247 w 333"/>
                  <a:gd name="T95" fmla="*/ 67 h 410"/>
                  <a:gd name="T96" fmla="*/ 246 w 333"/>
                  <a:gd name="T97" fmla="*/ 43 h 410"/>
                  <a:gd name="T98" fmla="*/ 238 w 333"/>
                  <a:gd name="T99" fmla="*/ 22 h 410"/>
                  <a:gd name="T100" fmla="*/ 224 w 333"/>
                  <a:gd name="T101" fmla="*/ 7 h 410"/>
                  <a:gd name="T102" fmla="*/ 205 w 333"/>
                  <a:gd name="T103" fmla="*/ 0 h 410"/>
                  <a:gd name="T104" fmla="*/ 205 w 333"/>
                  <a:gd name="T10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3" h="410">
                    <a:moveTo>
                      <a:pt x="205" y="0"/>
                    </a:moveTo>
                    <a:cubicBezTo>
                      <a:pt x="198" y="0"/>
                      <a:pt x="192" y="1"/>
                      <a:pt x="185" y="3"/>
                    </a:cubicBezTo>
                    <a:cubicBezTo>
                      <a:pt x="179" y="5"/>
                      <a:pt x="173" y="9"/>
                      <a:pt x="167" y="14"/>
                    </a:cubicBezTo>
                    <a:cubicBezTo>
                      <a:pt x="162" y="19"/>
                      <a:pt x="157" y="25"/>
                      <a:pt x="154" y="31"/>
                    </a:cubicBezTo>
                    <a:cubicBezTo>
                      <a:pt x="150" y="38"/>
                      <a:pt x="148" y="46"/>
                      <a:pt x="146" y="54"/>
                    </a:cubicBezTo>
                    <a:cubicBezTo>
                      <a:pt x="146" y="55"/>
                      <a:pt x="146" y="57"/>
                      <a:pt x="146" y="59"/>
                    </a:cubicBezTo>
                    <a:cubicBezTo>
                      <a:pt x="146" y="61"/>
                      <a:pt x="145" y="62"/>
                      <a:pt x="145" y="64"/>
                    </a:cubicBezTo>
                    <a:cubicBezTo>
                      <a:pt x="145" y="66"/>
                      <a:pt x="145" y="67"/>
                      <a:pt x="146" y="69"/>
                    </a:cubicBezTo>
                    <a:cubicBezTo>
                      <a:pt x="146" y="71"/>
                      <a:pt x="146" y="72"/>
                      <a:pt x="146" y="74"/>
                    </a:cubicBezTo>
                    <a:cubicBezTo>
                      <a:pt x="147" y="80"/>
                      <a:pt x="148" y="85"/>
                      <a:pt x="150" y="90"/>
                    </a:cubicBezTo>
                    <a:cubicBezTo>
                      <a:pt x="136" y="88"/>
                      <a:pt x="136" y="88"/>
                      <a:pt x="136" y="88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36" y="170"/>
                      <a:pt x="36" y="170"/>
                      <a:pt x="36" y="170"/>
                    </a:cubicBezTo>
                    <a:cubicBezTo>
                      <a:pt x="38" y="170"/>
                      <a:pt x="40" y="169"/>
                      <a:pt x="41" y="169"/>
                    </a:cubicBezTo>
                    <a:cubicBezTo>
                      <a:pt x="43" y="169"/>
                      <a:pt x="44" y="169"/>
                      <a:pt x="46" y="169"/>
                    </a:cubicBezTo>
                    <a:cubicBezTo>
                      <a:pt x="47" y="169"/>
                      <a:pt x="49" y="169"/>
                      <a:pt x="50" y="169"/>
                    </a:cubicBezTo>
                    <a:cubicBezTo>
                      <a:pt x="52" y="169"/>
                      <a:pt x="54" y="169"/>
                      <a:pt x="55" y="169"/>
                    </a:cubicBezTo>
                    <a:cubicBezTo>
                      <a:pt x="63" y="171"/>
                      <a:pt x="70" y="174"/>
                      <a:pt x="77" y="179"/>
                    </a:cubicBezTo>
                    <a:cubicBezTo>
                      <a:pt x="83" y="184"/>
                      <a:pt x="89" y="191"/>
                      <a:pt x="93" y="198"/>
                    </a:cubicBezTo>
                    <a:cubicBezTo>
                      <a:pt x="97" y="206"/>
                      <a:pt x="100" y="215"/>
                      <a:pt x="102" y="224"/>
                    </a:cubicBezTo>
                    <a:cubicBezTo>
                      <a:pt x="104" y="234"/>
                      <a:pt x="104" y="244"/>
                      <a:pt x="102" y="254"/>
                    </a:cubicBezTo>
                    <a:cubicBezTo>
                      <a:pt x="100" y="264"/>
                      <a:pt x="97" y="273"/>
                      <a:pt x="93" y="282"/>
                    </a:cubicBezTo>
                    <a:cubicBezTo>
                      <a:pt x="88" y="290"/>
                      <a:pt x="83" y="297"/>
                      <a:pt x="76" y="302"/>
                    </a:cubicBezTo>
                    <a:cubicBezTo>
                      <a:pt x="70" y="308"/>
                      <a:pt x="63" y="312"/>
                      <a:pt x="55" y="314"/>
                    </a:cubicBezTo>
                    <a:cubicBezTo>
                      <a:pt x="48" y="316"/>
                      <a:pt x="40" y="316"/>
                      <a:pt x="32" y="314"/>
                    </a:cubicBezTo>
                    <a:cubicBezTo>
                      <a:pt x="25" y="313"/>
                      <a:pt x="20" y="310"/>
                      <a:pt x="14" y="306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53" y="410"/>
                      <a:pt x="108" y="401"/>
                      <a:pt x="156" y="376"/>
                    </a:cubicBezTo>
                    <a:cubicBezTo>
                      <a:pt x="150" y="372"/>
                      <a:pt x="145" y="367"/>
                      <a:pt x="141" y="361"/>
                    </a:cubicBezTo>
                    <a:cubicBezTo>
                      <a:pt x="137" y="355"/>
                      <a:pt x="134" y="349"/>
                      <a:pt x="131" y="342"/>
                    </a:cubicBezTo>
                    <a:cubicBezTo>
                      <a:pt x="128" y="335"/>
                      <a:pt x="126" y="327"/>
                      <a:pt x="126" y="319"/>
                    </a:cubicBezTo>
                    <a:cubicBezTo>
                      <a:pt x="125" y="312"/>
                      <a:pt x="125" y="304"/>
                      <a:pt x="126" y="295"/>
                    </a:cubicBezTo>
                    <a:cubicBezTo>
                      <a:pt x="128" y="285"/>
                      <a:pt x="131" y="276"/>
                      <a:pt x="136" y="267"/>
                    </a:cubicBezTo>
                    <a:cubicBezTo>
                      <a:pt x="140" y="259"/>
                      <a:pt x="146" y="252"/>
                      <a:pt x="153" y="246"/>
                    </a:cubicBezTo>
                    <a:cubicBezTo>
                      <a:pt x="160" y="240"/>
                      <a:pt x="167" y="236"/>
                      <a:pt x="175" y="234"/>
                    </a:cubicBezTo>
                    <a:cubicBezTo>
                      <a:pt x="184" y="231"/>
                      <a:pt x="192" y="231"/>
                      <a:pt x="201" y="233"/>
                    </a:cubicBezTo>
                    <a:cubicBezTo>
                      <a:pt x="230" y="238"/>
                      <a:pt x="249" y="266"/>
                      <a:pt x="254" y="294"/>
                    </a:cubicBezTo>
                    <a:cubicBezTo>
                      <a:pt x="295" y="243"/>
                      <a:pt x="321" y="181"/>
                      <a:pt x="333" y="116"/>
                    </a:cubicBezTo>
                    <a:cubicBezTo>
                      <a:pt x="246" y="104"/>
                      <a:pt x="246" y="104"/>
                      <a:pt x="246" y="104"/>
                    </a:cubicBezTo>
                    <a:cubicBezTo>
                      <a:pt x="231" y="102"/>
                      <a:pt x="231" y="102"/>
                      <a:pt x="231" y="102"/>
                    </a:cubicBezTo>
                    <a:cubicBezTo>
                      <a:pt x="232" y="101"/>
                      <a:pt x="233" y="100"/>
                      <a:pt x="234" y="98"/>
                    </a:cubicBezTo>
                    <a:cubicBezTo>
                      <a:pt x="234" y="97"/>
                      <a:pt x="235" y="96"/>
                      <a:pt x="236" y="95"/>
                    </a:cubicBezTo>
                    <a:cubicBezTo>
                      <a:pt x="237" y="94"/>
                      <a:pt x="238" y="92"/>
                      <a:pt x="238" y="91"/>
                    </a:cubicBezTo>
                    <a:cubicBezTo>
                      <a:pt x="239" y="90"/>
                      <a:pt x="240" y="89"/>
                      <a:pt x="240" y="87"/>
                    </a:cubicBezTo>
                    <a:cubicBezTo>
                      <a:pt x="241" y="86"/>
                      <a:pt x="242" y="84"/>
                      <a:pt x="242" y="82"/>
                    </a:cubicBezTo>
                    <a:cubicBezTo>
                      <a:pt x="243" y="81"/>
                      <a:pt x="244" y="79"/>
                      <a:pt x="244" y="78"/>
                    </a:cubicBezTo>
                    <a:cubicBezTo>
                      <a:pt x="245" y="76"/>
                      <a:pt x="245" y="74"/>
                      <a:pt x="246" y="72"/>
                    </a:cubicBezTo>
                    <a:cubicBezTo>
                      <a:pt x="246" y="71"/>
                      <a:pt x="246" y="69"/>
                      <a:pt x="247" y="67"/>
                    </a:cubicBezTo>
                    <a:cubicBezTo>
                      <a:pt x="248" y="59"/>
                      <a:pt x="248" y="50"/>
                      <a:pt x="246" y="43"/>
                    </a:cubicBezTo>
                    <a:cubicBezTo>
                      <a:pt x="245" y="35"/>
                      <a:pt x="242" y="28"/>
                      <a:pt x="238" y="22"/>
                    </a:cubicBezTo>
                    <a:cubicBezTo>
                      <a:pt x="235" y="16"/>
                      <a:pt x="230" y="11"/>
                      <a:pt x="224" y="7"/>
                    </a:cubicBezTo>
                    <a:cubicBezTo>
                      <a:pt x="219" y="4"/>
                      <a:pt x="212" y="1"/>
                      <a:pt x="205" y="0"/>
                    </a:cubicBezTo>
                    <a:cubicBezTo>
                      <a:pt x="198" y="0"/>
                      <a:pt x="212" y="1"/>
                      <a:pt x="205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8C06449-548F-46F2-8E22-215B4EA42306}"/>
                </a:ext>
              </a:extLst>
            </p:cNvPr>
            <p:cNvCxnSpPr/>
            <p:nvPr/>
          </p:nvCxnSpPr>
          <p:spPr>
            <a:xfrm flipH="1">
              <a:off x="669925" y="5225107"/>
              <a:ext cx="373407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C6408A0-857B-4DF4-A7FD-D9E176827ECA}"/>
                </a:ext>
              </a:extLst>
            </p:cNvPr>
            <p:cNvCxnSpPr/>
            <p:nvPr/>
          </p:nvCxnSpPr>
          <p:spPr>
            <a:xfrm>
              <a:off x="7581438" y="1600201"/>
              <a:ext cx="393905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sḻíde">
              <a:extLst>
                <a:ext uri="{FF2B5EF4-FFF2-40B4-BE49-F238E27FC236}">
                  <a16:creationId xmlns:a16="http://schemas.microsoft.com/office/drawing/2014/main" id="{75522D2A-7373-4B90-B57D-B3C23EBDC563}"/>
                </a:ext>
              </a:extLst>
            </p:cNvPr>
            <p:cNvSpPr txBox="1"/>
            <p:nvPr/>
          </p:nvSpPr>
          <p:spPr bwMode="auto">
            <a:xfrm>
              <a:off x="8436001" y="1146697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0" name="ísľïḓè">
              <a:extLst>
                <a:ext uri="{FF2B5EF4-FFF2-40B4-BE49-F238E27FC236}">
                  <a16:creationId xmlns:a16="http://schemas.microsoft.com/office/drawing/2014/main" id="{420585B2-0F12-470B-BF03-C5E4F5ED19A5}"/>
                </a:ext>
              </a:extLst>
            </p:cNvPr>
            <p:cNvSpPr/>
            <p:nvPr/>
          </p:nvSpPr>
          <p:spPr bwMode="auto">
            <a:xfrm>
              <a:off x="8436001" y="1588503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1" name="ïşlïḑe">
              <a:extLst>
                <a:ext uri="{FF2B5EF4-FFF2-40B4-BE49-F238E27FC236}">
                  <a16:creationId xmlns:a16="http://schemas.microsoft.com/office/drawing/2014/main" id="{12F9308E-A0D1-40F0-863E-7B340E885C90}"/>
                </a:ext>
              </a:extLst>
            </p:cNvPr>
            <p:cNvSpPr txBox="1"/>
            <p:nvPr/>
          </p:nvSpPr>
          <p:spPr bwMode="auto">
            <a:xfrm>
              <a:off x="673101" y="4783138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2" name="îš1íḑè">
              <a:extLst>
                <a:ext uri="{FF2B5EF4-FFF2-40B4-BE49-F238E27FC236}">
                  <a16:creationId xmlns:a16="http://schemas.microsoft.com/office/drawing/2014/main" id="{1498A6BC-D660-439E-830D-29EC478BC52B}"/>
                </a:ext>
              </a:extLst>
            </p:cNvPr>
            <p:cNvSpPr/>
            <p:nvPr/>
          </p:nvSpPr>
          <p:spPr bwMode="auto">
            <a:xfrm>
              <a:off x="673101" y="5224944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3" name="îSļïḍe">
              <a:extLst>
                <a:ext uri="{FF2B5EF4-FFF2-40B4-BE49-F238E27FC236}">
                  <a16:creationId xmlns:a16="http://schemas.microsoft.com/office/drawing/2014/main" id="{C0AD136D-6CCE-4C59-B17C-568D45A3B817}"/>
                </a:ext>
              </a:extLst>
            </p:cNvPr>
            <p:cNvSpPr txBox="1"/>
            <p:nvPr/>
          </p:nvSpPr>
          <p:spPr bwMode="auto">
            <a:xfrm>
              <a:off x="673101" y="1712598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4" name="îṡlîḍê">
              <a:extLst>
                <a:ext uri="{FF2B5EF4-FFF2-40B4-BE49-F238E27FC236}">
                  <a16:creationId xmlns:a16="http://schemas.microsoft.com/office/drawing/2014/main" id="{349E6DC4-A32E-46E2-9F20-847F26C7718E}"/>
                </a:ext>
              </a:extLst>
            </p:cNvPr>
            <p:cNvSpPr/>
            <p:nvPr/>
          </p:nvSpPr>
          <p:spPr bwMode="auto">
            <a:xfrm>
              <a:off x="673101" y="2154404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5" name="îsľïďe">
              <a:extLst>
                <a:ext uri="{FF2B5EF4-FFF2-40B4-BE49-F238E27FC236}">
                  <a16:creationId xmlns:a16="http://schemas.microsoft.com/office/drawing/2014/main" id="{E77D64B5-54B1-49BC-B4B3-BFA0DC2C1D1D}"/>
                </a:ext>
              </a:extLst>
            </p:cNvPr>
            <p:cNvSpPr txBox="1"/>
            <p:nvPr/>
          </p:nvSpPr>
          <p:spPr bwMode="auto">
            <a:xfrm>
              <a:off x="8436001" y="4188400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" name="iṡḻïḑe">
              <a:extLst>
                <a:ext uri="{FF2B5EF4-FFF2-40B4-BE49-F238E27FC236}">
                  <a16:creationId xmlns:a16="http://schemas.microsoft.com/office/drawing/2014/main" id="{71DAC80F-683D-48E2-9E51-055BB0838ED5}"/>
                </a:ext>
              </a:extLst>
            </p:cNvPr>
            <p:cNvSpPr/>
            <p:nvPr/>
          </p:nvSpPr>
          <p:spPr bwMode="auto">
            <a:xfrm>
              <a:off x="8436001" y="4630206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83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8B1F46-CBCC-4ED5-BB06-AA889897C0E4}"/>
              </a:ext>
            </a:extLst>
          </p:cNvPr>
          <p:cNvSpPr txBox="1"/>
          <p:nvPr/>
        </p:nvSpPr>
        <p:spPr>
          <a:xfrm>
            <a:off x="2700615" y="2869950"/>
            <a:ext cx="470900" cy="40943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3F5B0-896C-48E2-9519-8B678ED2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B7584-73A0-411F-8D28-D178562E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3E2A1-5419-4E74-92B8-9F34429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grpSp>
        <p:nvGrpSpPr>
          <p:cNvPr id="5" name="38bfd71f-613f-4b60-b105-60b18c71b13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3B46F3C-ABC9-4B6E-81C9-D15C3CC9BAC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381809"/>
            <a:ext cx="10852150" cy="4761817"/>
            <a:chOff x="669925" y="1381809"/>
            <a:chExt cx="10852150" cy="4761817"/>
          </a:xfrm>
        </p:grpSpPr>
        <p:sp>
          <p:nvSpPr>
            <p:cNvPr id="6" name="ïṡļîďe">
              <a:extLst>
                <a:ext uri="{FF2B5EF4-FFF2-40B4-BE49-F238E27FC236}">
                  <a16:creationId xmlns:a16="http://schemas.microsoft.com/office/drawing/2014/main" id="{3310E8C3-4AAF-49EC-BA01-9D354E56226F}"/>
                </a:ext>
              </a:extLst>
            </p:cNvPr>
            <p:cNvSpPr/>
            <p:nvPr/>
          </p:nvSpPr>
          <p:spPr bwMode="auto">
            <a:xfrm>
              <a:off x="669925" y="4150310"/>
              <a:ext cx="10852150" cy="19933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grpSp>
          <p:nvGrpSpPr>
            <p:cNvPr id="7" name="iś1iḋe">
              <a:extLst>
                <a:ext uri="{FF2B5EF4-FFF2-40B4-BE49-F238E27FC236}">
                  <a16:creationId xmlns:a16="http://schemas.microsoft.com/office/drawing/2014/main" id="{4FEB8CC8-69FB-4EC9-93CA-A3B9EAC05F83}"/>
                </a:ext>
              </a:extLst>
            </p:cNvPr>
            <p:cNvGrpSpPr/>
            <p:nvPr/>
          </p:nvGrpSpPr>
          <p:grpSpPr>
            <a:xfrm>
              <a:off x="4562446" y="1488474"/>
              <a:ext cx="3067111" cy="4300161"/>
              <a:chOff x="3280121" y="-76200"/>
              <a:chExt cx="6987532" cy="9796663"/>
            </a:xfrm>
          </p:grpSpPr>
          <p:sp>
            <p:nvSpPr>
              <p:cNvPr id="21" name="îṣļiḍè">
                <a:extLst>
                  <a:ext uri="{FF2B5EF4-FFF2-40B4-BE49-F238E27FC236}">
                    <a16:creationId xmlns:a16="http://schemas.microsoft.com/office/drawing/2014/main" id="{31E92903-A519-48E5-8824-1C27660845FC}"/>
                  </a:ext>
                </a:extLst>
              </p:cNvPr>
              <p:cNvSpPr/>
              <p:nvPr/>
            </p:nvSpPr>
            <p:spPr>
              <a:xfrm>
                <a:off x="4654610" y="5695337"/>
                <a:ext cx="2482528" cy="20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9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559" y="21600"/>
                    </a:ln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 cap="none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22" name="íSlïḍe">
                <a:extLst>
                  <a:ext uri="{FF2B5EF4-FFF2-40B4-BE49-F238E27FC236}">
                    <a16:creationId xmlns:a16="http://schemas.microsoft.com/office/drawing/2014/main" id="{4CA7D762-36DC-4B5E-8C71-E46B5C4533E4}"/>
                  </a:ext>
                </a:extLst>
              </p:cNvPr>
              <p:cNvGrpSpPr/>
              <p:nvPr/>
            </p:nvGrpSpPr>
            <p:grpSpPr>
              <a:xfrm>
                <a:off x="4738038" y="2075346"/>
                <a:ext cx="3473077" cy="3904556"/>
                <a:chOff x="0" y="0"/>
                <a:chExt cx="3473076" cy="3904555"/>
              </a:xfrm>
            </p:grpSpPr>
            <p:sp>
              <p:nvSpPr>
                <p:cNvPr id="61" name="isľîdé">
                  <a:extLst>
                    <a:ext uri="{FF2B5EF4-FFF2-40B4-BE49-F238E27FC236}">
                      <a16:creationId xmlns:a16="http://schemas.microsoft.com/office/drawing/2014/main" id="{CFC10335-8606-4939-AA76-DBA361208C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73076" cy="39045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5" h="21600" extrusionOk="0">
                      <a:moveTo>
                        <a:pt x="648" y="9726"/>
                      </a:moveTo>
                      <a:lnTo>
                        <a:pt x="16164" y="6087"/>
                      </a:lnTo>
                      <a:lnTo>
                        <a:pt x="19231" y="8778"/>
                      </a:lnTo>
                      <a:lnTo>
                        <a:pt x="19231" y="17428"/>
                      </a:lnTo>
                      <a:lnTo>
                        <a:pt x="18821" y="18763"/>
                      </a:lnTo>
                      <a:lnTo>
                        <a:pt x="18254" y="18763"/>
                      </a:lnTo>
                      <a:lnTo>
                        <a:pt x="18254" y="21600"/>
                      </a:lnTo>
                      <a:lnTo>
                        <a:pt x="21007" y="21600"/>
                      </a:lnTo>
                      <a:lnTo>
                        <a:pt x="21007" y="18742"/>
                      </a:lnTo>
                      <a:lnTo>
                        <a:pt x="20431" y="18742"/>
                      </a:lnTo>
                      <a:lnTo>
                        <a:pt x="20055" y="17340"/>
                      </a:lnTo>
                      <a:lnTo>
                        <a:pt x="20055" y="8716"/>
                      </a:lnTo>
                      <a:cubicBezTo>
                        <a:pt x="21225" y="7324"/>
                        <a:pt x="21600" y="5516"/>
                        <a:pt x="21068" y="3837"/>
                      </a:cubicBezTo>
                      <a:cubicBezTo>
                        <a:pt x="20481" y="1984"/>
                        <a:pt x="18877" y="534"/>
                        <a:pt x="16824" y="0"/>
                      </a:cubicBezTo>
                      <a:lnTo>
                        <a:pt x="15253" y="4087"/>
                      </a:lnTo>
                      <a:lnTo>
                        <a:pt x="0" y="7861"/>
                      </a:lnTo>
                      <a:lnTo>
                        <a:pt x="648" y="9726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2" name="îṣḻïḋe">
                  <a:extLst>
                    <a:ext uri="{FF2B5EF4-FFF2-40B4-BE49-F238E27FC236}">
                      <a16:creationId xmlns:a16="http://schemas.microsoft.com/office/drawing/2014/main" id="{1E568499-CAEE-4D6D-8C7C-34E1774EAA66}"/>
                    </a:ext>
                  </a:extLst>
                </p:cNvPr>
                <p:cNvSpPr/>
                <p:nvPr/>
              </p:nvSpPr>
              <p:spPr>
                <a:xfrm>
                  <a:off x="2715583" y="222565"/>
                  <a:ext cx="532887" cy="55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914" y="0"/>
                      </a:lnTo>
                      <a:cubicBezTo>
                        <a:pt x="10133" y="1486"/>
                        <a:pt x="13851" y="4037"/>
                        <a:pt x="16675" y="7380"/>
                      </a:cubicBezTo>
                      <a:cubicBezTo>
                        <a:pt x="19090" y="10241"/>
                        <a:pt x="20777" y="13600"/>
                        <a:pt x="21600" y="1719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3" name="íṣľíḓê">
                  <a:extLst>
                    <a:ext uri="{FF2B5EF4-FFF2-40B4-BE49-F238E27FC236}">
                      <a16:creationId xmlns:a16="http://schemas.microsoft.com/office/drawing/2014/main" id="{6413B4EC-AC2E-42AF-8026-F0E91A6BB5AE}"/>
                    </a:ext>
                  </a:extLst>
                </p:cNvPr>
                <p:cNvSpPr/>
                <p:nvPr/>
              </p:nvSpPr>
              <p:spPr>
                <a:xfrm>
                  <a:off x="2770761" y="839849"/>
                  <a:ext cx="529345" cy="530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extrusionOk="0">
                      <a:moveTo>
                        <a:pt x="0" y="5222"/>
                      </a:moveTo>
                      <a:lnTo>
                        <a:pt x="20722" y="0"/>
                      </a:lnTo>
                      <a:cubicBezTo>
                        <a:pt x="21512" y="3766"/>
                        <a:pt x="21600" y="7648"/>
                        <a:pt x="20981" y="11447"/>
                      </a:cubicBezTo>
                      <a:cubicBezTo>
                        <a:pt x="20399" y="15013"/>
                        <a:pt x="19203" y="18449"/>
                        <a:pt x="17447" y="21600"/>
                      </a:cubicBezTo>
                      <a:lnTo>
                        <a:pt x="0" y="52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4" name="ïśḻîďe">
                  <a:extLst>
                    <a:ext uri="{FF2B5EF4-FFF2-40B4-BE49-F238E27FC236}">
                      <a16:creationId xmlns:a16="http://schemas.microsoft.com/office/drawing/2014/main" id="{F4C2166C-0D67-45D5-B81B-16D6C9A27BA4}"/>
                    </a:ext>
                  </a:extLst>
                </p:cNvPr>
                <p:cNvSpPr/>
                <p:nvPr/>
              </p:nvSpPr>
              <p:spPr>
                <a:xfrm>
                  <a:off x="854225" y="1318761"/>
                  <a:ext cx="569360" cy="569361"/>
                </a:xfrm>
                <a:prstGeom prst="ellipse">
                  <a:avLst/>
                </a:pr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5" name="islídè">
                  <a:extLst>
                    <a:ext uri="{FF2B5EF4-FFF2-40B4-BE49-F238E27FC236}">
                      <a16:creationId xmlns:a16="http://schemas.microsoft.com/office/drawing/2014/main" id="{4CB9408D-43DE-4CD5-B922-72BDF502852B}"/>
                    </a:ext>
                  </a:extLst>
                </p:cNvPr>
                <p:cNvSpPr/>
                <p:nvPr/>
              </p:nvSpPr>
              <p:spPr>
                <a:xfrm>
                  <a:off x="983767" y="1448303"/>
                  <a:ext cx="310277" cy="310277"/>
                </a:xfrm>
                <a:prstGeom prst="ellipse">
                  <a:avLst/>
                </a:pr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6" name="íšḻîďé">
                  <a:extLst>
                    <a:ext uri="{FF2B5EF4-FFF2-40B4-BE49-F238E27FC236}">
                      <a16:creationId xmlns:a16="http://schemas.microsoft.com/office/drawing/2014/main" id="{9864504F-E6AF-4551-9CEE-BBEF85BA6CF4}"/>
                    </a:ext>
                  </a:extLst>
                </p:cNvPr>
                <p:cNvSpPr/>
                <p:nvPr/>
              </p:nvSpPr>
              <p:spPr>
                <a:xfrm rot="5400000">
                  <a:off x="-124878" y="2677195"/>
                  <a:ext cx="1956230" cy="693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5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559" y="216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7" name="îṩļîḑê">
                  <a:extLst>
                    <a:ext uri="{FF2B5EF4-FFF2-40B4-BE49-F238E27FC236}">
                      <a16:creationId xmlns:a16="http://schemas.microsoft.com/office/drawing/2014/main" id="{59057D34-8F29-41AE-9FBC-CCDD3DE6A212}"/>
                    </a:ext>
                  </a:extLst>
                </p:cNvPr>
                <p:cNvSpPr/>
                <p:nvPr/>
              </p:nvSpPr>
              <p:spPr>
                <a:xfrm rot="5400000">
                  <a:off x="443064" y="2677195"/>
                  <a:ext cx="1956230" cy="693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5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559" y="216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îṧlíde">
                  <a:extLst>
                    <a:ext uri="{FF2B5EF4-FFF2-40B4-BE49-F238E27FC236}">
                      <a16:creationId xmlns:a16="http://schemas.microsoft.com/office/drawing/2014/main" id="{79767CE2-AE81-433E-A536-A73EA6EB9211}"/>
                    </a:ext>
                  </a:extLst>
                </p:cNvPr>
                <p:cNvSpPr/>
                <p:nvPr/>
              </p:nvSpPr>
              <p:spPr>
                <a:xfrm rot="10800000">
                  <a:off x="534551" y="2292952"/>
                  <a:ext cx="1209733" cy="443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5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559" y="216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9" name="îṩḷïḋe">
                  <a:extLst>
                    <a:ext uri="{FF2B5EF4-FFF2-40B4-BE49-F238E27FC236}">
                      <a16:creationId xmlns:a16="http://schemas.microsoft.com/office/drawing/2014/main" id="{2B355510-A91E-4999-8D08-DD8D6969C024}"/>
                    </a:ext>
                  </a:extLst>
                </p:cNvPr>
                <p:cNvSpPr/>
                <p:nvPr/>
              </p:nvSpPr>
              <p:spPr>
                <a:xfrm rot="10800000">
                  <a:off x="443064" y="2981871"/>
                  <a:ext cx="1394441" cy="44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5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559" y="216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0" name="îṡ1íḋe">
                  <a:extLst>
                    <a:ext uri="{FF2B5EF4-FFF2-40B4-BE49-F238E27FC236}">
                      <a16:creationId xmlns:a16="http://schemas.microsoft.com/office/drawing/2014/main" id="{8D2BE032-A738-49DF-AE0C-9560BE766392}"/>
                    </a:ext>
                  </a:extLst>
                </p:cNvPr>
                <p:cNvSpPr/>
                <p:nvPr/>
              </p:nvSpPr>
              <p:spPr>
                <a:xfrm rot="10800000">
                  <a:off x="867646" y="3326331"/>
                  <a:ext cx="542954" cy="44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5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559" y="216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1" name="iśļíḍè">
                  <a:extLst>
                    <a:ext uri="{FF2B5EF4-FFF2-40B4-BE49-F238E27FC236}">
                      <a16:creationId xmlns:a16="http://schemas.microsoft.com/office/drawing/2014/main" id="{0D53E083-4A00-4744-B7FE-1868FA49F9F1}"/>
                    </a:ext>
                  </a:extLst>
                </p:cNvPr>
                <p:cNvSpPr/>
                <p:nvPr/>
              </p:nvSpPr>
              <p:spPr>
                <a:xfrm rot="10800000">
                  <a:off x="867646" y="2640182"/>
                  <a:ext cx="542954" cy="443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5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559" y="216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2" name="íşḷïḑè">
                  <a:extLst>
                    <a:ext uri="{FF2B5EF4-FFF2-40B4-BE49-F238E27FC236}">
                      <a16:creationId xmlns:a16="http://schemas.microsoft.com/office/drawing/2014/main" id="{97CC5312-E0F5-488B-B8BC-CF597C71911A}"/>
                    </a:ext>
                  </a:extLst>
                </p:cNvPr>
                <p:cNvSpPr/>
                <p:nvPr/>
              </p:nvSpPr>
              <p:spPr>
                <a:xfrm rot="10800000">
                  <a:off x="858497" y="1963181"/>
                  <a:ext cx="542954" cy="44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5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559" y="216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3" name="íśļiďe">
                  <a:extLst>
                    <a:ext uri="{FF2B5EF4-FFF2-40B4-BE49-F238E27FC236}">
                      <a16:creationId xmlns:a16="http://schemas.microsoft.com/office/drawing/2014/main" id="{0C12AD57-8242-416E-B680-C5E912FB76FB}"/>
                    </a:ext>
                  </a:extLst>
                </p:cNvPr>
                <p:cNvSpPr/>
                <p:nvPr/>
              </p:nvSpPr>
              <p:spPr>
                <a:xfrm>
                  <a:off x="276907" y="1524481"/>
                  <a:ext cx="630508" cy="2212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99" y="21531"/>
                      </a:moveTo>
                      <a:lnTo>
                        <a:pt x="12519" y="4619"/>
                      </a:lnTo>
                      <a:lnTo>
                        <a:pt x="21123" y="1627"/>
                      </a:lnTo>
                      <a:lnTo>
                        <a:pt x="21600" y="0"/>
                      </a:lnTo>
                      <a:lnTo>
                        <a:pt x="9492" y="3748"/>
                      </a:lnTo>
                      <a:lnTo>
                        <a:pt x="0" y="21600"/>
                      </a:lnTo>
                      <a:lnTo>
                        <a:pt x="4499" y="21531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4" name="ïš1iḑé">
                  <a:extLst>
                    <a:ext uri="{FF2B5EF4-FFF2-40B4-BE49-F238E27FC236}">
                      <a16:creationId xmlns:a16="http://schemas.microsoft.com/office/drawing/2014/main" id="{352DDF78-6852-4C41-B3CB-DD60323D9926}"/>
                    </a:ext>
                  </a:extLst>
                </p:cNvPr>
                <p:cNvSpPr/>
                <p:nvPr/>
              </p:nvSpPr>
              <p:spPr>
                <a:xfrm>
                  <a:off x="1370394" y="1524482"/>
                  <a:ext cx="630452" cy="2212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101" y="21531"/>
                      </a:moveTo>
                      <a:lnTo>
                        <a:pt x="9081" y="4619"/>
                      </a:lnTo>
                      <a:lnTo>
                        <a:pt x="477" y="1627"/>
                      </a:lnTo>
                      <a:lnTo>
                        <a:pt x="0" y="0"/>
                      </a:lnTo>
                      <a:lnTo>
                        <a:pt x="12108" y="3748"/>
                      </a:lnTo>
                      <a:lnTo>
                        <a:pt x="21600" y="21600"/>
                      </a:lnTo>
                      <a:lnTo>
                        <a:pt x="17101" y="21531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3" name="îŝļîďé">
                <a:extLst>
                  <a:ext uri="{FF2B5EF4-FFF2-40B4-BE49-F238E27FC236}">
                    <a16:creationId xmlns:a16="http://schemas.microsoft.com/office/drawing/2014/main" id="{124A7208-989B-4EAE-9AE4-2248368C3717}"/>
                  </a:ext>
                </a:extLst>
              </p:cNvPr>
              <p:cNvSpPr/>
              <p:nvPr/>
            </p:nvSpPr>
            <p:spPr>
              <a:xfrm>
                <a:off x="3305464" y="5864350"/>
                <a:ext cx="6936837" cy="159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" y="0"/>
                    </a:moveTo>
                    <a:lnTo>
                      <a:pt x="215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4" name="îSļïḋe">
                <a:extLst>
                  <a:ext uri="{FF2B5EF4-FFF2-40B4-BE49-F238E27FC236}">
                    <a16:creationId xmlns:a16="http://schemas.microsoft.com/office/drawing/2014/main" id="{67E8EBD1-8FFB-45E0-9E9B-9F548F6AE885}"/>
                  </a:ext>
                </a:extLst>
              </p:cNvPr>
              <p:cNvGrpSpPr/>
              <p:nvPr/>
            </p:nvGrpSpPr>
            <p:grpSpPr>
              <a:xfrm>
                <a:off x="6606916" y="2966910"/>
                <a:ext cx="3074615" cy="2909633"/>
                <a:chOff x="0" y="0"/>
                <a:chExt cx="3074613" cy="2909630"/>
              </a:xfrm>
            </p:grpSpPr>
            <p:sp>
              <p:nvSpPr>
                <p:cNvPr id="41" name="íś1íḍè">
                  <a:extLst>
                    <a:ext uri="{FF2B5EF4-FFF2-40B4-BE49-F238E27FC236}">
                      <a16:creationId xmlns:a16="http://schemas.microsoft.com/office/drawing/2014/main" id="{4AA211D8-00B4-43A7-B89F-5C0E2BD97F05}"/>
                    </a:ext>
                  </a:extLst>
                </p:cNvPr>
                <p:cNvSpPr/>
                <p:nvPr/>
              </p:nvSpPr>
              <p:spPr>
                <a:xfrm>
                  <a:off x="0" y="624793"/>
                  <a:ext cx="3074613" cy="22461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8" h="21221" extrusionOk="0">
                      <a:moveTo>
                        <a:pt x="16346" y="18325"/>
                      </a:moveTo>
                      <a:lnTo>
                        <a:pt x="17337" y="18325"/>
                      </a:lnTo>
                      <a:lnTo>
                        <a:pt x="17337" y="19673"/>
                      </a:lnTo>
                      <a:lnTo>
                        <a:pt x="3983" y="19673"/>
                      </a:lnTo>
                      <a:lnTo>
                        <a:pt x="3983" y="18358"/>
                      </a:lnTo>
                      <a:lnTo>
                        <a:pt x="5016" y="18358"/>
                      </a:lnTo>
                      <a:lnTo>
                        <a:pt x="5016" y="16252"/>
                      </a:lnTo>
                      <a:lnTo>
                        <a:pt x="1199" y="11707"/>
                      </a:lnTo>
                      <a:lnTo>
                        <a:pt x="1199" y="19101"/>
                      </a:lnTo>
                      <a:cubicBezTo>
                        <a:pt x="829" y="18981"/>
                        <a:pt x="506" y="19459"/>
                        <a:pt x="624" y="19952"/>
                      </a:cubicBezTo>
                      <a:cubicBezTo>
                        <a:pt x="784" y="20622"/>
                        <a:pt x="1482" y="20614"/>
                        <a:pt x="1635" y="19941"/>
                      </a:cubicBezTo>
                      <a:lnTo>
                        <a:pt x="2343" y="19941"/>
                      </a:lnTo>
                      <a:cubicBezTo>
                        <a:pt x="2215" y="20410"/>
                        <a:pt x="1948" y="20777"/>
                        <a:pt x="1605" y="20956"/>
                      </a:cubicBezTo>
                      <a:cubicBezTo>
                        <a:pt x="1007" y="21268"/>
                        <a:pt x="401" y="21039"/>
                        <a:pt x="133" y="20403"/>
                      </a:cubicBezTo>
                      <a:cubicBezTo>
                        <a:pt x="-209" y="19593"/>
                        <a:pt x="135" y="18517"/>
                        <a:pt x="869" y="18392"/>
                      </a:cubicBezTo>
                      <a:lnTo>
                        <a:pt x="869" y="11154"/>
                      </a:lnTo>
                      <a:lnTo>
                        <a:pt x="5083" y="14157"/>
                      </a:lnTo>
                      <a:lnTo>
                        <a:pt x="5083" y="11194"/>
                      </a:lnTo>
                      <a:lnTo>
                        <a:pt x="4655" y="11194"/>
                      </a:lnTo>
                      <a:lnTo>
                        <a:pt x="4655" y="10089"/>
                      </a:lnTo>
                      <a:lnTo>
                        <a:pt x="7351" y="10089"/>
                      </a:lnTo>
                      <a:lnTo>
                        <a:pt x="7351" y="7983"/>
                      </a:lnTo>
                      <a:lnTo>
                        <a:pt x="6380" y="7983"/>
                      </a:lnTo>
                      <a:lnTo>
                        <a:pt x="6380" y="6945"/>
                      </a:lnTo>
                      <a:lnTo>
                        <a:pt x="3705" y="5222"/>
                      </a:lnTo>
                      <a:lnTo>
                        <a:pt x="2115" y="5222"/>
                      </a:lnTo>
                      <a:lnTo>
                        <a:pt x="2115" y="4227"/>
                      </a:lnTo>
                      <a:lnTo>
                        <a:pt x="7907" y="4227"/>
                      </a:lnTo>
                      <a:lnTo>
                        <a:pt x="7907" y="6906"/>
                      </a:lnTo>
                      <a:lnTo>
                        <a:pt x="8981" y="6906"/>
                      </a:lnTo>
                      <a:lnTo>
                        <a:pt x="8981" y="3517"/>
                      </a:lnTo>
                      <a:lnTo>
                        <a:pt x="11561" y="0"/>
                      </a:lnTo>
                      <a:lnTo>
                        <a:pt x="14145" y="3522"/>
                      </a:lnTo>
                      <a:lnTo>
                        <a:pt x="14145" y="6959"/>
                      </a:lnTo>
                      <a:lnTo>
                        <a:pt x="16972" y="6959"/>
                      </a:lnTo>
                      <a:lnTo>
                        <a:pt x="16972" y="7894"/>
                      </a:lnTo>
                      <a:lnTo>
                        <a:pt x="15011" y="7894"/>
                      </a:lnTo>
                      <a:lnTo>
                        <a:pt x="15011" y="15063"/>
                      </a:lnTo>
                      <a:lnTo>
                        <a:pt x="20635" y="11150"/>
                      </a:lnTo>
                      <a:lnTo>
                        <a:pt x="20635" y="18309"/>
                      </a:lnTo>
                      <a:cubicBezTo>
                        <a:pt x="21005" y="18495"/>
                        <a:pt x="21264" y="18953"/>
                        <a:pt x="21303" y="19488"/>
                      </a:cubicBezTo>
                      <a:cubicBezTo>
                        <a:pt x="21391" y="20716"/>
                        <a:pt x="20471" y="21600"/>
                        <a:pt x="19682" y="21057"/>
                      </a:cubicBezTo>
                      <a:cubicBezTo>
                        <a:pt x="19367" y="20840"/>
                        <a:pt x="19168" y="20399"/>
                        <a:pt x="19169" y="19917"/>
                      </a:cubicBezTo>
                      <a:lnTo>
                        <a:pt x="19701" y="19917"/>
                      </a:lnTo>
                      <a:cubicBezTo>
                        <a:pt x="19813" y="20649"/>
                        <a:pt x="20562" y="20711"/>
                        <a:pt x="20739" y="20003"/>
                      </a:cubicBezTo>
                      <a:cubicBezTo>
                        <a:pt x="20876" y="19453"/>
                        <a:pt x="20477" y="18936"/>
                        <a:pt x="20081" y="19151"/>
                      </a:cubicBezTo>
                      <a:lnTo>
                        <a:pt x="20081" y="12020"/>
                      </a:lnTo>
                      <a:lnTo>
                        <a:pt x="16349" y="16066"/>
                      </a:lnTo>
                      <a:lnTo>
                        <a:pt x="16346" y="18325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42" name="í$lïde">
                  <a:extLst>
                    <a:ext uri="{FF2B5EF4-FFF2-40B4-BE49-F238E27FC236}">
                      <a16:creationId xmlns:a16="http://schemas.microsoft.com/office/drawing/2014/main" id="{7FD2D405-6B29-41B6-894C-9C40EDA99BA0}"/>
                    </a:ext>
                  </a:extLst>
                </p:cNvPr>
                <p:cNvSpPr/>
                <p:nvPr/>
              </p:nvSpPr>
              <p:spPr>
                <a:xfrm>
                  <a:off x="1394043" y="822751"/>
                  <a:ext cx="196483" cy="495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4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8889"/>
                      </a:lnTo>
                      <a:lnTo>
                        <a:pt x="38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43" name="îşḻíḍê">
                  <a:extLst>
                    <a:ext uri="{FF2B5EF4-FFF2-40B4-BE49-F238E27FC236}">
                      <a16:creationId xmlns:a16="http://schemas.microsoft.com/office/drawing/2014/main" id="{5ACFE85C-24C7-4406-887F-DE7A09E308ED}"/>
                    </a:ext>
                  </a:extLst>
                </p:cNvPr>
                <p:cNvSpPr/>
                <p:nvPr/>
              </p:nvSpPr>
              <p:spPr>
                <a:xfrm>
                  <a:off x="1745557" y="822751"/>
                  <a:ext cx="196491" cy="495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16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8889"/>
                      </a:lnTo>
                      <a:lnTo>
                        <a:pt x="21216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44" name="îṥľïḑè">
                  <a:extLst>
                    <a:ext uri="{FF2B5EF4-FFF2-40B4-BE49-F238E27FC236}">
                      <a16:creationId xmlns:a16="http://schemas.microsoft.com/office/drawing/2014/main" id="{BCC0788D-6667-4443-BBCE-FA3243452DDB}"/>
                    </a:ext>
                  </a:extLst>
                </p:cNvPr>
                <p:cNvSpPr/>
                <p:nvPr/>
              </p:nvSpPr>
              <p:spPr>
                <a:xfrm>
                  <a:off x="1580416" y="0"/>
                  <a:ext cx="215359" cy="53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4" h="21600" extrusionOk="0">
                      <a:moveTo>
                        <a:pt x="7647" y="21600"/>
                      </a:moveTo>
                      <a:cubicBezTo>
                        <a:pt x="10160" y="19763"/>
                        <a:pt x="10668" y="17516"/>
                        <a:pt x="9028" y="15492"/>
                      </a:cubicBezTo>
                      <a:cubicBezTo>
                        <a:pt x="7210" y="13249"/>
                        <a:pt x="2927" y="11571"/>
                        <a:pt x="1061" y="9321"/>
                      </a:cubicBezTo>
                      <a:cubicBezTo>
                        <a:pt x="-1886" y="5769"/>
                        <a:pt x="1487" y="1789"/>
                        <a:pt x="8962" y="0"/>
                      </a:cubicBezTo>
                      <a:cubicBezTo>
                        <a:pt x="8765" y="2196"/>
                        <a:pt x="9705" y="4383"/>
                        <a:pt x="11708" y="6390"/>
                      </a:cubicBezTo>
                      <a:cubicBezTo>
                        <a:pt x="14416" y="9106"/>
                        <a:pt x="19053" y="11521"/>
                        <a:pt x="19367" y="14513"/>
                      </a:cubicBezTo>
                      <a:cubicBezTo>
                        <a:pt x="19714" y="17817"/>
                        <a:pt x="14820" y="20777"/>
                        <a:pt x="7647" y="21600"/>
                      </a:cubicBez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45" name="ï$ḷïďê">
                  <a:extLst>
                    <a:ext uri="{FF2B5EF4-FFF2-40B4-BE49-F238E27FC236}">
                      <a16:creationId xmlns:a16="http://schemas.microsoft.com/office/drawing/2014/main" id="{89F27220-D45A-46CD-B79E-2C721A7EEA18}"/>
                    </a:ext>
                  </a:extLst>
                </p:cNvPr>
                <p:cNvSpPr/>
                <p:nvPr/>
              </p:nvSpPr>
              <p:spPr>
                <a:xfrm>
                  <a:off x="1345437" y="1045698"/>
                  <a:ext cx="685317" cy="30776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6" name="îṣ1iḍe">
                  <a:extLst>
                    <a:ext uri="{FF2B5EF4-FFF2-40B4-BE49-F238E27FC236}">
                      <a16:creationId xmlns:a16="http://schemas.microsoft.com/office/drawing/2014/main" id="{674ED783-6597-4DA3-B1ED-60BB752D6B79}"/>
                    </a:ext>
                  </a:extLst>
                </p:cNvPr>
                <p:cNvSpPr/>
                <p:nvPr/>
              </p:nvSpPr>
              <p:spPr>
                <a:xfrm>
                  <a:off x="1345437" y="1172698"/>
                  <a:ext cx="685317" cy="30776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" name="iṧḷíḓé">
                  <a:extLst>
                    <a:ext uri="{FF2B5EF4-FFF2-40B4-BE49-F238E27FC236}">
                      <a16:creationId xmlns:a16="http://schemas.microsoft.com/office/drawing/2014/main" id="{DD4E4E60-4462-4AC0-B6CC-63F40722AF94}"/>
                    </a:ext>
                  </a:extLst>
                </p:cNvPr>
                <p:cNvSpPr/>
                <p:nvPr/>
              </p:nvSpPr>
              <p:spPr>
                <a:xfrm>
                  <a:off x="1298148" y="1550721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8" name="ïşḷïḑé">
                  <a:extLst>
                    <a:ext uri="{FF2B5EF4-FFF2-40B4-BE49-F238E27FC236}">
                      <a16:creationId xmlns:a16="http://schemas.microsoft.com/office/drawing/2014/main" id="{EC75A70A-746A-4F3E-8585-682D4EFC9562}"/>
                    </a:ext>
                  </a:extLst>
                </p:cNvPr>
                <p:cNvSpPr/>
                <p:nvPr/>
              </p:nvSpPr>
              <p:spPr>
                <a:xfrm>
                  <a:off x="1501348" y="1550721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9" name="îslîdè">
                  <a:extLst>
                    <a:ext uri="{FF2B5EF4-FFF2-40B4-BE49-F238E27FC236}">
                      <a16:creationId xmlns:a16="http://schemas.microsoft.com/office/drawing/2014/main" id="{ED720A5F-3006-4DB7-A333-86B389F0F459}"/>
                    </a:ext>
                  </a:extLst>
                </p:cNvPr>
                <p:cNvSpPr/>
                <p:nvPr/>
              </p:nvSpPr>
              <p:spPr>
                <a:xfrm>
                  <a:off x="1704548" y="1550721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0" name="iṩḷîḍe">
                  <a:extLst>
                    <a:ext uri="{FF2B5EF4-FFF2-40B4-BE49-F238E27FC236}">
                      <a16:creationId xmlns:a16="http://schemas.microsoft.com/office/drawing/2014/main" id="{2169B38F-F6C9-4A16-8988-20887FE8B851}"/>
                    </a:ext>
                  </a:extLst>
                </p:cNvPr>
                <p:cNvSpPr/>
                <p:nvPr/>
              </p:nvSpPr>
              <p:spPr>
                <a:xfrm>
                  <a:off x="1907750" y="1550721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" name="îṩlîḋè">
                  <a:extLst>
                    <a:ext uri="{FF2B5EF4-FFF2-40B4-BE49-F238E27FC236}">
                      <a16:creationId xmlns:a16="http://schemas.microsoft.com/office/drawing/2014/main" id="{A6BB21E9-7A12-4031-9771-1098CD083222}"/>
                    </a:ext>
                  </a:extLst>
                </p:cNvPr>
                <p:cNvSpPr/>
                <p:nvPr/>
              </p:nvSpPr>
              <p:spPr>
                <a:xfrm>
                  <a:off x="870582" y="2681021"/>
                  <a:ext cx="274796" cy="228609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2" name="iśľîḋé">
                  <a:extLst>
                    <a:ext uri="{FF2B5EF4-FFF2-40B4-BE49-F238E27FC236}">
                      <a16:creationId xmlns:a16="http://schemas.microsoft.com/office/drawing/2014/main" id="{726AD96D-51F8-40A4-801F-431F2B15E5ED}"/>
                    </a:ext>
                  </a:extLst>
                </p:cNvPr>
                <p:cNvSpPr/>
                <p:nvPr/>
              </p:nvSpPr>
              <p:spPr>
                <a:xfrm>
                  <a:off x="1920448" y="2681021"/>
                  <a:ext cx="274796" cy="228609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3" name="iśḷîdé">
                  <a:extLst>
                    <a:ext uri="{FF2B5EF4-FFF2-40B4-BE49-F238E27FC236}">
                      <a16:creationId xmlns:a16="http://schemas.microsoft.com/office/drawing/2014/main" id="{9AC0227A-CC04-4AB1-968B-F87C18FCE569}"/>
                    </a:ext>
                  </a:extLst>
                </p:cNvPr>
                <p:cNvSpPr/>
                <p:nvPr/>
              </p:nvSpPr>
              <p:spPr>
                <a:xfrm>
                  <a:off x="229536" y="585157"/>
                  <a:ext cx="879123" cy="2808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1" h="21513" extrusionOk="0">
                      <a:moveTo>
                        <a:pt x="12925" y="21502"/>
                      </a:moveTo>
                      <a:lnTo>
                        <a:pt x="1037" y="21502"/>
                      </a:lnTo>
                      <a:cubicBezTo>
                        <a:pt x="556" y="21038"/>
                        <a:pt x="184" y="19834"/>
                        <a:pt x="52" y="18311"/>
                      </a:cubicBezTo>
                      <a:cubicBezTo>
                        <a:pt x="-119" y="16333"/>
                        <a:pt x="137" y="14234"/>
                        <a:pt x="686" y="13120"/>
                      </a:cubicBezTo>
                      <a:lnTo>
                        <a:pt x="4428" y="2608"/>
                      </a:lnTo>
                      <a:cubicBezTo>
                        <a:pt x="4806" y="2011"/>
                        <a:pt x="5206" y="1561"/>
                        <a:pt x="5618" y="1265"/>
                      </a:cubicBezTo>
                      <a:cubicBezTo>
                        <a:pt x="6009" y="986"/>
                        <a:pt x="6408" y="847"/>
                        <a:pt x="6809" y="852"/>
                      </a:cubicBezTo>
                      <a:lnTo>
                        <a:pt x="11601" y="852"/>
                      </a:lnTo>
                      <a:cubicBezTo>
                        <a:pt x="11970" y="909"/>
                        <a:pt x="12310" y="1498"/>
                        <a:pt x="12522" y="2448"/>
                      </a:cubicBezTo>
                      <a:cubicBezTo>
                        <a:pt x="12668" y="3105"/>
                        <a:pt x="12742" y="3893"/>
                        <a:pt x="12733" y="4693"/>
                      </a:cubicBezTo>
                      <a:lnTo>
                        <a:pt x="12868" y="9398"/>
                      </a:lnTo>
                      <a:lnTo>
                        <a:pt x="15668" y="9398"/>
                      </a:lnTo>
                      <a:lnTo>
                        <a:pt x="17812" y="0"/>
                      </a:lnTo>
                      <a:lnTo>
                        <a:pt x="21481" y="0"/>
                      </a:lnTo>
                      <a:lnTo>
                        <a:pt x="20378" y="3457"/>
                      </a:lnTo>
                      <a:lnTo>
                        <a:pt x="18803" y="3457"/>
                      </a:lnTo>
                      <a:lnTo>
                        <a:pt x="16130" y="16315"/>
                      </a:lnTo>
                      <a:cubicBezTo>
                        <a:pt x="15830" y="17777"/>
                        <a:pt x="15426" y="19002"/>
                        <a:pt x="14950" y="19895"/>
                      </a:cubicBezTo>
                      <a:cubicBezTo>
                        <a:pt x="14340" y="21041"/>
                        <a:pt x="13636" y="21600"/>
                        <a:pt x="12925" y="21502"/>
                      </a:cubicBez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54" name="îSļidê">
                  <a:extLst>
                    <a:ext uri="{FF2B5EF4-FFF2-40B4-BE49-F238E27FC236}">
                      <a16:creationId xmlns:a16="http://schemas.microsoft.com/office/drawing/2014/main" id="{814103A5-DFC5-401A-ADE3-E37EFEB13942}"/>
                    </a:ext>
                  </a:extLst>
                </p:cNvPr>
                <p:cNvSpPr/>
                <p:nvPr/>
              </p:nvSpPr>
              <p:spPr>
                <a:xfrm>
                  <a:off x="337429" y="639248"/>
                  <a:ext cx="231917" cy="1103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0399" y="0"/>
                      </a:lnTo>
                      <a:lnTo>
                        <a:pt x="21600" y="0"/>
                      </a:lnTo>
                      <a:lnTo>
                        <a:pt x="21600" y="20848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55" name="îşļîdê">
                  <a:extLst>
                    <a:ext uri="{FF2B5EF4-FFF2-40B4-BE49-F238E27FC236}">
                      <a16:creationId xmlns:a16="http://schemas.microsoft.com/office/drawing/2014/main" id="{A604030D-B51C-46AE-8C62-BFD68730F24F}"/>
                    </a:ext>
                  </a:extLst>
                </p:cNvPr>
                <p:cNvSpPr/>
                <p:nvPr/>
              </p:nvSpPr>
              <p:spPr>
                <a:xfrm>
                  <a:off x="553082" y="483921"/>
                  <a:ext cx="48147" cy="139031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6" name="íṥlîḑè">
                  <a:extLst>
                    <a:ext uri="{FF2B5EF4-FFF2-40B4-BE49-F238E27FC236}">
                      <a16:creationId xmlns:a16="http://schemas.microsoft.com/office/drawing/2014/main" id="{17F0C807-90C8-4536-AD19-39028D866E32}"/>
                    </a:ext>
                  </a:extLst>
                </p:cNvPr>
                <p:cNvSpPr/>
                <p:nvPr/>
              </p:nvSpPr>
              <p:spPr>
                <a:xfrm>
                  <a:off x="314208" y="458521"/>
                  <a:ext cx="525893" cy="30775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7" name="íśḷíďe">
                  <a:extLst>
                    <a:ext uri="{FF2B5EF4-FFF2-40B4-BE49-F238E27FC236}">
                      <a16:creationId xmlns:a16="http://schemas.microsoft.com/office/drawing/2014/main" id="{FA882026-A0A8-4742-9B9A-06B0239604DC}"/>
                    </a:ext>
                  </a:extLst>
                </p:cNvPr>
                <p:cNvSpPr/>
                <p:nvPr/>
              </p:nvSpPr>
              <p:spPr>
                <a:xfrm>
                  <a:off x="314208" y="962249"/>
                  <a:ext cx="525893" cy="30776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8" name="iSḻîḍê">
                  <a:extLst>
                    <a:ext uri="{FF2B5EF4-FFF2-40B4-BE49-F238E27FC236}">
                      <a16:creationId xmlns:a16="http://schemas.microsoft.com/office/drawing/2014/main" id="{5F3BEC34-9D2E-41BD-A40F-30ACD114F046}"/>
                    </a:ext>
                  </a:extLst>
                </p:cNvPr>
                <p:cNvSpPr/>
                <p:nvPr/>
              </p:nvSpPr>
              <p:spPr>
                <a:xfrm>
                  <a:off x="427474" y="839896"/>
                  <a:ext cx="33084" cy="139031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9" name="îṩlidè">
                  <a:extLst>
                    <a:ext uri="{FF2B5EF4-FFF2-40B4-BE49-F238E27FC236}">
                      <a16:creationId xmlns:a16="http://schemas.microsoft.com/office/drawing/2014/main" id="{17B96B5E-93BA-48B5-92C5-48B5036B9003}"/>
                    </a:ext>
                  </a:extLst>
                </p:cNvPr>
                <p:cNvSpPr/>
                <p:nvPr/>
              </p:nvSpPr>
              <p:spPr>
                <a:xfrm>
                  <a:off x="661534" y="827196"/>
                  <a:ext cx="33084" cy="139031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0" name="îṣľîďè">
                  <a:extLst>
                    <a:ext uri="{FF2B5EF4-FFF2-40B4-BE49-F238E27FC236}">
                      <a16:creationId xmlns:a16="http://schemas.microsoft.com/office/drawing/2014/main" id="{48A422DF-C1AB-490F-8B86-734E8A17EF00}"/>
                    </a:ext>
                  </a:extLst>
                </p:cNvPr>
                <p:cNvSpPr/>
                <p:nvPr/>
              </p:nvSpPr>
              <p:spPr>
                <a:xfrm>
                  <a:off x="832218" y="1818948"/>
                  <a:ext cx="1214563" cy="3077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5" name="îslíḓe">
                <a:extLst>
                  <a:ext uri="{FF2B5EF4-FFF2-40B4-BE49-F238E27FC236}">
                    <a16:creationId xmlns:a16="http://schemas.microsoft.com/office/drawing/2014/main" id="{D782F31D-B4C5-4B6A-BBFA-28257F89878D}"/>
                  </a:ext>
                </a:extLst>
              </p:cNvPr>
              <p:cNvGrpSpPr/>
              <p:nvPr/>
            </p:nvGrpSpPr>
            <p:grpSpPr>
              <a:xfrm>
                <a:off x="3745514" y="3229429"/>
                <a:ext cx="3095126" cy="2702096"/>
                <a:chOff x="0" y="0"/>
                <a:chExt cx="3095124" cy="2702095"/>
              </a:xfrm>
            </p:grpSpPr>
            <p:sp>
              <p:nvSpPr>
                <p:cNvPr id="27" name="ïṩlíḋé">
                  <a:extLst>
                    <a:ext uri="{FF2B5EF4-FFF2-40B4-BE49-F238E27FC236}">
                      <a16:creationId xmlns:a16="http://schemas.microsoft.com/office/drawing/2014/main" id="{814BCEAC-D560-4CD6-B5A2-719B76AA69AC}"/>
                    </a:ext>
                  </a:extLst>
                </p:cNvPr>
                <p:cNvSpPr/>
                <p:nvPr/>
              </p:nvSpPr>
              <p:spPr>
                <a:xfrm>
                  <a:off x="0" y="1099289"/>
                  <a:ext cx="2487801" cy="1602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43" extrusionOk="0">
                      <a:moveTo>
                        <a:pt x="0" y="14635"/>
                      </a:moveTo>
                      <a:lnTo>
                        <a:pt x="3099" y="14635"/>
                      </a:lnTo>
                      <a:lnTo>
                        <a:pt x="3099" y="7873"/>
                      </a:lnTo>
                      <a:cubicBezTo>
                        <a:pt x="3049" y="6954"/>
                        <a:pt x="3492" y="6145"/>
                        <a:pt x="4091" y="6062"/>
                      </a:cubicBezTo>
                      <a:cubicBezTo>
                        <a:pt x="4773" y="5967"/>
                        <a:pt x="5350" y="6825"/>
                        <a:pt x="5309" y="7873"/>
                      </a:cubicBezTo>
                      <a:lnTo>
                        <a:pt x="5309" y="14779"/>
                      </a:lnTo>
                      <a:lnTo>
                        <a:pt x="5946" y="14779"/>
                      </a:lnTo>
                      <a:lnTo>
                        <a:pt x="5946" y="2176"/>
                      </a:lnTo>
                      <a:cubicBezTo>
                        <a:pt x="5931" y="786"/>
                        <a:pt x="6771" y="-257"/>
                        <a:pt x="7654" y="56"/>
                      </a:cubicBezTo>
                      <a:cubicBezTo>
                        <a:pt x="8288" y="281"/>
                        <a:pt x="8721" y="1181"/>
                        <a:pt x="8672" y="2176"/>
                      </a:cubicBezTo>
                      <a:lnTo>
                        <a:pt x="8672" y="14815"/>
                      </a:lnTo>
                      <a:lnTo>
                        <a:pt x="13269" y="14815"/>
                      </a:lnTo>
                      <a:lnTo>
                        <a:pt x="13269" y="8255"/>
                      </a:lnTo>
                      <a:lnTo>
                        <a:pt x="21600" y="8255"/>
                      </a:lnTo>
                      <a:lnTo>
                        <a:pt x="21600" y="15076"/>
                      </a:lnTo>
                      <a:lnTo>
                        <a:pt x="18864" y="19273"/>
                      </a:lnTo>
                      <a:lnTo>
                        <a:pt x="18864" y="21197"/>
                      </a:lnTo>
                      <a:lnTo>
                        <a:pt x="13660" y="21197"/>
                      </a:lnTo>
                      <a:lnTo>
                        <a:pt x="13660" y="19243"/>
                      </a:lnTo>
                      <a:lnTo>
                        <a:pt x="7859" y="19243"/>
                      </a:lnTo>
                      <a:lnTo>
                        <a:pt x="7859" y="21343"/>
                      </a:lnTo>
                      <a:lnTo>
                        <a:pt x="2681" y="21343"/>
                      </a:lnTo>
                      <a:lnTo>
                        <a:pt x="2681" y="19294"/>
                      </a:lnTo>
                      <a:lnTo>
                        <a:pt x="0" y="14635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8" name="íṣļíḋê">
                  <a:extLst>
                    <a:ext uri="{FF2B5EF4-FFF2-40B4-BE49-F238E27FC236}">
                      <a16:creationId xmlns:a16="http://schemas.microsoft.com/office/drawing/2014/main" id="{D1C65E6E-AEE8-473C-A6A9-A5A7A3FEC7CB}"/>
                    </a:ext>
                  </a:extLst>
                </p:cNvPr>
                <p:cNvSpPr/>
                <p:nvPr/>
              </p:nvSpPr>
              <p:spPr>
                <a:xfrm>
                  <a:off x="1614231" y="1831173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" name="ï$líḓe">
                  <a:extLst>
                    <a:ext uri="{FF2B5EF4-FFF2-40B4-BE49-F238E27FC236}">
                      <a16:creationId xmlns:a16="http://schemas.microsoft.com/office/drawing/2014/main" id="{F61D636F-300E-4C5D-B6AD-2B4D48B112A9}"/>
                    </a:ext>
                  </a:extLst>
                </p:cNvPr>
                <p:cNvSpPr/>
                <p:nvPr/>
              </p:nvSpPr>
              <p:spPr>
                <a:xfrm>
                  <a:off x="1817431" y="1831173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ïSľîďé">
                  <a:extLst>
                    <a:ext uri="{FF2B5EF4-FFF2-40B4-BE49-F238E27FC236}">
                      <a16:creationId xmlns:a16="http://schemas.microsoft.com/office/drawing/2014/main" id="{07BA9209-D683-4676-A1EA-85B711C7AF2E}"/>
                    </a:ext>
                  </a:extLst>
                </p:cNvPr>
                <p:cNvSpPr/>
                <p:nvPr/>
              </p:nvSpPr>
              <p:spPr>
                <a:xfrm>
                  <a:off x="2020631" y="1831173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" name="îśľïďê">
                  <a:extLst>
                    <a:ext uri="{FF2B5EF4-FFF2-40B4-BE49-F238E27FC236}">
                      <a16:creationId xmlns:a16="http://schemas.microsoft.com/office/drawing/2014/main" id="{E98CE9AB-FFE9-4BBD-BE7A-5284E84CC9E2}"/>
                    </a:ext>
                  </a:extLst>
                </p:cNvPr>
                <p:cNvSpPr/>
                <p:nvPr/>
              </p:nvSpPr>
              <p:spPr>
                <a:xfrm>
                  <a:off x="2223831" y="1831173"/>
                  <a:ext cx="139031" cy="1390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" name="ïṧľíḑè">
                  <a:extLst>
                    <a:ext uri="{FF2B5EF4-FFF2-40B4-BE49-F238E27FC236}">
                      <a16:creationId xmlns:a16="http://schemas.microsoft.com/office/drawing/2014/main" id="{0393D0AA-3041-49F2-B7C0-B76E150135C3}"/>
                    </a:ext>
                  </a:extLst>
                </p:cNvPr>
                <p:cNvSpPr/>
                <p:nvPr/>
              </p:nvSpPr>
              <p:spPr>
                <a:xfrm>
                  <a:off x="2161108" y="850324"/>
                  <a:ext cx="934016" cy="10582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0" h="20732" extrusionOk="0">
                      <a:moveTo>
                        <a:pt x="0" y="17547"/>
                      </a:moveTo>
                      <a:lnTo>
                        <a:pt x="0" y="11788"/>
                      </a:lnTo>
                      <a:cubicBezTo>
                        <a:pt x="212" y="11123"/>
                        <a:pt x="568" y="10499"/>
                        <a:pt x="1049" y="9951"/>
                      </a:cubicBezTo>
                      <a:cubicBezTo>
                        <a:pt x="1594" y="9332"/>
                        <a:pt x="2285" y="8823"/>
                        <a:pt x="3077" y="8461"/>
                      </a:cubicBezTo>
                      <a:lnTo>
                        <a:pt x="18314" y="0"/>
                      </a:lnTo>
                      <a:lnTo>
                        <a:pt x="18314" y="14771"/>
                      </a:lnTo>
                      <a:cubicBezTo>
                        <a:pt x="20486" y="15189"/>
                        <a:pt x="21600" y="17303"/>
                        <a:pt x="20551" y="19016"/>
                      </a:cubicBezTo>
                      <a:cubicBezTo>
                        <a:pt x="18969" y="21600"/>
                        <a:pt x="14587" y="21176"/>
                        <a:pt x="13691" y="18352"/>
                      </a:cubicBezTo>
                      <a:lnTo>
                        <a:pt x="15826" y="18352"/>
                      </a:lnTo>
                      <a:cubicBezTo>
                        <a:pt x="16605" y="19724"/>
                        <a:pt x="18869" y="19667"/>
                        <a:pt x="19556" y="18258"/>
                      </a:cubicBezTo>
                      <a:cubicBezTo>
                        <a:pt x="20265" y="16801"/>
                        <a:pt x="18643" y="15307"/>
                        <a:pt x="16940" y="15849"/>
                      </a:cubicBezTo>
                      <a:lnTo>
                        <a:pt x="16730" y="2897"/>
                      </a:lnTo>
                      <a:lnTo>
                        <a:pt x="5256" y="17827"/>
                      </a:lnTo>
                      <a:lnTo>
                        <a:pt x="0" y="17547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3" name="iŝḷiḋê">
                  <a:extLst>
                    <a:ext uri="{FF2B5EF4-FFF2-40B4-BE49-F238E27FC236}">
                      <a16:creationId xmlns:a16="http://schemas.microsoft.com/office/drawing/2014/main" id="{5CA1EF4A-4640-4ACD-BEE1-A3704C8BD921}"/>
                    </a:ext>
                  </a:extLst>
                </p:cNvPr>
                <p:cNvSpPr/>
                <p:nvPr/>
              </p:nvSpPr>
              <p:spPr>
                <a:xfrm>
                  <a:off x="1235695" y="930125"/>
                  <a:ext cx="312206" cy="1326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527"/>
                      </a:moveTo>
                      <a:lnTo>
                        <a:pt x="0" y="5085"/>
                      </a:lnTo>
                      <a:lnTo>
                        <a:pt x="21600" y="0"/>
                      </a:lnTo>
                      <a:lnTo>
                        <a:pt x="21600" y="2875"/>
                      </a:lnTo>
                      <a:lnTo>
                        <a:pt x="7789" y="6000"/>
                      </a:lnTo>
                      <a:lnTo>
                        <a:pt x="7789" y="21600"/>
                      </a:lnTo>
                      <a:lnTo>
                        <a:pt x="0" y="21527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4" name="iś1îḋê">
                  <a:extLst>
                    <a:ext uri="{FF2B5EF4-FFF2-40B4-BE49-F238E27FC236}">
                      <a16:creationId xmlns:a16="http://schemas.microsoft.com/office/drawing/2014/main" id="{B9C124BA-9A6C-437B-88AE-BA4DEE7E8591}"/>
                    </a:ext>
                  </a:extLst>
                </p:cNvPr>
                <p:cNvSpPr/>
                <p:nvPr/>
              </p:nvSpPr>
              <p:spPr>
                <a:xfrm>
                  <a:off x="1612070" y="930125"/>
                  <a:ext cx="312206" cy="8434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485"/>
                      </a:moveTo>
                      <a:lnTo>
                        <a:pt x="21600" y="7995"/>
                      </a:lnTo>
                      <a:lnTo>
                        <a:pt x="0" y="0"/>
                      </a:lnTo>
                      <a:lnTo>
                        <a:pt x="0" y="4520"/>
                      </a:lnTo>
                      <a:lnTo>
                        <a:pt x="13811" y="9433"/>
                      </a:lnTo>
                      <a:lnTo>
                        <a:pt x="13811" y="21600"/>
                      </a:lnTo>
                      <a:lnTo>
                        <a:pt x="21600" y="21485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5" name="isḻíḓê">
                  <a:extLst>
                    <a:ext uri="{FF2B5EF4-FFF2-40B4-BE49-F238E27FC236}">
                      <a16:creationId xmlns:a16="http://schemas.microsoft.com/office/drawing/2014/main" id="{58029BBF-F1ED-4C32-943D-7F10F8CC1054}"/>
                    </a:ext>
                  </a:extLst>
                </p:cNvPr>
                <p:cNvSpPr/>
                <p:nvPr/>
              </p:nvSpPr>
              <p:spPr>
                <a:xfrm>
                  <a:off x="1523648" y="888507"/>
                  <a:ext cx="92807" cy="1344572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" name="ï$ļîḓe">
                  <a:extLst>
                    <a:ext uri="{FF2B5EF4-FFF2-40B4-BE49-F238E27FC236}">
                      <a16:creationId xmlns:a16="http://schemas.microsoft.com/office/drawing/2014/main" id="{84E1E2A0-60E2-4F7C-A44B-1601322933C0}"/>
                    </a:ext>
                  </a:extLst>
                </p:cNvPr>
                <p:cNvSpPr/>
                <p:nvPr/>
              </p:nvSpPr>
              <p:spPr>
                <a:xfrm>
                  <a:off x="1309431" y="1500973"/>
                  <a:ext cx="521238" cy="30775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" name="iṩḷîḍè">
                  <a:extLst>
                    <a:ext uri="{FF2B5EF4-FFF2-40B4-BE49-F238E27FC236}">
                      <a16:creationId xmlns:a16="http://schemas.microsoft.com/office/drawing/2014/main" id="{88E7450D-70F4-46E3-993D-224C16AEB641}"/>
                    </a:ext>
                  </a:extLst>
                </p:cNvPr>
                <p:cNvSpPr/>
                <p:nvPr/>
              </p:nvSpPr>
              <p:spPr>
                <a:xfrm>
                  <a:off x="1310389" y="1234273"/>
                  <a:ext cx="521238" cy="30775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8" name="íṡļïḍe">
                  <a:extLst>
                    <a:ext uri="{FF2B5EF4-FFF2-40B4-BE49-F238E27FC236}">
                      <a16:creationId xmlns:a16="http://schemas.microsoft.com/office/drawing/2014/main" id="{734CD174-4AD5-4733-9065-00BE556AD14F}"/>
                    </a:ext>
                  </a:extLst>
                </p:cNvPr>
                <p:cNvSpPr/>
                <p:nvPr/>
              </p:nvSpPr>
              <p:spPr>
                <a:xfrm>
                  <a:off x="1310389" y="1748300"/>
                  <a:ext cx="521238" cy="30775"/>
                </a:xfrm>
                <a:prstGeom prst="rect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9" name="íṣḷîḍé">
                  <a:extLst>
                    <a:ext uri="{FF2B5EF4-FFF2-40B4-BE49-F238E27FC236}">
                      <a16:creationId xmlns:a16="http://schemas.microsoft.com/office/drawing/2014/main" id="{24372721-CFE1-4F60-B8C7-7816890A4445}"/>
                    </a:ext>
                  </a:extLst>
                </p:cNvPr>
                <p:cNvSpPr/>
                <p:nvPr/>
              </p:nvSpPr>
              <p:spPr>
                <a:xfrm>
                  <a:off x="1462372" y="206497"/>
                  <a:ext cx="215359" cy="537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4" h="21600" extrusionOk="0">
                      <a:moveTo>
                        <a:pt x="7647" y="21600"/>
                      </a:moveTo>
                      <a:cubicBezTo>
                        <a:pt x="10160" y="19763"/>
                        <a:pt x="10668" y="17516"/>
                        <a:pt x="9028" y="15492"/>
                      </a:cubicBezTo>
                      <a:cubicBezTo>
                        <a:pt x="7210" y="13249"/>
                        <a:pt x="2927" y="11571"/>
                        <a:pt x="1061" y="9321"/>
                      </a:cubicBezTo>
                      <a:cubicBezTo>
                        <a:pt x="-1886" y="5769"/>
                        <a:pt x="1487" y="1789"/>
                        <a:pt x="8962" y="0"/>
                      </a:cubicBezTo>
                      <a:cubicBezTo>
                        <a:pt x="8765" y="2196"/>
                        <a:pt x="9705" y="4383"/>
                        <a:pt x="11708" y="6390"/>
                      </a:cubicBezTo>
                      <a:cubicBezTo>
                        <a:pt x="14416" y="9106"/>
                        <a:pt x="19053" y="11521"/>
                        <a:pt x="19367" y="14513"/>
                      </a:cubicBezTo>
                      <a:cubicBezTo>
                        <a:pt x="19714" y="17817"/>
                        <a:pt x="14820" y="20777"/>
                        <a:pt x="7647" y="21600"/>
                      </a:cubicBez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40" name="î$ḻîḑê">
                  <a:extLst>
                    <a:ext uri="{FF2B5EF4-FFF2-40B4-BE49-F238E27FC236}">
                      <a16:creationId xmlns:a16="http://schemas.microsoft.com/office/drawing/2014/main" id="{7756C821-94BF-454E-A247-244918EE1B2C}"/>
                    </a:ext>
                  </a:extLst>
                </p:cNvPr>
                <p:cNvSpPr/>
                <p:nvPr/>
              </p:nvSpPr>
              <p:spPr>
                <a:xfrm>
                  <a:off x="1576068" y="0"/>
                  <a:ext cx="139029" cy="346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4" h="21600" extrusionOk="0">
                      <a:moveTo>
                        <a:pt x="7647" y="21600"/>
                      </a:moveTo>
                      <a:cubicBezTo>
                        <a:pt x="10160" y="19763"/>
                        <a:pt x="10668" y="17516"/>
                        <a:pt x="9028" y="15492"/>
                      </a:cubicBezTo>
                      <a:cubicBezTo>
                        <a:pt x="7210" y="13249"/>
                        <a:pt x="2927" y="11571"/>
                        <a:pt x="1061" y="9321"/>
                      </a:cubicBezTo>
                      <a:cubicBezTo>
                        <a:pt x="-1886" y="5769"/>
                        <a:pt x="1487" y="1789"/>
                        <a:pt x="8962" y="0"/>
                      </a:cubicBezTo>
                      <a:cubicBezTo>
                        <a:pt x="8765" y="2196"/>
                        <a:pt x="9705" y="4383"/>
                        <a:pt x="11708" y="6390"/>
                      </a:cubicBezTo>
                      <a:cubicBezTo>
                        <a:pt x="14416" y="9106"/>
                        <a:pt x="19053" y="11521"/>
                        <a:pt x="19367" y="14513"/>
                      </a:cubicBezTo>
                      <a:cubicBezTo>
                        <a:pt x="19714" y="17817"/>
                        <a:pt x="14820" y="20777"/>
                        <a:pt x="7647" y="21600"/>
                      </a:cubicBez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3200" cap="none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6" name="iŝ1îḓè">
                <a:extLst>
                  <a:ext uri="{FF2B5EF4-FFF2-40B4-BE49-F238E27FC236}">
                    <a16:creationId xmlns:a16="http://schemas.microsoft.com/office/drawing/2014/main" id="{E539798A-B8EB-4FE7-A822-6F6C178946B1}"/>
                  </a:ext>
                </a:extLst>
              </p:cNvPr>
              <p:cNvSpPr/>
              <p:nvPr/>
            </p:nvSpPr>
            <p:spPr>
              <a:xfrm>
                <a:off x="3280121" y="-76200"/>
                <a:ext cx="6987532" cy="9796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579" extrusionOk="0">
                    <a:moveTo>
                      <a:pt x="10335" y="0"/>
                    </a:moveTo>
                    <a:cubicBezTo>
                      <a:pt x="8944" y="1432"/>
                      <a:pt x="7569" y="2810"/>
                      <a:pt x="6221" y="4184"/>
                    </a:cubicBezTo>
                    <a:cubicBezTo>
                      <a:pt x="4802" y="5630"/>
                      <a:pt x="3364" y="7130"/>
                      <a:pt x="2189" y="8673"/>
                    </a:cubicBezTo>
                    <a:cubicBezTo>
                      <a:pt x="998" y="10239"/>
                      <a:pt x="70" y="11871"/>
                      <a:pt x="4" y="13688"/>
                    </a:cubicBezTo>
                    <a:cubicBezTo>
                      <a:pt x="-147" y="17863"/>
                      <a:pt x="4126" y="21600"/>
                      <a:pt x="11029" y="21578"/>
                    </a:cubicBezTo>
                    <a:cubicBezTo>
                      <a:pt x="17133" y="21559"/>
                      <a:pt x="21453" y="17856"/>
                      <a:pt x="21199" y="13661"/>
                    </a:cubicBezTo>
                    <a:cubicBezTo>
                      <a:pt x="21022" y="10740"/>
                      <a:pt x="18647" y="8253"/>
                      <a:pt x="16365" y="5939"/>
                    </a:cubicBezTo>
                    <a:cubicBezTo>
                      <a:pt x="14459" y="4006"/>
                      <a:pt x="12453" y="2079"/>
                      <a:pt x="10335" y="0"/>
                    </a:cubicBezTo>
                    <a:close/>
                  </a:path>
                </a:pathLst>
              </a:custGeom>
              <a:noFill/>
              <a:ln w="431800" cap="flat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 cap="none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8" name="ïṩľiḓè">
              <a:extLst>
                <a:ext uri="{FF2B5EF4-FFF2-40B4-BE49-F238E27FC236}">
                  <a16:creationId xmlns:a16="http://schemas.microsoft.com/office/drawing/2014/main" id="{25491F0D-02B4-4001-997D-06F51B40D24A}"/>
                </a:ext>
              </a:extLst>
            </p:cNvPr>
            <p:cNvGrpSpPr/>
            <p:nvPr/>
          </p:nvGrpSpPr>
          <p:grpSpPr>
            <a:xfrm>
              <a:off x="673100" y="1381809"/>
              <a:ext cx="4606494" cy="1766164"/>
              <a:chOff x="687278" y="2398652"/>
              <a:chExt cx="3524773" cy="1766164"/>
            </a:xfrm>
          </p:grpSpPr>
          <p:sp>
            <p:nvSpPr>
              <p:cNvPr id="19" name="îṩḻîdê">
                <a:extLst>
                  <a:ext uri="{FF2B5EF4-FFF2-40B4-BE49-F238E27FC236}">
                    <a16:creationId xmlns:a16="http://schemas.microsoft.com/office/drawing/2014/main" id="{1529DBD0-9427-4D7D-8032-DF2644C00E1E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324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20" name="iṥḻîdê">
                <a:extLst>
                  <a:ext uri="{FF2B5EF4-FFF2-40B4-BE49-F238E27FC236}">
                    <a16:creationId xmlns:a16="http://schemas.microsoft.com/office/drawing/2014/main" id="{E674721E-D1A3-4CA2-AB3D-E100B8CF778E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400" b="1" dirty="0"/>
                  <a:t>Text here</a:t>
                </a:r>
              </a:p>
            </p:txBody>
          </p:sp>
        </p:grpSp>
        <p:grpSp>
          <p:nvGrpSpPr>
            <p:cNvPr id="9" name="íşliďe">
              <a:extLst>
                <a:ext uri="{FF2B5EF4-FFF2-40B4-BE49-F238E27FC236}">
                  <a16:creationId xmlns:a16="http://schemas.microsoft.com/office/drawing/2014/main" id="{35AE3461-A18E-43AA-B1E7-25D552D59EB6}"/>
                </a:ext>
              </a:extLst>
            </p:cNvPr>
            <p:cNvGrpSpPr/>
            <p:nvPr/>
          </p:nvGrpSpPr>
          <p:grpSpPr>
            <a:xfrm>
              <a:off x="2257490" y="3815110"/>
              <a:ext cx="665484" cy="666832"/>
              <a:chOff x="7005630" y="3262785"/>
              <a:chExt cx="1024443" cy="1026520"/>
            </a:xfrm>
          </p:grpSpPr>
          <p:sp>
            <p:nvSpPr>
              <p:cNvPr id="17" name="íṡḷîďe">
                <a:extLst>
                  <a:ext uri="{FF2B5EF4-FFF2-40B4-BE49-F238E27FC236}">
                    <a16:creationId xmlns:a16="http://schemas.microsoft.com/office/drawing/2014/main" id="{799F40E8-FBC4-4845-883E-BEC69C6BF809}"/>
                  </a:ext>
                </a:extLst>
              </p:cNvPr>
              <p:cNvSpPr/>
              <p:nvPr/>
            </p:nvSpPr>
            <p:spPr bwMode="auto">
              <a:xfrm>
                <a:off x="7005630" y="3262785"/>
                <a:ext cx="1024443" cy="102652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isḷidé">
                <a:extLst>
                  <a:ext uri="{FF2B5EF4-FFF2-40B4-BE49-F238E27FC236}">
                    <a16:creationId xmlns:a16="http://schemas.microsoft.com/office/drawing/2014/main" id="{066395EA-46C1-4B2C-9167-B215CE1558BB}"/>
                  </a:ext>
                </a:extLst>
              </p:cNvPr>
              <p:cNvSpPr/>
              <p:nvPr/>
            </p:nvSpPr>
            <p:spPr bwMode="auto">
              <a:xfrm>
                <a:off x="7237737" y="3496973"/>
                <a:ext cx="560228" cy="558144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ïṥḷïḓè">
              <a:extLst>
                <a:ext uri="{FF2B5EF4-FFF2-40B4-BE49-F238E27FC236}">
                  <a16:creationId xmlns:a16="http://schemas.microsoft.com/office/drawing/2014/main" id="{3E354653-48EE-4639-82CD-46ECFBA021FB}"/>
                </a:ext>
              </a:extLst>
            </p:cNvPr>
            <p:cNvGrpSpPr/>
            <p:nvPr/>
          </p:nvGrpSpPr>
          <p:grpSpPr>
            <a:xfrm>
              <a:off x="9243073" y="3815110"/>
              <a:ext cx="665484" cy="666832"/>
              <a:chOff x="7005630" y="3262785"/>
              <a:chExt cx="1024443" cy="1026520"/>
            </a:xfrm>
          </p:grpSpPr>
          <p:sp>
            <p:nvSpPr>
              <p:cNvPr id="15" name="iṣḷïḑé">
                <a:extLst>
                  <a:ext uri="{FF2B5EF4-FFF2-40B4-BE49-F238E27FC236}">
                    <a16:creationId xmlns:a16="http://schemas.microsoft.com/office/drawing/2014/main" id="{00883332-3439-4325-B137-BAC4EF578EA1}"/>
                  </a:ext>
                </a:extLst>
              </p:cNvPr>
              <p:cNvSpPr/>
              <p:nvPr/>
            </p:nvSpPr>
            <p:spPr bwMode="auto">
              <a:xfrm>
                <a:off x="7005630" y="3262785"/>
                <a:ext cx="1024443" cy="102652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íšḷídê">
                <a:extLst>
                  <a:ext uri="{FF2B5EF4-FFF2-40B4-BE49-F238E27FC236}">
                    <a16:creationId xmlns:a16="http://schemas.microsoft.com/office/drawing/2014/main" id="{8E69AE80-7DCF-4741-8ABE-799C6CFA3C13}"/>
                  </a:ext>
                </a:extLst>
              </p:cNvPr>
              <p:cNvSpPr/>
              <p:nvPr/>
            </p:nvSpPr>
            <p:spPr bwMode="auto">
              <a:xfrm>
                <a:off x="7237737" y="3496973"/>
                <a:ext cx="560228" cy="558144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" name="iŝļiḍê">
              <a:extLst>
                <a:ext uri="{FF2B5EF4-FFF2-40B4-BE49-F238E27FC236}">
                  <a16:creationId xmlns:a16="http://schemas.microsoft.com/office/drawing/2014/main" id="{2E94DF90-9EE6-4275-8463-AA4822111834}"/>
                </a:ext>
              </a:extLst>
            </p:cNvPr>
            <p:cNvSpPr/>
            <p:nvPr/>
          </p:nvSpPr>
          <p:spPr bwMode="auto">
            <a:xfrm>
              <a:off x="673100" y="5012922"/>
              <a:ext cx="3834264" cy="67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1"/>
                  </a:solidFill>
                </a:rPr>
                <a:t>……</a:t>
              </a:r>
            </a:p>
          </p:txBody>
        </p:sp>
        <p:sp>
          <p:nvSpPr>
            <p:cNvPr id="12" name="îş1ïḋè">
              <a:extLst>
                <a:ext uri="{FF2B5EF4-FFF2-40B4-BE49-F238E27FC236}">
                  <a16:creationId xmlns:a16="http://schemas.microsoft.com/office/drawing/2014/main" id="{D47DE48F-D214-40A2-83EC-97E89E55B08F}"/>
                </a:ext>
              </a:extLst>
            </p:cNvPr>
            <p:cNvSpPr txBox="1"/>
            <p:nvPr/>
          </p:nvSpPr>
          <p:spPr bwMode="auto">
            <a:xfrm>
              <a:off x="673100" y="4621363"/>
              <a:ext cx="3834264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01.Text here</a:t>
              </a:r>
            </a:p>
          </p:txBody>
        </p:sp>
        <p:sp>
          <p:nvSpPr>
            <p:cNvPr id="13" name="iṡḻïḍé">
              <a:extLst>
                <a:ext uri="{FF2B5EF4-FFF2-40B4-BE49-F238E27FC236}">
                  <a16:creationId xmlns:a16="http://schemas.microsoft.com/office/drawing/2014/main" id="{6DDB77C9-386A-4240-99C4-377A2F4488B8}"/>
                </a:ext>
              </a:extLst>
            </p:cNvPr>
            <p:cNvSpPr/>
            <p:nvPr/>
          </p:nvSpPr>
          <p:spPr bwMode="auto">
            <a:xfrm>
              <a:off x="7684636" y="5012922"/>
              <a:ext cx="3834264" cy="67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1"/>
                  </a:solidFill>
                </a:rPr>
                <a:t>……</a:t>
              </a:r>
            </a:p>
          </p:txBody>
        </p:sp>
        <p:sp>
          <p:nvSpPr>
            <p:cNvPr id="14" name="îŝľíḑè">
              <a:extLst>
                <a:ext uri="{FF2B5EF4-FFF2-40B4-BE49-F238E27FC236}">
                  <a16:creationId xmlns:a16="http://schemas.microsoft.com/office/drawing/2014/main" id="{A0DA24A9-CD41-46D7-B7BA-1AD4E2622A1A}"/>
                </a:ext>
              </a:extLst>
            </p:cNvPr>
            <p:cNvSpPr txBox="1"/>
            <p:nvPr/>
          </p:nvSpPr>
          <p:spPr bwMode="auto">
            <a:xfrm>
              <a:off x="7684636" y="4621363"/>
              <a:ext cx="3834264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02.Text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788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F4C72DD-3457-4DA2-9C23-7646A46A712E}"/>
              </a:ext>
            </a:extLst>
          </p:cNvPr>
          <p:cNvSpPr/>
          <p:nvPr/>
        </p:nvSpPr>
        <p:spPr>
          <a:xfrm>
            <a:off x="5148516" y="2803715"/>
            <a:ext cx="1894970" cy="189496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Freeform 82">
            <a:extLst>
              <a:ext uri="{FF2B5EF4-FFF2-40B4-BE49-F238E27FC236}">
                <a16:creationId xmlns:a16="http://schemas.microsoft.com/office/drawing/2014/main" id="{90685951-858F-4F80-9109-8D8D6A5928F0}"/>
              </a:ext>
            </a:extLst>
          </p:cNvPr>
          <p:cNvSpPr>
            <a:spLocks noEditPoints="1"/>
          </p:cNvSpPr>
          <p:nvPr/>
        </p:nvSpPr>
        <p:spPr bwMode="auto">
          <a:xfrm>
            <a:off x="5831890" y="3496850"/>
            <a:ext cx="528222" cy="508698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557A553E-7FF9-4500-AA47-C07379DCD6F7}"/>
              </a:ext>
            </a:extLst>
          </p:cNvPr>
          <p:cNvSpPr/>
          <p:nvPr/>
        </p:nvSpPr>
        <p:spPr>
          <a:xfrm>
            <a:off x="1334568" y="2803715"/>
            <a:ext cx="1894970" cy="189496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live-chat_72439">
            <a:extLst>
              <a:ext uri="{FF2B5EF4-FFF2-40B4-BE49-F238E27FC236}">
                <a16:creationId xmlns:a16="http://schemas.microsoft.com/office/drawing/2014/main" id="{F31B18EE-57D3-4A6D-B36F-2303C0D7B752}"/>
              </a:ext>
            </a:extLst>
          </p:cNvPr>
          <p:cNvSpPr>
            <a:spLocks/>
          </p:cNvSpPr>
          <p:nvPr/>
        </p:nvSpPr>
        <p:spPr bwMode="auto">
          <a:xfrm>
            <a:off x="2017942" y="3496850"/>
            <a:ext cx="528222" cy="508698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A967FE1-B274-476D-8533-E6BCF6AC4F7E}"/>
              </a:ext>
            </a:extLst>
          </p:cNvPr>
          <p:cNvSpPr/>
          <p:nvPr/>
        </p:nvSpPr>
        <p:spPr>
          <a:xfrm>
            <a:off x="8962462" y="2803715"/>
            <a:ext cx="1894970" cy="189496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battery_145099">
            <a:extLst>
              <a:ext uri="{FF2B5EF4-FFF2-40B4-BE49-F238E27FC236}">
                <a16:creationId xmlns:a16="http://schemas.microsoft.com/office/drawing/2014/main" id="{CCD2E5EB-5B21-4642-9A3D-DCD3E28A3114}"/>
              </a:ext>
            </a:extLst>
          </p:cNvPr>
          <p:cNvSpPr>
            <a:spLocks/>
          </p:cNvSpPr>
          <p:nvPr/>
        </p:nvSpPr>
        <p:spPr bwMode="auto">
          <a:xfrm>
            <a:off x="9645836" y="3496850"/>
            <a:ext cx="528222" cy="508698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BC7FA9B4-730C-47ED-BF17-65E0BCDBAE03}"/>
              </a:ext>
            </a:extLst>
          </p:cNvPr>
          <p:cNvSpPr/>
          <p:nvPr/>
        </p:nvSpPr>
        <p:spPr>
          <a:xfrm>
            <a:off x="2830449" y="2392622"/>
            <a:ext cx="2717156" cy="2717154"/>
          </a:xfrm>
          <a:prstGeom prst="donut">
            <a:avLst>
              <a:gd name="adj" fmla="val 28866"/>
            </a:avLst>
          </a:prstGeom>
          <a:blipFill>
            <a:blip r:embed="rId2"/>
            <a:stretch>
              <a:fillRect l="-25412" r="-25176"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2" name="laptop_35888">
            <a:extLst>
              <a:ext uri="{FF2B5EF4-FFF2-40B4-BE49-F238E27FC236}">
                <a16:creationId xmlns:a16="http://schemas.microsoft.com/office/drawing/2014/main" id="{958691B9-1838-4506-B36B-4182A291A178}"/>
              </a:ext>
            </a:extLst>
          </p:cNvPr>
          <p:cNvSpPr>
            <a:spLocks/>
          </p:cNvSpPr>
          <p:nvPr/>
        </p:nvSpPr>
        <p:spPr bwMode="auto">
          <a:xfrm>
            <a:off x="3860801" y="3435105"/>
            <a:ext cx="656452" cy="632188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7CD38464-527F-4916-84DE-6C46B7AB733A}"/>
              </a:ext>
            </a:extLst>
          </p:cNvPr>
          <p:cNvSpPr/>
          <p:nvPr/>
        </p:nvSpPr>
        <p:spPr>
          <a:xfrm>
            <a:off x="6644396" y="2392622"/>
            <a:ext cx="2717156" cy="2717154"/>
          </a:xfrm>
          <a:prstGeom prst="donut">
            <a:avLst>
              <a:gd name="adj" fmla="val 28866"/>
            </a:avLst>
          </a:prstGeom>
          <a:blipFill>
            <a:blip r:embed="rId3"/>
            <a:stretch>
              <a:fillRect l="-39071" r="-38707"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4" name="files_317797">
            <a:extLst>
              <a:ext uri="{FF2B5EF4-FFF2-40B4-BE49-F238E27FC236}">
                <a16:creationId xmlns:a16="http://schemas.microsoft.com/office/drawing/2014/main" id="{52B276E4-F9E2-444B-82A5-08EABBBEBC54}"/>
              </a:ext>
            </a:extLst>
          </p:cNvPr>
          <p:cNvSpPr>
            <a:spLocks/>
          </p:cNvSpPr>
          <p:nvPr/>
        </p:nvSpPr>
        <p:spPr bwMode="auto">
          <a:xfrm>
            <a:off x="7674748" y="3435105"/>
            <a:ext cx="656452" cy="632188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C15CF4-7F9A-4BE3-80B6-5957171B27B6}"/>
              </a:ext>
            </a:extLst>
          </p:cNvPr>
          <p:cNvSpPr txBox="1"/>
          <p:nvPr/>
        </p:nvSpPr>
        <p:spPr bwMode="auto">
          <a:xfrm>
            <a:off x="1269044" y="4854962"/>
            <a:ext cx="202601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6B962C0-8570-4F84-92DD-8ADA05D1048F}"/>
              </a:ext>
            </a:extLst>
          </p:cNvPr>
          <p:cNvSpPr/>
          <p:nvPr/>
        </p:nvSpPr>
        <p:spPr bwMode="auto">
          <a:xfrm>
            <a:off x="1269044" y="5296768"/>
            <a:ext cx="2026018" cy="7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43B6C1-E8BA-48FC-8F92-A6A004E5960A}"/>
              </a:ext>
            </a:extLst>
          </p:cNvPr>
          <p:cNvSpPr txBox="1"/>
          <p:nvPr/>
        </p:nvSpPr>
        <p:spPr bwMode="auto">
          <a:xfrm>
            <a:off x="5082991" y="4854962"/>
            <a:ext cx="202601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8C221E5-3D0C-4C3F-828A-FCC44B81BE5B}"/>
              </a:ext>
            </a:extLst>
          </p:cNvPr>
          <p:cNvSpPr/>
          <p:nvPr/>
        </p:nvSpPr>
        <p:spPr bwMode="auto">
          <a:xfrm>
            <a:off x="5082991" y="5296768"/>
            <a:ext cx="2026018" cy="7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98416D-FCB6-4D8D-8B9C-48845F830EAD}"/>
              </a:ext>
            </a:extLst>
          </p:cNvPr>
          <p:cNvSpPr txBox="1"/>
          <p:nvPr/>
        </p:nvSpPr>
        <p:spPr bwMode="auto">
          <a:xfrm>
            <a:off x="8896938" y="4854962"/>
            <a:ext cx="202601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E4B0224-649E-4633-8719-8CF0FABC4CAE}"/>
              </a:ext>
            </a:extLst>
          </p:cNvPr>
          <p:cNvSpPr/>
          <p:nvPr/>
        </p:nvSpPr>
        <p:spPr bwMode="auto">
          <a:xfrm>
            <a:off x="8896938" y="5296768"/>
            <a:ext cx="2026018" cy="7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5F251CD-8E10-47B9-949F-8E3AF6AB5CED}"/>
              </a:ext>
            </a:extLst>
          </p:cNvPr>
          <p:cNvSpPr txBox="1"/>
          <p:nvPr/>
        </p:nvSpPr>
        <p:spPr bwMode="auto">
          <a:xfrm>
            <a:off x="3176018" y="1238312"/>
            <a:ext cx="202601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4DE0C93-974C-4F76-A3D8-05561BB0073E}"/>
              </a:ext>
            </a:extLst>
          </p:cNvPr>
          <p:cNvSpPr/>
          <p:nvPr/>
        </p:nvSpPr>
        <p:spPr bwMode="auto">
          <a:xfrm>
            <a:off x="3176018" y="1680118"/>
            <a:ext cx="2026018" cy="7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167FA4D-D0D5-4AF2-A2E3-43B3E27E1A1C}"/>
              </a:ext>
            </a:extLst>
          </p:cNvPr>
          <p:cNvSpPr txBox="1"/>
          <p:nvPr/>
        </p:nvSpPr>
        <p:spPr bwMode="auto">
          <a:xfrm>
            <a:off x="6989965" y="1238312"/>
            <a:ext cx="202601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35C7949-EC66-4497-9FB2-D28734AA01EB}"/>
              </a:ext>
            </a:extLst>
          </p:cNvPr>
          <p:cNvSpPr/>
          <p:nvPr/>
        </p:nvSpPr>
        <p:spPr bwMode="auto">
          <a:xfrm>
            <a:off x="6989965" y="1680118"/>
            <a:ext cx="2026018" cy="7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958290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82962-00E3-407A-B37B-A007346F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DDD15-4C74-49EA-97FC-3D4DED3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4DF9C-D0DC-43EC-B0E8-4ACBD997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32</a:t>
            </a:fld>
            <a:endParaRPr lang="zh-CN" altLang="en-US"/>
          </a:p>
        </p:txBody>
      </p:sp>
      <p:grpSp>
        <p:nvGrpSpPr>
          <p:cNvPr id="5" name="190fe317-6869-4d80-943b-93850d5f719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A861AD9-9848-4E2B-B908-13D5CD2CBFE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123950"/>
            <a:ext cx="10850797" cy="4974310"/>
            <a:chOff x="669924" y="1123950"/>
            <a:chExt cx="10850797" cy="4974310"/>
          </a:xfrm>
        </p:grpSpPr>
        <p:sp>
          <p:nvSpPr>
            <p:cNvPr id="6" name="iŝľîde">
              <a:extLst>
                <a:ext uri="{FF2B5EF4-FFF2-40B4-BE49-F238E27FC236}">
                  <a16:creationId xmlns:a16="http://schemas.microsoft.com/office/drawing/2014/main" id="{F7946704-C187-48F5-8E15-823FB1411092}"/>
                </a:ext>
              </a:extLst>
            </p:cNvPr>
            <p:cNvSpPr/>
            <p:nvPr/>
          </p:nvSpPr>
          <p:spPr bwMode="auto">
            <a:xfrm>
              <a:off x="2502872" y="1123950"/>
              <a:ext cx="2123225" cy="43565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íš1iḑe">
              <a:extLst>
                <a:ext uri="{FF2B5EF4-FFF2-40B4-BE49-F238E27FC236}">
                  <a16:creationId xmlns:a16="http://schemas.microsoft.com/office/drawing/2014/main" id="{A38F3861-4C56-4622-80B5-4EBF2105F4D8}"/>
                </a:ext>
              </a:extLst>
            </p:cNvPr>
            <p:cNvSpPr/>
            <p:nvPr/>
          </p:nvSpPr>
          <p:spPr bwMode="gray">
            <a:xfrm>
              <a:off x="3417946" y="2283238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îśļîḑè">
              <a:extLst>
                <a:ext uri="{FF2B5EF4-FFF2-40B4-BE49-F238E27FC236}">
                  <a16:creationId xmlns:a16="http://schemas.microsoft.com/office/drawing/2014/main" id="{0629DBF7-1875-4DD3-8728-DF87FC7EADEC}"/>
                </a:ext>
              </a:extLst>
            </p:cNvPr>
            <p:cNvSpPr/>
            <p:nvPr/>
          </p:nvSpPr>
          <p:spPr>
            <a:xfrm>
              <a:off x="3417946" y="2282684"/>
              <a:ext cx="291612" cy="281354"/>
            </a:xfrm>
            <a:prstGeom prst="pie">
              <a:avLst>
                <a:gd name="adj1" fmla="val 16200000"/>
                <a:gd name="adj2" fmla="val 135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9" name="ïṡḷiḋê">
              <a:extLst>
                <a:ext uri="{FF2B5EF4-FFF2-40B4-BE49-F238E27FC236}">
                  <a16:creationId xmlns:a16="http://schemas.microsoft.com/office/drawing/2014/main" id="{2FDBC497-2DDC-4CEE-BF48-7C6C2737EC03}"/>
                </a:ext>
              </a:extLst>
            </p:cNvPr>
            <p:cNvSpPr/>
            <p:nvPr/>
          </p:nvSpPr>
          <p:spPr bwMode="gray">
            <a:xfrm>
              <a:off x="3417946" y="2785144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iṩľíďê">
              <a:extLst>
                <a:ext uri="{FF2B5EF4-FFF2-40B4-BE49-F238E27FC236}">
                  <a16:creationId xmlns:a16="http://schemas.microsoft.com/office/drawing/2014/main" id="{F08129ED-A02C-4B4F-B1B9-DA8237B7F2B1}"/>
                </a:ext>
              </a:extLst>
            </p:cNvPr>
            <p:cNvSpPr/>
            <p:nvPr/>
          </p:nvSpPr>
          <p:spPr>
            <a:xfrm>
              <a:off x="3417946" y="2784590"/>
              <a:ext cx="291612" cy="281354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11" name="îṡliḍê">
              <a:extLst>
                <a:ext uri="{FF2B5EF4-FFF2-40B4-BE49-F238E27FC236}">
                  <a16:creationId xmlns:a16="http://schemas.microsoft.com/office/drawing/2014/main" id="{5741F8AE-A509-4EE7-A38B-EE9A4F5B31A5}"/>
                </a:ext>
              </a:extLst>
            </p:cNvPr>
            <p:cNvSpPr/>
            <p:nvPr/>
          </p:nvSpPr>
          <p:spPr bwMode="gray">
            <a:xfrm>
              <a:off x="3417946" y="3284632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îŝľîḋê">
              <a:extLst>
                <a:ext uri="{FF2B5EF4-FFF2-40B4-BE49-F238E27FC236}">
                  <a16:creationId xmlns:a16="http://schemas.microsoft.com/office/drawing/2014/main" id="{F90680B3-AB29-48C4-BC93-CFFFCEC25723}"/>
                </a:ext>
              </a:extLst>
            </p:cNvPr>
            <p:cNvSpPr/>
            <p:nvPr/>
          </p:nvSpPr>
          <p:spPr>
            <a:xfrm>
              <a:off x="3417946" y="3284078"/>
              <a:ext cx="291612" cy="281354"/>
            </a:xfrm>
            <a:prstGeom prst="pie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13" name="iṥļîḍe">
              <a:extLst>
                <a:ext uri="{FF2B5EF4-FFF2-40B4-BE49-F238E27FC236}">
                  <a16:creationId xmlns:a16="http://schemas.microsoft.com/office/drawing/2014/main" id="{AB5BD7A1-DCC7-4280-9021-05990CA01A0C}"/>
                </a:ext>
              </a:extLst>
            </p:cNvPr>
            <p:cNvSpPr/>
            <p:nvPr/>
          </p:nvSpPr>
          <p:spPr bwMode="gray">
            <a:xfrm>
              <a:off x="3417946" y="3785329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ïśļîḑe">
              <a:extLst>
                <a:ext uri="{FF2B5EF4-FFF2-40B4-BE49-F238E27FC236}">
                  <a16:creationId xmlns:a16="http://schemas.microsoft.com/office/drawing/2014/main" id="{E49C65B0-2EF6-4C6D-A46D-44CF90F52AED}"/>
                </a:ext>
              </a:extLst>
            </p:cNvPr>
            <p:cNvSpPr/>
            <p:nvPr/>
          </p:nvSpPr>
          <p:spPr>
            <a:xfrm>
              <a:off x="3417946" y="3784775"/>
              <a:ext cx="291612" cy="281354"/>
            </a:xfrm>
            <a:prstGeom prst="pie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15" name="isľîḑé">
              <a:extLst>
                <a:ext uri="{FF2B5EF4-FFF2-40B4-BE49-F238E27FC236}">
                  <a16:creationId xmlns:a16="http://schemas.microsoft.com/office/drawing/2014/main" id="{6039FCE7-8C91-47C3-9B6B-F60CB21EB60E}"/>
                </a:ext>
              </a:extLst>
            </p:cNvPr>
            <p:cNvSpPr/>
            <p:nvPr/>
          </p:nvSpPr>
          <p:spPr bwMode="gray">
            <a:xfrm>
              <a:off x="3417946" y="4286026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îšḻiḍe">
              <a:extLst>
                <a:ext uri="{FF2B5EF4-FFF2-40B4-BE49-F238E27FC236}">
                  <a16:creationId xmlns:a16="http://schemas.microsoft.com/office/drawing/2014/main" id="{9BECB262-4CE2-468A-95F1-9B2D6D899BC5}"/>
                </a:ext>
              </a:extLst>
            </p:cNvPr>
            <p:cNvSpPr/>
            <p:nvPr/>
          </p:nvSpPr>
          <p:spPr>
            <a:xfrm>
              <a:off x="3417946" y="4285472"/>
              <a:ext cx="291612" cy="281354"/>
            </a:xfrm>
            <a:prstGeom prst="pie">
              <a:avLst>
                <a:gd name="adj1" fmla="val 16200000"/>
                <a:gd name="adj2" fmla="val 189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17" name="ïṩḷïḋê">
              <a:extLst>
                <a:ext uri="{FF2B5EF4-FFF2-40B4-BE49-F238E27FC236}">
                  <a16:creationId xmlns:a16="http://schemas.microsoft.com/office/drawing/2014/main" id="{39046AE2-D31A-4B29-9BB8-9378DBBAB47C}"/>
                </a:ext>
              </a:extLst>
            </p:cNvPr>
            <p:cNvSpPr/>
            <p:nvPr/>
          </p:nvSpPr>
          <p:spPr bwMode="gray">
            <a:xfrm>
              <a:off x="3417946" y="4786723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i$1ïdê">
              <a:extLst>
                <a:ext uri="{FF2B5EF4-FFF2-40B4-BE49-F238E27FC236}">
                  <a16:creationId xmlns:a16="http://schemas.microsoft.com/office/drawing/2014/main" id="{56D3DC12-FA94-427B-9E8A-922162AD8E1B}"/>
                </a:ext>
              </a:extLst>
            </p:cNvPr>
            <p:cNvSpPr/>
            <p:nvPr/>
          </p:nvSpPr>
          <p:spPr>
            <a:xfrm>
              <a:off x="3417946" y="4786169"/>
              <a:ext cx="291612" cy="281354"/>
            </a:xfrm>
            <a:prstGeom prst="pie">
              <a:avLst>
                <a:gd name="adj1" fmla="val 16200000"/>
                <a:gd name="adj2" fmla="val 81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19" name="íṡ1íḍé">
              <a:extLst>
                <a:ext uri="{FF2B5EF4-FFF2-40B4-BE49-F238E27FC236}">
                  <a16:creationId xmlns:a16="http://schemas.microsoft.com/office/drawing/2014/main" id="{3F62FEEA-24E5-4354-A73E-F451F5D6C61B}"/>
                </a:ext>
              </a:extLst>
            </p:cNvPr>
            <p:cNvSpPr/>
            <p:nvPr/>
          </p:nvSpPr>
          <p:spPr bwMode="gray">
            <a:xfrm>
              <a:off x="3417946" y="5287420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íşḷidè">
              <a:extLst>
                <a:ext uri="{FF2B5EF4-FFF2-40B4-BE49-F238E27FC236}">
                  <a16:creationId xmlns:a16="http://schemas.microsoft.com/office/drawing/2014/main" id="{EBE141C9-AD35-48E6-A4BE-1A61A950CE93}"/>
                </a:ext>
              </a:extLst>
            </p:cNvPr>
            <p:cNvSpPr/>
            <p:nvPr/>
          </p:nvSpPr>
          <p:spPr>
            <a:xfrm>
              <a:off x="3417946" y="5286866"/>
              <a:ext cx="291612" cy="281354"/>
            </a:xfrm>
            <a:prstGeom prst="pie">
              <a:avLst>
                <a:gd name="adj1" fmla="val 16200000"/>
                <a:gd name="adj2" fmla="val 27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21" name="íS1îďè">
              <a:extLst>
                <a:ext uri="{FF2B5EF4-FFF2-40B4-BE49-F238E27FC236}">
                  <a16:creationId xmlns:a16="http://schemas.microsoft.com/office/drawing/2014/main" id="{68785515-EAD1-4AF6-92D9-FB2A9B48CAC8}"/>
                </a:ext>
              </a:extLst>
            </p:cNvPr>
            <p:cNvSpPr/>
            <p:nvPr/>
          </p:nvSpPr>
          <p:spPr bwMode="gray">
            <a:xfrm>
              <a:off x="3417946" y="5788121"/>
              <a:ext cx="293077" cy="280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endParaRPr lang="en-US" sz="1277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iş1íďê">
              <a:extLst>
                <a:ext uri="{FF2B5EF4-FFF2-40B4-BE49-F238E27FC236}">
                  <a16:creationId xmlns:a16="http://schemas.microsoft.com/office/drawing/2014/main" id="{31EEDF1B-556E-454D-B74C-D1563E1C0DD7}"/>
                </a:ext>
              </a:extLst>
            </p:cNvPr>
            <p:cNvSpPr/>
            <p:nvPr/>
          </p:nvSpPr>
          <p:spPr>
            <a:xfrm>
              <a:off x="3417946" y="5787567"/>
              <a:ext cx="291612" cy="281354"/>
            </a:xfrm>
            <a:prstGeom prst="pi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23" name="í$1îḑè">
              <a:extLst>
                <a:ext uri="{FF2B5EF4-FFF2-40B4-BE49-F238E27FC236}">
                  <a16:creationId xmlns:a16="http://schemas.microsoft.com/office/drawing/2014/main" id="{C9B7F8DD-3E67-4888-85FD-D41B15272D58}"/>
                </a:ext>
              </a:extLst>
            </p:cNvPr>
            <p:cNvSpPr/>
            <p:nvPr/>
          </p:nvSpPr>
          <p:spPr>
            <a:xfrm>
              <a:off x="3417946" y="1781987"/>
              <a:ext cx="291612" cy="281354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zh-CN" altLang="en-US" sz="2200">
                <a:solidFill>
                  <a:schemeClr val="tx1"/>
                </a:solidFill>
              </a:endParaRPr>
            </a:p>
          </p:txBody>
        </p:sp>
        <p:sp>
          <p:nvSpPr>
            <p:cNvPr id="24" name="ïś1îde">
              <a:extLst>
                <a:ext uri="{FF2B5EF4-FFF2-40B4-BE49-F238E27FC236}">
                  <a16:creationId xmlns:a16="http://schemas.microsoft.com/office/drawing/2014/main" id="{E88F061B-8D1C-4E81-AEF9-F786A4A85507}"/>
                </a:ext>
              </a:extLst>
            </p:cNvPr>
            <p:cNvSpPr/>
            <p:nvPr/>
          </p:nvSpPr>
          <p:spPr bwMode="auto">
            <a:xfrm>
              <a:off x="680117" y="1123950"/>
              <a:ext cx="1410883" cy="43565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îṡľíďé">
              <a:extLst>
                <a:ext uri="{FF2B5EF4-FFF2-40B4-BE49-F238E27FC236}">
                  <a16:creationId xmlns:a16="http://schemas.microsoft.com/office/drawing/2014/main" id="{CA875843-6E5D-46C9-9E6D-C1773F887F78}"/>
                </a:ext>
              </a:extLst>
            </p:cNvPr>
            <p:cNvSpPr txBox="1"/>
            <p:nvPr/>
          </p:nvSpPr>
          <p:spPr>
            <a:xfrm>
              <a:off x="669924" y="1772819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26" name="íṣľíḍe">
              <a:extLst>
                <a:ext uri="{FF2B5EF4-FFF2-40B4-BE49-F238E27FC236}">
                  <a16:creationId xmlns:a16="http://schemas.microsoft.com/office/drawing/2014/main" id="{5B431C7D-EDC9-4F76-8B92-4388A1F1E46C}"/>
                </a:ext>
              </a:extLst>
            </p:cNvPr>
            <p:cNvSpPr txBox="1"/>
            <p:nvPr/>
          </p:nvSpPr>
          <p:spPr>
            <a:xfrm>
              <a:off x="669924" y="2277955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27" name="ïṡlîḓe">
              <a:extLst>
                <a:ext uri="{FF2B5EF4-FFF2-40B4-BE49-F238E27FC236}">
                  <a16:creationId xmlns:a16="http://schemas.microsoft.com/office/drawing/2014/main" id="{EFA6F042-1ABC-4803-912C-AFF0D3C85C11}"/>
                </a:ext>
              </a:extLst>
            </p:cNvPr>
            <p:cNvSpPr txBox="1"/>
            <p:nvPr/>
          </p:nvSpPr>
          <p:spPr>
            <a:xfrm>
              <a:off x="669924" y="2783091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28" name="ïSļiďe">
              <a:extLst>
                <a:ext uri="{FF2B5EF4-FFF2-40B4-BE49-F238E27FC236}">
                  <a16:creationId xmlns:a16="http://schemas.microsoft.com/office/drawing/2014/main" id="{6E22D972-E60F-49E3-9C5E-CEFDAEA8529B}"/>
                </a:ext>
              </a:extLst>
            </p:cNvPr>
            <p:cNvSpPr txBox="1"/>
            <p:nvPr/>
          </p:nvSpPr>
          <p:spPr>
            <a:xfrm>
              <a:off x="669924" y="3288227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29" name="îṥľíḋê">
              <a:extLst>
                <a:ext uri="{FF2B5EF4-FFF2-40B4-BE49-F238E27FC236}">
                  <a16:creationId xmlns:a16="http://schemas.microsoft.com/office/drawing/2014/main" id="{5D1D0D7E-5FF9-4A2F-B50F-C513CC668EE0}"/>
                </a:ext>
              </a:extLst>
            </p:cNvPr>
            <p:cNvSpPr txBox="1"/>
            <p:nvPr/>
          </p:nvSpPr>
          <p:spPr>
            <a:xfrm>
              <a:off x="669924" y="3793363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30" name="íṧḻïdé">
              <a:extLst>
                <a:ext uri="{FF2B5EF4-FFF2-40B4-BE49-F238E27FC236}">
                  <a16:creationId xmlns:a16="http://schemas.microsoft.com/office/drawing/2014/main" id="{85C23EE7-1426-46BD-9879-E2537F6E95BD}"/>
                </a:ext>
              </a:extLst>
            </p:cNvPr>
            <p:cNvSpPr txBox="1"/>
            <p:nvPr/>
          </p:nvSpPr>
          <p:spPr>
            <a:xfrm>
              <a:off x="669924" y="4298499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31" name="ïṧ1íḓè">
              <a:extLst>
                <a:ext uri="{FF2B5EF4-FFF2-40B4-BE49-F238E27FC236}">
                  <a16:creationId xmlns:a16="http://schemas.microsoft.com/office/drawing/2014/main" id="{0BC73C69-79E4-4DAC-B45B-0A8222BABFB9}"/>
                </a:ext>
              </a:extLst>
            </p:cNvPr>
            <p:cNvSpPr txBox="1"/>
            <p:nvPr/>
          </p:nvSpPr>
          <p:spPr>
            <a:xfrm>
              <a:off x="669924" y="4803635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32" name="íşḷïďe">
              <a:extLst>
                <a:ext uri="{FF2B5EF4-FFF2-40B4-BE49-F238E27FC236}">
                  <a16:creationId xmlns:a16="http://schemas.microsoft.com/office/drawing/2014/main" id="{76E9E9FD-4BC8-4379-8D3E-7DEBC8DD275F}"/>
                </a:ext>
              </a:extLst>
            </p:cNvPr>
            <p:cNvSpPr txBox="1"/>
            <p:nvPr/>
          </p:nvSpPr>
          <p:spPr>
            <a:xfrm>
              <a:off x="669924" y="5308771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33" name="iśļïďe">
              <a:extLst>
                <a:ext uri="{FF2B5EF4-FFF2-40B4-BE49-F238E27FC236}">
                  <a16:creationId xmlns:a16="http://schemas.microsoft.com/office/drawing/2014/main" id="{42BAF2E4-A378-47AA-BC68-2B1DBFCC82AD}"/>
                </a:ext>
              </a:extLst>
            </p:cNvPr>
            <p:cNvSpPr txBox="1"/>
            <p:nvPr/>
          </p:nvSpPr>
          <p:spPr>
            <a:xfrm>
              <a:off x="669924" y="5813907"/>
              <a:ext cx="141063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r>
                <a:rPr lang="en-US" altLang="zh-CN" sz="1100" dirty="0"/>
                <a:t>Text</a:t>
              </a:r>
            </a:p>
          </p:txBody>
        </p:sp>
        <p:sp>
          <p:nvSpPr>
            <p:cNvPr id="34" name="îṩļíḓè">
              <a:extLst>
                <a:ext uri="{FF2B5EF4-FFF2-40B4-BE49-F238E27FC236}">
                  <a16:creationId xmlns:a16="http://schemas.microsoft.com/office/drawing/2014/main" id="{A4BFE445-7CB9-44FF-84CD-1982092C0044}"/>
                </a:ext>
              </a:extLst>
            </p:cNvPr>
            <p:cNvSpPr/>
            <p:nvPr/>
          </p:nvSpPr>
          <p:spPr bwMode="auto">
            <a:xfrm>
              <a:off x="5039687" y="1123950"/>
              <a:ext cx="2624441" cy="43565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isľîdé">
              <a:extLst>
                <a:ext uri="{FF2B5EF4-FFF2-40B4-BE49-F238E27FC236}">
                  <a16:creationId xmlns:a16="http://schemas.microsoft.com/office/drawing/2014/main" id="{CCAB0CB9-CA32-4A4E-9228-D8A00009309A}"/>
                </a:ext>
              </a:extLst>
            </p:cNvPr>
            <p:cNvSpPr txBox="1"/>
            <p:nvPr/>
          </p:nvSpPr>
          <p:spPr>
            <a:xfrm>
              <a:off x="5037969" y="1772819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36" name="iṧlîḓê">
              <a:extLst>
                <a:ext uri="{FF2B5EF4-FFF2-40B4-BE49-F238E27FC236}">
                  <a16:creationId xmlns:a16="http://schemas.microsoft.com/office/drawing/2014/main" id="{D12A0A8F-0587-47FD-9B1F-BB0F7BDE1C29}"/>
                </a:ext>
              </a:extLst>
            </p:cNvPr>
            <p:cNvSpPr txBox="1"/>
            <p:nvPr/>
          </p:nvSpPr>
          <p:spPr>
            <a:xfrm>
              <a:off x="5037969" y="2277955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37" name="iślíḓê">
              <a:extLst>
                <a:ext uri="{FF2B5EF4-FFF2-40B4-BE49-F238E27FC236}">
                  <a16:creationId xmlns:a16="http://schemas.microsoft.com/office/drawing/2014/main" id="{AF927C91-C5A0-45E5-8234-86E78ED83717}"/>
                </a:ext>
              </a:extLst>
            </p:cNvPr>
            <p:cNvSpPr txBox="1"/>
            <p:nvPr/>
          </p:nvSpPr>
          <p:spPr>
            <a:xfrm>
              <a:off x="5037969" y="2783091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38" name="íṣļíḍê">
              <a:extLst>
                <a:ext uri="{FF2B5EF4-FFF2-40B4-BE49-F238E27FC236}">
                  <a16:creationId xmlns:a16="http://schemas.microsoft.com/office/drawing/2014/main" id="{7D6EAEF2-83E9-4B08-8183-F12F63148651}"/>
                </a:ext>
              </a:extLst>
            </p:cNvPr>
            <p:cNvSpPr txBox="1"/>
            <p:nvPr/>
          </p:nvSpPr>
          <p:spPr>
            <a:xfrm>
              <a:off x="5037969" y="3288227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39" name="íṩḻïḋé">
              <a:extLst>
                <a:ext uri="{FF2B5EF4-FFF2-40B4-BE49-F238E27FC236}">
                  <a16:creationId xmlns:a16="http://schemas.microsoft.com/office/drawing/2014/main" id="{35CF7E71-CE52-4E3E-A897-8568A99DE459}"/>
                </a:ext>
              </a:extLst>
            </p:cNvPr>
            <p:cNvSpPr txBox="1"/>
            <p:nvPr/>
          </p:nvSpPr>
          <p:spPr>
            <a:xfrm>
              <a:off x="5037969" y="3793363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40" name="iṣ1ïḍé">
              <a:extLst>
                <a:ext uri="{FF2B5EF4-FFF2-40B4-BE49-F238E27FC236}">
                  <a16:creationId xmlns:a16="http://schemas.microsoft.com/office/drawing/2014/main" id="{A28A593B-40AF-4651-AAAA-D7DDE737D463}"/>
                </a:ext>
              </a:extLst>
            </p:cNvPr>
            <p:cNvSpPr txBox="1"/>
            <p:nvPr/>
          </p:nvSpPr>
          <p:spPr>
            <a:xfrm>
              <a:off x="5037969" y="4298499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41" name="ïşḷiḓe">
              <a:extLst>
                <a:ext uri="{FF2B5EF4-FFF2-40B4-BE49-F238E27FC236}">
                  <a16:creationId xmlns:a16="http://schemas.microsoft.com/office/drawing/2014/main" id="{C46B14DE-3657-4AA9-8547-8E6A98E52AE8}"/>
                </a:ext>
              </a:extLst>
            </p:cNvPr>
            <p:cNvSpPr txBox="1"/>
            <p:nvPr/>
          </p:nvSpPr>
          <p:spPr>
            <a:xfrm>
              <a:off x="5037969" y="4803635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42" name="ïśľîḓé">
              <a:extLst>
                <a:ext uri="{FF2B5EF4-FFF2-40B4-BE49-F238E27FC236}">
                  <a16:creationId xmlns:a16="http://schemas.microsoft.com/office/drawing/2014/main" id="{557BCAEC-F926-49A2-A028-C7065D92F839}"/>
                </a:ext>
              </a:extLst>
            </p:cNvPr>
            <p:cNvSpPr txBox="1"/>
            <p:nvPr/>
          </p:nvSpPr>
          <p:spPr>
            <a:xfrm>
              <a:off x="5037969" y="5308771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43" name="ïṡḷîďe">
              <a:extLst>
                <a:ext uri="{FF2B5EF4-FFF2-40B4-BE49-F238E27FC236}">
                  <a16:creationId xmlns:a16="http://schemas.microsoft.com/office/drawing/2014/main" id="{7D440329-3246-4568-923C-A6EDE9788288}"/>
                </a:ext>
              </a:extLst>
            </p:cNvPr>
            <p:cNvSpPr txBox="1"/>
            <p:nvPr/>
          </p:nvSpPr>
          <p:spPr>
            <a:xfrm>
              <a:off x="5037969" y="5813907"/>
              <a:ext cx="2624268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Text Here</a:t>
              </a:r>
              <a:endParaRPr lang="en-US" altLang="zh-CN" sz="1100" dirty="0"/>
            </a:p>
          </p:txBody>
        </p:sp>
        <p:sp>
          <p:nvSpPr>
            <p:cNvPr id="44" name="îšḷîḋé">
              <a:extLst>
                <a:ext uri="{FF2B5EF4-FFF2-40B4-BE49-F238E27FC236}">
                  <a16:creationId xmlns:a16="http://schemas.microsoft.com/office/drawing/2014/main" id="{D1EF8C9F-8522-4F8C-84F2-BB240FBE3158}"/>
                </a:ext>
              </a:extLst>
            </p:cNvPr>
            <p:cNvSpPr/>
            <p:nvPr/>
          </p:nvSpPr>
          <p:spPr bwMode="auto">
            <a:xfrm>
              <a:off x="8076000" y="1123950"/>
              <a:ext cx="3444721" cy="43565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îṩļîḑe">
              <a:extLst>
                <a:ext uri="{FF2B5EF4-FFF2-40B4-BE49-F238E27FC236}">
                  <a16:creationId xmlns:a16="http://schemas.microsoft.com/office/drawing/2014/main" id="{02060B99-B972-4326-BC81-A8148512DECD}"/>
                </a:ext>
              </a:extLst>
            </p:cNvPr>
            <p:cNvSpPr txBox="1"/>
            <p:nvPr/>
          </p:nvSpPr>
          <p:spPr>
            <a:xfrm>
              <a:off x="8076056" y="1772819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46" name="ïśḻîḍê">
              <a:extLst>
                <a:ext uri="{FF2B5EF4-FFF2-40B4-BE49-F238E27FC236}">
                  <a16:creationId xmlns:a16="http://schemas.microsoft.com/office/drawing/2014/main" id="{0937BDAE-AB44-4471-8FF0-4A6BC09D3AD9}"/>
                </a:ext>
              </a:extLst>
            </p:cNvPr>
            <p:cNvSpPr txBox="1"/>
            <p:nvPr/>
          </p:nvSpPr>
          <p:spPr>
            <a:xfrm>
              <a:off x="8076056" y="2277955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47" name="i$ḻíḍe">
              <a:extLst>
                <a:ext uri="{FF2B5EF4-FFF2-40B4-BE49-F238E27FC236}">
                  <a16:creationId xmlns:a16="http://schemas.microsoft.com/office/drawing/2014/main" id="{7D543E17-B461-484A-941C-5F81427FF2A1}"/>
                </a:ext>
              </a:extLst>
            </p:cNvPr>
            <p:cNvSpPr txBox="1"/>
            <p:nvPr/>
          </p:nvSpPr>
          <p:spPr>
            <a:xfrm>
              <a:off x="8076056" y="2783091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48" name="íṧļídê">
              <a:extLst>
                <a:ext uri="{FF2B5EF4-FFF2-40B4-BE49-F238E27FC236}">
                  <a16:creationId xmlns:a16="http://schemas.microsoft.com/office/drawing/2014/main" id="{23F5E63D-CCF3-4F9A-A951-1321E592FC50}"/>
                </a:ext>
              </a:extLst>
            </p:cNvPr>
            <p:cNvSpPr txBox="1"/>
            <p:nvPr/>
          </p:nvSpPr>
          <p:spPr>
            <a:xfrm>
              <a:off x="8076056" y="3288227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49" name="ïṩḷidé">
              <a:extLst>
                <a:ext uri="{FF2B5EF4-FFF2-40B4-BE49-F238E27FC236}">
                  <a16:creationId xmlns:a16="http://schemas.microsoft.com/office/drawing/2014/main" id="{43B38CB9-FBD7-4D1F-864F-3BC0EC3786B2}"/>
                </a:ext>
              </a:extLst>
            </p:cNvPr>
            <p:cNvSpPr txBox="1"/>
            <p:nvPr/>
          </p:nvSpPr>
          <p:spPr>
            <a:xfrm>
              <a:off x="8076056" y="3793363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50" name="iśḷiḑè">
              <a:extLst>
                <a:ext uri="{FF2B5EF4-FFF2-40B4-BE49-F238E27FC236}">
                  <a16:creationId xmlns:a16="http://schemas.microsoft.com/office/drawing/2014/main" id="{C5E8D4B9-E9B9-49D9-9D50-E83841E24BD2}"/>
                </a:ext>
              </a:extLst>
            </p:cNvPr>
            <p:cNvSpPr txBox="1"/>
            <p:nvPr/>
          </p:nvSpPr>
          <p:spPr>
            <a:xfrm>
              <a:off x="8076056" y="4298499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51" name="î$ļíḓé">
              <a:extLst>
                <a:ext uri="{FF2B5EF4-FFF2-40B4-BE49-F238E27FC236}">
                  <a16:creationId xmlns:a16="http://schemas.microsoft.com/office/drawing/2014/main" id="{E0BC4277-5CC4-4D32-A66A-86CB0A1D0E32}"/>
                </a:ext>
              </a:extLst>
            </p:cNvPr>
            <p:cNvSpPr txBox="1"/>
            <p:nvPr/>
          </p:nvSpPr>
          <p:spPr>
            <a:xfrm>
              <a:off x="8076056" y="4803635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52" name="îśḻïḑé">
              <a:extLst>
                <a:ext uri="{FF2B5EF4-FFF2-40B4-BE49-F238E27FC236}">
                  <a16:creationId xmlns:a16="http://schemas.microsoft.com/office/drawing/2014/main" id="{2962C75F-4134-4F76-9B81-083681A13CFA}"/>
                </a:ext>
              </a:extLst>
            </p:cNvPr>
            <p:cNvSpPr txBox="1"/>
            <p:nvPr/>
          </p:nvSpPr>
          <p:spPr>
            <a:xfrm>
              <a:off x="8076056" y="5308771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  <p:sp>
          <p:nvSpPr>
            <p:cNvPr id="53" name="iśľîdè">
              <a:extLst>
                <a:ext uri="{FF2B5EF4-FFF2-40B4-BE49-F238E27FC236}">
                  <a16:creationId xmlns:a16="http://schemas.microsoft.com/office/drawing/2014/main" id="{622D5D2D-2515-4CE9-99D4-E154D95BDA8F}"/>
                </a:ext>
              </a:extLst>
            </p:cNvPr>
            <p:cNvSpPr txBox="1"/>
            <p:nvPr/>
          </p:nvSpPr>
          <p:spPr>
            <a:xfrm>
              <a:off x="8076056" y="5813907"/>
              <a:ext cx="3444441" cy="2843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lvl="0" defTabSz="914400">
                <a:defRPr/>
              </a:pPr>
              <a:r>
                <a:rPr lang="en-US" altLang="zh-CN" sz="1100" kern="0" dirty="0"/>
                <a:t>Supporting text here</a:t>
              </a:r>
              <a:endParaRPr lang="en-US" altLang="zh-CN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7736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022809" y="2128458"/>
            <a:ext cx="4460537" cy="691252"/>
            <a:chOff x="1101012" y="2911151"/>
            <a:chExt cx="9573211" cy="1483567"/>
          </a:xfrm>
        </p:grpSpPr>
        <p:sp>
          <p:nvSpPr>
            <p:cNvPr id="2" name="椭圆 1"/>
            <p:cNvSpPr/>
            <p:nvPr/>
          </p:nvSpPr>
          <p:spPr>
            <a:xfrm>
              <a:off x="5551715" y="3069771"/>
              <a:ext cx="643813" cy="6438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/>
            <p:cNvSpPr/>
            <p:nvPr/>
          </p:nvSpPr>
          <p:spPr>
            <a:xfrm>
              <a:off x="6447454" y="3069771"/>
              <a:ext cx="643813" cy="643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" name="椭圆 7"/>
            <p:cNvSpPr/>
            <p:nvPr/>
          </p:nvSpPr>
          <p:spPr>
            <a:xfrm>
              <a:off x="7343193" y="3069771"/>
              <a:ext cx="643813" cy="643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8"/>
            <p:cNvSpPr/>
            <p:nvPr/>
          </p:nvSpPr>
          <p:spPr>
            <a:xfrm>
              <a:off x="8238932" y="3069771"/>
              <a:ext cx="643813" cy="643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椭圆 9"/>
            <p:cNvSpPr/>
            <p:nvPr/>
          </p:nvSpPr>
          <p:spPr>
            <a:xfrm>
              <a:off x="9134671" y="3069771"/>
              <a:ext cx="643813" cy="643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030410" y="3069771"/>
              <a:ext cx="643813" cy="643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01012" y="3069771"/>
              <a:ext cx="643813" cy="643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996751" y="3069771"/>
              <a:ext cx="643813" cy="643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92490" y="3069771"/>
              <a:ext cx="643813" cy="6438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3788229" y="3069771"/>
              <a:ext cx="643813" cy="643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982546" y="2911151"/>
              <a:ext cx="0" cy="1483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69927" y="1512847"/>
            <a:ext cx="585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THEME COLORS</a:t>
            </a:r>
            <a:endParaRPr lang="zh-CN" altLang="en-US" sz="12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69926" y="1843079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9927" y="2689502"/>
            <a:ext cx="216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"/>
            </a:lvl1pPr>
          </a:lstStyle>
          <a:p>
            <a:r>
              <a:rPr lang="en-US" altLang="zh-CN" dirty="0"/>
              <a:t>Text/Background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841869" y="2689502"/>
            <a:ext cx="2876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/>
              <a:t>Fill Colors</a:t>
            </a:r>
            <a:endParaRPr lang="zh-CN" altLang="en-US" sz="8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69927" y="3943131"/>
            <a:ext cx="585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THEME FONTS</a:t>
            </a:r>
            <a:endParaRPr lang="zh-CN" altLang="en-US" sz="12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669926" y="4273363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69928" y="4407101"/>
            <a:ext cx="504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</a:rPr>
              <a:t>Asian Font: Microsoft </a:t>
            </a:r>
            <a:r>
              <a:rPr lang="en-US" altLang="zh-CN" sz="800" dirty="0" err="1">
                <a:solidFill>
                  <a:schemeClr val="tx1"/>
                </a:solidFill>
              </a:rPr>
              <a:t>Yahei</a:t>
            </a:r>
            <a:endParaRPr lang="en-US" altLang="zh-CN" sz="800" dirty="0">
              <a:solidFill>
                <a:schemeClr val="tx1"/>
              </a:solidFill>
            </a:endParaRPr>
          </a:p>
          <a:p>
            <a:endParaRPr lang="en-US" altLang="zh-CN" sz="800" dirty="0">
              <a:solidFill>
                <a:schemeClr val="tx1"/>
              </a:solidFill>
            </a:endParaRPr>
          </a:p>
          <a:p>
            <a:r>
              <a:rPr lang="en-US" altLang="zh-CN" sz="800" dirty="0">
                <a:solidFill>
                  <a:schemeClr val="tx1"/>
                </a:solidFill>
              </a:rPr>
              <a:t>Arial  Latin Font: Arial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70727" y="1512847"/>
            <a:ext cx="461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GUIDES (Office 2013 and later)</a:t>
            </a:r>
            <a:endParaRPr lang="zh-CN" altLang="en-US" sz="12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7070725" y="1843079"/>
            <a:ext cx="44497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979298" y="2204128"/>
            <a:ext cx="4541191" cy="3084493"/>
            <a:chOff x="6979298" y="2204127"/>
            <a:chExt cx="4541190" cy="3084493"/>
          </a:xfrm>
        </p:grpSpPr>
        <p:sp>
          <p:nvSpPr>
            <p:cNvPr id="35" name="矩形 34"/>
            <p:cNvSpPr/>
            <p:nvPr/>
          </p:nvSpPr>
          <p:spPr>
            <a:xfrm>
              <a:off x="7070725" y="2240059"/>
              <a:ext cx="4449762" cy="25029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333861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280709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979298" y="2667246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979298" y="2746562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979298" y="4443008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979298" y="4517653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333860" y="2741891"/>
              <a:ext cx="3946848" cy="170111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070725" y="4822365"/>
              <a:ext cx="4449763" cy="46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/>
                  </a:solidFill>
                </a:rPr>
                <a:t>ALT+F9 </a:t>
              </a:r>
            </a:p>
            <a:p>
              <a:r>
                <a:rPr lang="en-US" altLang="zh-CN" sz="800" dirty="0"/>
                <a:t>Press</a:t>
              </a:r>
              <a:r>
                <a:rPr lang="en-US" altLang="zh-CN" sz="800" dirty="0">
                  <a:solidFill>
                    <a:schemeClr val="tx1"/>
                  </a:solidFill>
                </a:rPr>
                <a:t> Alt + F9 to</a:t>
              </a:r>
              <a:r>
                <a:rPr lang="zh-CN" altLang="en-US" sz="800" dirty="0">
                  <a:solidFill>
                    <a:schemeClr val="tx1"/>
                  </a:solidFill>
                </a:rPr>
                <a:t> </a:t>
              </a:r>
              <a:r>
                <a:rPr lang="en-US" altLang="zh-CN" sz="800" dirty="0"/>
                <a:t>show</a:t>
              </a:r>
              <a:r>
                <a:rPr lang="en-US" altLang="zh-CN" sz="800" dirty="0">
                  <a:solidFill>
                    <a:schemeClr val="tx1"/>
                  </a:solidFill>
                </a:rPr>
                <a:t>/hide guides.</a:t>
              </a:r>
            </a:p>
            <a:p>
              <a:endParaRPr lang="zh-CN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69927" y="3104921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800" dirty="0">
                <a:solidFill>
                  <a:srgbClr val="CC4A4A"/>
                </a:solidFill>
              </a:rPr>
              <a:t>iSlide </a:t>
            </a:r>
          </a:p>
          <a:p>
            <a:r>
              <a:rPr lang="en-US" altLang="zh-CN" sz="800" dirty="0">
                <a:solidFill>
                  <a:srgbClr val="CC4A4A"/>
                </a:solidFill>
              </a:rPr>
              <a:t>More color schemes are optional in iSlide Color Library. Just click to apply.</a:t>
            </a:r>
            <a:endParaRPr lang="zh-CN" altLang="en-US" sz="800" dirty="0">
              <a:solidFill>
                <a:srgbClr val="CC4A4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9927" y="5304239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800" dirty="0">
                <a:solidFill>
                  <a:srgbClr val="CC4A4A"/>
                </a:solidFill>
              </a:rPr>
              <a:t> To change theme fonts, you can click Design &gt; Variants &gt; Fonts, or use “Uniform Fonts” feature of iSlide.</a:t>
            </a:r>
            <a:endParaRPr lang="zh-CN" altLang="en-US" sz="800" dirty="0">
              <a:solidFill>
                <a:srgbClr val="CC4A4A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214C4-3D8B-473D-9D9C-F2F23FBFB600}"/>
              </a:ext>
            </a:extLst>
          </p:cNvPr>
          <p:cNvSpPr/>
          <p:nvPr/>
        </p:nvSpPr>
        <p:spPr>
          <a:xfrm>
            <a:off x="7070726" y="5304238"/>
            <a:ext cx="4301177" cy="40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800" dirty="0">
                <a:solidFill>
                  <a:srgbClr val="CC4A4A"/>
                </a:solidFill>
              </a:rPr>
              <a:t> Use iSlide “Uniform Guides” feature to edit and apply more preset guides.</a:t>
            </a: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A063C456-63D9-49D6-A680-AB5AA5CB4C15}"/>
              </a:ext>
            </a:extLst>
          </p:cNvPr>
          <p:cNvSpPr txBox="1">
            <a:spLocks/>
          </p:cNvSpPr>
          <p:nvPr/>
        </p:nvSpPr>
        <p:spPr>
          <a:xfrm>
            <a:off x="695323" y="4046"/>
            <a:ext cx="10825164" cy="101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32"/>
            <a:r>
              <a:rPr lang="en-US" altLang="zh-CN" sz="2800" b="1" dirty="0"/>
              <a:t>How to Use This Template</a:t>
            </a:r>
            <a:endParaRPr lang="zh-CN" altLang="en-US" sz="2800" b="1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B6B50C1-7119-4649-A59E-12A0D311364C}"/>
              </a:ext>
            </a:extLst>
          </p:cNvPr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</a:rPr>
              <a:t>本页为主题使用说明页，使用时请删除本页内容。</a:t>
            </a: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778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组合 344"/>
          <p:cNvGrpSpPr/>
          <p:nvPr/>
        </p:nvGrpSpPr>
        <p:grpSpPr>
          <a:xfrm>
            <a:off x="4493792" y="1784983"/>
            <a:ext cx="6642649" cy="4206632"/>
            <a:chOff x="1223445" y="1639500"/>
            <a:chExt cx="6714551" cy="4252167"/>
          </a:xfrm>
        </p:grpSpPr>
        <p:grpSp>
          <p:nvGrpSpPr>
            <p:cNvPr id="306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308" name="Freeform 5"/>
              <p:cNvSpPr>
                <a:spLocks/>
              </p:cNvSpPr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6"/>
              <p:cNvSpPr>
                <a:spLocks/>
              </p:cNvSpPr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8"/>
              <p:cNvSpPr>
                <a:spLocks/>
              </p:cNvSpPr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"/>
              <p:cNvSpPr>
                <a:spLocks/>
              </p:cNvSpPr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1"/>
              <p:cNvSpPr>
                <a:spLocks/>
              </p:cNvSpPr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2"/>
              <p:cNvSpPr>
                <a:spLocks/>
              </p:cNvSpPr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3"/>
              <p:cNvSpPr>
                <a:spLocks/>
              </p:cNvSpPr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3151345" y="3390904"/>
              <a:ext cx="3824874" cy="1851656"/>
              <a:chOff x="7824351" y="3116333"/>
              <a:chExt cx="1714503" cy="830006"/>
            </a:xfrm>
          </p:grpSpPr>
          <p:grpSp>
            <p:nvGrpSpPr>
              <p:cNvPr id="333" name="组合 332"/>
              <p:cNvGrpSpPr/>
              <p:nvPr/>
            </p:nvGrpSpPr>
            <p:grpSpPr>
              <a:xfrm>
                <a:off x="7824351" y="3116333"/>
                <a:ext cx="1659023" cy="685771"/>
                <a:chOff x="7824355" y="3116331"/>
                <a:chExt cx="2155352" cy="890932"/>
              </a:xfrm>
            </p:grpSpPr>
            <p:sp>
              <p:nvSpPr>
                <p:cNvPr id="339" name="六边形 338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0" name="六边形 339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1" name="六边形 340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2" name="六边形 341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3" name="六边形 342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4" name="六边形 343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334" name="组合 333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335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6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7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8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sz="2800" b="1" dirty="0"/>
              <a:t>快速设计页面  </a:t>
            </a:r>
            <a:r>
              <a:rPr lang="en-US" altLang="zh-CN" sz="2800" b="1" dirty="0"/>
              <a:t>Quick Slides Design</a:t>
            </a:r>
            <a:endParaRPr lang="zh-CN" altLang="en-US" sz="2800" b="1" dirty="0"/>
          </a:p>
        </p:txBody>
      </p:sp>
      <p:grpSp>
        <p:nvGrpSpPr>
          <p:cNvPr id="347" name="组合 346"/>
          <p:cNvGrpSpPr/>
          <p:nvPr/>
        </p:nvGrpSpPr>
        <p:grpSpPr>
          <a:xfrm>
            <a:off x="1030616" y="1784762"/>
            <a:ext cx="2700136" cy="4206855"/>
            <a:chOff x="7048982" y="1370076"/>
            <a:chExt cx="3522380" cy="5487924"/>
          </a:xfrm>
        </p:grpSpPr>
        <p:sp>
          <p:nvSpPr>
            <p:cNvPr id="92" name="矩形 91"/>
            <p:cNvSpPr/>
            <p:nvPr/>
          </p:nvSpPr>
          <p:spPr>
            <a:xfrm>
              <a:off x="7048982" y="1370076"/>
              <a:ext cx="3522380" cy="5487924"/>
            </a:xfrm>
            <a:prstGeom prst="rect">
              <a:avLst/>
            </a:prstGeom>
            <a:gradFill>
              <a:gsLst>
                <a:gs pos="69900">
                  <a:srgbClr val="FFFFFF"/>
                </a:gs>
                <a:gs pos="97297">
                  <a:srgbClr val="FFFFFF"/>
                </a:gs>
                <a:gs pos="0">
                  <a:srgbClr val="FFFFFF"/>
                </a:gs>
              </a:gsLst>
              <a:lin ang="5400000" scaled="1"/>
            </a:gra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048982" y="1370076"/>
              <a:ext cx="3522380" cy="26435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r>
                <a:rPr lang="en-US" altLang="zh-CN" sz="1000" kern="0" dirty="0">
                  <a:solidFill>
                    <a:srgbClr val="FFFFFF"/>
                  </a:solidFill>
                  <a:latin typeface="Arial"/>
                  <a:ea typeface="微软雅黑"/>
                </a:rPr>
                <a:t>Diagram Library</a:t>
              </a:r>
              <a:endParaRPr lang="zh-CN" altLang="en-US" sz="10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131365" y="1765273"/>
              <a:ext cx="217418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74" name="乘号 173"/>
            <p:cNvSpPr/>
            <p:nvPr/>
          </p:nvSpPr>
          <p:spPr>
            <a:xfrm>
              <a:off x="10349229" y="1412945"/>
              <a:ext cx="178618" cy="178618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5" name="push-pin-pointing-down_8930"/>
            <p:cNvSpPr>
              <a:spLocks noChangeAspect="1"/>
            </p:cNvSpPr>
            <p:nvPr/>
          </p:nvSpPr>
          <p:spPr bwMode="auto">
            <a:xfrm>
              <a:off x="10083016" y="1432660"/>
              <a:ext cx="138120" cy="13747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/>
                  <a:ea typeface="微软雅黑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/>
                <a:ea typeface="微软雅黑"/>
              </a:endParaRPr>
            </a:p>
          </p:txBody>
        </p:sp>
        <p:cxnSp>
          <p:nvCxnSpPr>
            <p:cNvPr id="176" name="直接连接符 175"/>
            <p:cNvCxnSpPr>
              <a:cxnSpLocks/>
            </p:cNvCxnSpPr>
            <p:nvPr/>
          </p:nvCxnSpPr>
          <p:spPr>
            <a:xfrm>
              <a:off x="10292097" y="1439552"/>
              <a:ext cx="0" cy="130579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6" name="矩形 95"/>
            <p:cNvSpPr/>
            <p:nvPr/>
          </p:nvSpPr>
          <p:spPr>
            <a:xfrm>
              <a:off x="712948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9523961" y="1768180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129482" y="3589063"/>
              <a:ext cx="1624839" cy="1005453"/>
              <a:chOff x="7528661" y="1052292"/>
              <a:chExt cx="2227549" cy="1378411"/>
            </a:xfrm>
          </p:grpSpPr>
          <p:sp>
            <p:nvSpPr>
              <p:cNvPr id="163" name="矩形: 圆角 3"/>
              <p:cNvSpPr/>
              <p:nvPr/>
            </p:nvSpPr>
            <p:spPr>
              <a:xfrm>
                <a:off x="7528661" y="1052292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cxnSp>
            <p:nvCxnSpPr>
              <p:cNvPr id="164" name="连接符: 肘形 32"/>
              <p:cNvCxnSpPr>
                <a:stCxn id="169" idx="1"/>
                <a:endCxn id="170" idx="0"/>
              </p:cNvCxnSpPr>
              <p:nvPr/>
            </p:nvCxnSpPr>
            <p:spPr>
              <a:xfrm rot="10800000" flipV="1">
                <a:off x="7949108" y="1465564"/>
                <a:ext cx="285975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连接符: 肘形 34"/>
              <p:cNvCxnSpPr>
                <a:stCxn id="169" idx="3"/>
                <a:endCxn id="173" idx="0"/>
              </p:cNvCxnSpPr>
              <p:nvPr/>
            </p:nvCxnSpPr>
            <p:spPr>
              <a:xfrm>
                <a:off x="9135072" y="1465564"/>
                <a:ext cx="225522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6" name="组合 165"/>
              <p:cNvGrpSpPr/>
              <p:nvPr/>
            </p:nvGrpSpPr>
            <p:grpSpPr>
              <a:xfrm>
                <a:off x="7744084" y="1288932"/>
                <a:ext cx="1821532" cy="913228"/>
                <a:chOff x="7824355" y="1531238"/>
                <a:chExt cx="1714500" cy="859568"/>
              </a:xfrm>
            </p:grpSpPr>
            <p:grpSp>
              <p:nvGrpSpPr>
                <p:cNvPr id="167" name="组合 166"/>
                <p:cNvGrpSpPr/>
                <p:nvPr/>
              </p:nvGrpSpPr>
              <p:grpSpPr>
                <a:xfrm>
                  <a:off x="7824355" y="2004856"/>
                  <a:ext cx="1714500" cy="385950"/>
                  <a:chOff x="7824355" y="1863749"/>
                  <a:chExt cx="1568912" cy="353177"/>
                </a:xfrm>
              </p:grpSpPr>
              <p:sp>
                <p:nvSpPr>
                  <p:cNvPr id="170" name="椭圆 23"/>
                  <p:cNvSpPr/>
                  <p:nvPr/>
                </p:nvSpPr>
                <p:spPr>
                  <a:xfrm>
                    <a:off x="782435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1" name="椭圆 24"/>
                  <p:cNvSpPr/>
                  <p:nvPr/>
                </p:nvSpPr>
                <p:spPr>
                  <a:xfrm>
                    <a:off x="822960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2" name="椭圆 25"/>
                  <p:cNvSpPr/>
                  <p:nvPr/>
                </p:nvSpPr>
                <p:spPr>
                  <a:xfrm>
                    <a:off x="863484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3" name="椭圆 26"/>
                  <p:cNvSpPr/>
                  <p:nvPr/>
                </p:nvSpPr>
                <p:spPr>
                  <a:xfrm>
                    <a:off x="904009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cxnSp>
              <p:nvCxnSpPr>
                <p:cNvPr id="168" name="连接符: 肘形 36"/>
                <p:cNvCxnSpPr>
                  <a:stCxn id="172" idx="0"/>
                  <a:endCxn id="171" idx="0"/>
                </p:cNvCxnSpPr>
                <p:nvPr/>
              </p:nvCxnSpPr>
              <p:spPr>
                <a:xfrm rot="16200000" flipV="1">
                  <a:off x="8681605" y="1783431"/>
                  <a:ext cx="12700" cy="442850"/>
                </a:xfrm>
                <a:prstGeom prst="bentConnector3">
                  <a:avLst>
                    <a:gd name="adj1" fmla="val 1554551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867D98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9" name="圆角矩形 13"/>
                <p:cNvSpPr/>
                <p:nvPr/>
              </p:nvSpPr>
              <p:spPr>
                <a:xfrm flipV="1">
                  <a:off x="8286501" y="1531238"/>
                  <a:ext cx="847108" cy="33250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8813093" y="2497554"/>
              <a:ext cx="1624839" cy="1005453"/>
              <a:chOff x="10080565" y="1070123"/>
              <a:chExt cx="2227549" cy="1378411"/>
            </a:xfrm>
          </p:grpSpPr>
          <p:sp>
            <p:nvSpPr>
              <p:cNvPr id="141" name="矩形: 圆角 214"/>
              <p:cNvSpPr/>
              <p:nvPr/>
            </p:nvSpPr>
            <p:spPr>
              <a:xfrm>
                <a:off x="10080565" y="1070123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10260890" y="1313367"/>
                <a:ext cx="1856770" cy="854413"/>
                <a:chOff x="5398496" y="1554238"/>
                <a:chExt cx="1747668" cy="804209"/>
              </a:xfrm>
              <a:solidFill>
                <a:srgbClr val="867D98">
                  <a:lumMod val="20000"/>
                  <a:lumOff val="80000"/>
                </a:srgbClr>
              </a:solidFill>
            </p:grpSpPr>
            <p:grpSp>
              <p:nvGrpSpPr>
                <p:cNvPr id="143" name="组合 142"/>
                <p:cNvGrpSpPr/>
                <p:nvPr/>
              </p:nvGrpSpPr>
              <p:grpSpPr>
                <a:xfrm>
                  <a:off x="5398652" y="1568615"/>
                  <a:ext cx="893792" cy="789832"/>
                  <a:chOff x="5398652" y="1568615"/>
                  <a:chExt cx="1147620" cy="789832"/>
                </a:xfrm>
                <a:grpFill/>
              </p:grpSpPr>
              <p:sp>
                <p:nvSpPr>
                  <p:cNvPr id="158" name="圆角矩形 13"/>
                  <p:cNvSpPr/>
                  <p:nvPr/>
                </p:nvSpPr>
                <p:spPr>
                  <a:xfrm>
                    <a:off x="5398652" y="2030991"/>
                    <a:ext cx="1146276" cy="327456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9" name="圆角矩形 13"/>
                  <p:cNvSpPr/>
                  <p:nvPr/>
                </p:nvSpPr>
                <p:spPr>
                  <a:xfrm>
                    <a:off x="5398652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0" name="圆角矩形 13"/>
                  <p:cNvSpPr/>
                  <p:nvPr/>
                </p:nvSpPr>
                <p:spPr>
                  <a:xfrm>
                    <a:off x="5699988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1" name="圆角矩形 13"/>
                  <p:cNvSpPr/>
                  <p:nvPr/>
                </p:nvSpPr>
                <p:spPr>
                  <a:xfrm>
                    <a:off x="6001324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2" name="圆角矩形 13"/>
                  <p:cNvSpPr/>
                  <p:nvPr/>
                </p:nvSpPr>
                <p:spPr>
                  <a:xfrm>
                    <a:off x="6302660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6381318" y="2055683"/>
                  <a:ext cx="764844" cy="302764"/>
                  <a:chOff x="5391220" y="3636866"/>
                  <a:chExt cx="603957" cy="302764"/>
                </a:xfrm>
                <a:grpFill/>
              </p:grpSpPr>
              <p:sp>
                <p:nvSpPr>
                  <p:cNvPr id="154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5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6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7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5" name="组合 144"/>
                <p:cNvGrpSpPr/>
                <p:nvPr/>
              </p:nvGrpSpPr>
              <p:grpSpPr>
                <a:xfrm>
                  <a:off x="5398496" y="1554238"/>
                  <a:ext cx="1747668" cy="306061"/>
                  <a:chOff x="4615136" y="3636866"/>
                  <a:chExt cx="1380041" cy="306061"/>
                </a:xfrm>
                <a:grpFill/>
              </p:grpSpPr>
              <p:sp>
                <p:nvSpPr>
                  <p:cNvPr id="146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7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8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9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0" name="圆角矩形 13"/>
                  <p:cNvSpPr/>
                  <p:nvPr/>
                </p:nvSpPr>
                <p:spPr>
                  <a:xfrm flipV="1">
                    <a:off x="461513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1" name="圆角矩形 13"/>
                  <p:cNvSpPr/>
                  <p:nvPr/>
                </p:nvSpPr>
                <p:spPr>
                  <a:xfrm flipV="1">
                    <a:off x="4800193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2" name="圆角矩形 13"/>
                  <p:cNvSpPr/>
                  <p:nvPr/>
                </p:nvSpPr>
                <p:spPr>
                  <a:xfrm flipV="1">
                    <a:off x="4985250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3" name="圆角矩形 13"/>
                  <p:cNvSpPr/>
                  <p:nvPr/>
                </p:nvSpPr>
                <p:spPr>
                  <a:xfrm flipV="1">
                    <a:off x="517030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2" name="组合 101"/>
            <p:cNvGrpSpPr/>
            <p:nvPr/>
          </p:nvGrpSpPr>
          <p:grpSpPr>
            <a:xfrm>
              <a:off x="8813093" y="3591398"/>
              <a:ext cx="1624839" cy="1005453"/>
              <a:chOff x="10080565" y="-604150"/>
              <a:chExt cx="2227549" cy="1378411"/>
            </a:xfrm>
          </p:grpSpPr>
          <p:sp>
            <p:nvSpPr>
              <p:cNvPr id="127" name="矩形: 圆角 222"/>
              <p:cNvSpPr/>
              <p:nvPr/>
            </p:nvSpPr>
            <p:spPr>
              <a:xfrm>
                <a:off x="10080565" y="-60415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CC4A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28" name="组合 127"/>
              <p:cNvGrpSpPr/>
              <p:nvPr/>
            </p:nvGrpSpPr>
            <p:grpSpPr>
              <a:xfrm>
                <a:off x="10269164" y="-345778"/>
                <a:ext cx="1821535" cy="881821"/>
                <a:chOff x="7824351" y="3116333"/>
                <a:chExt cx="1714503" cy="830006"/>
              </a:xfrm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7824351" y="3116333"/>
                  <a:ext cx="1659023" cy="685771"/>
                  <a:chOff x="7824355" y="3116331"/>
                  <a:chExt cx="2155352" cy="890932"/>
                </a:xfrm>
              </p:grpSpPr>
              <p:sp>
                <p:nvSpPr>
                  <p:cNvPr id="135" name="六边形 134"/>
                  <p:cNvSpPr/>
                  <p:nvPr/>
                </p:nvSpPr>
                <p:spPr>
                  <a:xfrm>
                    <a:off x="7824355" y="3116332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6" name="六边形 135"/>
                  <p:cNvSpPr/>
                  <p:nvPr/>
                </p:nvSpPr>
                <p:spPr>
                  <a:xfrm>
                    <a:off x="8242600" y="3350708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7" name="六边形 136"/>
                  <p:cNvSpPr/>
                  <p:nvPr/>
                </p:nvSpPr>
                <p:spPr>
                  <a:xfrm>
                    <a:off x="8652142" y="3116331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8" name="六边形 137"/>
                  <p:cNvSpPr/>
                  <p:nvPr/>
                </p:nvSpPr>
                <p:spPr>
                  <a:xfrm>
                    <a:off x="7833058" y="3593491"/>
                    <a:ext cx="479976" cy="413772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9" name="六边形 138"/>
                  <p:cNvSpPr/>
                  <p:nvPr/>
                </p:nvSpPr>
                <p:spPr>
                  <a:xfrm>
                    <a:off x="9075532" y="3325133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0" name="六边形 139"/>
                  <p:cNvSpPr/>
                  <p:nvPr/>
                </p:nvSpPr>
                <p:spPr>
                  <a:xfrm>
                    <a:off x="9499730" y="3117986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7831052" y="3636868"/>
                  <a:ext cx="1707802" cy="309471"/>
                  <a:chOff x="4831017" y="3636868"/>
                  <a:chExt cx="1208170" cy="309471"/>
                </a:xfrm>
              </p:grpSpPr>
              <p:sp>
                <p:nvSpPr>
                  <p:cNvPr id="131" name="圆角矩形 13"/>
                  <p:cNvSpPr/>
                  <p:nvPr/>
                </p:nvSpPr>
                <p:spPr>
                  <a:xfrm flipV="1">
                    <a:off x="5398651" y="3636868"/>
                    <a:ext cx="59652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2" name="圆角矩形 13"/>
                  <p:cNvSpPr/>
                  <p:nvPr/>
                </p:nvSpPr>
                <p:spPr>
                  <a:xfrm flipV="1">
                    <a:off x="5398651" y="3718763"/>
                    <a:ext cx="41874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3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4" name="圆角矩形 13"/>
                  <p:cNvSpPr/>
                  <p:nvPr/>
                </p:nvSpPr>
                <p:spPr>
                  <a:xfrm flipV="1">
                    <a:off x="4831017" y="3878980"/>
                    <a:ext cx="1208170" cy="6735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3" name="组合 102"/>
            <p:cNvGrpSpPr/>
            <p:nvPr/>
          </p:nvGrpSpPr>
          <p:grpSpPr>
            <a:xfrm>
              <a:off x="7129482" y="2500590"/>
              <a:ext cx="1624839" cy="1005453"/>
              <a:chOff x="7528661" y="-621980"/>
              <a:chExt cx="2227549" cy="1378411"/>
            </a:xfrm>
          </p:grpSpPr>
          <p:sp>
            <p:nvSpPr>
              <p:cNvPr id="104" name="矩形: 圆角 220"/>
              <p:cNvSpPr/>
              <p:nvPr/>
            </p:nvSpPr>
            <p:spPr>
              <a:xfrm>
                <a:off x="7528661" y="-62198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559212" y="-568070"/>
                <a:ext cx="2165599" cy="1169924"/>
                <a:chOff x="2857500" y="4505325"/>
                <a:chExt cx="2038350" cy="1101180"/>
              </a:xfrm>
            </p:grpSpPr>
            <p:sp>
              <p:nvSpPr>
                <p:cNvPr id="106" name="圆角矩形 13"/>
                <p:cNvSpPr/>
                <p:nvPr/>
              </p:nvSpPr>
              <p:spPr>
                <a:xfrm>
                  <a:off x="2857500" y="4505325"/>
                  <a:ext cx="2038350" cy="68321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107" name="圆角矩形 13"/>
                <p:cNvSpPr/>
                <p:nvPr/>
              </p:nvSpPr>
              <p:spPr>
                <a:xfrm>
                  <a:off x="3438526" y="4690020"/>
                  <a:ext cx="872738" cy="167730"/>
                </a:xfrm>
                <a:prstGeom prst="roundRect">
                  <a:avLst>
                    <a:gd name="adj" fmla="val 22611"/>
                  </a:avLst>
                </a:prstGeom>
                <a:solidFill>
                  <a:srgbClr val="FFFFFF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grpSp>
              <p:nvGrpSpPr>
                <p:cNvPr id="108" name="组合 107"/>
                <p:cNvGrpSpPr/>
                <p:nvPr/>
              </p:nvGrpSpPr>
              <p:grpSpPr>
                <a:xfrm>
                  <a:off x="3222240" y="4899570"/>
                  <a:ext cx="1305310" cy="161380"/>
                  <a:chOff x="3438526" y="4899570"/>
                  <a:chExt cx="872738" cy="161380"/>
                </a:xfrm>
              </p:grpSpPr>
              <p:sp>
                <p:nvSpPr>
                  <p:cNvPr id="125" name="圆角矩形 13"/>
                  <p:cNvSpPr/>
                  <p:nvPr/>
                </p:nvSpPr>
                <p:spPr>
                  <a:xfrm>
                    <a:off x="3438526" y="48995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26" name="圆角矩形 13"/>
                  <p:cNvSpPr/>
                  <p:nvPr/>
                </p:nvSpPr>
                <p:spPr>
                  <a:xfrm>
                    <a:off x="3438526" y="50011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3076645" y="5303743"/>
                  <a:ext cx="1672005" cy="302762"/>
                  <a:chOff x="3076645" y="5303743"/>
                  <a:chExt cx="1803010" cy="302762"/>
                </a:xfrm>
              </p:grpSpPr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307664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21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2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3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4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3733870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7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8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9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0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439109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3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4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5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6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240" name="组合 239"/>
            <p:cNvGrpSpPr/>
            <p:nvPr/>
          </p:nvGrpSpPr>
          <p:grpSpPr>
            <a:xfrm>
              <a:off x="7132217" y="4676913"/>
              <a:ext cx="1623476" cy="1004546"/>
              <a:chOff x="4981478" y="4416941"/>
              <a:chExt cx="2227549" cy="1378411"/>
            </a:xfrm>
          </p:grpSpPr>
          <p:sp>
            <p:nvSpPr>
              <p:cNvPr id="241" name="矩形: 圆角 8"/>
              <p:cNvSpPr/>
              <p:nvPr/>
            </p:nvSpPr>
            <p:spPr>
              <a:xfrm>
                <a:off x="4981478" y="441694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42" name="组合 241"/>
              <p:cNvGrpSpPr/>
              <p:nvPr/>
            </p:nvGrpSpPr>
            <p:grpSpPr>
              <a:xfrm>
                <a:off x="5168481" y="4640406"/>
                <a:ext cx="1856603" cy="905125"/>
                <a:chOff x="5400091" y="4685784"/>
                <a:chExt cx="1747511" cy="851941"/>
              </a:xfrm>
            </p:grpSpPr>
            <p:sp>
              <p:nvSpPr>
                <p:cNvPr id="243" name="圆角矩形 13"/>
                <p:cNvSpPr/>
                <p:nvPr/>
              </p:nvSpPr>
              <p:spPr>
                <a:xfrm>
                  <a:off x="540009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4" name="圆角矩形 13"/>
                <p:cNvSpPr/>
                <p:nvPr/>
              </p:nvSpPr>
              <p:spPr>
                <a:xfrm>
                  <a:off x="6002766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5" name="圆角矩形 13"/>
                <p:cNvSpPr/>
                <p:nvPr/>
              </p:nvSpPr>
              <p:spPr>
                <a:xfrm>
                  <a:off x="660544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6" name="圆角矩形 245"/>
                <p:cNvSpPr/>
                <p:nvPr/>
              </p:nvSpPr>
              <p:spPr>
                <a:xfrm>
                  <a:off x="5400091" y="4685784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7" name="圆角矩形 13"/>
                <p:cNvSpPr/>
                <p:nvPr/>
              </p:nvSpPr>
              <p:spPr>
                <a:xfrm>
                  <a:off x="5400091" y="5385638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248" name="组合 247"/>
            <p:cNvGrpSpPr/>
            <p:nvPr/>
          </p:nvGrpSpPr>
          <p:grpSpPr>
            <a:xfrm>
              <a:off x="8815062" y="5750806"/>
              <a:ext cx="1623476" cy="1004546"/>
              <a:chOff x="7528661" y="6101571"/>
              <a:chExt cx="2227549" cy="1378411"/>
            </a:xfrm>
          </p:grpSpPr>
          <p:sp>
            <p:nvSpPr>
              <p:cNvPr id="249" name="矩形: 圆角 225"/>
              <p:cNvSpPr/>
              <p:nvPr/>
            </p:nvSpPr>
            <p:spPr>
              <a:xfrm>
                <a:off x="7528661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50" name="组合 249"/>
              <p:cNvGrpSpPr/>
              <p:nvPr/>
            </p:nvGrpSpPr>
            <p:grpSpPr>
              <a:xfrm>
                <a:off x="7792039" y="6315774"/>
                <a:ext cx="1684789" cy="966521"/>
                <a:chOff x="5447603" y="4660900"/>
                <a:chExt cx="1585793" cy="909730"/>
              </a:xfrm>
            </p:grpSpPr>
            <p:grpSp>
              <p:nvGrpSpPr>
                <p:cNvPr id="251" name="组合 250"/>
                <p:cNvGrpSpPr/>
                <p:nvPr/>
              </p:nvGrpSpPr>
              <p:grpSpPr>
                <a:xfrm>
                  <a:off x="5447603" y="4660900"/>
                  <a:ext cx="1585793" cy="909730"/>
                  <a:chOff x="2974312" y="3143456"/>
                  <a:chExt cx="8280835" cy="5557881"/>
                </a:xfrm>
                <a:solidFill>
                  <a:srgbClr val="FFFFFF"/>
                </a:solidFill>
              </p:grpSpPr>
              <p:sp>
                <p:nvSpPr>
                  <p:cNvPr id="269" name="自由: 形状 487"/>
                  <p:cNvSpPr/>
                  <p:nvPr/>
                </p:nvSpPr>
                <p:spPr>
                  <a:xfrm>
                    <a:off x="7388104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0" name="自由: 形状 488"/>
                  <p:cNvSpPr/>
                  <p:nvPr/>
                </p:nvSpPr>
                <p:spPr>
                  <a:xfrm>
                    <a:off x="3020657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1" name="矩形: 圆角 489"/>
                  <p:cNvSpPr/>
                  <p:nvPr/>
                </p:nvSpPr>
                <p:spPr>
                  <a:xfrm>
                    <a:off x="2974312" y="3143456"/>
                    <a:ext cx="8280835" cy="2504969"/>
                  </a:xfrm>
                  <a:prstGeom prst="roundRect">
                    <a:avLst/>
                  </a:pr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2" name="组合 251"/>
                <p:cNvGrpSpPr/>
                <p:nvPr/>
              </p:nvGrpSpPr>
              <p:grpSpPr>
                <a:xfrm>
                  <a:off x="5873171" y="4752393"/>
                  <a:ext cx="743530" cy="743528"/>
                  <a:chOff x="5785244" y="4664463"/>
                  <a:chExt cx="919391" cy="919388"/>
                </a:xfrm>
              </p:grpSpPr>
              <p:sp>
                <p:nvSpPr>
                  <p:cNvPr id="265" name="自由: 形状 483"/>
                  <p:cNvSpPr/>
                  <p:nvPr/>
                </p:nvSpPr>
                <p:spPr>
                  <a:xfrm>
                    <a:off x="5785245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2346282"/>
                        </a:moveTo>
                        <a:cubicBezTo>
                          <a:pt x="0" y="1050466"/>
                          <a:pt x="1050466" y="0"/>
                          <a:pt x="2346282" y="0"/>
                        </a:cubicBezTo>
                        <a:lnTo>
                          <a:pt x="2346282" y="2346282"/>
                        </a:lnTo>
                        <a:lnTo>
                          <a:pt x="0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6" name="自由: 形状 484"/>
                  <p:cNvSpPr/>
                  <p:nvPr/>
                </p:nvSpPr>
                <p:spPr>
                  <a:xfrm>
                    <a:off x="6255317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0"/>
                        </a:moveTo>
                        <a:cubicBezTo>
                          <a:pt x="1295816" y="0"/>
                          <a:pt x="2346282" y="1050466"/>
                          <a:pt x="2346282" y="2346282"/>
                        </a:cubicBezTo>
                        <a:lnTo>
                          <a:pt x="0" y="2346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7" name="自由: 形状 485"/>
                  <p:cNvSpPr/>
                  <p:nvPr/>
                </p:nvSpPr>
                <p:spPr>
                  <a:xfrm>
                    <a:off x="6255316" y="5134534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0"/>
                        </a:moveTo>
                        <a:cubicBezTo>
                          <a:pt x="2346282" y="1295816"/>
                          <a:pt x="1295816" y="2346282"/>
                          <a:pt x="0" y="2346282"/>
                        </a:cubicBezTo>
                        <a:lnTo>
                          <a:pt x="0" y="0"/>
                        </a:lnTo>
                        <a:lnTo>
                          <a:pt x="2346282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8" name="自由: 形状 486"/>
                  <p:cNvSpPr/>
                  <p:nvPr/>
                </p:nvSpPr>
                <p:spPr>
                  <a:xfrm>
                    <a:off x="5785244" y="5134534"/>
                    <a:ext cx="449317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2346282"/>
                        </a:moveTo>
                        <a:cubicBezTo>
                          <a:pt x="1050466" y="2346282"/>
                          <a:pt x="0" y="1295816"/>
                          <a:pt x="0" y="0"/>
                        </a:cubicBezTo>
                        <a:lnTo>
                          <a:pt x="2346282" y="0"/>
                        </a:lnTo>
                        <a:lnTo>
                          <a:pt x="2346282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3" name="组合 252"/>
                <p:cNvGrpSpPr/>
                <p:nvPr/>
              </p:nvGrpSpPr>
              <p:grpSpPr>
                <a:xfrm>
                  <a:off x="5527790" y="4762606"/>
                  <a:ext cx="424498" cy="700374"/>
                  <a:chOff x="5527790" y="4241842"/>
                  <a:chExt cx="424498" cy="700374"/>
                </a:xfrm>
              </p:grpSpPr>
              <p:sp>
                <p:nvSpPr>
                  <p:cNvPr id="262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3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4" name="圆角矩形 13"/>
                  <p:cNvSpPr/>
                  <p:nvPr/>
                </p:nvSpPr>
                <p:spPr>
                  <a:xfrm flipV="1">
                    <a:off x="5527790" y="4896497"/>
                    <a:ext cx="424498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7" name="圆角矩形 13"/>
                  <p:cNvSpPr/>
                  <p:nvPr/>
                </p:nvSpPr>
                <p:spPr>
                  <a:xfrm flipV="1">
                    <a:off x="5527790" y="4241842"/>
                    <a:ext cx="41843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8" name="圆角矩形 13"/>
                  <p:cNvSpPr/>
                  <p:nvPr/>
                </p:nvSpPr>
                <p:spPr>
                  <a:xfrm flipV="1">
                    <a:off x="5527791" y="4321982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9" name="圆角矩形 13"/>
                  <p:cNvSpPr/>
                  <p:nvPr/>
                </p:nvSpPr>
                <p:spPr>
                  <a:xfrm flipV="1">
                    <a:off x="5527790" y="4402730"/>
                    <a:ext cx="232464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4" name="组合 253"/>
                <p:cNvGrpSpPr/>
                <p:nvPr/>
              </p:nvGrpSpPr>
              <p:grpSpPr>
                <a:xfrm flipH="1">
                  <a:off x="6581925" y="4762606"/>
                  <a:ext cx="364391" cy="206608"/>
                  <a:chOff x="5527790" y="4735609"/>
                  <a:chExt cx="364391" cy="206608"/>
                </a:xfrm>
              </p:grpSpPr>
              <p:sp>
                <p:nvSpPr>
                  <p:cNvPr id="259" name="圆角矩形 13"/>
                  <p:cNvSpPr/>
                  <p:nvPr/>
                </p:nvSpPr>
                <p:spPr>
                  <a:xfrm flipV="1">
                    <a:off x="5527791" y="4735609"/>
                    <a:ext cx="364390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0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1" name="圆角矩形 13"/>
                  <p:cNvSpPr/>
                  <p:nvPr/>
                </p:nvSpPr>
                <p:spPr>
                  <a:xfrm flipV="1">
                    <a:off x="5527790" y="4896498"/>
                    <a:ext cx="305859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5" name="组合 254"/>
                <p:cNvGrpSpPr/>
                <p:nvPr/>
              </p:nvGrpSpPr>
              <p:grpSpPr>
                <a:xfrm flipH="1">
                  <a:off x="6633484" y="5256372"/>
                  <a:ext cx="312832" cy="206607"/>
                  <a:chOff x="5527790" y="4735608"/>
                  <a:chExt cx="312832" cy="206607"/>
                </a:xfrm>
              </p:grpSpPr>
              <p:sp>
                <p:nvSpPr>
                  <p:cNvPr id="256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57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58" name="圆角矩形 13"/>
                  <p:cNvSpPr/>
                  <p:nvPr/>
                </p:nvSpPr>
                <p:spPr>
                  <a:xfrm flipV="1">
                    <a:off x="5527790" y="4896496"/>
                    <a:ext cx="31283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</p:grpSp>
        </p:grpSp>
        <p:grpSp>
          <p:nvGrpSpPr>
            <p:cNvPr id="272" name="组合 271"/>
            <p:cNvGrpSpPr/>
            <p:nvPr/>
          </p:nvGrpSpPr>
          <p:grpSpPr>
            <a:xfrm>
              <a:off x="8815062" y="4676913"/>
              <a:ext cx="1623476" cy="1004546"/>
              <a:chOff x="10080565" y="4390379"/>
              <a:chExt cx="2227549" cy="1378411"/>
            </a:xfrm>
          </p:grpSpPr>
          <p:sp>
            <p:nvSpPr>
              <p:cNvPr id="273" name="矩形: 圆角 216"/>
              <p:cNvSpPr/>
              <p:nvPr/>
            </p:nvSpPr>
            <p:spPr>
              <a:xfrm>
                <a:off x="10080565" y="4390379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74" name="组合 273"/>
              <p:cNvGrpSpPr/>
              <p:nvPr/>
            </p:nvGrpSpPr>
            <p:grpSpPr>
              <a:xfrm>
                <a:off x="10288768" y="4640405"/>
                <a:ext cx="1856603" cy="911561"/>
                <a:chOff x="10338974" y="4654911"/>
                <a:chExt cx="1878835" cy="922477"/>
              </a:xfrm>
            </p:grpSpPr>
            <p:grpSp>
              <p:nvGrpSpPr>
                <p:cNvPr id="275" name="组合 274"/>
                <p:cNvGrpSpPr/>
                <p:nvPr/>
              </p:nvGrpSpPr>
              <p:grpSpPr>
                <a:xfrm>
                  <a:off x="10338974" y="4654911"/>
                  <a:ext cx="1878835" cy="922477"/>
                  <a:chOff x="5400091" y="4685784"/>
                  <a:chExt cx="1747511" cy="857999"/>
                </a:xfrm>
              </p:grpSpPr>
              <p:sp>
                <p:nvSpPr>
                  <p:cNvPr id="286" name="圆角矩形 13"/>
                  <p:cNvSpPr/>
                  <p:nvPr/>
                </p:nvSpPr>
                <p:spPr>
                  <a:xfrm>
                    <a:off x="6002766" y="4935166"/>
                    <a:ext cx="542161" cy="35317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7" name="圆角矩形 13"/>
                  <p:cNvSpPr/>
                  <p:nvPr/>
                </p:nvSpPr>
                <p:spPr>
                  <a:xfrm>
                    <a:off x="5400091" y="4685784"/>
                    <a:ext cx="1747511" cy="15208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8" name="圆角矩形 13"/>
                  <p:cNvSpPr/>
                  <p:nvPr/>
                </p:nvSpPr>
                <p:spPr>
                  <a:xfrm>
                    <a:off x="5400091" y="5385638"/>
                    <a:ext cx="1747511" cy="15814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76" name="组合 275"/>
                <p:cNvGrpSpPr/>
                <p:nvPr/>
              </p:nvGrpSpPr>
              <p:grpSpPr>
                <a:xfrm>
                  <a:off x="10350972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82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3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4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5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77" name="组合 276"/>
                <p:cNvGrpSpPr/>
                <p:nvPr/>
              </p:nvGrpSpPr>
              <p:grpSpPr>
                <a:xfrm>
                  <a:off x="11731410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78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9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0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1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</p:grpSp>
        </p:grpSp>
        <p:grpSp>
          <p:nvGrpSpPr>
            <p:cNvPr id="289" name="组合 288"/>
            <p:cNvGrpSpPr/>
            <p:nvPr/>
          </p:nvGrpSpPr>
          <p:grpSpPr>
            <a:xfrm>
              <a:off x="7135385" y="5750806"/>
              <a:ext cx="1623476" cy="1004546"/>
              <a:chOff x="2434296" y="6101571"/>
              <a:chExt cx="2227549" cy="1378411"/>
            </a:xfrm>
          </p:grpSpPr>
          <p:sp>
            <p:nvSpPr>
              <p:cNvPr id="290" name="矩形: 圆角 223"/>
              <p:cNvSpPr/>
              <p:nvPr/>
            </p:nvSpPr>
            <p:spPr>
              <a:xfrm>
                <a:off x="2434296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91" name="组合 290"/>
              <p:cNvGrpSpPr/>
              <p:nvPr/>
            </p:nvGrpSpPr>
            <p:grpSpPr>
              <a:xfrm>
                <a:off x="2633146" y="6349643"/>
                <a:ext cx="1831647" cy="972123"/>
                <a:chOff x="2591680" y="6282546"/>
                <a:chExt cx="1853580" cy="983764"/>
              </a:xfrm>
            </p:grpSpPr>
            <p:sp>
              <p:nvSpPr>
                <p:cNvPr id="292" name="矩形: 圆角 37"/>
                <p:cNvSpPr/>
                <p:nvPr/>
              </p:nvSpPr>
              <p:spPr>
                <a:xfrm>
                  <a:off x="2591680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3" name="矩形: 圆角 569"/>
                <p:cNvSpPr/>
                <p:nvPr/>
              </p:nvSpPr>
              <p:spPr>
                <a:xfrm>
                  <a:off x="3093911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4" name="矩形: 圆角 570"/>
                <p:cNvSpPr/>
                <p:nvPr/>
              </p:nvSpPr>
              <p:spPr>
                <a:xfrm>
                  <a:off x="3596142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5" name="矩形: 圆角 571"/>
                <p:cNvSpPr/>
                <p:nvPr/>
              </p:nvSpPr>
              <p:spPr>
                <a:xfrm>
                  <a:off x="4098373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6" name="箭头: 燕尾形 38"/>
                <p:cNvSpPr/>
                <p:nvPr/>
              </p:nvSpPr>
              <p:spPr>
                <a:xfrm flipV="1">
                  <a:off x="29698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7" name="箭头: 燕尾形 573"/>
                <p:cNvSpPr/>
                <p:nvPr/>
              </p:nvSpPr>
              <p:spPr>
                <a:xfrm flipV="1">
                  <a:off x="347146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8" name="箭头: 燕尾形 574"/>
                <p:cNvSpPr/>
                <p:nvPr/>
              </p:nvSpPr>
              <p:spPr>
                <a:xfrm flipV="1">
                  <a:off x="39731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9" name="矩形: 圆角 575"/>
                <p:cNvSpPr/>
                <p:nvPr/>
              </p:nvSpPr>
              <p:spPr>
                <a:xfrm>
                  <a:off x="2978150" y="6682597"/>
                  <a:ext cx="1072074" cy="60174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0" name="矩形: 圆角 576"/>
                <p:cNvSpPr/>
                <p:nvPr/>
              </p:nvSpPr>
              <p:spPr>
                <a:xfrm>
                  <a:off x="2771775" y="6789618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1" name="矩形: 圆角 577"/>
                <p:cNvSpPr/>
                <p:nvPr/>
              </p:nvSpPr>
              <p:spPr>
                <a:xfrm>
                  <a:off x="2771775" y="6900743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2" name="矩形: 圆角 578"/>
                <p:cNvSpPr/>
                <p:nvPr/>
              </p:nvSpPr>
              <p:spPr>
                <a:xfrm>
                  <a:off x="2603972" y="7011867"/>
                  <a:ext cx="1841288" cy="254443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sp>
          <p:nvSpPr>
            <p:cNvPr id="348" name="矩形 347"/>
            <p:cNvSpPr/>
            <p:nvPr/>
          </p:nvSpPr>
          <p:spPr>
            <a:xfrm>
              <a:off x="832672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9523962" y="2063597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351" name="文本框 350"/>
          <p:cNvSpPr txBox="1"/>
          <p:nvPr/>
        </p:nvSpPr>
        <p:spPr>
          <a:xfrm>
            <a:off x="1396157" y="1381676"/>
            <a:ext cx="252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Search diagram in iSlide Diagram Library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1109408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352" name="椭圆 351"/>
          <p:cNvSpPr/>
          <p:nvPr/>
        </p:nvSpPr>
        <p:spPr>
          <a:xfrm>
            <a:off x="4493791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353" name="文本框 352"/>
          <p:cNvSpPr txBox="1"/>
          <p:nvPr/>
        </p:nvSpPr>
        <p:spPr>
          <a:xfrm>
            <a:off x="4780539" y="1381676"/>
            <a:ext cx="63559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to insert diagram into current slide. You can edit text, replace icons or fill pictures.</a:t>
            </a:r>
            <a:endParaRPr lang="zh-CN" altLang="en-US" sz="1000" dirty="0"/>
          </a:p>
        </p:txBody>
      </p:sp>
      <p:sp>
        <p:nvSpPr>
          <p:cNvPr id="354" name="文本框 353"/>
          <p:cNvSpPr txBox="1"/>
          <p:nvPr/>
        </p:nvSpPr>
        <p:spPr>
          <a:xfrm>
            <a:off x="2616771" y="2485154"/>
            <a:ext cx="105613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00" dirty="0"/>
              <a:t>Get help</a:t>
            </a:r>
            <a:endParaRPr lang="zh-CN" altLang="en-US" sz="900" dirty="0"/>
          </a:p>
        </p:txBody>
      </p:sp>
      <p:grpSp>
        <p:nvGrpSpPr>
          <p:cNvPr id="195" name="图形 16">
            <a:extLst>
              <a:ext uri="{FF2B5EF4-FFF2-40B4-BE49-F238E27FC236}">
                <a16:creationId xmlns:a16="http://schemas.microsoft.com/office/drawing/2014/main" id="{B01F4E16-0C10-4EC4-8A41-53B393FD2E7B}"/>
              </a:ext>
            </a:extLst>
          </p:cNvPr>
          <p:cNvGrpSpPr/>
          <p:nvPr/>
        </p:nvGrpSpPr>
        <p:grpSpPr>
          <a:xfrm flipH="1">
            <a:off x="3225513" y="2025825"/>
            <a:ext cx="181555" cy="389705"/>
            <a:chOff x="9957013" y="1703908"/>
            <a:chExt cx="215194" cy="491360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D4E8461-AFC3-4BD3-9434-5D62260C034A}"/>
                </a:ext>
              </a:extLst>
            </p:cNvPr>
            <p:cNvSpPr/>
            <p:nvPr/>
          </p:nvSpPr>
          <p:spPr>
            <a:xfrm>
              <a:off x="9957013" y="1705589"/>
              <a:ext cx="41246" cy="270786"/>
            </a:xfrm>
            <a:custGeom>
              <a:avLst/>
              <a:gdLst/>
              <a:ahLst/>
              <a:cxnLst/>
              <a:rect l="0" t="0" r="0" b="0"/>
              <a:pathLst>
                <a:path w="41245" h="270785">
                  <a:moveTo>
                    <a:pt x="33714" y="829"/>
                  </a:moveTo>
                  <a:cubicBezTo>
                    <a:pt x="11477" y="88342"/>
                    <a:pt x="359" y="178544"/>
                    <a:pt x="0" y="268925"/>
                  </a:cubicBezTo>
                  <a:cubicBezTo>
                    <a:pt x="0" y="271257"/>
                    <a:pt x="8428" y="274126"/>
                    <a:pt x="8428" y="271257"/>
                  </a:cubicBezTo>
                  <a:cubicBezTo>
                    <a:pt x="8608" y="181234"/>
                    <a:pt x="19905" y="91390"/>
                    <a:pt x="41963" y="4237"/>
                  </a:cubicBezTo>
                  <a:cubicBezTo>
                    <a:pt x="42680" y="1547"/>
                    <a:pt x="34252" y="-1502"/>
                    <a:pt x="33714" y="829"/>
                  </a:cubicBezTo>
                  <a:lnTo>
                    <a:pt x="33714" y="829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2F93730-82B7-4006-9BD8-4D2DCA55CBD7}"/>
                </a:ext>
              </a:extLst>
            </p:cNvPr>
            <p:cNvSpPr/>
            <p:nvPr/>
          </p:nvSpPr>
          <p:spPr>
            <a:xfrm>
              <a:off x="9990868" y="1703841"/>
              <a:ext cx="172155" cy="129116"/>
            </a:xfrm>
            <a:custGeom>
              <a:avLst/>
              <a:gdLst/>
              <a:ahLst/>
              <a:cxnLst/>
              <a:rect l="0" t="0" r="0" b="0"/>
              <a:pathLst>
                <a:path w="172155" h="129116">
                  <a:moveTo>
                    <a:pt x="2011" y="7420"/>
                  </a:moveTo>
                  <a:cubicBezTo>
                    <a:pt x="57065" y="48128"/>
                    <a:pt x="112298" y="88835"/>
                    <a:pt x="167352" y="129543"/>
                  </a:cubicBezTo>
                  <a:cubicBezTo>
                    <a:pt x="171835" y="132950"/>
                    <a:pt x="175780" y="126494"/>
                    <a:pt x="171297" y="123087"/>
                  </a:cubicBezTo>
                  <a:cubicBezTo>
                    <a:pt x="116064" y="82379"/>
                    <a:pt x="61010" y="41672"/>
                    <a:pt x="5956" y="964"/>
                  </a:cubicBezTo>
                  <a:cubicBezTo>
                    <a:pt x="1294" y="-2443"/>
                    <a:pt x="-2472" y="4013"/>
                    <a:pt x="2011" y="7420"/>
                  </a:cubicBezTo>
                  <a:lnTo>
                    <a:pt x="2011" y="742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9BF702A-0680-40BC-BBBC-CE956AA0699E}"/>
                </a:ext>
              </a:extLst>
            </p:cNvPr>
            <p:cNvSpPr/>
            <p:nvPr/>
          </p:nvSpPr>
          <p:spPr>
            <a:xfrm>
              <a:off x="9990365" y="1706888"/>
              <a:ext cx="181122" cy="487773"/>
            </a:xfrm>
            <a:custGeom>
              <a:avLst/>
              <a:gdLst/>
              <a:ahLst/>
              <a:cxnLst/>
              <a:rect l="0" t="0" r="0" b="0"/>
              <a:pathLst>
                <a:path w="181121" h="487773">
                  <a:moveTo>
                    <a:pt x="3" y="965"/>
                  </a:moveTo>
                  <a:cubicBezTo>
                    <a:pt x="5203" y="33782"/>
                    <a:pt x="24391" y="63909"/>
                    <a:pt x="38738" y="93319"/>
                  </a:cubicBezTo>
                  <a:cubicBezTo>
                    <a:pt x="53443" y="123626"/>
                    <a:pt x="67968" y="153932"/>
                    <a:pt x="81597" y="184597"/>
                  </a:cubicBezTo>
                  <a:cubicBezTo>
                    <a:pt x="109214" y="246107"/>
                    <a:pt x="133961" y="309231"/>
                    <a:pt x="151535" y="374327"/>
                  </a:cubicBezTo>
                  <a:cubicBezTo>
                    <a:pt x="161578" y="411268"/>
                    <a:pt x="169109" y="448748"/>
                    <a:pt x="173593" y="486766"/>
                  </a:cubicBezTo>
                  <a:cubicBezTo>
                    <a:pt x="173772" y="488738"/>
                    <a:pt x="182738" y="488200"/>
                    <a:pt x="182559" y="487124"/>
                  </a:cubicBezTo>
                  <a:cubicBezTo>
                    <a:pt x="166240" y="352449"/>
                    <a:pt x="111904" y="226560"/>
                    <a:pt x="53443" y="105513"/>
                  </a:cubicBezTo>
                  <a:cubicBezTo>
                    <a:pt x="45373" y="88656"/>
                    <a:pt x="37124" y="71979"/>
                    <a:pt x="28875" y="55122"/>
                  </a:cubicBezTo>
                  <a:cubicBezTo>
                    <a:pt x="20446" y="37907"/>
                    <a:pt x="12197" y="20512"/>
                    <a:pt x="9148" y="1324"/>
                  </a:cubicBezTo>
                  <a:cubicBezTo>
                    <a:pt x="8610" y="-649"/>
                    <a:pt x="-177" y="-111"/>
                    <a:pt x="3" y="965"/>
                  </a:cubicBezTo>
                  <a:lnTo>
                    <a:pt x="3" y="965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3" name="矩形 202">
            <a:extLst>
              <a:ext uri="{FF2B5EF4-FFF2-40B4-BE49-F238E27FC236}">
                <a16:creationId xmlns:a16="http://schemas.microsoft.com/office/drawing/2014/main" id="{7EA07A40-2BD4-499B-BBA8-F8481F201E09}"/>
              </a:ext>
            </a:extLst>
          </p:cNvPr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</a:rPr>
              <a:t>本页为主题使用说明页，使用时请删除本页内容。</a:t>
            </a: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302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E1F5A541-47DE-434F-9720-FBBED078824D}"/>
              </a:ext>
            </a:extLst>
          </p:cNvPr>
          <p:cNvGrpSpPr/>
          <p:nvPr/>
        </p:nvGrpSpPr>
        <p:grpSpPr>
          <a:xfrm>
            <a:off x="673100" y="2009760"/>
            <a:ext cx="3385944" cy="2144238"/>
            <a:chOff x="1223445" y="1639500"/>
            <a:chExt cx="6714551" cy="4252167"/>
          </a:xfrm>
        </p:grpSpPr>
        <p:grpSp>
          <p:nvGrpSpPr>
            <p:cNvPr id="202" name="Group 4">
              <a:extLst>
                <a:ext uri="{FF2B5EF4-FFF2-40B4-BE49-F238E27FC236}">
                  <a16:creationId xmlns:a16="http://schemas.microsoft.com/office/drawing/2014/main" id="{7BAB53CA-2CE6-4B21-AEC7-0A596E6B54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217" name="Freeform 5">
                <a:extLst>
                  <a:ext uri="{FF2B5EF4-FFF2-40B4-BE49-F238E27FC236}">
                    <a16:creationId xmlns:a16="http://schemas.microsoft.com/office/drawing/2014/main" id="{663AB67E-B93F-4A9B-92EE-58D0E2D2B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Freeform 6">
                <a:extLst>
                  <a:ext uri="{FF2B5EF4-FFF2-40B4-BE49-F238E27FC236}">
                    <a16:creationId xmlns:a16="http://schemas.microsoft.com/office/drawing/2014/main" id="{C64C7F5E-AB12-44B8-A2CA-2038D58AD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Rectangle 7">
                <a:extLst>
                  <a:ext uri="{FF2B5EF4-FFF2-40B4-BE49-F238E27FC236}">
                    <a16:creationId xmlns:a16="http://schemas.microsoft.com/office/drawing/2014/main" id="{220BD6B8-8427-4C26-A2B9-440CE442B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Rectangle 8">
                <a:extLst>
                  <a:ext uri="{FF2B5EF4-FFF2-40B4-BE49-F238E27FC236}">
                    <a16:creationId xmlns:a16="http://schemas.microsoft.com/office/drawing/2014/main" id="{8FA2B56D-8274-4816-B514-A73396232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Rectangle 9">
                <a:extLst>
                  <a:ext uri="{FF2B5EF4-FFF2-40B4-BE49-F238E27FC236}">
                    <a16:creationId xmlns:a16="http://schemas.microsoft.com/office/drawing/2014/main" id="{1487F237-5DF3-4A3C-8B5A-8ABDD7816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Rectangle 10">
                <a:extLst>
                  <a:ext uri="{FF2B5EF4-FFF2-40B4-BE49-F238E27FC236}">
                    <a16:creationId xmlns:a16="http://schemas.microsoft.com/office/drawing/2014/main" id="{2310BB76-95C6-4249-AED3-AE620389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Rectangle 11">
                <a:extLst>
                  <a:ext uri="{FF2B5EF4-FFF2-40B4-BE49-F238E27FC236}">
                    <a16:creationId xmlns:a16="http://schemas.microsoft.com/office/drawing/2014/main" id="{66FF99B7-8257-4C10-BB2B-14C796787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Rectangle 12">
                <a:extLst>
                  <a:ext uri="{FF2B5EF4-FFF2-40B4-BE49-F238E27FC236}">
                    <a16:creationId xmlns:a16="http://schemas.microsoft.com/office/drawing/2014/main" id="{FE044FBD-1A1E-43DA-ADDB-A32A1701B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Rectangle 13">
                <a:extLst>
                  <a:ext uri="{FF2B5EF4-FFF2-40B4-BE49-F238E27FC236}">
                    <a16:creationId xmlns:a16="http://schemas.microsoft.com/office/drawing/2014/main" id="{59B8E2D7-56D0-4CDC-8012-FBCDEA8BD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4">
                <a:extLst>
                  <a:ext uri="{FF2B5EF4-FFF2-40B4-BE49-F238E27FC236}">
                    <a16:creationId xmlns:a16="http://schemas.microsoft.com/office/drawing/2014/main" id="{194625DD-9908-4950-B5FE-F7742FCDE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">
                <a:extLst>
                  <a:ext uri="{FF2B5EF4-FFF2-40B4-BE49-F238E27FC236}">
                    <a16:creationId xmlns:a16="http://schemas.microsoft.com/office/drawing/2014/main" id="{6D5D9AA3-4FFA-4288-9335-5DCA5945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6">
                <a:extLst>
                  <a:ext uri="{FF2B5EF4-FFF2-40B4-BE49-F238E27FC236}">
                    <a16:creationId xmlns:a16="http://schemas.microsoft.com/office/drawing/2014/main" id="{E990C791-CEC5-49C1-B87F-9D5BCE7AB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Freeform 17">
                <a:extLst>
                  <a:ext uri="{FF2B5EF4-FFF2-40B4-BE49-F238E27FC236}">
                    <a16:creationId xmlns:a16="http://schemas.microsoft.com/office/drawing/2014/main" id="{6B976D12-057F-4F8B-BE8A-C2BDD8F755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Freeform 18">
                <a:extLst>
                  <a:ext uri="{FF2B5EF4-FFF2-40B4-BE49-F238E27FC236}">
                    <a16:creationId xmlns:a16="http://schemas.microsoft.com/office/drawing/2014/main" id="{02B68954-1C30-4237-AFAE-42A4B3439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Rectangle 19">
                <a:extLst>
                  <a:ext uri="{FF2B5EF4-FFF2-40B4-BE49-F238E27FC236}">
                    <a16:creationId xmlns:a16="http://schemas.microsoft.com/office/drawing/2014/main" id="{9AEF6CA1-B76C-4E7D-97B1-E64E95E3F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Freeform 20">
                <a:extLst>
                  <a:ext uri="{FF2B5EF4-FFF2-40B4-BE49-F238E27FC236}">
                    <a16:creationId xmlns:a16="http://schemas.microsoft.com/office/drawing/2014/main" id="{FEB04C3B-E090-4F8E-9FD8-C09BE82F7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Freeform 21">
                <a:extLst>
                  <a:ext uri="{FF2B5EF4-FFF2-40B4-BE49-F238E27FC236}">
                    <a16:creationId xmlns:a16="http://schemas.microsoft.com/office/drawing/2014/main" id="{F7505594-0B5C-4570-B61E-5423971C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Freeform 22">
                <a:extLst>
                  <a:ext uri="{FF2B5EF4-FFF2-40B4-BE49-F238E27FC236}">
                    <a16:creationId xmlns:a16="http://schemas.microsoft.com/office/drawing/2014/main" id="{5DC06A08-16DA-4970-B1B7-EC867C010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Freeform 23">
                <a:extLst>
                  <a:ext uri="{FF2B5EF4-FFF2-40B4-BE49-F238E27FC236}">
                    <a16:creationId xmlns:a16="http://schemas.microsoft.com/office/drawing/2014/main" id="{456779F5-4CE4-414F-B037-BDEA5A315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9DBE5668-6AE3-48D2-AED2-9B21279876E7}"/>
                </a:ext>
              </a:extLst>
            </p:cNvPr>
            <p:cNvGrpSpPr/>
            <p:nvPr/>
          </p:nvGrpSpPr>
          <p:grpSpPr>
            <a:xfrm>
              <a:off x="3151349" y="3390910"/>
              <a:ext cx="3824867" cy="1851649"/>
              <a:chOff x="7824354" y="3116336"/>
              <a:chExt cx="1714500" cy="830003"/>
            </a:xfrm>
          </p:grpSpPr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EE6AF299-E97B-4D9B-8AA3-24EB64A61A64}"/>
                  </a:ext>
                </a:extLst>
              </p:cNvPr>
              <p:cNvGrpSpPr/>
              <p:nvPr/>
            </p:nvGrpSpPr>
            <p:grpSpPr>
              <a:xfrm>
                <a:off x="7824354" y="3116336"/>
                <a:ext cx="1659024" cy="685772"/>
                <a:chOff x="7824355" y="3116331"/>
                <a:chExt cx="2155352" cy="890932"/>
              </a:xfrm>
            </p:grpSpPr>
            <p:sp>
              <p:nvSpPr>
                <p:cNvPr id="210" name="六边形 209">
                  <a:extLst>
                    <a:ext uri="{FF2B5EF4-FFF2-40B4-BE49-F238E27FC236}">
                      <a16:creationId xmlns:a16="http://schemas.microsoft.com/office/drawing/2014/main" id="{BD3ADDE7-04EB-4AE7-B265-F3DE424BDF4F}"/>
                    </a:ext>
                  </a:extLst>
                </p:cNvPr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1" name="六边形 210">
                  <a:extLst>
                    <a:ext uri="{FF2B5EF4-FFF2-40B4-BE49-F238E27FC236}">
                      <a16:creationId xmlns:a16="http://schemas.microsoft.com/office/drawing/2014/main" id="{7C94E273-3364-4405-A8C0-9500A3D7BAE0}"/>
                    </a:ext>
                  </a:extLst>
                </p:cNvPr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2" name="六边形 211">
                  <a:extLst>
                    <a:ext uri="{FF2B5EF4-FFF2-40B4-BE49-F238E27FC236}">
                      <a16:creationId xmlns:a16="http://schemas.microsoft.com/office/drawing/2014/main" id="{186D64A5-5915-4337-9343-435F6E0A6A8A}"/>
                    </a:ext>
                  </a:extLst>
                </p:cNvPr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3" name="六边形 212">
                  <a:extLst>
                    <a:ext uri="{FF2B5EF4-FFF2-40B4-BE49-F238E27FC236}">
                      <a16:creationId xmlns:a16="http://schemas.microsoft.com/office/drawing/2014/main" id="{16B7288D-9323-4058-AD0A-7296AE202A01}"/>
                    </a:ext>
                  </a:extLst>
                </p:cNvPr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4" name="六边形 213">
                  <a:extLst>
                    <a:ext uri="{FF2B5EF4-FFF2-40B4-BE49-F238E27FC236}">
                      <a16:creationId xmlns:a16="http://schemas.microsoft.com/office/drawing/2014/main" id="{7FFCCED3-B58C-41DC-B187-27E363A1B60E}"/>
                    </a:ext>
                  </a:extLst>
                </p:cNvPr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5" name="六边形 214">
                  <a:extLst>
                    <a:ext uri="{FF2B5EF4-FFF2-40B4-BE49-F238E27FC236}">
                      <a16:creationId xmlns:a16="http://schemas.microsoft.com/office/drawing/2014/main" id="{61961471-FB63-4087-9BE9-41BD3901A408}"/>
                    </a:ext>
                  </a:extLst>
                </p:cNvPr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6" name="矩形 198">
                  <a:extLst>
                    <a:ext uri="{FF2B5EF4-FFF2-40B4-BE49-F238E27FC236}">
                      <a16:creationId xmlns:a16="http://schemas.microsoft.com/office/drawing/2014/main" id="{CA1104D7-39B2-4E59-8C50-1454B56CD925}"/>
                    </a:ext>
                  </a:extLst>
                </p:cNvPr>
                <p:cNvSpPr/>
                <p:nvPr/>
              </p:nvSpPr>
              <p:spPr>
                <a:xfrm>
                  <a:off x="8754925" y="3193543"/>
                  <a:ext cx="266628" cy="256774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205" name="组合 204">
                <a:extLst>
                  <a:ext uri="{FF2B5EF4-FFF2-40B4-BE49-F238E27FC236}">
                    <a16:creationId xmlns:a16="http://schemas.microsoft.com/office/drawing/2014/main" id="{51A2959E-C47A-4FC6-A56F-F41D34B2FC43}"/>
                  </a:ext>
                </a:extLst>
              </p:cNvPr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206" name="圆角矩形 13">
                  <a:extLst>
                    <a:ext uri="{FF2B5EF4-FFF2-40B4-BE49-F238E27FC236}">
                      <a16:creationId xmlns:a16="http://schemas.microsoft.com/office/drawing/2014/main" id="{191DDBA0-1A44-4DBE-991C-AEB3A57E7658}"/>
                    </a:ext>
                  </a:extLst>
                </p:cNvPr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7" name="圆角矩形 13">
                  <a:extLst>
                    <a:ext uri="{FF2B5EF4-FFF2-40B4-BE49-F238E27FC236}">
                      <a16:creationId xmlns:a16="http://schemas.microsoft.com/office/drawing/2014/main" id="{EE3CBC0E-1160-4F37-93AD-C2418A86C7D6}"/>
                    </a:ext>
                  </a:extLst>
                </p:cNvPr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8" name="圆角矩形 13">
                  <a:extLst>
                    <a:ext uri="{FF2B5EF4-FFF2-40B4-BE49-F238E27FC236}">
                      <a16:creationId xmlns:a16="http://schemas.microsoft.com/office/drawing/2014/main" id="{70B5D0D9-5626-4F34-B165-2E2AC9134EBE}"/>
                    </a:ext>
                  </a:extLst>
                </p:cNvPr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9" name="圆角矩形 13">
                  <a:extLst>
                    <a:ext uri="{FF2B5EF4-FFF2-40B4-BE49-F238E27FC236}">
                      <a16:creationId xmlns:a16="http://schemas.microsoft.com/office/drawing/2014/main" id="{E4A7D5CE-0799-42EA-9107-18FF34C4B4A7}"/>
                    </a:ext>
                  </a:extLst>
                </p:cNvPr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sz="2800" b="1" dirty="0"/>
              <a:t>更改页面中的图标  </a:t>
            </a:r>
            <a:r>
              <a:rPr lang="en-US" altLang="zh-CN" sz="2800" b="1" dirty="0"/>
              <a:t>Replace Icons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Select the icon need to be changed in the diagram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>
            <a:extLst>
              <a:ext uri="{FF2B5EF4-FFF2-40B4-BE49-F238E27FC236}">
                <a16:creationId xmlns:a16="http://schemas.microsoft.com/office/drawing/2014/main" id="{D544CC29-B618-4FEC-9019-507758A2C346}"/>
              </a:ext>
            </a:extLst>
          </p:cNvPr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1" name="矩形 530">
            <a:extLst>
              <a:ext uri="{FF2B5EF4-FFF2-40B4-BE49-F238E27FC236}">
                <a16:creationId xmlns:a16="http://schemas.microsoft.com/office/drawing/2014/main" id="{6981A32D-467A-4673-AE41-0197613DA6E5}"/>
              </a:ext>
            </a:extLst>
          </p:cNvPr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US" altLang="zh-CN" sz="1000" kern="0" dirty="0">
                <a:solidFill>
                  <a:srgbClr val="FFFFFF"/>
                </a:solidFill>
                <a:latin typeface="Arial"/>
                <a:ea typeface="微软雅黑"/>
              </a:rPr>
              <a:t>Icon Library</a:t>
            </a:r>
            <a:endParaRPr lang="zh-CN" altLang="en-US" sz="1000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3" name="乘号 532">
            <a:extLst>
              <a:ext uri="{FF2B5EF4-FFF2-40B4-BE49-F238E27FC236}">
                <a16:creationId xmlns:a16="http://schemas.microsoft.com/office/drawing/2014/main" id="{2DAEDA58-EF2A-40FF-A29F-F6B53347C5CF}"/>
              </a:ext>
            </a:extLst>
          </p:cNvPr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4" name="push-pin-pointing-down_8930">
            <a:extLst>
              <a:ext uri="{FF2B5EF4-FFF2-40B4-BE49-F238E27FC236}">
                <a16:creationId xmlns:a16="http://schemas.microsoft.com/office/drawing/2014/main" id="{613F05E8-ABBF-4CDF-9AF2-BC93E58A0FF2}"/>
              </a:ext>
            </a:extLst>
          </p:cNvPr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/>
                <a:ea typeface="微软雅黑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/>
              <a:ea typeface="微软雅黑"/>
            </a:endParaRPr>
          </a:p>
        </p:txBody>
      </p:sp>
      <p:cxnSp>
        <p:nvCxnSpPr>
          <p:cNvPr id="535" name="直接连接符 534">
            <a:extLst>
              <a:ext uri="{FF2B5EF4-FFF2-40B4-BE49-F238E27FC236}">
                <a16:creationId xmlns:a16="http://schemas.microsoft.com/office/drawing/2014/main" id="{B965E895-3A05-439E-920E-0D00464467EB}"/>
              </a:ext>
            </a:extLst>
          </p:cNvPr>
          <p:cNvCxnSpPr>
            <a:cxnSpLocks/>
          </p:cNvCxnSpPr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FA11131-463E-4EC4-AA61-B2B73FCF6051}"/>
              </a:ext>
            </a:extLst>
          </p:cNvPr>
          <p:cNvGrpSpPr/>
          <p:nvPr/>
        </p:nvGrpSpPr>
        <p:grpSpPr>
          <a:xfrm>
            <a:off x="4845591" y="2864630"/>
            <a:ext cx="2514620" cy="1607638"/>
            <a:chOff x="4807641" y="2840368"/>
            <a:chExt cx="2552569" cy="1631899"/>
          </a:xfrm>
        </p:grpSpPr>
        <p:sp>
          <p:nvSpPr>
            <p:cNvPr id="540" name="矩形: 圆角 539">
              <a:extLst>
                <a:ext uri="{FF2B5EF4-FFF2-40B4-BE49-F238E27FC236}">
                  <a16:creationId xmlns:a16="http://schemas.microsoft.com/office/drawing/2014/main" id="{631B67DF-72DF-4477-8E07-5EA7D4B3E597}"/>
                </a:ext>
              </a:extLst>
            </p:cNvPr>
            <p:cNvSpPr/>
            <p:nvPr/>
          </p:nvSpPr>
          <p:spPr>
            <a:xfrm>
              <a:off x="5692212" y="3270624"/>
              <a:ext cx="341131" cy="3411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 cap="flat" cmpd="sng" algn="ctr">
              <a:solidFill>
                <a:srgbClr val="CC4A4A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541" name="组合 540">
              <a:extLst>
                <a:ext uri="{FF2B5EF4-FFF2-40B4-BE49-F238E27FC236}">
                  <a16:creationId xmlns:a16="http://schemas.microsoft.com/office/drawing/2014/main" id="{A9EEA562-FB59-459B-B2DF-EFD205959221}"/>
                </a:ext>
              </a:extLst>
            </p:cNvPr>
            <p:cNvGrpSpPr/>
            <p:nvPr/>
          </p:nvGrpSpPr>
          <p:grpSpPr>
            <a:xfrm>
              <a:off x="4807641" y="2840368"/>
              <a:ext cx="2552569" cy="1631899"/>
              <a:chOff x="4756589" y="3339876"/>
              <a:chExt cx="2552569" cy="1631899"/>
            </a:xfrm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7000">
                  <a:schemeClr val="bg1">
                    <a:lumMod val="85000"/>
                  </a:schemeClr>
                </a:gs>
              </a:gsLst>
              <a:lin ang="16200000" scaled="1"/>
            </a:gradFill>
          </p:grpSpPr>
          <p:grpSp>
            <p:nvGrpSpPr>
              <p:cNvPr id="543" name="组合 542">
                <a:extLst>
                  <a:ext uri="{FF2B5EF4-FFF2-40B4-BE49-F238E27FC236}">
                    <a16:creationId xmlns:a16="http://schemas.microsoft.com/office/drawing/2014/main" id="{1BE68FA3-7EA6-48F0-81F2-AC528F54A95A}"/>
                  </a:ext>
                </a:extLst>
              </p:cNvPr>
              <p:cNvGrpSpPr/>
              <p:nvPr/>
            </p:nvGrpSpPr>
            <p:grpSpPr>
              <a:xfrm>
                <a:off x="4756597" y="3339876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63" name="矩形: 圆角 562">
                  <a:extLst>
                    <a:ext uri="{FF2B5EF4-FFF2-40B4-BE49-F238E27FC236}">
                      <a16:creationId xmlns:a16="http://schemas.microsoft.com/office/drawing/2014/main" id="{C984C854-65D6-4519-B390-F3D04F0D8F06}"/>
                    </a:ext>
                  </a:extLst>
                </p:cNvPr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4" name="矩形: 圆角 563">
                  <a:extLst>
                    <a:ext uri="{FF2B5EF4-FFF2-40B4-BE49-F238E27FC236}">
                      <a16:creationId xmlns:a16="http://schemas.microsoft.com/office/drawing/2014/main" id="{E40F278A-0D51-46FA-A43F-25A34C6B98F6}"/>
                    </a:ext>
                  </a:extLst>
                </p:cNvPr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5" name="矩形: 圆角 564">
                  <a:extLst>
                    <a:ext uri="{FF2B5EF4-FFF2-40B4-BE49-F238E27FC236}">
                      <a16:creationId xmlns:a16="http://schemas.microsoft.com/office/drawing/2014/main" id="{50312EA2-AC7B-4788-AC6C-0F4062AF6C60}"/>
                    </a:ext>
                  </a:extLst>
                </p:cNvPr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6" name="矩形: 圆角 565">
                  <a:extLst>
                    <a:ext uri="{FF2B5EF4-FFF2-40B4-BE49-F238E27FC236}">
                      <a16:creationId xmlns:a16="http://schemas.microsoft.com/office/drawing/2014/main" id="{1D873D88-DD5E-4E44-965B-E1C335376241}"/>
                    </a:ext>
                  </a:extLst>
                </p:cNvPr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7" name="矩形: 圆角 566">
                  <a:extLst>
                    <a:ext uri="{FF2B5EF4-FFF2-40B4-BE49-F238E27FC236}">
                      <a16:creationId xmlns:a16="http://schemas.microsoft.com/office/drawing/2014/main" id="{EC5A80BD-3B06-414B-8121-AD1661EA57F1}"/>
                    </a:ext>
                  </a:extLst>
                </p:cNvPr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8" name="矩形: 圆角 567">
                  <a:extLst>
                    <a:ext uri="{FF2B5EF4-FFF2-40B4-BE49-F238E27FC236}">
                      <a16:creationId xmlns:a16="http://schemas.microsoft.com/office/drawing/2014/main" id="{C5E48AD5-F6A8-43C2-AF18-544DB3C44017}"/>
                    </a:ext>
                  </a:extLst>
                </p:cNvPr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sp>
            <p:nvSpPr>
              <p:cNvPr id="544" name="矩形: 圆角 543">
                <a:extLst>
                  <a:ext uri="{FF2B5EF4-FFF2-40B4-BE49-F238E27FC236}">
                    <a16:creationId xmlns:a16="http://schemas.microsoft.com/office/drawing/2014/main" id="{4AA08BEE-8B48-43B6-BF85-54082D2AB0D9}"/>
                  </a:ext>
                </a:extLst>
              </p:cNvPr>
              <p:cNvSpPr/>
              <p:nvPr/>
            </p:nvSpPr>
            <p:spPr>
              <a:xfrm>
                <a:off x="4756589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5" name="矩形: 圆角 544">
                <a:extLst>
                  <a:ext uri="{FF2B5EF4-FFF2-40B4-BE49-F238E27FC236}">
                    <a16:creationId xmlns:a16="http://schemas.microsoft.com/office/drawing/2014/main" id="{CEABC96B-35B1-4686-A234-576293E20115}"/>
                  </a:ext>
                </a:extLst>
              </p:cNvPr>
              <p:cNvSpPr/>
              <p:nvPr/>
            </p:nvSpPr>
            <p:spPr>
              <a:xfrm>
                <a:off x="5198874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6" name="矩形: 圆角 545">
                <a:extLst>
                  <a:ext uri="{FF2B5EF4-FFF2-40B4-BE49-F238E27FC236}">
                    <a16:creationId xmlns:a16="http://schemas.microsoft.com/office/drawing/2014/main" id="{947F9D85-AE90-4F51-AA6B-BA29CAB1363B}"/>
                  </a:ext>
                </a:extLst>
              </p:cNvPr>
              <p:cNvSpPr/>
              <p:nvPr/>
            </p:nvSpPr>
            <p:spPr>
              <a:xfrm>
                <a:off x="6083445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7" name="矩形: 圆角 546">
                <a:extLst>
                  <a:ext uri="{FF2B5EF4-FFF2-40B4-BE49-F238E27FC236}">
                    <a16:creationId xmlns:a16="http://schemas.microsoft.com/office/drawing/2014/main" id="{C29F77DE-FAB9-49E5-9180-FF7805F53258}"/>
                  </a:ext>
                </a:extLst>
              </p:cNvPr>
              <p:cNvSpPr/>
              <p:nvPr/>
            </p:nvSpPr>
            <p:spPr>
              <a:xfrm>
                <a:off x="6525730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8" name="矩形: 圆角 547">
                <a:extLst>
                  <a:ext uri="{FF2B5EF4-FFF2-40B4-BE49-F238E27FC236}">
                    <a16:creationId xmlns:a16="http://schemas.microsoft.com/office/drawing/2014/main" id="{3C8EB9A4-5D18-4500-BFD1-8382D5FBF61D}"/>
                  </a:ext>
                </a:extLst>
              </p:cNvPr>
              <p:cNvSpPr/>
              <p:nvPr/>
            </p:nvSpPr>
            <p:spPr>
              <a:xfrm>
                <a:off x="6968015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549" name="组合 548">
                <a:extLst>
                  <a:ext uri="{FF2B5EF4-FFF2-40B4-BE49-F238E27FC236}">
                    <a16:creationId xmlns:a16="http://schemas.microsoft.com/office/drawing/2014/main" id="{77C58978-8311-422E-8A39-FBD2C6466F2B}"/>
                  </a:ext>
                </a:extLst>
              </p:cNvPr>
              <p:cNvGrpSpPr/>
              <p:nvPr/>
            </p:nvGrpSpPr>
            <p:grpSpPr>
              <a:xfrm>
                <a:off x="4756597" y="4200388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57" name="矩形: 圆角 556">
                  <a:extLst>
                    <a:ext uri="{FF2B5EF4-FFF2-40B4-BE49-F238E27FC236}">
                      <a16:creationId xmlns:a16="http://schemas.microsoft.com/office/drawing/2014/main" id="{83EA3B9D-D39D-498B-A6D7-3293422F45F0}"/>
                    </a:ext>
                  </a:extLst>
                </p:cNvPr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8" name="矩形: 圆角 557">
                  <a:extLst>
                    <a:ext uri="{FF2B5EF4-FFF2-40B4-BE49-F238E27FC236}">
                      <a16:creationId xmlns:a16="http://schemas.microsoft.com/office/drawing/2014/main" id="{CC29DE8D-EB02-48E7-A69D-CBFF7F34DDA6}"/>
                    </a:ext>
                  </a:extLst>
                </p:cNvPr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9" name="矩形: 圆角 558">
                  <a:extLst>
                    <a:ext uri="{FF2B5EF4-FFF2-40B4-BE49-F238E27FC236}">
                      <a16:creationId xmlns:a16="http://schemas.microsoft.com/office/drawing/2014/main" id="{EC65A771-569B-4B8E-AFAF-E0C0BFE69E6F}"/>
                    </a:ext>
                  </a:extLst>
                </p:cNvPr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0" name="矩形: 圆角 559">
                  <a:extLst>
                    <a:ext uri="{FF2B5EF4-FFF2-40B4-BE49-F238E27FC236}">
                      <a16:creationId xmlns:a16="http://schemas.microsoft.com/office/drawing/2014/main" id="{FDC5EBC2-DB98-43CA-B95F-C4A406E081E1}"/>
                    </a:ext>
                  </a:extLst>
                </p:cNvPr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1" name="矩形: 圆角 560">
                  <a:extLst>
                    <a:ext uri="{FF2B5EF4-FFF2-40B4-BE49-F238E27FC236}">
                      <a16:creationId xmlns:a16="http://schemas.microsoft.com/office/drawing/2014/main" id="{CC6E7D00-B546-423B-8450-AD59E08E3B70}"/>
                    </a:ext>
                  </a:extLst>
                </p:cNvPr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2" name="矩形: 圆角 561">
                  <a:extLst>
                    <a:ext uri="{FF2B5EF4-FFF2-40B4-BE49-F238E27FC236}">
                      <a16:creationId xmlns:a16="http://schemas.microsoft.com/office/drawing/2014/main" id="{E054B39E-5B9D-40F9-8647-CDE11FB0A341}"/>
                    </a:ext>
                  </a:extLst>
                </p:cNvPr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550" name="组合 549">
                <a:extLst>
                  <a:ext uri="{FF2B5EF4-FFF2-40B4-BE49-F238E27FC236}">
                    <a16:creationId xmlns:a16="http://schemas.microsoft.com/office/drawing/2014/main" id="{FDBF7950-E4A8-4130-93E7-4534418E96FA}"/>
                  </a:ext>
                </a:extLst>
              </p:cNvPr>
              <p:cNvGrpSpPr/>
              <p:nvPr/>
            </p:nvGrpSpPr>
            <p:grpSpPr>
              <a:xfrm>
                <a:off x="4756597" y="4630644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51" name="矩形: 圆角 550">
                  <a:extLst>
                    <a:ext uri="{FF2B5EF4-FFF2-40B4-BE49-F238E27FC236}">
                      <a16:creationId xmlns:a16="http://schemas.microsoft.com/office/drawing/2014/main" id="{BF992E95-15E0-44CF-B3E4-1225382320C2}"/>
                    </a:ext>
                  </a:extLst>
                </p:cNvPr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2" name="矩形: 圆角 551">
                  <a:extLst>
                    <a:ext uri="{FF2B5EF4-FFF2-40B4-BE49-F238E27FC236}">
                      <a16:creationId xmlns:a16="http://schemas.microsoft.com/office/drawing/2014/main" id="{D1B6AF55-6389-4AA3-B95A-89277A6DD083}"/>
                    </a:ext>
                  </a:extLst>
                </p:cNvPr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3" name="矩形: 圆角 552">
                  <a:extLst>
                    <a:ext uri="{FF2B5EF4-FFF2-40B4-BE49-F238E27FC236}">
                      <a16:creationId xmlns:a16="http://schemas.microsoft.com/office/drawing/2014/main" id="{7D128BFC-954A-47F1-8C9F-33C79D8A342A}"/>
                    </a:ext>
                  </a:extLst>
                </p:cNvPr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4" name="矩形: 圆角 553">
                  <a:extLst>
                    <a:ext uri="{FF2B5EF4-FFF2-40B4-BE49-F238E27FC236}">
                      <a16:creationId xmlns:a16="http://schemas.microsoft.com/office/drawing/2014/main" id="{25E180C2-4171-4DF0-94B7-E6E7F117F8A9}"/>
                    </a:ext>
                  </a:extLst>
                </p:cNvPr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5" name="矩形: 圆角 554">
                  <a:extLst>
                    <a:ext uri="{FF2B5EF4-FFF2-40B4-BE49-F238E27FC236}">
                      <a16:creationId xmlns:a16="http://schemas.microsoft.com/office/drawing/2014/main" id="{FBB01AEF-AAFE-4FC8-93D3-8014FCF3CB27}"/>
                    </a:ext>
                  </a:extLst>
                </p:cNvPr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6" name="矩形: 圆角 555">
                  <a:extLst>
                    <a:ext uri="{FF2B5EF4-FFF2-40B4-BE49-F238E27FC236}">
                      <a16:creationId xmlns:a16="http://schemas.microsoft.com/office/drawing/2014/main" id="{67C7BB7D-A95B-441D-85E7-DB9C0413611B}"/>
                    </a:ext>
                  </a:extLst>
                </p:cNvPr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542" name="矩形 198">
              <a:extLst>
                <a:ext uri="{FF2B5EF4-FFF2-40B4-BE49-F238E27FC236}">
                  <a16:creationId xmlns:a16="http://schemas.microsoft.com/office/drawing/2014/main" id="{27E4792B-2059-4E01-B8AA-87C1130D8B06}"/>
                </a:ext>
              </a:extLst>
            </p:cNvPr>
            <p:cNvSpPr/>
            <p:nvPr/>
          </p:nvSpPr>
          <p:spPr>
            <a:xfrm>
              <a:off x="5747389" y="3324223"/>
              <a:ext cx="230775" cy="251880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rgbClr val="0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8F944836-D768-4ED0-AA8A-F716E4A6474E}"/>
              </a:ext>
            </a:extLst>
          </p:cNvPr>
          <p:cNvGrpSpPr/>
          <p:nvPr/>
        </p:nvGrpSpPr>
        <p:grpSpPr>
          <a:xfrm>
            <a:off x="8132956" y="2009760"/>
            <a:ext cx="3385944" cy="2144238"/>
            <a:chOff x="1223445" y="1639500"/>
            <a:chExt cx="6714551" cy="4252167"/>
          </a:xfrm>
        </p:grpSpPr>
        <p:grpSp>
          <p:nvGrpSpPr>
            <p:cNvPr id="570" name="Group 4">
              <a:extLst>
                <a:ext uri="{FF2B5EF4-FFF2-40B4-BE49-F238E27FC236}">
                  <a16:creationId xmlns:a16="http://schemas.microsoft.com/office/drawing/2014/main" id="{50CE8C8A-EC9F-41F6-B30C-802CF1FAB2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585" name="Freeform 5">
                <a:extLst>
                  <a:ext uri="{FF2B5EF4-FFF2-40B4-BE49-F238E27FC236}">
                    <a16:creationId xmlns:a16="http://schemas.microsoft.com/office/drawing/2014/main" id="{B4596DAB-EC56-4536-979B-A7A11D95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6" name="Freeform 6">
                <a:extLst>
                  <a:ext uri="{FF2B5EF4-FFF2-40B4-BE49-F238E27FC236}">
                    <a16:creationId xmlns:a16="http://schemas.microsoft.com/office/drawing/2014/main" id="{EDDF644E-A9C6-4574-9DA9-436F8B91D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7" name="Rectangle 7">
                <a:extLst>
                  <a:ext uri="{FF2B5EF4-FFF2-40B4-BE49-F238E27FC236}">
                    <a16:creationId xmlns:a16="http://schemas.microsoft.com/office/drawing/2014/main" id="{BED25DE6-8870-459B-969A-4E5CAF69E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8" name="Rectangle 8">
                <a:extLst>
                  <a:ext uri="{FF2B5EF4-FFF2-40B4-BE49-F238E27FC236}">
                    <a16:creationId xmlns:a16="http://schemas.microsoft.com/office/drawing/2014/main" id="{33E99F86-1DF0-4949-B1D7-ECCB1855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9" name="Rectangle 9">
                <a:extLst>
                  <a:ext uri="{FF2B5EF4-FFF2-40B4-BE49-F238E27FC236}">
                    <a16:creationId xmlns:a16="http://schemas.microsoft.com/office/drawing/2014/main" id="{B50FA1B1-0DC5-46F6-AABD-5F2E5CA83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0" name="Rectangle 10">
                <a:extLst>
                  <a:ext uri="{FF2B5EF4-FFF2-40B4-BE49-F238E27FC236}">
                    <a16:creationId xmlns:a16="http://schemas.microsoft.com/office/drawing/2014/main" id="{D5E96031-B15B-465C-BC63-AD36D48FA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1" name="Rectangle 11">
                <a:extLst>
                  <a:ext uri="{FF2B5EF4-FFF2-40B4-BE49-F238E27FC236}">
                    <a16:creationId xmlns:a16="http://schemas.microsoft.com/office/drawing/2014/main" id="{C2A0B42C-5EC2-4DA7-A920-29DF1BA4E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2" name="Rectangle 12">
                <a:extLst>
                  <a:ext uri="{FF2B5EF4-FFF2-40B4-BE49-F238E27FC236}">
                    <a16:creationId xmlns:a16="http://schemas.microsoft.com/office/drawing/2014/main" id="{DF679C4D-EB47-4AA3-BAC4-2E653D42B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3" name="Rectangle 13">
                <a:extLst>
                  <a:ext uri="{FF2B5EF4-FFF2-40B4-BE49-F238E27FC236}">
                    <a16:creationId xmlns:a16="http://schemas.microsoft.com/office/drawing/2014/main" id="{6B4275B3-CF9C-4847-947E-6776BC2C7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4" name="Oval 14">
                <a:extLst>
                  <a:ext uri="{FF2B5EF4-FFF2-40B4-BE49-F238E27FC236}">
                    <a16:creationId xmlns:a16="http://schemas.microsoft.com/office/drawing/2014/main" id="{47C12A7A-2A3A-4361-836D-1E71DC708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5" name="Oval 15">
                <a:extLst>
                  <a:ext uri="{FF2B5EF4-FFF2-40B4-BE49-F238E27FC236}">
                    <a16:creationId xmlns:a16="http://schemas.microsoft.com/office/drawing/2014/main" id="{5EFED599-5FF1-4CFD-BD7D-BFDAD0332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6" name="Oval 16">
                <a:extLst>
                  <a:ext uri="{FF2B5EF4-FFF2-40B4-BE49-F238E27FC236}">
                    <a16:creationId xmlns:a16="http://schemas.microsoft.com/office/drawing/2014/main" id="{A36CF736-DD11-4F05-B438-338F91421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7" name="Freeform 17">
                <a:extLst>
                  <a:ext uri="{FF2B5EF4-FFF2-40B4-BE49-F238E27FC236}">
                    <a16:creationId xmlns:a16="http://schemas.microsoft.com/office/drawing/2014/main" id="{8E7945E6-1CED-40DD-8296-D47EE2687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8" name="Freeform 18">
                <a:extLst>
                  <a:ext uri="{FF2B5EF4-FFF2-40B4-BE49-F238E27FC236}">
                    <a16:creationId xmlns:a16="http://schemas.microsoft.com/office/drawing/2014/main" id="{3160544B-ACA1-439F-B5ED-73D07542F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9" name="Rectangle 19">
                <a:extLst>
                  <a:ext uri="{FF2B5EF4-FFF2-40B4-BE49-F238E27FC236}">
                    <a16:creationId xmlns:a16="http://schemas.microsoft.com/office/drawing/2014/main" id="{106CB808-4E4B-4B78-BBF1-5A2DEF569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0" name="Freeform 20">
                <a:extLst>
                  <a:ext uri="{FF2B5EF4-FFF2-40B4-BE49-F238E27FC236}">
                    <a16:creationId xmlns:a16="http://schemas.microsoft.com/office/drawing/2014/main" id="{EDB51B77-C292-4B41-9031-229A1D46E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1" name="Freeform 21">
                <a:extLst>
                  <a:ext uri="{FF2B5EF4-FFF2-40B4-BE49-F238E27FC236}">
                    <a16:creationId xmlns:a16="http://schemas.microsoft.com/office/drawing/2014/main" id="{4F16D132-ACE7-42AA-BBC8-A2836A042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2" name="Freeform 22">
                <a:extLst>
                  <a:ext uri="{FF2B5EF4-FFF2-40B4-BE49-F238E27FC236}">
                    <a16:creationId xmlns:a16="http://schemas.microsoft.com/office/drawing/2014/main" id="{8C70D664-3A2C-4726-B905-9F70F69AA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3" name="Freeform 23">
                <a:extLst>
                  <a:ext uri="{FF2B5EF4-FFF2-40B4-BE49-F238E27FC236}">
                    <a16:creationId xmlns:a16="http://schemas.microsoft.com/office/drawing/2014/main" id="{037412D7-FE0C-40D5-ABEB-5D8C5E38A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571" name="组合 570">
              <a:extLst>
                <a:ext uri="{FF2B5EF4-FFF2-40B4-BE49-F238E27FC236}">
                  <a16:creationId xmlns:a16="http://schemas.microsoft.com/office/drawing/2014/main" id="{32C0EA2B-E935-4E60-844F-250376718CD2}"/>
                </a:ext>
              </a:extLst>
            </p:cNvPr>
            <p:cNvGrpSpPr/>
            <p:nvPr/>
          </p:nvGrpSpPr>
          <p:grpSpPr>
            <a:xfrm>
              <a:off x="3151349" y="3390912"/>
              <a:ext cx="3824867" cy="1851649"/>
              <a:chOff x="7824354" y="3116336"/>
              <a:chExt cx="1714500" cy="830003"/>
            </a:xfrm>
          </p:grpSpPr>
          <p:grpSp>
            <p:nvGrpSpPr>
              <p:cNvPr id="572" name="组合 571">
                <a:extLst>
                  <a:ext uri="{FF2B5EF4-FFF2-40B4-BE49-F238E27FC236}">
                    <a16:creationId xmlns:a16="http://schemas.microsoft.com/office/drawing/2014/main" id="{15B71FBD-81C7-48F4-ACDD-BB9A22F499DB}"/>
                  </a:ext>
                </a:extLst>
              </p:cNvPr>
              <p:cNvGrpSpPr/>
              <p:nvPr/>
            </p:nvGrpSpPr>
            <p:grpSpPr>
              <a:xfrm>
                <a:off x="7824354" y="3116336"/>
                <a:ext cx="1659024" cy="685772"/>
                <a:chOff x="7824355" y="3116331"/>
                <a:chExt cx="2155352" cy="890932"/>
              </a:xfrm>
            </p:grpSpPr>
            <p:sp>
              <p:nvSpPr>
                <p:cNvPr id="578" name="六边形 577">
                  <a:extLst>
                    <a:ext uri="{FF2B5EF4-FFF2-40B4-BE49-F238E27FC236}">
                      <a16:creationId xmlns:a16="http://schemas.microsoft.com/office/drawing/2014/main" id="{45705068-15B7-4F2D-9A53-9B2F98DB1452}"/>
                    </a:ext>
                  </a:extLst>
                </p:cNvPr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9" name="六边形 578">
                  <a:extLst>
                    <a:ext uri="{FF2B5EF4-FFF2-40B4-BE49-F238E27FC236}">
                      <a16:creationId xmlns:a16="http://schemas.microsoft.com/office/drawing/2014/main" id="{D625931C-EE95-45F3-8D58-2ABBAA3E9589}"/>
                    </a:ext>
                  </a:extLst>
                </p:cNvPr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0" name="六边形 579">
                  <a:extLst>
                    <a:ext uri="{FF2B5EF4-FFF2-40B4-BE49-F238E27FC236}">
                      <a16:creationId xmlns:a16="http://schemas.microsoft.com/office/drawing/2014/main" id="{7E8322E2-0B64-43EB-A24A-DB2A1C25D5D0}"/>
                    </a:ext>
                  </a:extLst>
                </p:cNvPr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1" name="六边形 580">
                  <a:extLst>
                    <a:ext uri="{FF2B5EF4-FFF2-40B4-BE49-F238E27FC236}">
                      <a16:creationId xmlns:a16="http://schemas.microsoft.com/office/drawing/2014/main" id="{96EB29EC-A372-43A0-AA19-907E25B230FF}"/>
                    </a:ext>
                  </a:extLst>
                </p:cNvPr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2" name="六边形 581">
                  <a:extLst>
                    <a:ext uri="{FF2B5EF4-FFF2-40B4-BE49-F238E27FC236}">
                      <a16:creationId xmlns:a16="http://schemas.microsoft.com/office/drawing/2014/main" id="{20C1BB69-308B-4A58-8872-6B6FEAC3BEB1}"/>
                    </a:ext>
                  </a:extLst>
                </p:cNvPr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3" name="六边形 582">
                  <a:extLst>
                    <a:ext uri="{FF2B5EF4-FFF2-40B4-BE49-F238E27FC236}">
                      <a16:creationId xmlns:a16="http://schemas.microsoft.com/office/drawing/2014/main" id="{4F596E90-F582-4D64-B556-B77E9C52A080}"/>
                    </a:ext>
                  </a:extLst>
                </p:cNvPr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4" name="矩形 198">
                  <a:extLst>
                    <a:ext uri="{FF2B5EF4-FFF2-40B4-BE49-F238E27FC236}">
                      <a16:creationId xmlns:a16="http://schemas.microsoft.com/office/drawing/2014/main" id="{0A5A30BC-8085-4A2F-96EC-058A4C88D129}"/>
                    </a:ext>
                  </a:extLst>
                </p:cNvPr>
                <p:cNvSpPr/>
                <p:nvPr/>
              </p:nvSpPr>
              <p:spPr>
                <a:xfrm>
                  <a:off x="8766095" y="3188615"/>
                  <a:ext cx="244287" cy="266628"/>
                </a:xfrm>
                <a:custGeom>
                  <a:avLst/>
                  <a:gdLst>
                    <a:gd name="connsiteX0" fmla="*/ 243589 w 557114"/>
                    <a:gd name="connsiteY0" fmla="*/ 355438 h 608062"/>
                    <a:gd name="connsiteX1" fmla="*/ 277656 w 557114"/>
                    <a:gd name="connsiteY1" fmla="*/ 355438 h 608062"/>
                    <a:gd name="connsiteX2" fmla="*/ 277940 w 557114"/>
                    <a:gd name="connsiteY2" fmla="*/ 355438 h 608062"/>
                    <a:gd name="connsiteX3" fmla="*/ 278604 w 557114"/>
                    <a:gd name="connsiteY3" fmla="*/ 355438 h 608062"/>
                    <a:gd name="connsiteX4" fmla="*/ 279174 w 557114"/>
                    <a:gd name="connsiteY4" fmla="*/ 355438 h 608062"/>
                    <a:gd name="connsiteX5" fmla="*/ 279458 w 557114"/>
                    <a:gd name="connsiteY5" fmla="*/ 355438 h 608062"/>
                    <a:gd name="connsiteX6" fmla="*/ 279553 w 557114"/>
                    <a:gd name="connsiteY6" fmla="*/ 355438 h 608062"/>
                    <a:gd name="connsiteX7" fmla="*/ 313620 w 557114"/>
                    <a:gd name="connsiteY7" fmla="*/ 355438 h 608062"/>
                    <a:gd name="connsiteX8" fmla="*/ 324438 w 557114"/>
                    <a:gd name="connsiteY8" fmla="*/ 375432 h 608062"/>
                    <a:gd name="connsiteX9" fmla="*/ 298152 w 557114"/>
                    <a:gd name="connsiteY9" fmla="*/ 430202 h 608062"/>
                    <a:gd name="connsiteX10" fmla="*/ 301948 w 557114"/>
                    <a:gd name="connsiteY10" fmla="*/ 510272 h 608062"/>
                    <a:gd name="connsiteX11" fmla="*/ 356891 w 557114"/>
                    <a:gd name="connsiteY11" fmla="*/ 389172 h 608062"/>
                    <a:gd name="connsiteX12" fmla="*/ 356986 w 557114"/>
                    <a:gd name="connsiteY12" fmla="*/ 389172 h 608062"/>
                    <a:gd name="connsiteX13" fmla="*/ 376628 w 557114"/>
                    <a:gd name="connsiteY13" fmla="*/ 375337 h 608062"/>
                    <a:gd name="connsiteX14" fmla="*/ 383556 w 557114"/>
                    <a:gd name="connsiteY14" fmla="*/ 376474 h 608062"/>
                    <a:gd name="connsiteX15" fmla="*/ 383745 w 557114"/>
                    <a:gd name="connsiteY15" fmla="*/ 376569 h 608062"/>
                    <a:gd name="connsiteX16" fmla="*/ 518588 w 557114"/>
                    <a:gd name="connsiteY16" fmla="*/ 438920 h 608062"/>
                    <a:gd name="connsiteX17" fmla="*/ 557114 w 557114"/>
                    <a:gd name="connsiteY17" fmla="*/ 482224 h 608062"/>
                    <a:gd name="connsiteX18" fmla="*/ 557114 w 557114"/>
                    <a:gd name="connsiteY18" fmla="*/ 608062 h 608062"/>
                    <a:gd name="connsiteX19" fmla="*/ 279743 w 557114"/>
                    <a:gd name="connsiteY19" fmla="*/ 608062 h 608062"/>
                    <a:gd name="connsiteX20" fmla="*/ 279458 w 557114"/>
                    <a:gd name="connsiteY20" fmla="*/ 608062 h 608062"/>
                    <a:gd name="connsiteX21" fmla="*/ 279364 w 557114"/>
                    <a:gd name="connsiteY21" fmla="*/ 608062 h 608062"/>
                    <a:gd name="connsiteX22" fmla="*/ 279174 w 557114"/>
                    <a:gd name="connsiteY22" fmla="*/ 608062 h 608062"/>
                    <a:gd name="connsiteX23" fmla="*/ 278984 w 557114"/>
                    <a:gd name="connsiteY23" fmla="*/ 608062 h 608062"/>
                    <a:gd name="connsiteX24" fmla="*/ 278604 w 557114"/>
                    <a:gd name="connsiteY24" fmla="*/ 608062 h 608062"/>
                    <a:gd name="connsiteX25" fmla="*/ 278130 w 557114"/>
                    <a:gd name="connsiteY25" fmla="*/ 608062 h 608062"/>
                    <a:gd name="connsiteX26" fmla="*/ 277940 w 557114"/>
                    <a:gd name="connsiteY26" fmla="*/ 608062 h 608062"/>
                    <a:gd name="connsiteX27" fmla="*/ 277845 w 557114"/>
                    <a:gd name="connsiteY27" fmla="*/ 608062 h 608062"/>
                    <a:gd name="connsiteX28" fmla="*/ 277750 w 557114"/>
                    <a:gd name="connsiteY28" fmla="*/ 608062 h 608062"/>
                    <a:gd name="connsiteX29" fmla="*/ 277656 w 557114"/>
                    <a:gd name="connsiteY29" fmla="*/ 608062 h 608062"/>
                    <a:gd name="connsiteX30" fmla="*/ 277371 w 557114"/>
                    <a:gd name="connsiteY30" fmla="*/ 608062 h 608062"/>
                    <a:gd name="connsiteX31" fmla="*/ 0 w 557114"/>
                    <a:gd name="connsiteY31" fmla="*/ 608062 h 608062"/>
                    <a:gd name="connsiteX32" fmla="*/ 0 w 557114"/>
                    <a:gd name="connsiteY32" fmla="*/ 482224 h 608062"/>
                    <a:gd name="connsiteX33" fmla="*/ 38621 w 557114"/>
                    <a:gd name="connsiteY33" fmla="*/ 438920 h 608062"/>
                    <a:gd name="connsiteX34" fmla="*/ 173464 w 557114"/>
                    <a:gd name="connsiteY34" fmla="*/ 376569 h 608062"/>
                    <a:gd name="connsiteX35" fmla="*/ 173558 w 557114"/>
                    <a:gd name="connsiteY35" fmla="*/ 376474 h 608062"/>
                    <a:gd name="connsiteX36" fmla="*/ 180486 w 557114"/>
                    <a:gd name="connsiteY36" fmla="*/ 375337 h 608062"/>
                    <a:gd name="connsiteX37" fmla="*/ 200223 w 557114"/>
                    <a:gd name="connsiteY37" fmla="*/ 389172 h 608062"/>
                    <a:gd name="connsiteX38" fmla="*/ 255166 w 557114"/>
                    <a:gd name="connsiteY38" fmla="*/ 510272 h 608062"/>
                    <a:gd name="connsiteX39" fmla="*/ 258962 w 557114"/>
                    <a:gd name="connsiteY39" fmla="*/ 430202 h 608062"/>
                    <a:gd name="connsiteX40" fmla="*/ 232676 w 557114"/>
                    <a:gd name="connsiteY40" fmla="*/ 375432 h 608062"/>
                    <a:gd name="connsiteX41" fmla="*/ 243589 w 557114"/>
                    <a:gd name="connsiteY41" fmla="*/ 355438 h 608062"/>
                    <a:gd name="connsiteX42" fmla="*/ 276250 w 557114"/>
                    <a:gd name="connsiteY42" fmla="*/ 0 h 608062"/>
                    <a:gd name="connsiteX43" fmla="*/ 277674 w 557114"/>
                    <a:gd name="connsiteY43" fmla="*/ 0 h 608062"/>
                    <a:gd name="connsiteX44" fmla="*/ 277863 w 557114"/>
                    <a:gd name="connsiteY44" fmla="*/ 0 h 608062"/>
                    <a:gd name="connsiteX45" fmla="*/ 277958 w 557114"/>
                    <a:gd name="connsiteY45" fmla="*/ 0 h 608062"/>
                    <a:gd name="connsiteX46" fmla="*/ 279382 w 557114"/>
                    <a:gd name="connsiteY46" fmla="*/ 0 h 608062"/>
                    <a:gd name="connsiteX47" fmla="*/ 402570 w 557114"/>
                    <a:gd name="connsiteY47" fmla="*/ 104895 h 608062"/>
                    <a:gd name="connsiteX48" fmla="*/ 394693 w 557114"/>
                    <a:gd name="connsiteY48" fmla="*/ 159001 h 608062"/>
                    <a:gd name="connsiteX49" fmla="*/ 405892 w 557114"/>
                    <a:gd name="connsiteY49" fmla="*/ 184774 h 608062"/>
                    <a:gd name="connsiteX50" fmla="*/ 377040 w 557114"/>
                    <a:gd name="connsiteY50" fmla="*/ 236890 h 608062"/>
                    <a:gd name="connsiteX51" fmla="*/ 315731 w 557114"/>
                    <a:gd name="connsiteY51" fmla="*/ 311274 h 608062"/>
                    <a:gd name="connsiteX52" fmla="*/ 277958 w 557114"/>
                    <a:gd name="connsiteY52" fmla="*/ 319707 h 608062"/>
                    <a:gd name="connsiteX53" fmla="*/ 277958 w 557114"/>
                    <a:gd name="connsiteY53" fmla="*/ 319802 h 608062"/>
                    <a:gd name="connsiteX54" fmla="*/ 277863 w 557114"/>
                    <a:gd name="connsiteY54" fmla="*/ 319802 h 608062"/>
                    <a:gd name="connsiteX55" fmla="*/ 277674 w 557114"/>
                    <a:gd name="connsiteY55" fmla="*/ 319802 h 608062"/>
                    <a:gd name="connsiteX56" fmla="*/ 277674 w 557114"/>
                    <a:gd name="connsiteY56" fmla="*/ 319707 h 608062"/>
                    <a:gd name="connsiteX57" fmla="*/ 239901 w 557114"/>
                    <a:gd name="connsiteY57" fmla="*/ 311274 h 608062"/>
                    <a:gd name="connsiteX58" fmla="*/ 178592 w 557114"/>
                    <a:gd name="connsiteY58" fmla="*/ 236890 h 608062"/>
                    <a:gd name="connsiteX59" fmla="*/ 149740 w 557114"/>
                    <a:gd name="connsiteY59" fmla="*/ 184774 h 608062"/>
                    <a:gd name="connsiteX60" fmla="*/ 161034 w 557114"/>
                    <a:gd name="connsiteY60" fmla="*/ 159001 h 608062"/>
                    <a:gd name="connsiteX61" fmla="*/ 153062 w 557114"/>
                    <a:gd name="connsiteY61" fmla="*/ 104895 h 608062"/>
                    <a:gd name="connsiteX62" fmla="*/ 276250 w 557114"/>
                    <a:gd name="connsiteY62" fmla="*/ 0 h 60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557114" h="608062">
                      <a:moveTo>
                        <a:pt x="243589" y="355438"/>
                      </a:moveTo>
                      <a:lnTo>
                        <a:pt x="277656" y="355438"/>
                      </a:lnTo>
                      <a:lnTo>
                        <a:pt x="277940" y="355438"/>
                      </a:lnTo>
                      <a:lnTo>
                        <a:pt x="278604" y="355438"/>
                      </a:lnTo>
                      <a:lnTo>
                        <a:pt x="279174" y="355438"/>
                      </a:lnTo>
                      <a:lnTo>
                        <a:pt x="279458" y="355438"/>
                      </a:lnTo>
                      <a:lnTo>
                        <a:pt x="279553" y="355438"/>
                      </a:lnTo>
                      <a:lnTo>
                        <a:pt x="313620" y="355438"/>
                      </a:lnTo>
                      <a:cubicBezTo>
                        <a:pt x="325007" y="355438"/>
                        <a:pt x="330511" y="364630"/>
                        <a:pt x="324438" y="375432"/>
                      </a:cubicBezTo>
                      <a:cubicBezTo>
                        <a:pt x="321781" y="379980"/>
                        <a:pt x="298152" y="430202"/>
                        <a:pt x="298152" y="430202"/>
                      </a:cubicBezTo>
                      <a:lnTo>
                        <a:pt x="301948" y="510272"/>
                      </a:lnTo>
                      <a:cubicBezTo>
                        <a:pt x="317700" y="481655"/>
                        <a:pt x="343131" y="422432"/>
                        <a:pt x="356891" y="389172"/>
                      </a:cubicBezTo>
                      <a:cubicBezTo>
                        <a:pt x="356891" y="389172"/>
                        <a:pt x="356891" y="389172"/>
                        <a:pt x="356986" y="389172"/>
                      </a:cubicBezTo>
                      <a:cubicBezTo>
                        <a:pt x="359832" y="381117"/>
                        <a:pt x="367519" y="375337"/>
                        <a:pt x="376628" y="375337"/>
                      </a:cubicBezTo>
                      <a:cubicBezTo>
                        <a:pt x="379096" y="375337"/>
                        <a:pt x="381373" y="375716"/>
                        <a:pt x="383556" y="376474"/>
                      </a:cubicBezTo>
                      <a:cubicBezTo>
                        <a:pt x="383650" y="376474"/>
                        <a:pt x="383650" y="376474"/>
                        <a:pt x="383745" y="376569"/>
                      </a:cubicBezTo>
                      <a:cubicBezTo>
                        <a:pt x="387446" y="377706"/>
                        <a:pt x="464973" y="411724"/>
                        <a:pt x="518588" y="438920"/>
                      </a:cubicBezTo>
                      <a:cubicBezTo>
                        <a:pt x="542595" y="451049"/>
                        <a:pt x="557114" y="466305"/>
                        <a:pt x="557114" y="482224"/>
                      </a:cubicBezTo>
                      <a:lnTo>
                        <a:pt x="557114" y="608062"/>
                      </a:lnTo>
                      <a:lnTo>
                        <a:pt x="279743" y="608062"/>
                      </a:lnTo>
                      <a:lnTo>
                        <a:pt x="279458" y="608062"/>
                      </a:lnTo>
                      <a:lnTo>
                        <a:pt x="279364" y="608062"/>
                      </a:lnTo>
                      <a:lnTo>
                        <a:pt x="279174" y="608062"/>
                      </a:lnTo>
                      <a:lnTo>
                        <a:pt x="278984" y="608062"/>
                      </a:lnTo>
                      <a:lnTo>
                        <a:pt x="278604" y="608062"/>
                      </a:lnTo>
                      <a:lnTo>
                        <a:pt x="278130" y="608062"/>
                      </a:lnTo>
                      <a:lnTo>
                        <a:pt x="277940" y="608062"/>
                      </a:lnTo>
                      <a:lnTo>
                        <a:pt x="277845" y="608062"/>
                      </a:lnTo>
                      <a:lnTo>
                        <a:pt x="277750" y="608062"/>
                      </a:lnTo>
                      <a:lnTo>
                        <a:pt x="277656" y="608062"/>
                      </a:lnTo>
                      <a:lnTo>
                        <a:pt x="277371" y="608062"/>
                      </a:lnTo>
                      <a:lnTo>
                        <a:pt x="0" y="608062"/>
                      </a:lnTo>
                      <a:lnTo>
                        <a:pt x="0" y="482224"/>
                      </a:lnTo>
                      <a:cubicBezTo>
                        <a:pt x="0" y="466305"/>
                        <a:pt x="14519" y="451049"/>
                        <a:pt x="38621" y="438920"/>
                      </a:cubicBezTo>
                      <a:cubicBezTo>
                        <a:pt x="92141" y="411724"/>
                        <a:pt x="169668" y="377706"/>
                        <a:pt x="173464" y="376569"/>
                      </a:cubicBezTo>
                      <a:cubicBezTo>
                        <a:pt x="173464" y="376474"/>
                        <a:pt x="173464" y="376474"/>
                        <a:pt x="173558" y="376474"/>
                      </a:cubicBezTo>
                      <a:cubicBezTo>
                        <a:pt x="175741" y="375716"/>
                        <a:pt x="178018" y="375337"/>
                        <a:pt x="180486" y="375337"/>
                      </a:cubicBezTo>
                      <a:cubicBezTo>
                        <a:pt x="189595" y="375337"/>
                        <a:pt x="197282" y="381117"/>
                        <a:pt x="200223" y="389172"/>
                      </a:cubicBezTo>
                      <a:cubicBezTo>
                        <a:pt x="214078" y="422432"/>
                        <a:pt x="239414" y="481655"/>
                        <a:pt x="255166" y="510272"/>
                      </a:cubicBezTo>
                      <a:lnTo>
                        <a:pt x="258962" y="430202"/>
                      </a:lnTo>
                      <a:cubicBezTo>
                        <a:pt x="258962" y="430202"/>
                        <a:pt x="235333" y="379980"/>
                        <a:pt x="232676" y="375432"/>
                      </a:cubicBezTo>
                      <a:cubicBezTo>
                        <a:pt x="226603" y="364630"/>
                        <a:pt x="232107" y="355438"/>
                        <a:pt x="243589" y="355438"/>
                      </a:cubicBezTo>
                      <a:close/>
                      <a:moveTo>
                        <a:pt x="276250" y="0"/>
                      </a:moveTo>
                      <a:cubicBezTo>
                        <a:pt x="276725" y="0"/>
                        <a:pt x="277199" y="0"/>
                        <a:pt x="277674" y="0"/>
                      </a:cubicBezTo>
                      <a:cubicBezTo>
                        <a:pt x="277769" y="0"/>
                        <a:pt x="277769" y="0"/>
                        <a:pt x="277863" y="0"/>
                      </a:cubicBezTo>
                      <a:cubicBezTo>
                        <a:pt x="277863" y="0"/>
                        <a:pt x="277863" y="0"/>
                        <a:pt x="277958" y="0"/>
                      </a:cubicBezTo>
                      <a:cubicBezTo>
                        <a:pt x="278433" y="0"/>
                        <a:pt x="278907" y="0"/>
                        <a:pt x="279382" y="0"/>
                      </a:cubicBezTo>
                      <a:cubicBezTo>
                        <a:pt x="385487" y="0"/>
                        <a:pt x="405417" y="75615"/>
                        <a:pt x="402570" y="104895"/>
                      </a:cubicBezTo>
                      <a:cubicBezTo>
                        <a:pt x="400387" y="128395"/>
                        <a:pt x="394693" y="159001"/>
                        <a:pt x="394693" y="159001"/>
                      </a:cubicBezTo>
                      <a:cubicBezTo>
                        <a:pt x="394693" y="159001"/>
                        <a:pt x="405892" y="164118"/>
                        <a:pt x="405892" y="184774"/>
                      </a:cubicBezTo>
                      <a:cubicBezTo>
                        <a:pt x="402001" y="236511"/>
                        <a:pt x="381311" y="214149"/>
                        <a:pt x="377040" y="236890"/>
                      </a:cubicBezTo>
                      <a:cubicBezTo>
                        <a:pt x="370017" y="274603"/>
                        <a:pt x="336610" y="301893"/>
                        <a:pt x="315731" y="311274"/>
                      </a:cubicBezTo>
                      <a:cubicBezTo>
                        <a:pt x="303583" y="316770"/>
                        <a:pt x="291055" y="319518"/>
                        <a:pt x="277958" y="319707"/>
                      </a:cubicBezTo>
                      <a:lnTo>
                        <a:pt x="277958" y="319802"/>
                      </a:lnTo>
                      <a:cubicBezTo>
                        <a:pt x="277863" y="319802"/>
                        <a:pt x="277863" y="319802"/>
                        <a:pt x="277863" y="319802"/>
                      </a:cubicBezTo>
                      <a:cubicBezTo>
                        <a:pt x="277769" y="319802"/>
                        <a:pt x="277769" y="319802"/>
                        <a:pt x="277674" y="319802"/>
                      </a:cubicBezTo>
                      <a:lnTo>
                        <a:pt x="277674" y="319707"/>
                      </a:lnTo>
                      <a:cubicBezTo>
                        <a:pt x="264577" y="319518"/>
                        <a:pt x="252049" y="316770"/>
                        <a:pt x="239901" y="311274"/>
                      </a:cubicBezTo>
                      <a:cubicBezTo>
                        <a:pt x="219022" y="301893"/>
                        <a:pt x="185615" y="274603"/>
                        <a:pt x="178592" y="236890"/>
                      </a:cubicBezTo>
                      <a:cubicBezTo>
                        <a:pt x="174321" y="214149"/>
                        <a:pt x="153631" y="236511"/>
                        <a:pt x="149740" y="184774"/>
                      </a:cubicBezTo>
                      <a:cubicBezTo>
                        <a:pt x="149740" y="164118"/>
                        <a:pt x="161034" y="159001"/>
                        <a:pt x="161034" y="159001"/>
                      </a:cubicBezTo>
                      <a:cubicBezTo>
                        <a:pt x="161034" y="159001"/>
                        <a:pt x="155245" y="128395"/>
                        <a:pt x="153062" y="104895"/>
                      </a:cubicBezTo>
                      <a:cubicBezTo>
                        <a:pt x="150215" y="75615"/>
                        <a:pt x="170145" y="0"/>
                        <a:pt x="2762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573" name="组合 572">
                <a:extLst>
                  <a:ext uri="{FF2B5EF4-FFF2-40B4-BE49-F238E27FC236}">
                    <a16:creationId xmlns:a16="http://schemas.microsoft.com/office/drawing/2014/main" id="{649D452A-4E94-48B1-A629-1F9DD853B86D}"/>
                  </a:ext>
                </a:extLst>
              </p:cNvPr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574" name="圆角矩形 13">
                  <a:extLst>
                    <a:ext uri="{FF2B5EF4-FFF2-40B4-BE49-F238E27FC236}">
                      <a16:creationId xmlns:a16="http://schemas.microsoft.com/office/drawing/2014/main" id="{6780001D-6431-4C2E-9B2C-3FB9B3C7FE78}"/>
                    </a:ext>
                  </a:extLst>
                </p:cNvPr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5" name="圆角矩形 13">
                  <a:extLst>
                    <a:ext uri="{FF2B5EF4-FFF2-40B4-BE49-F238E27FC236}">
                      <a16:creationId xmlns:a16="http://schemas.microsoft.com/office/drawing/2014/main" id="{B81884B4-8E0D-414F-97F0-1F907ACA7BEF}"/>
                    </a:ext>
                  </a:extLst>
                </p:cNvPr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6" name="圆角矩形 13">
                  <a:extLst>
                    <a:ext uri="{FF2B5EF4-FFF2-40B4-BE49-F238E27FC236}">
                      <a16:creationId xmlns:a16="http://schemas.microsoft.com/office/drawing/2014/main" id="{9BE01B0D-452C-44BC-A780-5E20B995EF22}"/>
                    </a:ext>
                  </a:extLst>
                </p:cNvPr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7" name="圆角矩形 13">
                  <a:extLst>
                    <a:ext uri="{FF2B5EF4-FFF2-40B4-BE49-F238E27FC236}">
                      <a16:creationId xmlns:a16="http://schemas.microsoft.com/office/drawing/2014/main" id="{464AE177-ED07-42A6-8240-F6ABF1E9B627}"/>
                    </a:ext>
                  </a:extLst>
                </p:cNvPr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FA0FD1C-0A3B-41B2-8BD0-567EE9D840AC}"/>
              </a:ext>
            </a:extLst>
          </p:cNvPr>
          <p:cNvGrpSpPr/>
          <p:nvPr/>
        </p:nvGrpSpPr>
        <p:grpSpPr>
          <a:xfrm>
            <a:off x="2373354" y="2871146"/>
            <a:ext cx="380194" cy="380158"/>
            <a:chOff x="4979129" y="5045363"/>
            <a:chExt cx="209362" cy="20934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BF91A39-460A-467B-895E-3BE4B2FEE191}"/>
                </a:ext>
              </a:extLst>
            </p:cNvPr>
            <p:cNvSpPr/>
            <p:nvPr/>
          </p:nvSpPr>
          <p:spPr>
            <a:xfrm>
              <a:off x="5001989" y="5068223"/>
              <a:ext cx="164175" cy="164176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27A2234-9F27-472B-986C-B60F12A58C59}"/>
                </a:ext>
              </a:extLst>
            </p:cNvPr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椭圆 603">
              <a:extLst>
                <a:ext uri="{FF2B5EF4-FFF2-40B4-BE49-F238E27FC236}">
                  <a16:creationId xmlns:a16="http://schemas.microsoft.com/office/drawing/2014/main" id="{43C5F93F-48D0-4552-885C-FB28B752209F}"/>
                </a:ext>
              </a:extLst>
            </p:cNvPr>
            <p:cNvSpPr/>
            <p:nvPr/>
          </p:nvSpPr>
          <p:spPr>
            <a:xfrm flipH="1">
              <a:off x="5060950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椭圆 604">
              <a:extLst>
                <a:ext uri="{FF2B5EF4-FFF2-40B4-BE49-F238E27FC236}">
                  <a16:creationId xmlns:a16="http://schemas.microsoft.com/office/drawing/2014/main" id="{3B76688A-0EF6-4A6B-9D2B-107FB5B5469D}"/>
                </a:ext>
              </a:extLst>
            </p:cNvPr>
            <p:cNvSpPr/>
            <p:nvPr/>
          </p:nvSpPr>
          <p:spPr>
            <a:xfrm flipH="1">
              <a:off x="514277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椭圆 606">
              <a:extLst>
                <a:ext uri="{FF2B5EF4-FFF2-40B4-BE49-F238E27FC236}">
                  <a16:creationId xmlns:a16="http://schemas.microsoft.com/office/drawing/2014/main" id="{7F2546E1-D9F2-4894-AF24-7C02DE7D34DD}"/>
                </a:ext>
              </a:extLst>
            </p:cNvPr>
            <p:cNvSpPr/>
            <p:nvPr/>
          </p:nvSpPr>
          <p:spPr>
            <a:xfrm flipH="1">
              <a:off x="4979129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椭圆 607">
              <a:extLst>
                <a:ext uri="{FF2B5EF4-FFF2-40B4-BE49-F238E27FC236}">
                  <a16:creationId xmlns:a16="http://schemas.microsoft.com/office/drawing/2014/main" id="{C829A8E7-A024-4A56-A524-82980AB4353F}"/>
                </a:ext>
              </a:extLst>
            </p:cNvPr>
            <p:cNvSpPr/>
            <p:nvPr/>
          </p:nvSpPr>
          <p:spPr>
            <a:xfrm flipH="1">
              <a:off x="5060950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椭圆 608">
              <a:extLst>
                <a:ext uri="{FF2B5EF4-FFF2-40B4-BE49-F238E27FC236}">
                  <a16:creationId xmlns:a16="http://schemas.microsoft.com/office/drawing/2014/main" id="{CEC1F2C5-6024-4E97-88B6-E76FF6AF6BCB}"/>
                </a:ext>
              </a:extLst>
            </p:cNvPr>
            <p:cNvSpPr/>
            <p:nvPr/>
          </p:nvSpPr>
          <p:spPr>
            <a:xfrm flipH="1">
              <a:off x="5142771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椭圆 609">
              <a:extLst>
                <a:ext uri="{FF2B5EF4-FFF2-40B4-BE49-F238E27FC236}">
                  <a16:creationId xmlns:a16="http://schemas.microsoft.com/office/drawing/2014/main" id="{49B5EAD6-7741-442A-8156-EDCA36C85559}"/>
                </a:ext>
              </a:extLst>
            </p:cNvPr>
            <p:cNvSpPr/>
            <p:nvPr/>
          </p:nvSpPr>
          <p:spPr>
            <a:xfrm flipH="1">
              <a:off x="4979129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椭圆 610">
              <a:extLst>
                <a:ext uri="{FF2B5EF4-FFF2-40B4-BE49-F238E27FC236}">
                  <a16:creationId xmlns:a16="http://schemas.microsoft.com/office/drawing/2014/main" id="{5A05864F-87FC-40CD-8CA5-B8C5FB49A917}"/>
                </a:ext>
              </a:extLst>
            </p:cNvPr>
            <p:cNvSpPr/>
            <p:nvPr/>
          </p:nvSpPr>
          <p:spPr>
            <a:xfrm flipH="1">
              <a:off x="5142771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箭头: 右 16">
            <a:extLst>
              <a:ext uri="{FF2B5EF4-FFF2-40B4-BE49-F238E27FC236}">
                <a16:creationId xmlns:a16="http://schemas.microsoft.com/office/drawing/2014/main" id="{C18997BC-8A46-4480-BDE2-8A42CE9D6E96}"/>
              </a:ext>
            </a:extLst>
          </p:cNvPr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>
            <a:extLst>
              <a:ext uri="{FF2B5EF4-FFF2-40B4-BE49-F238E27FC236}">
                <a16:creationId xmlns:a16="http://schemas.microsoft.com/office/drawing/2014/main" id="{80BFC189-8365-4FF6-91BD-F51DDDDCF48C}"/>
              </a:ext>
            </a:extLst>
          </p:cNvPr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>
            <a:extLst>
              <a:ext uri="{FF2B5EF4-FFF2-40B4-BE49-F238E27FC236}">
                <a16:creationId xmlns:a16="http://schemas.microsoft.com/office/drawing/2014/main" id="{8AD2200D-CA44-4767-84EF-C1856654B4FA}"/>
              </a:ext>
            </a:extLst>
          </p:cNvPr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icon in iSlide “Icon Library” to replace it.</a:t>
            </a:r>
            <a:endParaRPr lang="zh-CN" altLang="en-US" sz="1000" dirty="0"/>
          </a:p>
        </p:txBody>
      </p:sp>
      <p:sp>
        <p:nvSpPr>
          <p:cNvPr id="614" name="椭圆 613">
            <a:extLst>
              <a:ext uri="{FF2B5EF4-FFF2-40B4-BE49-F238E27FC236}">
                <a16:creationId xmlns:a16="http://schemas.microsoft.com/office/drawing/2014/main" id="{0EF98DBB-FD28-4F75-8C30-91D37F4F411F}"/>
              </a:ext>
            </a:extLst>
          </p:cNvPr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>
            <a:extLst>
              <a:ext uri="{FF2B5EF4-FFF2-40B4-BE49-F238E27FC236}">
                <a16:creationId xmlns:a16="http://schemas.microsoft.com/office/drawing/2014/main" id="{EEB175D3-D48A-4111-896F-C8DF596AF06D}"/>
              </a:ext>
            </a:extLst>
          </p:cNvPr>
          <p:cNvSpPr txBox="1"/>
          <p:nvPr/>
        </p:nvSpPr>
        <p:spPr>
          <a:xfrm>
            <a:off x="8429560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Done</a:t>
            </a:r>
          </a:p>
        </p:txBody>
      </p:sp>
      <p:sp>
        <p:nvSpPr>
          <p:cNvPr id="616" name="椭圆 615">
            <a:extLst>
              <a:ext uri="{FF2B5EF4-FFF2-40B4-BE49-F238E27FC236}">
                <a16:creationId xmlns:a16="http://schemas.microsoft.com/office/drawing/2014/main" id="{B2712F4C-9095-4058-8D4F-160AE7823303}"/>
              </a:ext>
            </a:extLst>
          </p:cNvPr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>
            <a:extLst>
              <a:ext uri="{FF2B5EF4-FFF2-40B4-BE49-F238E27FC236}">
                <a16:creationId xmlns:a16="http://schemas.microsoft.com/office/drawing/2014/main" id="{4D01F01E-C352-49D4-BCC6-FBC90ECFD7D4}"/>
              </a:ext>
            </a:extLst>
          </p:cNvPr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</a:rPr>
              <a:t>本页为主题使用说明页，使用时请删除本页内容。</a:t>
            </a: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619" name="组合 618">
            <a:extLst>
              <a:ext uri="{FF2B5EF4-FFF2-40B4-BE49-F238E27FC236}">
                <a16:creationId xmlns:a16="http://schemas.microsoft.com/office/drawing/2014/main" id="{90DB983C-4F86-4676-B2C2-10649C11F628}"/>
              </a:ext>
            </a:extLst>
          </p:cNvPr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620" name="矩形 619">
              <a:extLst>
                <a:ext uri="{FF2B5EF4-FFF2-40B4-BE49-F238E27FC236}">
                  <a16:creationId xmlns:a16="http://schemas.microsoft.com/office/drawing/2014/main" id="{ADA48A54-EA9C-439F-B377-6257AF619BA5}"/>
                </a:ext>
              </a:extLst>
            </p:cNvPr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621" name="矩形 620">
              <a:extLst>
                <a:ext uri="{FF2B5EF4-FFF2-40B4-BE49-F238E27FC236}">
                  <a16:creationId xmlns:a16="http://schemas.microsoft.com/office/drawing/2014/main" id="{49F09561-484E-43EA-9F8B-7A8B6E2E87B1}"/>
                </a:ext>
              </a:extLst>
            </p:cNvPr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622" name="矩形 621">
              <a:extLst>
                <a:ext uri="{FF2B5EF4-FFF2-40B4-BE49-F238E27FC236}">
                  <a16:creationId xmlns:a16="http://schemas.microsoft.com/office/drawing/2014/main" id="{6D8A46BB-FA8A-46B8-AD01-FA9B85501F3E}"/>
                </a:ext>
              </a:extLst>
            </p:cNvPr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623" name="矩形 622">
              <a:extLst>
                <a:ext uri="{FF2B5EF4-FFF2-40B4-BE49-F238E27FC236}">
                  <a16:creationId xmlns:a16="http://schemas.microsoft.com/office/drawing/2014/main" id="{A3C4E4BF-B370-4619-B624-1A71E0831E9C}"/>
                </a:ext>
              </a:extLst>
            </p:cNvPr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624" name="矩形 623">
              <a:extLst>
                <a:ext uri="{FF2B5EF4-FFF2-40B4-BE49-F238E27FC236}">
                  <a16:creationId xmlns:a16="http://schemas.microsoft.com/office/drawing/2014/main" id="{FAB3FECF-1FE5-4D97-BB54-79C9EC430CB4}"/>
                </a:ext>
              </a:extLst>
            </p:cNvPr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2601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sz="2800" b="1" dirty="0"/>
              <a:t>填充图示中的图片  </a:t>
            </a:r>
            <a:r>
              <a:rPr lang="en-US" altLang="zh-CN" sz="2800" b="1" dirty="0"/>
              <a:t>Picture Fill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Select the shape that</a:t>
            </a:r>
            <a:r>
              <a:rPr lang="zh-CN" altLang="en-US" sz="1000" dirty="0"/>
              <a:t> </a:t>
            </a:r>
            <a:r>
              <a:rPr lang="en-US" altLang="zh-CN" sz="1000" dirty="0"/>
              <a:t>need</a:t>
            </a:r>
            <a:r>
              <a:rPr lang="zh-CN" altLang="en-US" sz="1000" dirty="0"/>
              <a:t> </a:t>
            </a:r>
            <a:r>
              <a:rPr lang="en-US" altLang="zh-CN" sz="1000" dirty="0"/>
              <a:t>to</a:t>
            </a:r>
            <a:r>
              <a:rPr lang="zh-CN" altLang="en-US" sz="1000" dirty="0"/>
              <a:t> </a:t>
            </a:r>
            <a:r>
              <a:rPr lang="en-US" altLang="zh-CN" sz="1000" dirty="0"/>
              <a:t>be</a:t>
            </a:r>
            <a:r>
              <a:rPr lang="zh-CN" altLang="en-US" sz="1000" dirty="0"/>
              <a:t> </a:t>
            </a:r>
            <a:r>
              <a:rPr lang="en-US" altLang="zh-CN" sz="1000" dirty="0"/>
              <a:t>filled</a:t>
            </a:r>
            <a:r>
              <a:rPr lang="zh-CN" altLang="en-US" sz="1000" dirty="0"/>
              <a:t> </a:t>
            </a:r>
            <a:r>
              <a:rPr lang="en-US" altLang="zh-CN" sz="1000" dirty="0"/>
              <a:t>with</a:t>
            </a:r>
            <a:r>
              <a:rPr lang="zh-CN" altLang="en-US" sz="1000" dirty="0"/>
              <a:t> </a:t>
            </a:r>
            <a:r>
              <a:rPr lang="en-US" altLang="zh-CN" sz="1000" dirty="0"/>
              <a:t>picture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>
            <a:extLst>
              <a:ext uri="{FF2B5EF4-FFF2-40B4-BE49-F238E27FC236}">
                <a16:creationId xmlns:a16="http://schemas.microsoft.com/office/drawing/2014/main" id="{D544CC29-B618-4FEC-9019-507758A2C346}"/>
              </a:ext>
            </a:extLst>
          </p:cNvPr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1" name="矩形 530">
            <a:extLst>
              <a:ext uri="{FF2B5EF4-FFF2-40B4-BE49-F238E27FC236}">
                <a16:creationId xmlns:a16="http://schemas.microsoft.com/office/drawing/2014/main" id="{6981A32D-467A-4673-AE41-0197613DA6E5}"/>
              </a:ext>
            </a:extLst>
          </p:cNvPr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US" altLang="zh-CN" sz="1000" kern="0" dirty="0">
                <a:solidFill>
                  <a:srgbClr val="FFFFFF"/>
                </a:solidFill>
                <a:latin typeface="Arial"/>
                <a:ea typeface="微软雅黑"/>
              </a:rPr>
              <a:t>Picture Library</a:t>
            </a:r>
            <a:endParaRPr lang="zh-CN" altLang="en-US" sz="1000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3" name="乘号 532">
            <a:extLst>
              <a:ext uri="{FF2B5EF4-FFF2-40B4-BE49-F238E27FC236}">
                <a16:creationId xmlns:a16="http://schemas.microsoft.com/office/drawing/2014/main" id="{2DAEDA58-EF2A-40FF-A29F-F6B53347C5CF}"/>
              </a:ext>
            </a:extLst>
          </p:cNvPr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4" name="push-pin-pointing-down_8930">
            <a:extLst>
              <a:ext uri="{FF2B5EF4-FFF2-40B4-BE49-F238E27FC236}">
                <a16:creationId xmlns:a16="http://schemas.microsoft.com/office/drawing/2014/main" id="{613F05E8-ABBF-4CDF-9AF2-BC93E58A0FF2}"/>
              </a:ext>
            </a:extLst>
          </p:cNvPr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/>
                <a:ea typeface="微软雅黑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/>
              <a:ea typeface="微软雅黑"/>
            </a:endParaRPr>
          </a:p>
        </p:txBody>
      </p:sp>
      <p:cxnSp>
        <p:nvCxnSpPr>
          <p:cNvPr id="535" name="直接连接符 534">
            <a:extLst>
              <a:ext uri="{FF2B5EF4-FFF2-40B4-BE49-F238E27FC236}">
                <a16:creationId xmlns:a16="http://schemas.microsoft.com/office/drawing/2014/main" id="{B965E895-3A05-439E-920E-0D00464467EB}"/>
              </a:ext>
            </a:extLst>
          </p:cNvPr>
          <p:cNvCxnSpPr>
            <a:cxnSpLocks/>
          </p:cNvCxnSpPr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F11E68A0-3699-439D-A2B5-0F56A0C033AF}"/>
              </a:ext>
            </a:extLst>
          </p:cNvPr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532" name="矩形 531">
              <a:extLst>
                <a:ext uri="{FF2B5EF4-FFF2-40B4-BE49-F238E27FC236}">
                  <a16:creationId xmlns:a16="http://schemas.microsoft.com/office/drawing/2014/main" id="{B3571D0C-C65B-468E-B369-37EBD78D7853}"/>
                </a:ext>
              </a:extLst>
            </p:cNvPr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6" name="矩形 535">
              <a:extLst>
                <a:ext uri="{FF2B5EF4-FFF2-40B4-BE49-F238E27FC236}">
                  <a16:creationId xmlns:a16="http://schemas.microsoft.com/office/drawing/2014/main" id="{34C6448E-F878-4415-95EB-A4E7C002AA70}"/>
                </a:ext>
              </a:extLst>
            </p:cNvPr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7" name="矩形 536">
              <a:extLst>
                <a:ext uri="{FF2B5EF4-FFF2-40B4-BE49-F238E27FC236}">
                  <a16:creationId xmlns:a16="http://schemas.microsoft.com/office/drawing/2014/main" id="{954E08D0-3B42-4331-8B25-B5CD95D0EF30}"/>
                </a:ext>
              </a:extLst>
            </p:cNvPr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8" name="矩形 537">
              <a:extLst>
                <a:ext uri="{FF2B5EF4-FFF2-40B4-BE49-F238E27FC236}">
                  <a16:creationId xmlns:a16="http://schemas.microsoft.com/office/drawing/2014/main" id="{0AB04C5E-5920-4F66-B57B-BDF87B47DF29}"/>
                </a:ext>
              </a:extLst>
            </p:cNvPr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9" name="矩形 538">
              <a:extLst>
                <a:ext uri="{FF2B5EF4-FFF2-40B4-BE49-F238E27FC236}">
                  <a16:creationId xmlns:a16="http://schemas.microsoft.com/office/drawing/2014/main" id="{C20F0B39-78DD-4F4D-98AE-AF0E2488ED5C}"/>
                </a:ext>
              </a:extLst>
            </p:cNvPr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7" name="箭头: 右 16">
            <a:extLst>
              <a:ext uri="{FF2B5EF4-FFF2-40B4-BE49-F238E27FC236}">
                <a16:creationId xmlns:a16="http://schemas.microsoft.com/office/drawing/2014/main" id="{C18997BC-8A46-4480-BDE2-8A42CE9D6E96}"/>
              </a:ext>
            </a:extLst>
          </p:cNvPr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>
            <a:extLst>
              <a:ext uri="{FF2B5EF4-FFF2-40B4-BE49-F238E27FC236}">
                <a16:creationId xmlns:a16="http://schemas.microsoft.com/office/drawing/2014/main" id="{80BFC189-8365-4FF6-91BD-F51DDDDCF48C}"/>
              </a:ext>
            </a:extLst>
          </p:cNvPr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>
            <a:extLst>
              <a:ext uri="{FF2B5EF4-FFF2-40B4-BE49-F238E27FC236}">
                <a16:creationId xmlns:a16="http://schemas.microsoft.com/office/drawing/2014/main" id="{8AD2200D-CA44-4767-84EF-C1856654B4FA}"/>
              </a:ext>
            </a:extLst>
          </p:cNvPr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picture in iSlide “Picture Library” to insert it into the shape.</a:t>
            </a:r>
            <a:endParaRPr lang="zh-CN" altLang="en-US" sz="1000" dirty="0"/>
          </a:p>
        </p:txBody>
      </p:sp>
      <p:sp>
        <p:nvSpPr>
          <p:cNvPr id="614" name="椭圆 613">
            <a:extLst>
              <a:ext uri="{FF2B5EF4-FFF2-40B4-BE49-F238E27FC236}">
                <a16:creationId xmlns:a16="http://schemas.microsoft.com/office/drawing/2014/main" id="{0EF98DBB-FD28-4F75-8C30-91D37F4F411F}"/>
              </a:ext>
            </a:extLst>
          </p:cNvPr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>
            <a:extLst>
              <a:ext uri="{FF2B5EF4-FFF2-40B4-BE49-F238E27FC236}">
                <a16:creationId xmlns:a16="http://schemas.microsoft.com/office/drawing/2014/main" id="{EEB175D3-D48A-4111-896F-C8DF596AF06D}"/>
              </a:ext>
            </a:extLst>
          </p:cNvPr>
          <p:cNvSpPr txBox="1"/>
          <p:nvPr/>
        </p:nvSpPr>
        <p:spPr>
          <a:xfrm>
            <a:off x="8429560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The picture will be filled in the shape automatically while keeping height-to-width ratio the same.</a:t>
            </a:r>
            <a:endParaRPr lang="zh-CN" altLang="en-US" sz="1000" dirty="0"/>
          </a:p>
        </p:txBody>
      </p:sp>
      <p:sp>
        <p:nvSpPr>
          <p:cNvPr id="616" name="椭圆 615">
            <a:extLst>
              <a:ext uri="{FF2B5EF4-FFF2-40B4-BE49-F238E27FC236}">
                <a16:creationId xmlns:a16="http://schemas.microsoft.com/office/drawing/2014/main" id="{B2712F4C-9095-4058-8D4F-160AE7823303}"/>
              </a:ext>
            </a:extLst>
          </p:cNvPr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>
            <a:extLst>
              <a:ext uri="{FF2B5EF4-FFF2-40B4-BE49-F238E27FC236}">
                <a16:creationId xmlns:a16="http://schemas.microsoft.com/office/drawing/2014/main" id="{4D01F01E-C352-49D4-BCC6-FBC90ECFD7D4}"/>
              </a:ext>
            </a:extLst>
          </p:cNvPr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</a:rPr>
              <a:t>本页为主题使用说明页，使用时请删除本页内容。</a:t>
            </a: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02" name="Group 4">
            <a:extLst>
              <a:ext uri="{FF2B5EF4-FFF2-40B4-BE49-F238E27FC236}">
                <a16:creationId xmlns:a16="http://schemas.microsoft.com/office/drawing/2014/main" id="{7BAB53CA-2CE6-4B21-AEC7-0A596E6B54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100" y="2009760"/>
            <a:ext cx="3385944" cy="2144238"/>
            <a:chOff x="442" y="1130"/>
            <a:chExt cx="4123" cy="2611"/>
          </a:xfrm>
        </p:grpSpPr>
        <p:sp>
          <p:nvSpPr>
            <p:cNvPr id="217" name="Freeform 5">
              <a:extLst>
                <a:ext uri="{FF2B5EF4-FFF2-40B4-BE49-F238E27FC236}">
                  <a16:creationId xmlns:a16="http://schemas.microsoft.com/office/drawing/2014/main" id="{663AB67E-B93F-4A9B-92EE-58D0E2D2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">
              <a:extLst>
                <a:ext uri="{FF2B5EF4-FFF2-40B4-BE49-F238E27FC236}">
                  <a16:creationId xmlns:a16="http://schemas.microsoft.com/office/drawing/2014/main" id="{C64C7F5E-AB12-44B8-A2CA-2038D58A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Rectangle 7">
              <a:extLst>
                <a:ext uri="{FF2B5EF4-FFF2-40B4-BE49-F238E27FC236}">
                  <a16:creationId xmlns:a16="http://schemas.microsoft.com/office/drawing/2014/main" id="{220BD6B8-8427-4C26-A2B9-440CE442B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Rectangle 8">
              <a:extLst>
                <a:ext uri="{FF2B5EF4-FFF2-40B4-BE49-F238E27FC236}">
                  <a16:creationId xmlns:a16="http://schemas.microsoft.com/office/drawing/2014/main" id="{8FA2B56D-8274-4816-B514-A73396232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Rectangle 9">
              <a:extLst>
                <a:ext uri="{FF2B5EF4-FFF2-40B4-BE49-F238E27FC236}">
                  <a16:creationId xmlns:a16="http://schemas.microsoft.com/office/drawing/2014/main" id="{1487F237-5DF3-4A3C-8B5A-8ABDD7816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Rectangle 10">
              <a:extLst>
                <a:ext uri="{FF2B5EF4-FFF2-40B4-BE49-F238E27FC236}">
                  <a16:creationId xmlns:a16="http://schemas.microsoft.com/office/drawing/2014/main" id="{2310BB76-95C6-4249-AED3-AE6203897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Rectangle 11">
              <a:extLst>
                <a:ext uri="{FF2B5EF4-FFF2-40B4-BE49-F238E27FC236}">
                  <a16:creationId xmlns:a16="http://schemas.microsoft.com/office/drawing/2014/main" id="{66FF99B7-8257-4C10-BB2B-14C796787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Rectangle 12">
              <a:extLst>
                <a:ext uri="{FF2B5EF4-FFF2-40B4-BE49-F238E27FC236}">
                  <a16:creationId xmlns:a16="http://schemas.microsoft.com/office/drawing/2014/main" id="{FE044FBD-1A1E-43DA-ADDB-A32A1701B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Rectangle 13">
              <a:extLst>
                <a:ext uri="{FF2B5EF4-FFF2-40B4-BE49-F238E27FC236}">
                  <a16:creationId xmlns:a16="http://schemas.microsoft.com/office/drawing/2014/main" id="{59B8E2D7-56D0-4CDC-8012-FBCDEA8BD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4">
              <a:extLst>
                <a:ext uri="{FF2B5EF4-FFF2-40B4-BE49-F238E27FC236}">
                  <a16:creationId xmlns:a16="http://schemas.microsoft.com/office/drawing/2014/main" id="{194625DD-9908-4950-B5FE-F7742FCDE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">
              <a:extLst>
                <a:ext uri="{FF2B5EF4-FFF2-40B4-BE49-F238E27FC236}">
                  <a16:creationId xmlns:a16="http://schemas.microsoft.com/office/drawing/2014/main" id="{6D5D9AA3-4FFA-4288-9335-5DCA5945E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6">
              <a:extLst>
                <a:ext uri="{FF2B5EF4-FFF2-40B4-BE49-F238E27FC236}">
                  <a16:creationId xmlns:a16="http://schemas.microsoft.com/office/drawing/2014/main" id="{E990C791-CEC5-49C1-B87F-9D5BCE7AB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17">
              <a:extLst>
                <a:ext uri="{FF2B5EF4-FFF2-40B4-BE49-F238E27FC236}">
                  <a16:creationId xmlns:a16="http://schemas.microsoft.com/office/drawing/2014/main" id="{6B976D12-057F-4F8B-BE8A-C2BDD8F7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18">
              <a:extLst>
                <a:ext uri="{FF2B5EF4-FFF2-40B4-BE49-F238E27FC236}">
                  <a16:creationId xmlns:a16="http://schemas.microsoft.com/office/drawing/2014/main" id="{02B68954-1C30-4237-AFAE-42A4B3439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Rectangle 19">
              <a:extLst>
                <a:ext uri="{FF2B5EF4-FFF2-40B4-BE49-F238E27FC236}">
                  <a16:creationId xmlns:a16="http://schemas.microsoft.com/office/drawing/2014/main" id="{9AEF6CA1-B76C-4E7D-97B1-E64E95E3F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20">
              <a:extLst>
                <a:ext uri="{FF2B5EF4-FFF2-40B4-BE49-F238E27FC236}">
                  <a16:creationId xmlns:a16="http://schemas.microsoft.com/office/drawing/2014/main" id="{FEB04C3B-E090-4F8E-9FD8-C09BE82F7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21">
              <a:extLst>
                <a:ext uri="{FF2B5EF4-FFF2-40B4-BE49-F238E27FC236}">
                  <a16:creationId xmlns:a16="http://schemas.microsoft.com/office/drawing/2014/main" id="{F7505594-0B5C-4570-B61E-5423971C8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22">
              <a:extLst>
                <a:ext uri="{FF2B5EF4-FFF2-40B4-BE49-F238E27FC236}">
                  <a16:creationId xmlns:a16="http://schemas.microsoft.com/office/drawing/2014/main" id="{5DC06A08-16DA-4970-B1B7-EC867C010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23">
              <a:extLst>
                <a:ext uri="{FF2B5EF4-FFF2-40B4-BE49-F238E27FC236}">
                  <a16:creationId xmlns:a16="http://schemas.microsoft.com/office/drawing/2014/main" id="{456779F5-4CE4-414F-B037-BDEA5A31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223F8D8A-0968-4229-B2FE-9B61900506EF}"/>
              </a:ext>
            </a:extLst>
          </p:cNvPr>
          <p:cNvGrpSpPr/>
          <p:nvPr/>
        </p:nvGrpSpPr>
        <p:grpSpPr>
          <a:xfrm>
            <a:off x="1657082" y="2901309"/>
            <a:ext cx="1925728" cy="945441"/>
            <a:chOff x="2500753" y="4459347"/>
            <a:chExt cx="1037259" cy="509245"/>
          </a:xfrm>
        </p:grpSpPr>
        <p:sp>
          <p:nvSpPr>
            <p:cNvPr id="145" name="圆角矩形 13">
              <a:extLst>
                <a:ext uri="{FF2B5EF4-FFF2-40B4-BE49-F238E27FC236}">
                  <a16:creationId xmlns:a16="http://schemas.microsoft.com/office/drawing/2014/main" id="{849436BE-537E-4068-A524-D88A61BAF430}"/>
                </a:ext>
              </a:extLst>
            </p:cNvPr>
            <p:cNvSpPr/>
            <p:nvPr/>
          </p:nvSpPr>
          <p:spPr>
            <a:xfrm>
              <a:off x="2858479" y="4607362"/>
              <a:ext cx="321807" cy="209620"/>
            </a:xfrm>
            <a:prstGeom prst="roundRect">
              <a:avLst>
                <a:gd name="adj" fmla="val 13146"/>
              </a:avLst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 defTabSz="913765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6" name="圆角矩形 13">
              <a:extLst>
                <a:ext uri="{FF2B5EF4-FFF2-40B4-BE49-F238E27FC236}">
                  <a16:creationId xmlns:a16="http://schemas.microsoft.com/office/drawing/2014/main" id="{81513953-70B2-48A8-A3EE-F35E79F3EA1A}"/>
                </a:ext>
              </a:extLst>
            </p:cNvPr>
            <p:cNvSpPr/>
            <p:nvPr/>
          </p:nvSpPr>
          <p:spPr>
            <a:xfrm>
              <a:off x="2500753" y="4459347"/>
              <a:ext cx="1037259" cy="90268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47" name="圆角矩形 13">
              <a:extLst>
                <a:ext uri="{FF2B5EF4-FFF2-40B4-BE49-F238E27FC236}">
                  <a16:creationId xmlns:a16="http://schemas.microsoft.com/office/drawing/2014/main" id="{B2F0769A-074B-4509-8A83-A3B68F1DDF8C}"/>
                </a:ext>
              </a:extLst>
            </p:cNvPr>
            <p:cNvSpPr/>
            <p:nvPr/>
          </p:nvSpPr>
          <p:spPr>
            <a:xfrm>
              <a:off x="2500753" y="4874729"/>
              <a:ext cx="1037259" cy="93863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48" name="圆角矩形 13">
              <a:extLst>
                <a:ext uri="{FF2B5EF4-FFF2-40B4-BE49-F238E27FC236}">
                  <a16:creationId xmlns:a16="http://schemas.microsoft.com/office/drawing/2014/main" id="{39E0EA4B-DC96-437B-B781-3E87770D033B}"/>
                </a:ext>
              </a:extLst>
            </p:cNvPr>
            <p:cNvSpPr/>
            <p:nvPr/>
          </p:nvSpPr>
          <p:spPr>
            <a:xfrm flipV="1">
              <a:off x="2510491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49" name="圆角矩形 13">
              <a:extLst>
                <a:ext uri="{FF2B5EF4-FFF2-40B4-BE49-F238E27FC236}">
                  <a16:creationId xmlns:a16="http://schemas.microsoft.com/office/drawing/2014/main" id="{B1EC389E-AF74-4DD3-B73A-D61B60C4A20A}"/>
                </a:ext>
              </a:extLst>
            </p:cNvPr>
            <p:cNvSpPr/>
            <p:nvPr/>
          </p:nvSpPr>
          <p:spPr>
            <a:xfrm flipV="1">
              <a:off x="2510490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50" name="圆角矩形 13">
              <a:extLst>
                <a:ext uri="{FF2B5EF4-FFF2-40B4-BE49-F238E27FC236}">
                  <a16:creationId xmlns:a16="http://schemas.microsoft.com/office/drawing/2014/main" id="{E27FE8F4-4B6A-43B0-951C-14B0F45CEACE}"/>
                </a:ext>
              </a:extLst>
            </p:cNvPr>
            <p:cNvSpPr/>
            <p:nvPr/>
          </p:nvSpPr>
          <p:spPr>
            <a:xfrm flipV="1">
              <a:off x="2510491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51" name="圆角矩形 13">
              <a:extLst>
                <a:ext uri="{FF2B5EF4-FFF2-40B4-BE49-F238E27FC236}">
                  <a16:creationId xmlns:a16="http://schemas.microsoft.com/office/drawing/2014/main" id="{4122DC90-CE9D-4F97-9410-2720031E9F0B}"/>
                </a:ext>
              </a:extLst>
            </p:cNvPr>
            <p:cNvSpPr/>
            <p:nvPr/>
          </p:nvSpPr>
          <p:spPr>
            <a:xfrm flipV="1">
              <a:off x="2507377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52" name="圆角矩形 13">
              <a:extLst>
                <a:ext uri="{FF2B5EF4-FFF2-40B4-BE49-F238E27FC236}">
                  <a16:creationId xmlns:a16="http://schemas.microsoft.com/office/drawing/2014/main" id="{4E83F853-49C9-4D20-BAC9-54711F2DDCB7}"/>
                </a:ext>
              </a:extLst>
            </p:cNvPr>
            <p:cNvSpPr/>
            <p:nvPr/>
          </p:nvSpPr>
          <p:spPr>
            <a:xfrm flipV="1">
              <a:off x="3272597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53" name="圆角矩形 13">
              <a:extLst>
                <a:ext uri="{FF2B5EF4-FFF2-40B4-BE49-F238E27FC236}">
                  <a16:creationId xmlns:a16="http://schemas.microsoft.com/office/drawing/2014/main" id="{B213D3D0-2CB6-4F44-ADA8-79C62AD27DA5}"/>
                </a:ext>
              </a:extLst>
            </p:cNvPr>
            <p:cNvSpPr/>
            <p:nvPr/>
          </p:nvSpPr>
          <p:spPr>
            <a:xfrm flipV="1">
              <a:off x="3272596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54" name="圆角矩形 13">
              <a:extLst>
                <a:ext uri="{FF2B5EF4-FFF2-40B4-BE49-F238E27FC236}">
                  <a16:creationId xmlns:a16="http://schemas.microsoft.com/office/drawing/2014/main" id="{3388A7F4-9A03-458D-B81F-D0A66AD00DEC}"/>
                </a:ext>
              </a:extLst>
            </p:cNvPr>
            <p:cNvSpPr/>
            <p:nvPr/>
          </p:nvSpPr>
          <p:spPr>
            <a:xfrm flipV="1">
              <a:off x="3272597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55" name="圆角矩形 13">
              <a:extLst>
                <a:ext uri="{FF2B5EF4-FFF2-40B4-BE49-F238E27FC236}">
                  <a16:creationId xmlns:a16="http://schemas.microsoft.com/office/drawing/2014/main" id="{B9675173-E392-4F0C-8ECB-FCB0F920DFCD}"/>
                </a:ext>
              </a:extLst>
            </p:cNvPr>
            <p:cNvSpPr/>
            <p:nvPr/>
          </p:nvSpPr>
          <p:spPr>
            <a:xfrm flipV="1">
              <a:off x="3269483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57F58FAB-4EC3-4D03-BB1E-26F48BCF25B1}"/>
              </a:ext>
            </a:extLst>
          </p:cNvPr>
          <p:cNvGrpSpPr/>
          <p:nvPr/>
        </p:nvGrpSpPr>
        <p:grpSpPr>
          <a:xfrm>
            <a:off x="2274141" y="3128866"/>
            <a:ext cx="688712" cy="469610"/>
            <a:chOff x="4979129" y="5045363"/>
            <a:chExt cx="379254" cy="258602"/>
          </a:xfrm>
        </p:grpSpPr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4E5B590F-4B27-4288-870D-AFD66FEEB46A}"/>
                </a:ext>
              </a:extLst>
            </p:cNvPr>
            <p:cNvSpPr/>
            <p:nvPr/>
          </p:nvSpPr>
          <p:spPr>
            <a:xfrm>
              <a:off x="5001992" y="5068224"/>
              <a:ext cx="332066" cy="21745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73A248AC-0B9D-4A03-905A-776C394C05DC}"/>
                </a:ext>
              </a:extLst>
            </p:cNvPr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0F68D553-A7A0-42DD-9240-4ABD3A1FE07E}"/>
                </a:ext>
              </a:extLst>
            </p:cNvPr>
            <p:cNvSpPr/>
            <p:nvPr/>
          </p:nvSpPr>
          <p:spPr>
            <a:xfrm flipH="1">
              <a:off x="5145895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814098C8-F8F6-4EAA-8A17-3B73CA6F0561}"/>
                </a:ext>
              </a:extLst>
            </p:cNvPr>
            <p:cNvSpPr/>
            <p:nvPr/>
          </p:nvSpPr>
          <p:spPr>
            <a:xfrm flipH="1">
              <a:off x="531266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3F63D9D2-FE32-49EA-8C27-D6E705B09FBA}"/>
                </a:ext>
              </a:extLst>
            </p:cNvPr>
            <p:cNvSpPr/>
            <p:nvPr/>
          </p:nvSpPr>
          <p:spPr>
            <a:xfrm flipH="1">
              <a:off x="4979129" y="5258244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8B8140ED-A386-46BD-A31F-471F6B5921C9}"/>
                </a:ext>
              </a:extLst>
            </p:cNvPr>
            <p:cNvSpPr/>
            <p:nvPr/>
          </p:nvSpPr>
          <p:spPr>
            <a:xfrm flipH="1">
              <a:off x="5145896" y="5258244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9650B780-9006-46AA-9E15-C82EB5841BB8}"/>
                </a:ext>
              </a:extLst>
            </p:cNvPr>
            <p:cNvSpPr/>
            <p:nvPr/>
          </p:nvSpPr>
          <p:spPr>
            <a:xfrm flipH="1">
              <a:off x="5312663" y="52582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5B99B48D-E574-4C4D-9014-1F26F5FFE484}"/>
                </a:ext>
              </a:extLst>
            </p:cNvPr>
            <p:cNvSpPr/>
            <p:nvPr/>
          </p:nvSpPr>
          <p:spPr>
            <a:xfrm flipH="1">
              <a:off x="4979129" y="5155670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99C2F54E-D148-4571-BB0D-95399358500D}"/>
                </a:ext>
              </a:extLst>
            </p:cNvPr>
            <p:cNvSpPr/>
            <p:nvPr/>
          </p:nvSpPr>
          <p:spPr>
            <a:xfrm flipH="1">
              <a:off x="5310430" y="5155670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BAD2A8F7-3EBB-47F2-8B71-06B632BC8A12}"/>
              </a:ext>
            </a:extLst>
          </p:cNvPr>
          <p:cNvGrpSpPr/>
          <p:nvPr/>
        </p:nvGrpSpPr>
        <p:grpSpPr>
          <a:xfrm>
            <a:off x="4838054" y="2829288"/>
            <a:ext cx="2514806" cy="1641495"/>
            <a:chOff x="4809084" y="2830013"/>
            <a:chExt cx="2536144" cy="1641495"/>
          </a:xfr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172" name="矩形: 圆角 214">
              <a:extLst>
                <a:ext uri="{FF2B5EF4-FFF2-40B4-BE49-F238E27FC236}">
                  <a16:creationId xmlns:a16="http://schemas.microsoft.com/office/drawing/2014/main" id="{7C14E4EA-C569-4C80-9A98-14145BA8DE1E}"/>
                </a:ext>
              </a:extLst>
            </p:cNvPr>
            <p:cNvSpPr/>
            <p:nvPr/>
          </p:nvSpPr>
          <p:spPr>
            <a:xfrm>
              <a:off x="6099682" y="2830013"/>
              <a:ext cx="1245546" cy="769187"/>
            </a:xfrm>
            <a:prstGeom prst="roundRect">
              <a:avLst>
                <a:gd name="adj" fmla="val 0"/>
              </a:avLst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3" name="矩形: 圆角 220">
              <a:extLst>
                <a:ext uri="{FF2B5EF4-FFF2-40B4-BE49-F238E27FC236}">
                  <a16:creationId xmlns:a16="http://schemas.microsoft.com/office/drawing/2014/main" id="{DA8C2CCC-4E6B-48A2-B973-98D9D84F3256}"/>
                </a:ext>
              </a:extLst>
            </p:cNvPr>
            <p:cNvSpPr/>
            <p:nvPr/>
          </p:nvSpPr>
          <p:spPr>
            <a:xfrm>
              <a:off x="4809084" y="2832340"/>
              <a:ext cx="1245546" cy="77074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4" name="矩形: 圆角 214">
              <a:extLst>
                <a:ext uri="{FF2B5EF4-FFF2-40B4-BE49-F238E27FC236}">
                  <a16:creationId xmlns:a16="http://schemas.microsoft.com/office/drawing/2014/main" id="{334ED5A5-423C-4986-A5FB-D430CE3EBA00}"/>
                </a:ext>
              </a:extLst>
            </p:cNvPr>
            <p:cNvSpPr/>
            <p:nvPr/>
          </p:nvSpPr>
          <p:spPr>
            <a:xfrm>
              <a:off x="6099682" y="3698435"/>
              <a:ext cx="1245546" cy="769187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5" name="矩形: 圆角 220">
              <a:extLst>
                <a:ext uri="{FF2B5EF4-FFF2-40B4-BE49-F238E27FC236}">
                  <a16:creationId xmlns:a16="http://schemas.microsoft.com/office/drawing/2014/main" id="{1FBDB71B-CEF6-4BF0-B060-3BDF0766C9EA}"/>
                </a:ext>
              </a:extLst>
            </p:cNvPr>
            <p:cNvSpPr/>
            <p:nvPr/>
          </p:nvSpPr>
          <p:spPr>
            <a:xfrm>
              <a:off x="4809084" y="3700762"/>
              <a:ext cx="1245546" cy="77074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57" name="Group 4">
            <a:extLst>
              <a:ext uri="{FF2B5EF4-FFF2-40B4-BE49-F238E27FC236}">
                <a16:creationId xmlns:a16="http://schemas.microsoft.com/office/drawing/2014/main" id="{5D99EDE5-5665-4402-BBED-F200EB0B04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32956" y="2009760"/>
            <a:ext cx="3385944" cy="2144238"/>
            <a:chOff x="442" y="1130"/>
            <a:chExt cx="4123" cy="2611"/>
          </a:xfrm>
        </p:grpSpPr>
        <p:sp>
          <p:nvSpPr>
            <p:cNvPr id="280" name="Freeform 5">
              <a:extLst>
                <a:ext uri="{FF2B5EF4-FFF2-40B4-BE49-F238E27FC236}">
                  <a16:creationId xmlns:a16="http://schemas.microsoft.com/office/drawing/2014/main" id="{6F073218-B0F8-45B9-B973-291A14130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6">
              <a:extLst>
                <a:ext uri="{FF2B5EF4-FFF2-40B4-BE49-F238E27FC236}">
                  <a16:creationId xmlns:a16="http://schemas.microsoft.com/office/drawing/2014/main" id="{D17E6052-019D-42A8-A670-0A4424305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Rectangle 7">
              <a:extLst>
                <a:ext uri="{FF2B5EF4-FFF2-40B4-BE49-F238E27FC236}">
                  <a16:creationId xmlns:a16="http://schemas.microsoft.com/office/drawing/2014/main" id="{C23CBD80-5DED-4D66-92C3-0AE094F8A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Rectangle 8">
              <a:extLst>
                <a:ext uri="{FF2B5EF4-FFF2-40B4-BE49-F238E27FC236}">
                  <a16:creationId xmlns:a16="http://schemas.microsoft.com/office/drawing/2014/main" id="{75708DB0-A6E5-4916-84A4-9D09F625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Rectangle 9">
              <a:extLst>
                <a:ext uri="{FF2B5EF4-FFF2-40B4-BE49-F238E27FC236}">
                  <a16:creationId xmlns:a16="http://schemas.microsoft.com/office/drawing/2014/main" id="{959B0638-E82F-461D-B9E0-EE580A7C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Rectangle 10">
              <a:extLst>
                <a:ext uri="{FF2B5EF4-FFF2-40B4-BE49-F238E27FC236}">
                  <a16:creationId xmlns:a16="http://schemas.microsoft.com/office/drawing/2014/main" id="{84928E87-6D83-4B26-8582-A3F8CD551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Rectangle 11">
              <a:extLst>
                <a:ext uri="{FF2B5EF4-FFF2-40B4-BE49-F238E27FC236}">
                  <a16:creationId xmlns:a16="http://schemas.microsoft.com/office/drawing/2014/main" id="{C2FB9B08-124C-49C0-BD2C-65B1B9221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Rectangle 12">
              <a:extLst>
                <a:ext uri="{FF2B5EF4-FFF2-40B4-BE49-F238E27FC236}">
                  <a16:creationId xmlns:a16="http://schemas.microsoft.com/office/drawing/2014/main" id="{05886495-E147-46C3-9263-810A692B8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Rectangle 13">
              <a:extLst>
                <a:ext uri="{FF2B5EF4-FFF2-40B4-BE49-F238E27FC236}">
                  <a16:creationId xmlns:a16="http://schemas.microsoft.com/office/drawing/2014/main" id="{5BD3562E-BE44-4331-BA0B-2BD97D94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14">
              <a:extLst>
                <a:ext uri="{FF2B5EF4-FFF2-40B4-BE49-F238E27FC236}">
                  <a16:creationId xmlns:a16="http://schemas.microsoft.com/office/drawing/2014/main" id="{9228A63F-DD82-4252-8206-9F1487F0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15">
              <a:extLst>
                <a:ext uri="{FF2B5EF4-FFF2-40B4-BE49-F238E27FC236}">
                  <a16:creationId xmlns:a16="http://schemas.microsoft.com/office/drawing/2014/main" id="{B0888EF7-9A67-407F-8019-55106DDE5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16">
              <a:extLst>
                <a:ext uri="{FF2B5EF4-FFF2-40B4-BE49-F238E27FC236}">
                  <a16:creationId xmlns:a16="http://schemas.microsoft.com/office/drawing/2014/main" id="{54F1C281-1007-4485-95A3-9EBD0832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Freeform 17">
              <a:extLst>
                <a:ext uri="{FF2B5EF4-FFF2-40B4-BE49-F238E27FC236}">
                  <a16:creationId xmlns:a16="http://schemas.microsoft.com/office/drawing/2014/main" id="{F49FB17B-C2BA-4E54-8940-6C96D778C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Freeform 18">
              <a:extLst>
                <a:ext uri="{FF2B5EF4-FFF2-40B4-BE49-F238E27FC236}">
                  <a16:creationId xmlns:a16="http://schemas.microsoft.com/office/drawing/2014/main" id="{5869D22B-EAFC-4262-BDC0-F899AC99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Rectangle 19">
              <a:extLst>
                <a:ext uri="{FF2B5EF4-FFF2-40B4-BE49-F238E27FC236}">
                  <a16:creationId xmlns:a16="http://schemas.microsoft.com/office/drawing/2014/main" id="{284CDF8C-AD81-436A-A41D-6F1B4060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20">
              <a:extLst>
                <a:ext uri="{FF2B5EF4-FFF2-40B4-BE49-F238E27FC236}">
                  <a16:creationId xmlns:a16="http://schemas.microsoft.com/office/drawing/2014/main" id="{3AA9633E-7139-4C56-8A41-3EF65253A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Freeform 21">
              <a:extLst>
                <a:ext uri="{FF2B5EF4-FFF2-40B4-BE49-F238E27FC236}">
                  <a16:creationId xmlns:a16="http://schemas.microsoft.com/office/drawing/2014/main" id="{4F02D331-FEEB-42DE-8D84-CF4DD863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22">
              <a:extLst>
                <a:ext uri="{FF2B5EF4-FFF2-40B4-BE49-F238E27FC236}">
                  <a16:creationId xmlns:a16="http://schemas.microsoft.com/office/drawing/2014/main" id="{20BB9D68-E92F-4F7B-9BE5-D372EEE33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23">
              <a:extLst>
                <a:ext uri="{FF2B5EF4-FFF2-40B4-BE49-F238E27FC236}">
                  <a16:creationId xmlns:a16="http://schemas.microsoft.com/office/drawing/2014/main" id="{9442FBA8-0559-474B-813E-FFE85177B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8" name="组合 257">
            <a:extLst>
              <a:ext uri="{FF2B5EF4-FFF2-40B4-BE49-F238E27FC236}">
                <a16:creationId xmlns:a16="http://schemas.microsoft.com/office/drawing/2014/main" id="{12F3709B-7144-4A35-8495-F9DC9A56CCA9}"/>
              </a:ext>
            </a:extLst>
          </p:cNvPr>
          <p:cNvGrpSpPr/>
          <p:nvPr/>
        </p:nvGrpSpPr>
        <p:grpSpPr>
          <a:xfrm>
            <a:off x="9116938" y="2901309"/>
            <a:ext cx="1925728" cy="945441"/>
            <a:chOff x="2500753" y="4459347"/>
            <a:chExt cx="1037259" cy="509245"/>
          </a:xfrm>
        </p:grpSpPr>
        <p:sp>
          <p:nvSpPr>
            <p:cNvPr id="269" name="圆角矩形 13">
              <a:extLst>
                <a:ext uri="{FF2B5EF4-FFF2-40B4-BE49-F238E27FC236}">
                  <a16:creationId xmlns:a16="http://schemas.microsoft.com/office/drawing/2014/main" id="{DFC50B86-7A86-40E2-89B7-607E5C30BCE1}"/>
                </a:ext>
              </a:extLst>
            </p:cNvPr>
            <p:cNvSpPr/>
            <p:nvPr/>
          </p:nvSpPr>
          <p:spPr>
            <a:xfrm>
              <a:off x="2858479" y="4607362"/>
              <a:ext cx="321807" cy="209620"/>
            </a:xfrm>
            <a:prstGeom prst="roundRect">
              <a:avLst>
                <a:gd name="adj" fmla="val 13146"/>
              </a:avLst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prstDash val="solid"/>
              <a:miter lim="800000"/>
              <a:headEnd/>
              <a:tailEnd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defTabSz="914377"/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270" name="圆角矩形 13">
              <a:extLst>
                <a:ext uri="{FF2B5EF4-FFF2-40B4-BE49-F238E27FC236}">
                  <a16:creationId xmlns:a16="http://schemas.microsoft.com/office/drawing/2014/main" id="{EFE5C7B6-B4C5-40D3-AF95-621D61C9E20C}"/>
                </a:ext>
              </a:extLst>
            </p:cNvPr>
            <p:cNvSpPr/>
            <p:nvPr/>
          </p:nvSpPr>
          <p:spPr>
            <a:xfrm>
              <a:off x="2500753" y="4459347"/>
              <a:ext cx="1037259" cy="90268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1" name="圆角矩形 13">
              <a:extLst>
                <a:ext uri="{FF2B5EF4-FFF2-40B4-BE49-F238E27FC236}">
                  <a16:creationId xmlns:a16="http://schemas.microsoft.com/office/drawing/2014/main" id="{9BED3B69-FFEE-4099-AD37-7E491CABCF9A}"/>
                </a:ext>
              </a:extLst>
            </p:cNvPr>
            <p:cNvSpPr/>
            <p:nvPr/>
          </p:nvSpPr>
          <p:spPr>
            <a:xfrm>
              <a:off x="2500753" y="4874729"/>
              <a:ext cx="1037259" cy="93863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2" name="圆角矩形 13">
              <a:extLst>
                <a:ext uri="{FF2B5EF4-FFF2-40B4-BE49-F238E27FC236}">
                  <a16:creationId xmlns:a16="http://schemas.microsoft.com/office/drawing/2014/main" id="{20628E42-2348-4C5A-8F7F-2916329DD59D}"/>
                </a:ext>
              </a:extLst>
            </p:cNvPr>
            <p:cNvSpPr/>
            <p:nvPr/>
          </p:nvSpPr>
          <p:spPr>
            <a:xfrm flipV="1">
              <a:off x="2510491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3" name="圆角矩形 13">
              <a:extLst>
                <a:ext uri="{FF2B5EF4-FFF2-40B4-BE49-F238E27FC236}">
                  <a16:creationId xmlns:a16="http://schemas.microsoft.com/office/drawing/2014/main" id="{AB519081-8A1A-46F4-AC11-1210196C787F}"/>
                </a:ext>
              </a:extLst>
            </p:cNvPr>
            <p:cNvSpPr/>
            <p:nvPr/>
          </p:nvSpPr>
          <p:spPr>
            <a:xfrm flipV="1">
              <a:off x="2510490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4" name="圆角矩形 13">
              <a:extLst>
                <a:ext uri="{FF2B5EF4-FFF2-40B4-BE49-F238E27FC236}">
                  <a16:creationId xmlns:a16="http://schemas.microsoft.com/office/drawing/2014/main" id="{DF1F84DA-2293-4CD3-872B-5672F6A8B96E}"/>
                </a:ext>
              </a:extLst>
            </p:cNvPr>
            <p:cNvSpPr/>
            <p:nvPr/>
          </p:nvSpPr>
          <p:spPr>
            <a:xfrm flipV="1">
              <a:off x="2510491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5" name="圆角矩形 13">
              <a:extLst>
                <a:ext uri="{FF2B5EF4-FFF2-40B4-BE49-F238E27FC236}">
                  <a16:creationId xmlns:a16="http://schemas.microsoft.com/office/drawing/2014/main" id="{653894EC-0520-4549-928F-FCB3D7C85927}"/>
                </a:ext>
              </a:extLst>
            </p:cNvPr>
            <p:cNvSpPr/>
            <p:nvPr/>
          </p:nvSpPr>
          <p:spPr>
            <a:xfrm flipV="1">
              <a:off x="2507377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6" name="圆角矩形 13">
              <a:extLst>
                <a:ext uri="{FF2B5EF4-FFF2-40B4-BE49-F238E27FC236}">
                  <a16:creationId xmlns:a16="http://schemas.microsoft.com/office/drawing/2014/main" id="{9272F1A9-D4FD-4426-AD24-92E4FAF0AFC5}"/>
                </a:ext>
              </a:extLst>
            </p:cNvPr>
            <p:cNvSpPr/>
            <p:nvPr/>
          </p:nvSpPr>
          <p:spPr>
            <a:xfrm flipV="1">
              <a:off x="3272597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7" name="圆角矩形 13">
              <a:extLst>
                <a:ext uri="{FF2B5EF4-FFF2-40B4-BE49-F238E27FC236}">
                  <a16:creationId xmlns:a16="http://schemas.microsoft.com/office/drawing/2014/main" id="{1FAEA06F-DE0C-4186-974C-3C476B64E534}"/>
                </a:ext>
              </a:extLst>
            </p:cNvPr>
            <p:cNvSpPr/>
            <p:nvPr/>
          </p:nvSpPr>
          <p:spPr>
            <a:xfrm flipV="1">
              <a:off x="3272596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8" name="圆角矩形 13">
              <a:extLst>
                <a:ext uri="{FF2B5EF4-FFF2-40B4-BE49-F238E27FC236}">
                  <a16:creationId xmlns:a16="http://schemas.microsoft.com/office/drawing/2014/main" id="{3616EAA9-E3A1-4402-9609-0D6DB16CD471}"/>
                </a:ext>
              </a:extLst>
            </p:cNvPr>
            <p:cNvSpPr/>
            <p:nvPr/>
          </p:nvSpPr>
          <p:spPr>
            <a:xfrm flipV="1">
              <a:off x="3272597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9" name="圆角矩形 13">
              <a:extLst>
                <a:ext uri="{FF2B5EF4-FFF2-40B4-BE49-F238E27FC236}">
                  <a16:creationId xmlns:a16="http://schemas.microsoft.com/office/drawing/2014/main" id="{52CDB398-4ACB-42F4-962C-1AA5DD4A91A7}"/>
                </a:ext>
              </a:extLst>
            </p:cNvPr>
            <p:cNvSpPr/>
            <p:nvPr/>
          </p:nvSpPr>
          <p:spPr>
            <a:xfrm flipV="1">
              <a:off x="3269483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99" name="矩形: 圆角 222">
            <a:extLst>
              <a:ext uri="{FF2B5EF4-FFF2-40B4-BE49-F238E27FC236}">
                <a16:creationId xmlns:a16="http://schemas.microsoft.com/office/drawing/2014/main" id="{0A12A380-0BE1-43C8-A4C8-77A088F1AFCB}"/>
              </a:ext>
            </a:extLst>
          </p:cNvPr>
          <p:cNvSpPr/>
          <p:nvPr/>
        </p:nvSpPr>
        <p:spPr>
          <a:xfrm>
            <a:off x="6107764" y="2831615"/>
            <a:ext cx="1245546" cy="770746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CC4A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618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sz="2800" b="1" dirty="0"/>
              <a:t>更改图示中的插图  </a:t>
            </a:r>
            <a:r>
              <a:rPr lang="en-US" altLang="zh-CN" sz="2800" b="1" dirty="0"/>
              <a:t>Replace Vectors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Ungroup the elements in the diagram and select the vector that need to be replaced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>
            <a:extLst>
              <a:ext uri="{FF2B5EF4-FFF2-40B4-BE49-F238E27FC236}">
                <a16:creationId xmlns:a16="http://schemas.microsoft.com/office/drawing/2014/main" id="{D544CC29-B618-4FEC-9019-507758A2C346}"/>
              </a:ext>
            </a:extLst>
          </p:cNvPr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1" name="矩形 530">
            <a:extLst>
              <a:ext uri="{FF2B5EF4-FFF2-40B4-BE49-F238E27FC236}">
                <a16:creationId xmlns:a16="http://schemas.microsoft.com/office/drawing/2014/main" id="{6981A32D-467A-4673-AE41-0197613DA6E5}"/>
              </a:ext>
            </a:extLst>
          </p:cNvPr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US" altLang="zh-CN" sz="1000" kern="0" dirty="0">
                <a:solidFill>
                  <a:srgbClr val="FFFFFF"/>
                </a:solidFill>
                <a:latin typeface="Arial"/>
                <a:ea typeface="微软雅黑"/>
              </a:rPr>
              <a:t>Vector Library</a:t>
            </a:r>
            <a:endParaRPr lang="zh-CN" altLang="en-US" sz="1000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3" name="乘号 532">
            <a:extLst>
              <a:ext uri="{FF2B5EF4-FFF2-40B4-BE49-F238E27FC236}">
                <a16:creationId xmlns:a16="http://schemas.microsoft.com/office/drawing/2014/main" id="{2DAEDA58-EF2A-40FF-A29F-F6B53347C5CF}"/>
              </a:ext>
            </a:extLst>
          </p:cNvPr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34" name="push-pin-pointing-down_8930">
            <a:extLst>
              <a:ext uri="{FF2B5EF4-FFF2-40B4-BE49-F238E27FC236}">
                <a16:creationId xmlns:a16="http://schemas.microsoft.com/office/drawing/2014/main" id="{613F05E8-ABBF-4CDF-9AF2-BC93E58A0FF2}"/>
              </a:ext>
            </a:extLst>
          </p:cNvPr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/>
                <a:ea typeface="微软雅黑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/>
              <a:ea typeface="微软雅黑"/>
            </a:endParaRPr>
          </a:p>
        </p:txBody>
      </p:sp>
      <p:cxnSp>
        <p:nvCxnSpPr>
          <p:cNvPr id="535" name="直接连接符 534">
            <a:extLst>
              <a:ext uri="{FF2B5EF4-FFF2-40B4-BE49-F238E27FC236}">
                <a16:creationId xmlns:a16="http://schemas.microsoft.com/office/drawing/2014/main" id="{B965E895-3A05-439E-920E-0D00464467EB}"/>
              </a:ext>
            </a:extLst>
          </p:cNvPr>
          <p:cNvCxnSpPr>
            <a:cxnSpLocks/>
          </p:cNvCxnSpPr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F11E68A0-3699-439D-A2B5-0F56A0C033AF}"/>
              </a:ext>
            </a:extLst>
          </p:cNvPr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532" name="矩形 531">
              <a:extLst>
                <a:ext uri="{FF2B5EF4-FFF2-40B4-BE49-F238E27FC236}">
                  <a16:creationId xmlns:a16="http://schemas.microsoft.com/office/drawing/2014/main" id="{B3571D0C-C65B-468E-B369-37EBD78D7853}"/>
                </a:ext>
              </a:extLst>
            </p:cNvPr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6" name="矩形 535">
              <a:extLst>
                <a:ext uri="{FF2B5EF4-FFF2-40B4-BE49-F238E27FC236}">
                  <a16:creationId xmlns:a16="http://schemas.microsoft.com/office/drawing/2014/main" id="{34C6448E-F878-4415-95EB-A4E7C002AA70}"/>
                </a:ext>
              </a:extLst>
            </p:cNvPr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7" name="矩形 536">
              <a:extLst>
                <a:ext uri="{FF2B5EF4-FFF2-40B4-BE49-F238E27FC236}">
                  <a16:creationId xmlns:a16="http://schemas.microsoft.com/office/drawing/2014/main" id="{954E08D0-3B42-4331-8B25-B5CD95D0EF30}"/>
                </a:ext>
              </a:extLst>
            </p:cNvPr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8" name="矩形 537">
              <a:extLst>
                <a:ext uri="{FF2B5EF4-FFF2-40B4-BE49-F238E27FC236}">
                  <a16:creationId xmlns:a16="http://schemas.microsoft.com/office/drawing/2014/main" id="{0AB04C5E-5920-4F66-B57B-BDF87B47DF29}"/>
                </a:ext>
              </a:extLst>
            </p:cNvPr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539" name="矩形 538">
              <a:extLst>
                <a:ext uri="{FF2B5EF4-FFF2-40B4-BE49-F238E27FC236}">
                  <a16:creationId xmlns:a16="http://schemas.microsoft.com/office/drawing/2014/main" id="{C20F0B39-78DD-4F4D-98AE-AF0E2488ED5C}"/>
                </a:ext>
              </a:extLst>
            </p:cNvPr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7" name="箭头: 右 16">
            <a:extLst>
              <a:ext uri="{FF2B5EF4-FFF2-40B4-BE49-F238E27FC236}">
                <a16:creationId xmlns:a16="http://schemas.microsoft.com/office/drawing/2014/main" id="{C18997BC-8A46-4480-BDE2-8A42CE9D6E96}"/>
              </a:ext>
            </a:extLst>
          </p:cNvPr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>
            <a:extLst>
              <a:ext uri="{FF2B5EF4-FFF2-40B4-BE49-F238E27FC236}">
                <a16:creationId xmlns:a16="http://schemas.microsoft.com/office/drawing/2014/main" id="{80BFC189-8365-4FF6-91BD-F51DDDDCF48C}"/>
              </a:ext>
            </a:extLst>
          </p:cNvPr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>
            <a:extLst>
              <a:ext uri="{FF2B5EF4-FFF2-40B4-BE49-F238E27FC236}">
                <a16:creationId xmlns:a16="http://schemas.microsoft.com/office/drawing/2014/main" id="{8AD2200D-CA44-4767-84EF-C1856654B4FA}"/>
              </a:ext>
            </a:extLst>
          </p:cNvPr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vector in iSlide “Vector Library” to insert it into the diagram</a:t>
            </a:r>
            <a:endParaRPr lang="zh-CN" altLang="en-US" sz="1000" dirty="0"/>
          </a:p>
        </p:txBody>
      </p:sp>
      <p:sp>
        <p:nvSpPr>
          <p:cNvPr id="614" name="椭圆 613">
            <a:extLst>
              <a:ext uri="{FF2B5EF4-FFF2-40B4-BE49-F238E27FC236}">
                <a16:creationId xmlns:a16="http://schemas.microsoft.com/office/drawing/2014/main" id="{0EF98DBB-FD28-4F75-8C30-91D37F4F411F}"/>
              </a:ext>
            </a:extLst>
          </p:cNvPr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>
            <a:extLst>
              <a:ext uri="{FF2B5EF4-FFF2-40B4-BE49-F238E27FC236}">
                <a16:creationId xmlns:a16="http://schemas.microsoft.com/office/drawing/2014/main" id="{EEB175D3-D48A-4111-896F-C8DF596AF06D}"/>
              </a:ext>
            </a:extLst>
          </p:cNvPr>
          <p:cNvSpPr txBox="1"/>
          <p:nvPr/>
        </p:nvSpPr>
        <p:spPr>
          <a:xfrm>
            <a:off x="8429560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Done</a:t>
            </a:r>
            <a:endParaRPr lang="zh-CN" altLang="en-US" sz="1000" dirty="0"/>
          </a:p>
        </p:txBody>
      </p:sp>
      <p:sp>
        <p:nvSpPr>
          <p:cNvPr id="616" name="椭圆 615">
            <a:extLst>
              <a:ext uri="{FF2B5EF4-FFF2-40B4-BE49-F238E27FC236}">
                <a16:creationId xmlns:a16="http://schemas.microsoft.com/office/drawing/2014/main" id="{B2712F4C-9095-4058-8D4F-160AE7823303}"/>
              </a:ext>
            </a:extLst>
          </p:cNvPr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>
            <a:extLst>
              <a:ext uri="{FF2B5EF4-FFF2-40B4-BE49-F238E27FC236}">
                <a16:creationId xmlns:a16="http://schemas.microsoft.com/office/drawing/2014/main" id="{4D01F01E-C352-49D4-BCC6-FBC90ECFD7D4}"/>
              </a:ext>
            </a:extLst>
          </p:cNvPr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</a:rPr>
              <a:t>本页为主题使用说明页，使用时请删除本页内容。</a:t>
            </a: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02" name="Group 4">
            <a:extLst>
              <a:ext uri="{FF2B5EF4-FFF2-40B4-BE49-F238E27FC236}">
                <a16:creationId xmlns:a16="http://schemas.microsoft.com/office/drawing/2014/main" id="{7BAB53CA-2CE6-4B21-AEC7-0A596E6B54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099" y="2009754"/>
            <a:ext cx="3385938" cy="2144224"/>
            <a:chOff x="442" y="1130"/>
            <a:chExt cx="4123" cy="2611"/>
          </a:xfrm>
        </p:grpSpPr>
        <p:sp>
          <p:nvSpPr>
            <p:cNvPr id="217" name="Freeform 5">
              <a:extLst>
                <a:ext uri="{FF2B5EF4-FFF2-40B4-BE49-F238E27FC236}">
                  <a16:creationId xmlns:a16="http://schemas.microsoft.com/office/drawing/2014/main" id="{663AB67E-B93F-4A9B-92EE-58D0E2D2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">
              <a:extLst>
                <a:ext uri="{FF2B5EF4-FFF2-40B4-BE49-F238E27FC236}">
                  <a16:creationId xmlns:a16="http://schemas.microsoft.com/office/drawing/2014/main" id="{C64C7F5E-AB12-44B8-A2CA-2038D58A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Rectangle 7">
              <a:extLst>
                <a:ext uri="{FF2B5EF4-FFF2-40B4-BE49-F238E27FC236}">
                  <a16:creationId xmlns:a16="http://schemas.microsoft.com/office/drawing/2014/main" id="{220BD6B8-8427-4C26-A2B9-440CE442B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Rectangle 8">
              <a:extLst>
                <a:ext uri="{FF2B5EF4-FFF2-40B4-BE49-F238E27FC236}">
                  <a16:creationId xmlns:a16="http://schemas.microsoft.com/office/drawing/2014/main" id="{8FA2B56D-8274-4816-B514-A73396232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Rectangle 9">
              <a:extLst>
                <a:ext uri="{FF2B5EF4-FFF2-40B4-BE49-F238E27FC236}">
                  <a16:creationId xmlns:a16="http://schemas.microsoft.com/office/drawing/2014/main" id="{1487F237-5DF3-4A3C-8B5A-8ABDD7816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Rectangle 10">
              <a:extLst>
                <a:ext uri="{FF2B5EF4-FFF2-40B4-BE49-F238E27FC236}">
                  <a16:creationId xmlns:a16="http://schemas.microsoft.com/office/drawing/2014/main" id="{2310BB76-95C6-4249-AED3-AE6203897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Rectangle 11">
              <a:extLst>
                <a:ext uri="{FF2B5EF4-FFF2-40B4-BE49-F238E27FC236}">
                  <a16:creationId xmlns:a16="http://schemas.microsoft.com/office/drawing/2014/main" id="{66FF99B7-8257-4C10-BB2B-14C796787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Rectangle 12">
              <a:extLst>
                <a:ext uri="{FF2B5EF4-FFF2-40B4-BE49-F238E27FC236}">
                  <a16:creationId xmlns:a16="http://schemas.microsoft.com/office/drawing/2014/main" id="{FE044FBD-1A1E-43DA-ADDB-A32A1701B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Rectangle 13">
              <a:extLst>
                <a:ext uri="{FF2B5EF4-FFF2-40B4-BE49-F238E27FC236}">
                  <a16:creationId xmlns:a16="http://schemas.microsoft.com/office/drawing/2014/main" id="{59B8E2D7-56D0-4CDC-8012-FBCDEA8BD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4">
              <a:extLst>
                <a:ext uri="{FF2B5EF4-FFF2-40B4-BE49-F238E27FC236}">
                  <a16:creationId xmlns:a16="http://schemas.microsoft.com/office/drawing/2014/main" id="{194625DD-9908-4950-B5FE-F7742FCDE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">
              <a:extLst>
                <a:ext uri="{FF2B5EF4-FFF2-40B4-BE49-F238E27FC236}">
                  <a16:creationId xmlns:a16="http://schemas.microsoft.com/office/drawing/2014/main" id="{6D5D9AA3-4FFA-4288-9335-5DCA5945E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6">
              <a:extLst>
                <a:ext uri="{FF2B5EF4-FFF2-40B4-BE49-F238E27FC236}">
                  <a16:creationId xmlns:a16="http://schemas.microsoft.com/office/drawing/2014/main" id="{E990C791-CEC5-49C1-B87F-9D5BCE7AB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17">
              <a:extLst>
                <a:ext uri="{FF2B5EF4-FFF2-40B4-BE49-F238E27FC236}">
                  <a16:creationId xmlns:a16="http://schemas.microsoft.com/office/drawing/2014/main" id="{6B976D12-057F-4F8B-BE8A-C2BDD8F7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18">
              <a:extLst>
                <a:ext uri="{FF2B5EF4-FFF2-40B4-BE49-F238E27FC236}">
                  <a16:creationId xmlns:a16="http://schemas.microsoft.com/office/drawing/2014/main" id="{02B68954-1C30-4237-AFAE-42A4B3439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Rectangle 19">
              <a:extLst>
                <a:ext uri="{FF2B5EF4-FFF2-40B4-BE49-F238E27FC236}">
                  <a16:creationId xmlns:a16="http://schemas.microsoft.com/office/drawing/2014/main" id="{9AEF6CA1-B76C-4E7D-97B1-E64E95E3F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20">
              <a:extLst>
                <a:ext uri="{FF2B5EF4-FFF2-40B4-BE49-F238E27FC236}">
                  <a16:creationId xmlns:a16="http://schemas.microsoft.com/office/drawing/2014/main" id="{FEB04C3B-E090-4F8E-9FD8-C09BE82F7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21">
              <a:extLst>
                <a:ext uri="{FF2B5EF4-FFF2-40B4-BE49-F238E27FC236}">
                  <a16:creationId xmlns:a16="http://schemas.microsoft.com/office/drawing/2014/main" id="{F7505594-0B5C-4570-B61E-5423971C8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22">
              <a:extLst>
                <a:ext uri="{FF2B5EF4-FFF2-40B4-BE49-F238E27FC236}">
                  <a16:creationId xmlns:a16="http://schemas.microsoft.com/office/drawing/2014/main" id="{5DC06A08-16DA-4970-B1B7-EC867C010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23">
              <a:extLst>
                <a:ext uri="{FF2B5EF4-FFF2-40B4-BE49-F238E27FC236}">
                  <a16:creationId xmlns:a16="http://schemas.microsoft.com/office/drawing/2014/main" id="{456779F5-4CE4-414F-B037-BDEA5A31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9" name="组合 1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5AC498F-B9CE-4D82-9841-93E965A1D51D}"/>
              </a:ext>
            </a:extLst>
          </p:cNvPr>
          <p:cNvGrpSpPr/>
          <p:nvPr/>
        </p:nvGrpSpPr>
        <p:grpSpPr>
          <a:xfrm>
            <a:off x="2390718" y="3167761"/>
            <a:ext cx="439014" cy="405868"/>
            <a:chOff x="3614738" y="1136650"/>
            <a:chExt cx="4983163" cy="4606926"/>
          </a:xfrm>
        </p:grpSpPr>
        <p:sp>
          <p:nvSpPr>
            <p:cNvPr id="120" name="is1íḍe">
              <a:extLst>
                <a:ext uri="{FF2B5EF4-FFF2-40B4-BE49-F238E27FC236}">
                  <a16:creationId xmlns:a16="http://schemas.microsoft.com/office/drawing/2014/main" id="{E746F0D0-FA5D-408B-8511-0E42D1A5B609}"/>
                </a:ext>
              </a:extLst>
            </p:cNvPr>
            <p:cNvSpPr/>
            <p:nvPr/>
          </p:nvSpPr>
          <p:spPr bwMode="auto">
            <a:xfrm>
              <a:off x="3614738" y="2106613"/>
              <a:ext cx="749300" cy="3636963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$1idè">
              <a:extLst>
                <a:ext uri="{FF2B5EF4-FFF2-40B4-BE49-F238E27FC236}">
                  <a16:creationId xmlns:a16="http://schemas.microsoft.com/office/drawing/2014/main" id="{F00AB4E4-BA3E-4CDD-9ACA-12BA5E61DCE3}"/>
                </a:ext>
              </a:extLst>
            </p:cNvPr>
            <p:cNvSpPr/>
            <p:nvPr/>
          </p:nvSpPr>
          <p:spPr bwMode="auto">
            <a:xfrm>
              <a:off x="3614738" y="2106613"/>
              <a:ext cx="749300" cy="1123950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šļíḋe">
              <a:extLst>
                <a:ext uri="{FF2B5EF4-FFF2-40B4-BE49-F238E27FC236}">
                  <a16:creationId xmlns:a16="http://schemas.microsoft.com/office/drawing/2014/main" id="{8708DA73-E4AC-4DD9-B843-CDB0DFA39650}"/>
                </a:ext>
              </a:extLst>
            </p:cNvPr>
            <p:cNvSpPr/>
            <p:nvPr/>
          </p:nvSpPr>
          <p:spPr bwMode="auto">
            <a:xfrm>
              <a:off x="4651376" y="2459038"/>
              <a:ext cx="771525" cy="3284538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ŝ1iḑé">
              <a:extLst>
                <a:ext uri="{FF2B5EF4-FFF2-40B4-BE49-F238E27FC236}">
                  <a16:creationId xmlns:a16="http://schemas.microsoft.com/office/drawing/2014/main" id="{1802FD17-16BD-4864-A285-38C9A90334C6}"/>
                </a:ext>
              </a:extLst>
            </p:cNvPr>
            <p:cNvSpPr/>
            <p:nvPr/>
          </p:nvSpPr>
          <p:spPr bwMode="auto">
            <a:xfrm>
              <a:off x="4651376" y="2459038"/>
              <a:ext cx="771525" cy="5730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ṥľiďè">
              <a:extLst>
                <a:ext uri="{FF2B5EF4-FFF2-40B4-BE49-F238E27FC236}">
                  <a16:creationId xmlns:a16="http://schemas.microsoft.com/office/drawing/2014/main" id="{A949737D-C8B3-48DA-AA04-DB7F6311C1C8}"/>
                </a:ext>
              </a:extLst>
            </p:cNvPr>
            <p:cNvSpPr/>
            <p:nvPr/>
          </p:nvSpPr>
          <p:spPr bwMode="auto">
            <a:xfrm>
              <a:off x="5708651" y="2833688"/>
              <a:ext cx="750888" cy="2909888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šļiḓè">
              <a:extLst>
                <a:ext uri="{FF2B5EF4-FFF2-40B4-BE49-F238E27FC236}">
                  <a16:creationId xmlns:a16="http://schemas.microsoft.com/office/drawing/2014/main" id="{92024690-AFB4-4847-9F3E-A0401F3EDBD4}"/>
                </a:ext>
              </a:extLst>
            </p:cNvPr>
            <p:cNvSpPr/>
            <p:nvPr/>
          </p:nvSpPr>
          <p:spPr bwMode="auto">
            <a:xfrm>
              <a:off x="5708651" y="2833688"/>
              <a:ext cx="750888" cy="6619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$ḷîdê">
              <a:extLst>
                <a:ext uri="{FF2B5EF4-FFF2-40B4-BE49-F238E27FC236}">
                  <a16:creationId xmlns:a16="http://schemas.microsoft.com/office/drawing/2014/main" id="{15BF9794-1FDA-4552-A8FB-CFB42FBA178A}"/>
                </a:ext>
              </a:extLst>
            </p:cNvPr>
            <p:cNvSpPr/>
            <p:nvPr/>
          </p:nvSpPr>
          <p:spPr bwMode="auto">
            <a:xfrm>
              <a:off x="6745288" y="3605213"/>
              <a:ext cx="750888" cy="2138363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ṡḻïdê">
              <a:extLst>
                <a:ext uri="{FF2B5EF4-FFF2-40B4-BE49-F238E27FC236}">
                  <a16:creationId xmlns:a16="http://schemas.microsoft.com/office/drawing/2014/main" id="{83DCA01B-9CCC-4D73-9860-EC8FAA2519FF}"/>
                </a:ext>
              </a:extLst>
            </p:cNvPr>
            <p:cNvSpPr/>
            <p:nvPr/>
          </p:nvSpPr>
          <p:spPr bwMode="auto">
            <a:xfrm>
              <a:off x="6745288" y="3605213"/>
              <a:ext cx="750888" cy="396875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šľïḑè">
              <a:extLst>
                <a:ext uri="{FF2B5EF4-FFF2-40B4-BE49-F238E27FC236}">
                  <a16:creationId xmlns:a16="http://schemas.microsoft.com/office/drawing/2014/main" id="{442C0180-70FE-4AB6-9CEA-E20EB97855AE}"/>
                </a:ext>
              </a:extLst>
            </p:cNvPr>
            <p:cNvSpPr/>
            <p:nvPr/>
          </p:nvSpPr>
          <p:spPr bwMode="auto">
            <a:xfrm>
              <a:off x="7781926" y="4464050"/>
              <a:ext cx="771525" cy="1279525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ľíḍê">
              <a:extLst>
                <a:ext uri="{FF2B5EF4-FFF2-40B4-BE49-F238E27FC236}">
                  <a16:creationId xmlns:a16="http://schemas.microsoft.com/office/drawing/2014/main" id="{CB3C8AE9-9B38-4A66-9FCC-E6259D9343E8}"/>
                </a:ext>
              </a:extLst>
            </p:cNvPr>
            <p:cNvSpPr/>
            <p:nvPr/>
          </p:nvSpPr>
          <p:spPr bwMode="auto">
            <a:xfrm>
              <a:off x="7781926" y="4464050"/>
              <a:ext cx="771525" cy="3317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ṡlïḋe">
              <a:extLst>
                <a:ext uri="{FF2B5EF4-FFF2-40B4-BE49-F238E27FC236}">
                  <a16:creationId xmlns:a16="http://schemas.microsoft.com/office/drawing/2014/main" id="{8E2D6C5E-7508-4A46-A221-5DEB09E1A43D}"/>
                </a:ext>
              </a:extLst>
            </p:cNvPr>
            <p:cNvSpPr/>
            <p:nvPr/>
          </p:nvSpPr>
          <p:spPr bwMode="auto">
            <a:xfrm>
              <a:off x="3657601" y="1136650"/>
              <a:ext cx="4940300" cy="2865438"/>
            </a:xfrm>
            <a:custGeom>
              <a:avLst/>
              <a:gdLst>
                <a:gd name="T0" fmla="*/ 3112 w 3112"/>
                <a:gd name="T1" fmla="*/ 1305 h 1805"/>
                <a:gd name="T2" fmla="*/ 3112 w 3112"/>
                <a:gd name="T3" fmla="*/ 1805 h 1805"/>
                <a:gd name="T4" fmla="*/ 2612 w 3112"/>
                <a:gd name="T5" fmla="*/ 1624 h 1805"/>
                <a:gd name="T6" fmla="*/ 2765 w 3112"/>
                <a:gd name="T7" fmla="*/ 1527 h 1805"/>
                <a:gd name="T8" fmla="*/ 2515 w 3112"/>
                <a:gd name="T9" fmla="*/ 1166 h 1805"/>
                <a:gd name="T10" fmla="*/ 2195 w 3112"/>
                <a:gd name="T11" fmla="*/ 1222 h 1805"/>
                <a:gd name="T12" fmla="*/ 1890 w 3112"/>
                <a:gd name="T13" fmla="*/ 764 h 1805"/>
                <a:gd name="T14" fmla="*/ 1570 w 3112"/>
                <a:gd name="T15" fmla="*/ 875 h 1805"/>
                <a:gd name="T16" fmla="*/ 1084 w 3112"/>
                <a:gd name="T17" fmla="*/ 417 h 1805"/>
                <a:gd name="T18" fmla="*/ 848 w 3112"/>
                <a:gd name="T19" fmla="*/ 556 h 1805"/>
                <a:gd name="T20" fmla="*/ 0 w 3112"/>
                <a:gd name="T21" fmla="*/ 236 h 1805"/>
                <a:gd name="T22" fmla="*/ 84 w 3112"/>
                <a:gd name="T23" fmla="*/ 0 h 1805"/>
                <a:gd name="T24" fmla="*/ 820 w 3112"/>
                <a:gd name="T25" fmla="*/ 278 h 1805"/>
                <a:gd name="T26" fmla="*/ 1112 w 3112"/>
                <a:gd name="T27" fmla="*/ 111 h 1805"/>
                <a:gd name="T28" fmla="*/ 1626 w 3112"/>
                <a:gd name="T29" fmla="*/ 583 h 1805"/>
                <a:gd name="T30" fmla="*/ 1987 w 3112"/>
                <a:gd name="T31" fmla="*/ 458 h 1805"/>
                <a:gd name="T32" fmla="*/ 2320 w 3112"/>
                <a:gd name="T33" fmla="*/ 944 h 1805"/>
                <a:gd name="T34" fmla="*/ 2626 w 3112"/>
                <a:gd name="T35" fmla="*/ 875 h 1805"/>
                <a:gd name="T36" fmla="*/ 2973 w 3112"/>
                <a:gd name="T37" fmla="*/ 1388 h 1805"/>
                <a:gd name="T38" fmla="*/ 3112 w 3112"/>
                <a:gd name="T39" fmla="*/ 1305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1805">
                  <a:moveTo>
                    <a:pt x="3112" y="1305"/>
                  </a:moveTo>
                  <a:lnTo>
                    <a:pt x="3112" y="1805"/>
                  </a:lnTo>
                  <a:lnTo>
                    <a:pt x="2612" y="1624"/>
                  </a:lnTo>
                  <a:lnTo>
                    <a:pt x="2765" y="1527"/>
                  </a:lnTo>
                  <a:lnTo>
                    <a:pt x="2515" y="1166"/>
                  </a:lnTo>
                  <a:lnTo>
                    <a:pt x="2195" y="1222"/>
                  </a:lnTo>
                  <a:lnTo>
                    <a:pt x="1890" y="764"/>
                  </a:lnTo>
                  <a:lnTo>
                    <a:pt x="1570" y="875"/>
                  </a:lnTo>
                  <a:lnTo>
                    <a:pt x="1084" y="417"/>
                  </a:lnTo>
                  <a:lnTo>
                    <a:pt x="848" y="556"/>
                  </a:lnTo>
                  <a:lnTo>
                    <a:pt x="0" y="236"/>
                  </a:lnTo>
                  <a:lnTo>
                    <a:pt x="84" y="0"/>
                  </a:lnTo>
                  <a:lnTo>
                    <a:pt x="820" y="278"/>
                  </a:lnTo>
                  <a:lnTo>
                    <a:pt x="1112" y="111"/>
                  </a:lnTo>
                  <a:lnTo>
                    <a:pt x="1626" y="583"/>
                  </a:lnTo>
                  <a:lnTo>
                    <a:pt x="1987" y="458"/>
                  </a:lnTo>
                  <a:lnTo>
                    <a:pt x="2320" y="944"/>
                  </a:lnTo>
                  <a:lnTo>
                    <a:pt x="2626" y="875"/>
                  </a:lnTo>
                  <a:lnTo>
                    <a:pt x="2973" y="1388"/>
                  </a:lnTo>
                  <a:lnTo>
                    <a:pt x="3112" y="1305"/>
                  </a:lnTo>
                  <a:close/>
                </a:path>
              </a:pathLst>
            </a:custGeom>
            <a:solidFill>
              <a:srgbClr val="FD5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6" name="圆角矩形 13">
            <a:extLst>
              <a:ext uri="{FF2B5EF4-FFF2-40B4-BE49-F238E27FC236}">
                <a16:creationId xmlns:a16="http://schemas.microsoft.com/office/drawing/2014/main" id="{81513953-70B2-48A8-A3EE-F35E79F3EA1A}"/>
              </a:ext>
            </a:extLst>
          </p:cNvPr>
          <p:cNvSpPr/>
          <p:nvPr/>
        </p:nvSpPr>
        <p:spPr>
          <a:xfrm>
            <a:off x="1657082" y="2901312"/>
            <a:ext cx="1925727" cy="167586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47" name="圆角矩形 13">
            <a:extLst>
              <a:ext uri="{FF2B5EF4-FFF2-40B4-BE49-F238E27FC236}">
                <a16:creationId xmlns:a16="http://schemas.microsoft.com/office/drawing/2014/main" id="{B2F0769A-074B-4509-8A83-A3B68F1DDF8C}"/>
              </a:ext>
            </a:extLst>
          </p:cNvPr>
          <p:cNvSpPr/>
          <p:nvPr/>
        </p:nvSpPr>
        <p:spPr>
          <a:xfrm>
            <a:off x="1657082" y="3672495"/>
            <a:ext cx="1925729" cy="174262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48" name="圆角矩形 13">
            <a:extLst>
              <a:ext uri="{FF2B5EF4-FFF2-40B4-BE49-F238E27FC236}">
                <a16:creationId xmlns:a16="http://schemas.microsoft.com/office/drawing/2014/main" id="{39E0EA4B-DC96-437B-B781-3E87770D033B}"/>
              </a:ext>
            </a:extLst>
          </p:cNvPr>
          <p:cNvSpPr/>
          <p:nvPr/>
        </p:nvSpPr>
        <p:spPr>
          <a:xfrm flipV="1">
            <a:off x="1675161" y="3216278"/>
            <a:ext cx="299719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49" name="圆角矩形 13">
            <a:extLst>
              <a:ext uri="{FF2B5EF4-FFF2-40B4-BE49-F238E27FC236}">
                <a16:creationId xmlns:a16="http://schemas.microsoft.com/office/drawing/2014/main" id="{B1EC389E-AF74-4DD3-B73A-D61B60C4A20A}"/>
              </a:ext>
            </a:extLst>
          </p:cNvPr>
          <p:cNvSpPr/>
          <p:nvPr/>
        </p:nvSpPr>
        <p:spPr>
          <a:xfrm flipV="1">
            <a:off x="1675159" y="3306520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50" name="圆角矩形 13">
            <a:extLst>
              <a:ext uri="{FF2B5EF4-FFF2-40B4-BE49-F238E27FC236}">
                <a16:creationId xmlns:a16="http://schemas.microsoft.com/office/drawing/2014/main" id="{E27FE8F4-4B6A-43B0-951C-14B0F45CEACE}"/>
              </a:ext>
            </a:extLst>
          </p:cNvPr>
          <p:cNvSpPr/>
          <p:nvPr/>
        </p:nvSpPr>
        <p:spPr>
          <a:xfrm flipV="1">
            <a:off x="1675161" y="3402435"/>
            <a:ext cx="3905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51" name="圆角矩形 13">
            <a:extLst>
              <a:ext uri="{FF2B5EF4-FFF2-40B4-BE49-F238E27FC236}">
                <a16:creationId xmlns:a16="http://schemas.microsoft.com/office/drawing/2014/main" id="{4122DC90-CE9D-4F97-9410-2720031E9F0B}"/>
              </a:ext>
            </a:extLst>
          </p:cNvPr>
          <p:cNvSpPr/>
          <p:nvPr/>
        </p:nvSpPr>
        <p:spPr>
          <a:xfrm flipV="1">
            <a:off x="1669382" y="3499532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52" name="圆角矩形 13">
            <a:extLst>
              <a:ext uri="{FF2B5EF4-FFF2-40B4-BE49-F238E27FC236}">
                <a16:creationId xmlns:a16="http://schemas.microsoft.com/office/drawing/2014/main" id="{4E83F853-49C9-4D20-BAC9-54711F2DDCB7}"/>
              </a:ext>
            </a:extLst>
          </p:cNvPr>
          <p:cNvSpPr/>
          <p:nvPr/>
        </p:nvSpPr>
        <p:spPr>
          <a:xfrm flipV="1">
            <a:off x="3090054" y="3216294"/>
            <a:ext cx="299719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53" name="圆角矩形 13">
            <a:extLst>
              <a:ext uri="{FF2B5EF4-FFF2-40B4-BE49-F238E27FC236}">
                <a16:creationId xmlns:a16="http://schemas.microsoft.com/office/drawing/2014/main" id="{B213D3D0-2CB6-4F44-ADA8-79C62AD27DA5}"/>
              </a:ext>
            </a:extLst>
          </p:cNvPr>
          <p:cNvSpPr/>
          <p:nvPr/>
        </p:nvSpPr>
        <p:spPr>
          <a:xfrm flipV="1">
            <a:off x="3090052" y="3306532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54" name="圆角矩形 13">
            <a:extLst>
              <a:ext uri="{FF2B5EF4-FFF2-40B4-BE49-F238E27FC236}">
                <a16:creationId xmlns:a16="http://schemas.microsoft.com/office/drawing/2014/main" id="{3388A7F4-9A03-458D-B81F-D0A66AD00DEC}"/>
              </a:ext>
            </a:extLst>
          </p:cNvPr>
          <p:cNvSpPr/>
          <p:nvPr/>
        </p:nvSpPr>
        <p:spPr>
          <a:xfrm flipV="1">
            <a:off x="3090060" y="3402433"/>
            <a:ext cx="390553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55" name="圆角矩形 13">
            <a:extLst>
              <a:ext uri="{FF2B5EF4-FFF2-40B4-BE49-F238E27FC236}">
                <a16:creationId xmlns:a16="http://schemas.microsoft.com/office/drawing/2014/main" id="{B9675173-E392-4F0C-8ECB-FCB0F920DFCD}"/>
              </a:ext>
            </a:extLst>
          </p:cNvPr>
          <p:cNvSpPr/>
          <p:nvPr/>
        </p:nvSpPr>
        <p:spPr>
          <a:xfrm flipV="1">
            <a:off x="3084286" y="3499435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73" name="矩形: 圆角 220">
            <a:extLst>
              <a:ext uri="{FF2B5EF4-FFF2-40B4-BE49-F238E27FC236}">
                <a16:creationId xmlns:a16="http://schemas.microsoft.com/office/drawing/2014/main" id="{DA8C2CCC-4E6B-48A2-B973-98D9D84F3256}"/>
              </a:ext>
            </a:extLst>
          </p:cNvPr>
          <p:cNvSpPr/>
          <p:nvPr/>
        </p:nvSpPr>
        <p:spPr>
          <a:xfrm>
            <a:off x="4838054" y="2831615"/>
            <a:ext cx="1235067" cy="7707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4" name="矩形: 圆角 214">
            <a:extLst>
              <a:ext uri="{FF2B5EF4-FFF2-40B4-BE49-F238E27FC236}">
                <a16:creationId xmlns:a16="http://schemas.microsoft.com/office/drawing/2014/main" id="{334ED5A5-423C-4986-A5FB-D430CE3EBA00}"/>
              </a:ext>
            </a:extLst>
          </p:cNvPr>
          <p:cNvSpPr/>
          <p:nvPr/>
        </p:nvSpPr>
        <p:spPr>
          <a:xfrm>
            <a:off x="6117793" y="3697710"/>
            <a:ext cx="1235067" cy="76918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5" name="矩形: 圆角 220">
            <a:extLst>
              <a:ext uri="{FF2B5EF4-FFF2-40B4-BE49-F238E27FC236}">
                <a16:creationId xmlns:a16="http://schemas.microsoft.com/office/drawing/2014/main" id="{1FBDB71B-CEF6-4BF0-B060-3BDF0766C9EA}"/>
              </a:ext>
            </a:extLst>
          </p:cNvPr>
          <p:cNvSpPr/>
          <p:nvPr/>
        </p:nvSpPr>
        <p:spPr>
          <a:xfrm>
            <a:off x="4838054" y="3700037"/>
            <a:ext cx="1235067" cy="7707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257" name="Group 4">
            <a:extLst>
              <a:ext uri="{FF2B5EF4-FFF2-40B4-BE49-F238E27FC236}">
                <a16:creationId xmlns:a16="http://schemas.microsoft.com/office/drawing/2014/main" id="{5D99EDE5-5665-4402-BBED-F200EB0B04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32956" y="2009760"/>
            <a:ext cx="3385944" cy="2144238"/>
            <a:chOff x="442" y="1130"/>
            <a:chExt cx="4123" cy="2611"/>
          </a:xfrm>
        </p:grpSpPr>
        <p:sp>
          <p:nvSpPr>
            <p:cNvPr id="280" name="Freeform 5">
              <a:extLst>
                <a:ext uri="{FF2B5EF4-FFF2-40B4-BE49-F238E27FC236}">
                  <a16:creationId xmlns:a16="http://schemas.microsoft.com/office/drawing/2014/main" id="{6F073218-B0F8-45B9-B973-291A14130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6">
              <a:extLst>
                <a:ext uri="{FF2B5EF4-FFF2-40B4-BE49-F238E27FC236}">
                  <a16:creationId xmlns:a16="http://schemas.microsoft.com/office/drawing/2014/main" id="{D17E6052-019D-42A8-A670-0A4424305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Rectangle 7">
              <a:extLst>
                <a:ext uri="{FF2B5EF4-FFF2-40B4-BE49-F238E27FC236}">
                  <a16:creationId xmlns:a16="http://schemas.microsoft.com/office/drawing/2014/main" id="{C23CBD80-5DED-4D66-92C3-0AE094F8A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Rectangle 8">
              <a:extLst>
                <a:ext uri="{FF2B5EF4-FFF2-40B4-BE49-F238E27FC236}">
                  <a16:creationId xmlns:a16="http://schemas.microsoft.com/office/drawing/2014/main" id="{75708DB0-A6E5-4916-84A4-9D09F625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Rectangle 9">
              <a:extLst>
                <a:ext uri="{FF2B5EF4-FFF2-40B4-BE49-F238E27FC236}">
                  <a16:creationId xmlns:a16="http://schemas.microsoft.com/office/drawing/2014/main" id="{959B0638-E82F-461D-B9E0-EE580A7C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Rectangle 10">
              <a:extLst>
                <a:ext uri="{FF2B5EF4-FFF2-40B4-BE49-F238E27FC236}">
                  <a16:creationId xmlns:a16="http://schemas.microsoft.com/office/drawing/2014/main" id="{84928E87-6D83-4B26-8582-A3F8CD551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Rectangle 11">
              <a:extLst>
                <a:ext uri="{FF2B5EF4-FFF2-40B4-BE49-F238E27FC236}">
                  <a16:creationId xmlns:a16="http://schemas.microsoft.com/office/drawing/2014/main" id="{C2FB9B08-124C-49C0-BD2C-65B1B9221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Rectangle 12">
              <a:extLst>
                <a:ext uri="{FF2B5EF4-FFF2-40B4-BE49-F238E27FC236}">
                  <a16:creationId xmlns:a16="http://schemas.microsoft.com/office/drawing/2014/main" id="{05886495-E147-46C3-9263-810A692B8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Rectangle 13">
              <a:extLst>
                <a:ext uri="{FF2B5EF4-FFF2-40B4-BE49-F238E27FC236}">
                  <a16:creationId xmlns:a16="http://schemas.microsoft.com/office/drawing/2014/main" id="{5BD3562E-BE44-4331-BA0B-2BD97D94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14">
              <a:extLst>
                <a:ext uri="{FF2B5EF4-FFF2-40B4-BE49-F238E27FC236}">
                  <a16:creationId xmlns:a16="http://schemas.microsoft.com/office/drawing/2014/main" id="{9228A63F-DD82-4252-8206-9F1487F0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15">
              <a:extLst>
                <a:ext uri="{FF2B5EF4-FFF2-40B4-BE49-F238E27FC236}">
                  <a16:creationId xmlns:a16="http://schemas.microsoft.com/office/drawing/2014/main" id="{B0888EF7-9A67-407F-8019-55106DDE5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16">
              <a:extLst>
                <a:ext uri="{FF2B5EF4-FFF2-40B4-BE49-F238E27FC236}">
                  <a16:creationId xmlns:a16="http://schemas.microsoft.com/office/drawing/2014/main" id="{54F1C281-1007-4485-95A3-9EBD0832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Freeform 17">
              <a:extLst>
                <a:ext uri="{FF2B5EF4-FFF2-40B4-BE49-F238E27FC236}">
                  <a16:creationId xmlns:a16="http://schemas.microsoft.com/office/drawing/2014/main" id="{F49FB17B-C2BA-4E54-8940-6C96D778C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Freeform 18">
              <a:extLst>
                <a:ext uri="{FF2B5EF4-FFF2-40B4-BE49-F238E27FC236}">
                  <a16:creationId xmlns:a16="http://schemas.microsoft.com/office/drawing/2014/main" id="{5869D22B-EAFC-4262-BDC0-F899AC99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Rectangle 19">
              <a:extLst>
                <a:ext uri="{FF2B5EF4-FFF2-40B4-BE49-F238E27FC236}">
                  <a16:creationId xmlns:a16="http://schemas.microsoft.com/office/drawing/2014/main" id="{284CDF8C-AD81-436A-A41D-6F1B4060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20">
              <a:extLst>
                <a:ext uri="{FF2B5EF4-FFF2-40B4-BE49-F238E27FC236}">
                  <a16:creationId xmlns:a16="http://schemas.microsoft.com/office/drawing/2014/main" id="{3AA9633E-7139-4C56-8A41-3EF65253A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Freeform 21">
              <a:extLst>
                <a:ext uri="{FF2B5EF4-FFF2-40B4-BE49-F238E27FC236}">
                  <a16:creationId xmlns:a16="http://schemas.microsoft.com/office/drawing/2014/main" id="{4F02D331-FEEB-42DE-8D84-CF4DD863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22">
              <a:extLst>
                <a:ext uri="{FF2B5EF4-FFF2-40B4-BE49-F238E27FC236}">
                  <a16:creationId xmlns:a16="http://schemas.microsoft.com/office/drawing/2014/main" id="{20BB9D68-E92F-4F7B-9BE5-D372EEE33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23">
              <a:extLst>
                <a:ext uri="{FF2B5EF4-FFF2-40B4-BE49-F238E27FC236}">
                  <a16:creationId xmlns:a16="http://schemas.microsoft.com/office/drawing/2014/main" id="{9442FBA8-0559-474B-813E-FFE85177B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70" name="圆角矩形 13">
            <a:extLst>
              <a:ext uri="{FF2B5EF4-FFF2-40B4-BE49-F238E27FC236}">
                <a16:creationId xmlns:a16="http://schemas.microsoft.com/office/drawing/2014/main" id="{EFE5C7B6-B4C5-40D3-AF95-621D61C9E20C}"/>
              </a:ext>
            </a:extLst>
          </p:cNvPr>
          <p:cNvSpPr/>
          <p:nvPr/>
        </p:nvSpPr>
        <p:spPr>
          <a:xfrm>
            <a:off x="9116938" y="2901309"/>
            <a:ext cx="1925728" cy="167587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1" name="圆角矩形 13">
            <a:extLst>
              <a:ext uri="{FF2B5EF4-FFF2-40B4-BE49-F238E27FC236}">
                <a16:creationId xmlns:a16="http://schemas.microsoft.com/office/drawing/2014/main" id="{9BED3B69-FFEE-4099-AD37-7E491CABCF9A}"/>
              </a:ext>
            </a:extLst>
          </p:cNvPr>
          <p:cNvSpPr/>
          <p:nvPr/>
        </p:nvSpPr>
        <p:spPr>
          <a:xfrm>
            <a:off x="9116938" y="3672488"/>
            <a:ext cx="1925728" cy="174262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2" name="圆角矩形 13">
            <a:extLst>
              <a:ext uri="{FF2B5EF4-FFF2-40B4-BE49-F238E27FC236}">
                <a16:creationId xmlns:a16="http://schemas.microsoft.com/office/drawing/2014/main" id="{20628E42-2348-4C5A-8F7F-2916329DD59D}"/>
              </a:ext>
            </a:extLst>
          </p:cNvPr>
          <p:cNvSpPr/>
          <p:nvPr/>
        </p:nvSpPr>
        <p:spPr>
          <a:xfrm flipV="1">
            <a:off x="9135017" y="3216264"/>
            <a:ext cx="299720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3" name="圆角矩形 13">
            <a:extLst>
              <a:ext uri="{FF2B5EF4-FFF2-40B4-BE49-F238E27FC236}">
                <a16:creationId xmlns:a16="http://schemas.microsoft.com/office/drawing/2014/main" id="{AB519081-8A1A-46F4-AC11-1210196C787F}"/>
              </a:ext>
            </a:extLst>
          </p:cNvPr>
          <p:cNvSpPr/>
          <p:nvPr/>
        </p:nvSpPr>
        <p:spPr>
          <a:xfrm flipV="1">
            <a:off x="9135015" y="3306506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4" name="圆角矩形 13">
            <a:extLst>
              <a:ext uri="{FF2B5EF4-FFF2-40B4-BE49-F238E27FC236}">
                <a16:creationId xmlns:a16="http://schemas.microsoft.com/office/drawing/2014/main" id="{DF1F84DA-2293-4CD3-872B-5672F6A8B96E}"/>
              </a:ext>
            </a:extLst>
          </p:cNvPr>
          <p:cNvSpPr/>
          <p:nvPr/>
        </p:nvSpPr>
        <p:spPr>
          <a:xfrm flipV="1">
            <a:off x="9135017" y="3402421"/>
            <a:ext cx="390552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5" name="圆角矩形 13">
            <a:extLst>
              <a:ext uri="{FF2B5EF4-FFF2-40B4-BE49-F238E27FC236}">
                <a16:creationId xmlns:a16="http://schemas.microsoft.com/office/drawing/2014/main" id="{653894EC-0520-4549-928F-FCB3D7C85927}"/>
              </a:ext>
            </a:extLst>
          </p:cNvPr>
          <p:cNvSpPr/>
          <p:nvPr/>
        </p:nvSpPr>
        <p:spPr>
          <a:xfrm flipV="1">
            <a:off x="9129236" y="3499504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6" name="圆角矩形 13">
            <a:extLst>
              <a:ext uri="{FF2B5EF4-FFF2-40B4-BE49-F238E27FC236}">
                <a16:creationId xmlns:a16="http://schemas.microsoft.com/office/drawing/2014/main" id="{9272F1A9-D4FD-4426-AD24-92E4FAF0AFC5}"/>
              </a:ext>
            </a:extLst>
          </p:cNvPr>
          <p:cNvSpPr/>
          <p:nvPr/>
        </p:nvSpPr>
        <p:spPr>
          <a:xfrm flipV="1">
            <a:off x="10549909" y="3216264"/>
            <a:ext cx="299720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7" name="圆角矩形 13">
            <a:extLst>
              <a:ext uri="{FF2B5EF4-FFF2-40B4-BE49-F238E27FC236}">
                <a16:creationId xmlns:a16="http://schemas.microsoft.com/office/drawing/2014/main" id="{1FAEA06F-DE0C-4186-974C-3C476B64E534}"/>
              </a:ext>
            </a:extLst>
          </p:cNvPr>
          <p:cNvSpPr/>
          <p:nvPr/>
        </p:nvSpPr>
        <p:spPr>
          <a:xfrm flipV="1">
            <a:off x="10549907" y="3306506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8" name="圆角矩形 13">
            <a:extLst>
              <a:ext uri="{FF2B5EF4-FFF2-40B4-BE49-F238E27FC236}">
                <a16:creationId xmlns:a16="http://schemas.microsoft.com/office/drawing/2014/main" id="{3616EAA9-E3A1-4402-9609-0D6DB16CD471}"/>
              </a:ext>
            </a:extLst>
          </p:cNvPr>
          <p:cNvSpPr/>
          <p:nvPr/>
        </p:nvSpPr>
        <p:spPr>
          <a:xfrm flipV="1">
            <a:off x="10549909" y="3402421"/>
            <a:ext cx="390552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9" name="圆角矩形 13">
            <a:extLst>
              <a:ext uri="{FF2B5EF4-FFF2-40B4-BE49-F238E27FC236}">
                <a16:creationId xmlns:a16="http://schemas.microsoft.com/office/drawing/2014/main" id="{52CDB398-4ACB-42F4-962C-1AA5DD4A91A7}"/>
              </a:ext>
            </a:extLst>
          </p:cNvPr>
          <p:cNvSpPr/>
          <p:nvPr/>
        </p:nvSpPr>
        <p:spPr>
          <a:xfrm flipV="1">
            <a:off x="10544127" y="3499504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/>
              <a:ea typeface="微软雅黑"/>
            </a:endParaRP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25379345-913D-466D-82C5-CA951F781224}"/>
              </a:ext>
            </a:extLst>
          </p:cNvPr>
          <p:cNvGrpSpPr/>
          <p:nvPr/>
        </p:nvGrpSpPr>
        <p:grpSpPr>
          <a:xfrm>
            <a:off x="2313599" y="3091768"/>
            <a:ext cx="551992" cy="551940"/>
            <a:chOff x="4979129" y="5045363"/>
            <a:chExt cx="209362" cy="209343"/>
          </a:xfrm>
        </p:grpSpPr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C047AC8F-2B14-4112-8666-7E8202E8D8AE}"/>
                </a:ext>
              </a:extLst>
            </p:cNvPr>
            <p:cNvSpPr/>
            <p:nvPr/>
          </p:nvSpPr>
          <p:spPr>
            <a:xfrm>
              <a:off x="5001989" y="5068223"/>
              <a:ext cx="164175" cy="164176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00A6EB33-9B4F-4C99-927E-0FBD0C41D2CE}"/>
                </a:ext>
              </a:extLst>
            </p:cNvPr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23DCFEA5-4ACF-412F-977A-B26480A3F685}"/>
                </a:ext>
              </a:extLst>
            </p:cNvPr>
            <p:cNvSpPr/>
            <p:nvPr/>
          </p:nvSpPr>
          <p:spPr>
            <a:xfrm flipH="1">
              <a:off x="5060950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1F796639-EB6D-4861-A7B7-304B1D12EB80}"/>
                </a:ext>
              </a:extLst>
            </p:cNvPr>
            <p:cNvSpPr/>
            <p:nvPr/>
          </p:nvSpPr>
          <p:spPr>
            <a:xfrm flipH="1">
              <a:off x="514277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773D1385-F0E0-43B6-8601-495C042222B8}"/>
                </a:ext>
              </a:extLst>
            </p:cNvPr>
            <p:cNvSpPr/>
            <p:nvPr/>
          </p:nvSpPr>
          <p:spPr>
            <a:xfrm flipH="1">
              <a:off x="4979129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86E3186A-5165-45B6-A06B-B96339B5EB30}"/>
                </a:ext>
              </a:extLst>
            </p:cNvPr>
            <p:cNvSpPr/>
            <p:nvPr/>
          </p:nvSpPr>
          <p:spPr>
            <a:xfrm flipH="1">
              <a:off x="5060950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EFE51572-3A6F-485D-B283-0C3278860EC6}"/>
                </a:ext>
              </a:extLst>
            </p:cNvPr>
            <p:cNvSpPr/>
            <p:nvPr/>
          </p:nvSpPr>
          <p:spPr>
            <a:xfrm flipH="1">
              <a:off x="5142771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39513497-104D-4483-9ABD-E5C9F61DCA74}"/>
                </a:ext>
              </a:extLst>
            </p:cNvPr>
            <p:cNvSpPr/>
            <p:nvPr/>
          </p:nvSpPr>
          <p:spPr>
            <a:xfrm flipH="1">
              <a:off x="4979129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60A4325-84EB-41DB-8DFF-CFA581DDFD27}"/>
                </a:ext>
              </a:extLst>
            </p:cNvPr>
            <p:cNvSpPr/>
            <p:nvPr/>
          </p:nvSpPr>
          <p:spPr>
            <a:xfrm flipH="1">
              <a:off x="5142771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矩形: 圆角 222">
            <a:extLst>
              <a:ext uri="{FF2B5EF4-FFF2-40B4-BE49-F238E27FC236}">
                <a16:creationId xmlns:a16="http://schemas.microsoft.com/office/drawing/2014/main" id="{8038B63F-B795-4CE5-9A90-CFC3DCA9C0A7}"/>
              </a:ext>
            </a:extLst>
          </p:cNvPr>
          <p:cNvSpPr/>
          <p:nvPr/>
        </p:nvSpPr>
        <p:spPr>
          <a:xfrm>
            <a:off x="6107764" y="2831615"/>
            <a:ext cx="1245546" cy="770746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CC4A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9C16FC-7786-4655-90AD-CC6D98EF9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18" y="2902713"/>
            <a:ext cx="816935" cy="5852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DCB6568-CE07-4D73-ACF6-91C4A5749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823" y="3134391"/>
            <a:ext cx="597460" cy="432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653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sz="2800" b="1" dirty="0"/>
              <a:t>编辑智能图表 </a:t>
            </a:r>
            <a:r>
              <a:rPr lang="en-US" altLang="zh-CN" sz="2800" b="1" dirty="0"/>
              <a:t>Edit Smart Diagram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Right click the smart diagram and choose “Edit Smart Diagram”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C18997BC-8A46-4480-BDE2-8A42CE9D6E96}"/>
              </a:ext>
            </a:extLst>
          </p:cNvPr>
          <p:cNvSpPr/>
          <p:nvPr/>
        </p:nvSpPr>
        <p:spPr>
          <a:xfrm>
            <a:off x="470699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>
            <a:extLst>
              <a:ext uri="{FF2B5EF4-FFF2-40B4-BE49-F238E27FC236}">
                <a16:creationId xmlns:a16="http://schemas.microsoft.com/office/drawing/2014/main" id="{8AD2200D-CA44-4767-84EF-C1856654B4FA}"/>
              </a:ext>
            </a:extLst>
          </p:cNvPr>
          <p:cNvSpPr txBox="1"/>
          <p:nvPr/>
        </p:nvSpPr>
        <p:spPr>
          <a:xfrm>
            <a:off x="5935328" y="4821750"/>
            <a:ext cx="241338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Edit the smart diagram in the “Editor”</a:t>
            </a:r>
            <a:endParaRPr lang="zh-CN" altLang="en-US" sz="1000" dirty="0"/>
          </a:p>
        </p:txBody>
      </p:sp>
      <p:sp>
        <p:nvSpPr>
          <p:cNvPr id="614" name="椭圆 613">
            <a:extLst>
              <a:ext uri="{FF2B5EF4-FFF2-40B4-BE49-F238E27FC236}">
                <a16:creationId xmlns:a16="http://schemas.microsoft.com/office/drawing/2014/main" id="{0EF98DBB-FD28-4F75-8C30-91D37F4F411F}"/>
              </a:ext>
            </a:extLst>
          </p:cNvPr>
          <p:cNvSpPr/>
          <p:nvPr/>
        </p:nvSpPr>
        <p:spPr>
          <a:xfrm>
            <a:off x="5648579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8" name="矩形 617">
            <a:extLst>
              <a:ext uri="{FF2B5EF4-FFF2-40B4-BE49-F238E27FC236}">
                <a16:creationId xmlns:a16="http://schemas.microsoft.com/office/drawing/2014/main" id="{4D01F01E-C352-49D4-BCC6-FBC90ECFD7D4}"/>
              </a:ext>
            </a:extLst>
          </p:cNvPr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</a:rPr>
              <a:t>本页为主题使用说明页，使用时请删除本页内容。</a:t>
            </a: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663AB67E-B93F-4A9B-92EE-58D0E2D2BE37}"/>
              </a:ext>
            </a:extLst>
          </p:cNvPr>
          <p:cNvSpPr>
            <a:spLocks/>
          </p:cNvSpPr>
          <p:nvPr/>
        </p:nvSpPr>
        <p:spPr bwMode="auto">
          <a:xfrm>
            <a:off x="682954" y="2018787"/>
            <a:ext cx="3366228" cy="21261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C64C7F5E-AB12-44B8-A2CA-2038D58AD4B3}"/>
              </a:ext>
            </a:extLst>
          </p:cNvPr>
          <p:cNvSpPr>
            <a:spLocks/>
          </p:cNvSpPr>
          <p:nvPr/>
        </p:nvSpPr>
        <p:spPr bwMode="auto">
          <a:xfrm>
            <a:off x="673099" y="2009754"/>
            <a:ext cx="3385938" cy="2144224"/>
          </a:xfrm>
          <a:prstGeom prst="rect">
            <a:avLst/>
          </a:prstGeom>
          <a:solidFill>
            <a:schemeClr val="bg1"/>
          </a:solidFill>
          <a:ln w="9525">
            <a:solidFill>
              <a:srgbClr val="EAECE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9" name="Rectangle 7">
            <a:extLst>
              <a:ext uri="{FF2B5EF4-FFF2-40B4-BE49-F238E27FC236}">
                <a16:creationId xmlns:a16="http://schemas.microsoft.com/office/drawing/2014/main" id="{220BD6B8-8427-4C26-A2B9-440CE442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5" y="2229022"/>
            <a:ext cx="3147781" cy="253759"/>
          </a:xfrm>
          <a:prstGeom prst="rect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0" name="Rectangle 8">
            <a:extLst>
              <a:ext uri="{FF2B5EF4-FFF2-40B4-BE49-F238E27FC236}">
                <a16:creationId xmlns:a16="http://schemas.microsoft.com/office/drawing/2014/main" id="{8FA2B56D-8274-4816-B514-A73396232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5" y="2229022"/>
            <a:ext cx="3147781" cy="25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1" name="Rectangle 9">
            <a:extLst>
              <a:ext uri="{FF2B5EF4-FFF2-40B4-BE49-F238E27FC236}">
                <a16:creationId xmlns:a16="http://schemas.microsoft.com/office/drawing/2014/main" id="{1487F237-5DF3-4A3C-8B5A-8ABDD781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5" y="2229022"/>
            <a:ext cx="3147781" cy="147821"/>
          </a:xfrm>
          <a:prstGeom prst="rect">
            <a:avLst/>
          </a:prstGeom>
          <a:solidFill>
            <a:srgbClr val="CC4A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2" name="Rectangle 10">
            <a:extLst>
              <a:ext uri="{FF2B5EF4-FFF2-40B4-BE49-F238E27FC236}">
                <a16:creationId xmlns:a16="http://schemas.microsoft.com/office/drawing/2014/main" id="{2310BB76-95C6-4249-AED3-AE620389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5" y="2229022"/>
            <a:ext cx="3147781" cy="14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3" name="Rectangle 11">
            <a:extLst>
              <a:ext uri="{FF2B5EF4-FFF2-40B4-BE49-F238E27FC236}">
                <a16:creationId xmlns:a16="http://schemas.microsoft.com/office/drawing/2014/main" id="{66FF99B7-8257-4C10-BB2B-14C796787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5" y="2647847"/>
            <a:ext cx="546940" cy="412256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4" name="Rectangle 12">
            <a:extLst>
              <a:ext uri="{FF2B5EF4-FFF2-40B4-BE49-F238E27FC236}">
                <a16:creationId xmlns:a16="http://schemas.microsoft.com/office/drawing/2014/main" id="{FE044FBD-1A1E-43DA-ADDB-A32A1701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5" y="3144690"/>
            <a:ext cx="546940" cy="412256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5" name="Rectangle 13">
            <a:extLst>
              <a:ext uri="{FF2B5EF4-FFF2-40B4-BE49-F238E27FC236}">
                <a16:creationId xmlns:a16="http://schemas.microsoft.com/office/drawing/2014/main" id="{59B8E2D7-56D0-4CDC-8012-FBCDEA8BD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5" y="3640711"/>
            <a:ext cx="546940" cy="413077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6" name="Oval 14">
            <a:extLst>
              <a:ext uri="{FF2B5EF4-FFF2-40B4-BE49-F238E27FC236}">
                <a16:creationId xmlns:a16="http://schemas.microsoft.com/office/drawing/2014/main" id="{194625DD-9908-4950-B5FE-F7742FCD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318" y="2123083"/>
            <a:ext cx="50916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7" name="Oval 15">
            <a:extLst>
              <a:ext uri="{FF2B5EF4-FFF2-40B4-BE49-F238E27FC236}">
                <a16:creationId xmlns:a16="http://schemas.microsoft.com/office/drawing/2014/main" id="{6D5D9AA3-4FFA-4288-9335-5DCA5945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832" y="2123083"/>
            <a:ext cx="51738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8" name="Oval 16">
            <a:extLst>
              <a:ext uri="{FF2B5EF4-FFF2-40B4-BE49-F238E27FC236}">
                <a16:creationId xmlns:a16="http://schemas.microsoft.com/office/drawing/2014/main" id="{E990C791-CEC5-49C1-B87F-9D5BCE7AB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347" y="2123083"/>
            <a:ext cx="51738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9" name="Freeform 17">
            <a:extLst>
              <a:ext uri="{FF2B5EF4-FFF2-40B4-BE49-F238E27FC236}">
                <a16:creationId xmlns:a16="http://schemas.microsoft.com/office/drawing/2014/main" id="{6B976D12-057F-4F8B-BE8A-C2BDD8F755D4}"/>
              </a:ext>
            </a:extLst>
          </p:cNvPr>
          <p:cNvSpPr>
            <a:spLocks noEditPoints="1"/>
          </p:cNvSpPr>
          <p:nvPr/>
        </p:nvSpPr>
        <p:spPr bwMode="auto">
          <a:xfrm>
            <a:off x="1482833" y="2649490"/>
            <a:ext cx="2464516" cy="1413332"/>
          </a:xfrm>
          <a:custGeom>
            <a:avLst/>
            <a:gdLst>
              <a:gd name="T0" fmla="*/ 81 w 3119"/>
              <a:gd name="T1" fmla="*/ 1764 h 1788"/>
              <a:gd name="T2" fmla="*/ 41 w 3119"/>
              <a:gd name="T3" fmla="*/ 1747 h 1788"/>
              <a:gd name="T4" fmla="*/ 24 w 3119"/>
              <a:gd name="T5" fmla="*/ 1706 h 1788"/>
              <a:gd name="T6" fmla="*/ 24 w 3119"/>
              <a:gd name="T7" fmla="*/ 81 h 1788"/>
              <a:gd name="T8" fmla="*/ 41 w 3119"/>
              <a:gd name="T9" fmla="*/ 41 h 1788"/>
              <a:gd name="T10" fmla="*/ 81 w 3119"/>
              <a:gd name="T11" fmla="*/ 24 h 1788"/>
              <a:gd name="T12" fmla="*/ 3037 w 3119"/>
              <a:gd name="T13" fmla="*/ 24 h 1788"/>
              <a:gd name="T14" fmla="*/ 3078 w 3119"/>
              <a:gd name="T15" fmla="*/ 41 h 1788"/>
              <a:gd name="T16" fmla="*/ 3095 w 3119"/>
              <a:gd name="T17" fmla="*/ 81 h 1788"/>
              <a:gd name="T18" fmla="*/ 3095 w 3119"/>
              <a:gd name="T19" fmla="*/ 1706 h 1788"/>
              <a:gd name="T20" fmla="*/ 3078 w 3119"/>
              <a:gd name="T21" fmla="*/ 1747 h 1788"/>
              <a:gd name="T22" fmla="*/ 3037 w 3119"/>
              <a:gd name="T23" fmla="*/ 1764 h 1788"/>
              <a:gd name="T24" fmla="*/ 3037 w 3119"/>
              <a:gd name="T25" fmla="*/ 1764 h 1788"/>
              <a:gd name="T26" fmla="*/ 81 w 3119"/>
              <a:gd name="T27" fmla="*/ 1764 h 1788"/>
              <a:gd name="T28" fmla="*/ 3037 w 3119"/>
              <a:gd name="T29" fmla="*/ 0 h 1788"/>
              <a:gd name="T30" fmla="*/ 3037 w 3119"/>
              <a:gd name="T31" fmla="*/ 0 h 1788"/>
              <a:gd name="T32" fmla="*/ 81 w 3119"/>
              <a:gd name="T33" fmla="*/ 0 h 1788"/>
              <a:gd name="T34" fmla="*/ 24 w 3119"/>
              <a:gd name="T35" fmla="*/ 24 h 1788"/>
              <a:gd name="T36" fmla="*/ 0 w 3119"/>
              <a:gd name="T37" fmla="*/ 81 h 1788"/>
              <a:gd name="T38" fmla="*/ 0 w 3119"/>
              <a:gd name="T39" fmla="*/ 1706 h 1788"/>
              <a:gd name="T40" fmla="*/ 24 w 3119"/>
              <a:gd name="T41" fmla="*/ 1764 h 1788"/>
              <a:gd name="T42" fmla="*/ 81 w 3119"/>
              <a:gd name="T43" fmla="*/ 1788 h 1788"/>
              <a:gd name="T44" fmla="*/ 81 w 3119"/>
              <a:gd name="T45" fmla="*/ 1788 h 1788"/>
              <a:gd name="T46" fmla="*/ 3037 w 3119"/>
              <a:gd name="T47" fmla="*/ 1788 h 1788"/>
              <a:gd name="T48" fmla="*/ 3095 w 3119"/>
              <a:gd name="T49" fmla="*/ 1764 h 1788"/>
              <a:gd name="T50" fmla="*/ 3119 w 3119"/>
              <a:gd name="T51" fmla="*/ 1706 h 1788"/>
              <a:gd name="T52" fmla="*/ 3119 w 3119"/>
              <a:gd name="T53" fmla="*/ 81 h 1788"/>
              <a:gd name="T54" fmla="*/ 3095 w 3119"/>
              <a:gd name="T55" fmla="*/ 24 h 1788"/>
              <a:gd name="T56" fmla="*/ 3037 w 3119"/>
              <a:gd name="T57" fmla="*/ 0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19" h="1788">
                <a:moveTo>
                  <a:pt x="81" y="1764"/>
                </a:moveTo>
                <a:cubicBezTo>
                  <a:pt x="65" y="1764"/>
                  <a:pt x="51" y="1757"/>
                  <a:pt x="41" y="1747"/>
                </a:cubicBezTo>
                <a:cubicBezTo>
                  <a:pt x="30" y="1737"/>
                  <a:pt x="24" y="1722"/>
                  <a:pt x="24" y="1706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66"/>
                  <a:pt x="30" y="51"/>
                  <a:pt x="41" y="41"/>
                </a:cubicBezTo>
                <a:cubicBezTo>
                  <a:pt x="51" y="30"/>
                  <a:pt x="65" y="24"/>
                  <a:pt x="81" y="24"/>
                </a:cubicBezTo>
                <a:cubicBezTo>
                  <a:pt x="3037" y="24"/>
                  <a:pt x="3037" y="24"/>
                  <a:pt x="3037" y="24"/>
                </a:cubicBezTo>
                <a:cubicBezTo>
                  <a:pt x="3053" y="24"/>
                  <a:pt x="3068" y="30"/>
                  <a:pt x="3078" y="41"/>
                </a:cubicBezTo>
                <a:cubicBezTo>
                  <a:pt x="3089" y="51"/>
                  <a:pt x="3095" y="66"/>
                  <a:pt x="3095" y="81"/>
                </a:cubicBezTo>
                <a:cubicBezTo>
                  <a:pt x="3095" y="1706"/>
                  <a:pt x="3095" y="1706"/>
                  <a:pt x="3095" y="1706"/>
                </a:cubicBezTo>
                <a:cubicBezTo>
                  <a:pt x="3095" y="1722"/>
                  <a:pt x="3089" y="1737"/>
                  <a:pt x="3078" y="1747"/>
                </a:cubicBezTo>
                <a:cubicBezTo>
                  <a:pt x="3068" y="1757"/>
                  <a:pt x="3053" y="1764"/>
                  <a:pt x="3037" y="1764"/>
                </a:cubicBezTo>
                <a:cubicBezTo>
                  <a:pt x="3037" y="1764"/>
                  <a:pt x="3037" y="1764"/>
                  <a:pt x="3037" y="1764"/>
                </a:cubicBezTo>
                <a:cubicBezTo>
                  <a:pt x="81" y="1764"/>
                  <a:pt x="81" y="1764"/>
                  <a:pt x="81" y="1764"/>
                </a:cubicBezTo>
                <a:moveTo>
                  <a:pt x="3037" y="0"/>
                </a:moveTo>
                <a:cubicBezTo>
                  <a:pt x="3037" y="0"/>
                  <a:pt x="3037" y="0"/>
                  <a:pt x="303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59" y="0"/>
                  <a:pt x="38" y="9"/>
                  <a:pt x="24" y="24"/>
                </a:cubicBezTo>
                <a:cubicBezTo>
                  <a:pt x="9" y="39"/>
                  <a:pt x="0" y="59"/>
                  <a:pt x="0" y="81"/>
                </a:cubicBezTo>
                <a:cubicBezTo>
                  <a:pt x="0" y="1706"/>
                  <a:pt x="0" y="1706"/>
                  <a:pt x="0" y="1706"/>
                </a:cubicBezTo>
                <a:cubicBezTo>
                  <a:pt x="0" y="1729"/>
                  <a:pt x="9" y="1749"/>
                  <a:pt x="24" y="1764"/>
                </a:cubicBezTo>
                <a:cubicBezTo>
                  <a:pt x="38" y="1779"/>
                  <a:pt x="59" y="1788"/>
                  <a:pt x="81" y="1788"/>
                </a:cubicBezTo>
                <a:cubicBezTo>
                  <a:pt x="81" y="1788"/>
                  <a:pt x="81" y="1788"/>
                  <a:pt x="81" y="1788"/>
                </a:cubicBezTo>
                <a:cubicBezTo>
                  <a:pt x="3037" y="1788"/>
                  <a:pt x="3037" y="1788"/>
                  <a:pt x="3037" y="1788"/>
                </a:cubicBezTo>
                <a:cubicBezTo>
                  <a:pt x="3060" y="1788"/>
                  <a:pt x="3080" y="1779"/>
                  <a:pt x="3095" y="1764"/>
                </a:cubicBezTo>
                <a:cubicBezTo>
                  <a:pt x="3110" y="1749"/>
                  <a:pt x="3119" y="1729"/>
                  <a:pt x="3119" y="1706"/>
                </a:cubicBezTo>
                <a:cubicBezTo>
                  <a:pt x="3119" y="81"/>
                  <a:pt x="3119" y="81"/>
                  <a:pt x="3119" y="81"/>
                </a:cubicBezTo>
                <a:cubicBezTo>
                  <a:pt x="3119" y="59"/>
                  <a:pt x="3110" y="39"/>
                  <a:pt x="3095" y="24"/>
                </a:cubicBezTo>
                <a:cubicBezTo>
                  <a:pt x="3080" y="9"/>
                  <a:pt x="3060" y="0"/>
                  <a:pt x="3037" y="0"/>
                </a:cubicBezTo>
              </a:path>
            </a:pathLst>
          </a:custGeom>
          <a:solidFill>
            <a:srgbClr val="F6F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0" name="Freeform 18">
            <a:extLst>
              <a:ext uri="{FF2B5EF4-FFF2-40B4-BE49-F238E27FC236}">
                <a16:creationId xmlns:a16="http://schemas.microsoft.com/office/drawing/2014/main" id="{02B68954-1C30-4237-AFAE-42A4B34396B7}"/>
              </a:ext>
            </a:extLst>
          </p:cNvPr>
          <p:cNvSpPr>
            <a:spLocks/>
          </p:cNvSpPr>
          <p:nvPr/>
        </p:nvSpPr>
        <p:spPr bwMode="auto">
          <a:xfrm>
            <a:off x="1478727" y="2256943"/>
            <a:ext cx="431968" cy="133860"/>
          </a:xfrm>
          <a:custGeom>
            <a:avLst/>
            <a:gdLst>
              <a:gd name="T0" fmla="*/ 520 w 547"/>
              <a:gd name="T1" fmla="*/ 170 h 170"/>
              <a:gd name="T2" fmla="*/ 27 w 547"/>
              <a:gd name="T3" fmla="*/ 170 h 170"/>
              <a:gd name="T4" fmla="*/ 0 w 547"/>
              <a:gd name="T5" fmla="*/ 143 h 170"/>
              <a:gd name="T6" fmla="*/ 0 w 547"/>
              <a:gd name="T7" fmla="*/ 27 h 170"/>
              <a:gd name="T8" fmla="*/ 27 w 547"/>
              <a:gd name="T9" fmla="*/ 0 h 170"/>
              <a:gd name="T10" fmla="*/ 520 w 547"/>
              <a:gd name="T11" fmla="*/ 0 h 170"/>
              <a:gd name="T12" fmla="*/ 547 w 547"/>
              <a:gd name="T13" fmla="*/ 27 h 170"/>
              <a:gd name="T14" fmla="*/ 547 w 547"/>
              <a:gd name="T15" fmla="*/ 143 h 170"/>
              <a:gd name="T16" fmla="*/ 520 w 547"/>
              <a:gd name="T17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170">
                <a:moveTo>
                  <a:pt x="520" y="170"/>
                </a:moveTo>
                <a:cubicBezTo>
                  <a:pt x="27" y="170"/>
                  <a:pt x="27" y="170"/>
                  <a:pt x="27" y="170"/>
                </a:cubicBezTo>
                <a:cubicBezTo>
                  <a:pt x="12" y="170"/>
                  <a:pt x="0" y="158"/>
                  <a:pt x="0" y="143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20" y="0"/>
                  <a:pt x="520" y="0"/>
                  <a:pt x="520" y="0"/>
                </a:cubicBezTo>
                <a:cubicBezTo>
                  <a:pt x="535" y="0"/>
                  <a:pt x="547" y="12"/>
                  <a:pt x="547" y="27"/>
                </a:cubicBezTo>
                <a:cubicBezTo>
                  <a:pt x="547" y="143"/>
                  <a:pt x="547" y="143"/>
                  <a:pt x="547" y="143"/>
                </a:cubicBezTo>
                <a:cubicBezTo>
                  <a:pt x="547" y="158"/>
                  <a:pt x="535" y="170"/>
                  <a:pt x="520" y="170"/>
                </a:cubicBezTo>
                <a:close/>
              </a:path>
            </a:pathLst>
          </a:cu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1" name="Rectangle 19">
            <a:extLst>
              <a:ext uri="{FF2B5EF4-FFF2-40B4-BE49-F238E27FC236}">
                <a16:creationId xmlns:a16="http://schemas.microsoft.com/office/drawing/2014/main" id="{9AEF6CA1-B76C-4E7D-97B1-E64E95E3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024" y="2305396"/>
            <a:ext cx="208593" cy="20531"/>
          </a:xfrm>
          <a:prstGeom prst="rect">
            <a:avLst/>
          </a:pr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2" name="Freeform 20">
            <a:extLst>
              <a:ext uri="{FF2B5EF4-FFF2-40B4-BE49-F238E27FC236}">
                <a16:creationId xmlns:a16="http://schemas.microsoft.com/office/drawing/2014/main" id="{FEB04C3B-E090-4F8E-9FD8-C09BE82F796D}"/>
              </a:ext>
            </a:extLst>
          </p:cNvPr>
          <p:cNvSpPr>
            <a:spLocks/>
          </p:cNvSpPr>
          <p:nvPr/>
        </p:nvSpPr>
        <p:spPr bwMode="auto">
          <a:xfrm>
            <a:off x="1072218" y="2292256"/>
            <a:ext cx="198738" cy="40240"/>
          </a:xfrm>
          <a:custGeom>
            <a:avLst/>
            <a:gdLst>
              <a:gd name="T0" fmla="*/ 227 w 251"/>
              <a:gd name="T1" fmla="*/ 0 h 51"/>
              <a:gd name="T2" fmla="*/ 24 w 251"/>
              <a:gd name="T3" fmla="*/ 0 h 51"/>
              <a:gd name="T4" fmla="*/ 0 w 251"/>
              <a:gd name="T5" fmla="*/ 24 h 51"/>
              <a:gd name="T6" fmla="*/ 0 w 251"/>
              <a:gd name="T7" fmla="*/ 27 h 51"/>
              <a:gd name="T8" fmla="*/ 24 w 251"/>
              <a:gd name="T9" fmla="*/ 51 h 51"/>
              <a:gd name="T10" fmla="*/ 227 w 251"/>
              <a:gd name="T11" fmla="*/ 51 h 51"/>
              <a:gd name="T12" fmla="*/ 251 w 251"/>
              <a:gd name="T13" fmla="*/ 27 h 51"/>
              <a:gd name="T14" fmla="*/ 251 w 251"/>
              <a:gd name="T15" fmla="*/ 24 h 51"/>
              <a:gd name="T16" fmla="*/ 227 w 251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" h="51">
                <a:moveTo>
                  <a:pt x="227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7" y="51"/>
                  <a:pt x="227" y="51"/>
                  <a:pt x="227" y="51"/>
                </a:cubicBezTo>
                <a:cubicBezTo>
                  <a:pt x="240" y="51"/>
                  <a:pt x="251" y="41"/>
                  <a:pt x="251" y="27"/>
                </a:cubicBezTo>
                <a:cubicBezTo>
                  <a:pt x="251" y="24"/>
                  <a:pt x="251" y="24"/>
                  <a:pt x="251" y="24"/>
                </a:cubicBezTo>
                <a:cubicBezTo>
                  <a:pt x="251" y="11"/>
                  <a:pt x="240" y="0"/>
                  <a:pt x="227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3" name="Freeform 21">
            <a:extLst>
              <a:ext uri="{FF2B5EF4-FFF2-40B4-BE49-F238E27FC236}">
                <a16:creationId xmlns:a16="http://schemas.microsoft.com/office/drawing/2014/main" id="{F7505594-0B5C-4570-B61E-5423971C8739}"/>
              </a:ext>
            </a:extLst>
          </p:cNvPr>
          <p:cNvSpPr>
            <a:spLocks/>
          </p:cNvSpPr>
          <p:nvPr/>
        </p:nvSpPr>
        <p:spPr bwMode="auto">
          <a:xfrm>
            <a:off x="2079048" y="2292256"/>
            <a:ext cx="197917" cy="40240"/>
          </a:xfrm>
          <a:custGeom>
            <a:avLst/>
            <a:gdLst>
              <a:gd name="T0" fmla="*/ 226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6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6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6" y="0"/>
                </a:move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0" y="51"/>
                  <a:pt x="24" y="51"/>
                </a:cubicBezTo>
                <a:cubicBezTo>
                  <a:pt x="226" y="51"/>
                  <a:pt x="226" y="51"/>
                  <a:pt x="226" y="51"/>
                </a:cubicBezTo>
                <a:cubicBezTo>
                  <a:pt x="239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39" y="0"/>
                  <a:pt x="226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4" name="Freeform 22">
            <a:extLst>
              <a:ext uri="{FF2B5EF4-FFF2-40B4-BE49-F238E27FC236}">
                <a16:creationId xmlns:a16="http://schemas.microsoft.com/office/drawing/2014/main" id="{5DC06A08-16DA-4970-B1B7-EC867C0103FC}"/>
              </a:ext>
            </a:extLst>
          </p:cNvPr>
          <p:cNvSpPr>
            <a:spLocks/>
          </p:cNvSpPr>
          <p:nvPr/>
        </p:nvSpPr>
        <p:spPr bwMode="auto">
          <a:xfrm>
            <a:off x="2455172" y="2292256"/>
            <a:ext cx="197917" cy="40240"/>
          </a:xfrm>
          <a:custGeom>
            <a:avLst/>
            <a:gdLst>
              <a:gd name="T0" fmla="*/ 226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6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6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6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6" y="51"/>
                  <a:pt x="226" y="51"/>
                  <a:pt x="226" y="51"/>
                </a:cubicBezTo>
                <a:cubicBezTo>
                  <a:pt x="240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40" y="0"/>
                  <a:pt x="226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5" name="Freeform 23">
            <a:extLst>
              <a:ext uri="{FF2B5EF4-FFF2-40B4-BE49-F238E27FC236}">
                <a16:creationId xmlns:a16="http://schemas.microsoft.com/office/drawing/2014/main" id="{456779F5-4CE4-414F-B037-BDEA5A31579A}"/>
              </a:ext>
            </a:extLst>
          </p:cNvPr>
          <p:cNvSpPr>
            <a:spLocks/>
          </p:cNvSpPr>
          <p:nvPr/>
        </p:nvSpPr>
        <p:spPr bwMode="auto">
          <a:xfrm>
            <a:off x="2831296" y="2292256"/>
            <a:ext cx="197917" cy="40240"/>
          </a:xfrm>
          <a:custGeom>
            <a:avLst/>
            <a:gdLst>
              <a:gd name="T0" fmla="*/ 227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7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7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7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7" y="51"/>
                  <a:pt x="227" y="51"/>
                  <a:pt x="227" y="51"/>
                </a:cubicBezTo>
                <a:cubicBezTo>
                  <a:pt x="240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40" y="0"/>
                  <a:pt x="227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82" name="4ce2bbc8-f473-4d45-83c3-5134e7b75b8b" descr="+gYAAB+LCAAAAAAABAC9VEtvozAQ/i/e7o1WBKVNl1u2XSoOfUiJuodVDi6eBldgImOqVBH/vWPHvArZhEvFBYZvZr5vXjtypj42QHyySKlUt5yuJU1DBSlxSMiIL4okcchvLhgX6zuZFZuc+P92tVv7z1+u4pssyeQzTQrQAQRXnCb7T7/n1ME+SY4MPoztEBZhvViPr688gmUMKVSYJRdqLtgipgwR7oWLAiRfx0pAnlvD48sbRKrl5l9qVJHHGPNHEEynM+9mqoOZNG5ZOmQBUSbYd5G8Pk7yNvgzCy67JA8Vu6rzPRc8LVILM3nv6bZlmrh7I2csgTYsFArke93OibaZ94WSmCDIZEoVJty55c+mCNOrC8MrFAy2GKkiSzrdtyT14A3Ol/5Rj5cZtsbpieLIAnIbUN33a9AOmYt1UqmrSliHxc5s4AGxmpAVqk0TsupqqOhgZBCqr650DtKas7ciVym6jZPT+LXl2BJ7X5t8/mugzd4MjcfVei21HbYdtUeFLmE7UqL2aIsbGrL/0jcpG/KWwTja1bKOnbQ2cdz9HNQ8ijCv3eL9BTL23mE6eQ69r3M4OIKkXA3oq891iBft+KE2qKEdtu6nbm8Xfko1tUeDG7ecNlunJnslK3w+AXmNuwj6BgAA">
            <a:extLst>
              <a:ext uri="{FF2B5EF4-FFF2-40B4-BE49-F238E27FC236}">
                <a16:creationId xmlns:a16="http://schemas.microsoft.com/office/drawing/2014/main" id="{983DC5FE-7EFC-4C18-8C8C-5C2580422A25}"/>
              </a:ext>
            </a:extLst>
          </p:cNvPr>
          <p:cNvGrpSpPr>
            <a:grpSpLocks noChangeAspect="1"/>
          </p:cNvGrpSpPr>
          <p:nvPr/>
        </p:nvGrpSpPr>
        <p:grpSpPr>
          <a:xfrm>
            <a:off x="1803159" y="2926718"/>
            <a:ext cx="1706126" cy="846640"/>
            <a:chOff x="-5339368" y="-309856"/>
            <a:chExt cx="7633777" cy="3788147"/>
          </a:xfrm>
        </p:grpSpPr>
        <p:sp>
          <p:nvSpPr>
            <p:cNvPr id="483" name="CustomText1">
              <a:extLst>
                <a:ext uri="{FF2B5EF4-FFF2-40B4-BE49-F238E27FC236}">
                  <a16:creationId xmlns:a16="http://schemas.microsoft.com/office/drawing/2014/main" id="{B1393D9A-2327-4B16-9B2E-24082CBC6B7E}"/>
                </a:ext>
              </a:extLst>
            </p:cNvPr>
            <p:cNvSpPr/>
            <p:nvPr/>
          </p:nvSpPr>
          <p:spPr>
            <a:xfrm>
              <a:off x="-5339368" y="2461819"/>
              <a:ext cx="40196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normAutofit fontScale="25000" lnSpcReduction="20000"/>
            </a:bodyPr>
            <a:lstStyle/>
            <a:p>
              <a:r>
                <a:rPr lang="en-US" altLang="zh-CN" dirty="0"/>
                <a:t>Supporting text here</a:t>
              </a:r>
            </a:p>
          </p:txBody>
        </p:sp>
        <p:sp>
          <p:nvSpPr>
            <p:cNvPr id="484" name="BackShape">
              <a:extLst>
                <a:ext uri="{FF2B5EF4-FFF2-40B4-BE49-F238E27FC236}">
                  <a16:creationId xmlns:a16="http://schemas.microsoft.com/office/drawing/2014/main" id="{13567628-D649-4EAA-89BF-9EF57D6E4274}"/>
                </a:ext>
              </a:extLst>
            </p:cNvPr>
            <p:cNvSpPr/>
            <p:nvPr/>
          </p:nvSpPr>
          <p:spPr>
            <a:xfrm>
              <a:off x="-430364" y="619557"/>
              <a:ext cx="2214064" cy="2214067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5" name="ValueShape2">
              <a:extLst>
                <a:ext uri="{FF2B5EF4-FFF2-40B4-BE49-F238E27FC236}">
                  <a16:creationId xmlns:a16="http://schemas.microsoft.com/office/drawing/2014/main" id="{BCD07642-08B7-4AEA-9292-BAF97DA12517}"/>
                </a:ext>
              </a:extLst>
            </p:cNvPr>
            <p:cNvSpPr/>
            <p:nvPr/>
          </p:nvSpPr>
          <p:spPr>
            <a:xfrm>
              <a:off x="-657480" y="392440"/>
              <a:ext cx="2668300" cy="2668302"/>
            </a:xfrm>
            <a:prstGeom prst="pie">
              <a:avLst>
                <a:gd name="adj1" fmla="val 16200000"/>
                <a:gd name="adj2" fmla="val 4536000"/>
              </a:avLst>
            </a:prstGeom>
            <a:solidFill>
              <a:schemeClr val="accent1">
                <a:lumMod val="100000"/>
              </a:schemeClr>
            </a:soli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6" name="ValueText">
              <a:extLst>
                <a:ext uri="{FF2B5EF4-FFF2-40B4-BE49-F238E27FC236}">
                  <a16:creationId xmlns:a16="http://schemas.microsoft.com/office/drawing/2014/main" id="{99B4787C-9D38-4F51-A680-28AA3A7A54C6}"/>
                </a:ext>
              </a:extLst>
            </p:cNvPr>
            <p:cNvSpPr txBox="1"/>
            <p:nvPr/>
          </p:nvSpPr>
          <p:spPr>
            <a:xfrm>
              <a:off x="1532559" y="-309856"/>
              <a:ext cx="704951" cy="5287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46%</a:t>
              </a:r>
            </a:p>
          </p:txBody>
        </p:sp>
        <p:sp>
          <p:nvSpPr>
            <p:cNvPr id="487" name="CustomText2">
              <a:extLst>
                <a:ext uri="{FF2B5EF4-FFF2-40B4-BE49-F238E27FC236}">
                  <a16:creationId xmlns:a16="http://schemas.microsoft.com/office/drawing/2014/main" id="{FFCD4060-DE48-4443-8373-F52A5E94BBA4}"/>
                </a:ext>
              </a:extLst>
            </p:cNvPr>
            <p:cNvSpPr/>
            <p:nvPr/>
          </p:nvSpPr>
          <p:spPr>
            <a:xfrm>
              <a:off x="-549529" y="3136659"/>
              <a:ext cx="2452394" cy="3416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400" dirty="0"/>
                <a:t>Supporting text here</a:t>
              </a:r>
            </a:p>
          </p:txBody>
        </p:sp>
        <p:cxnSp>
          <p:nvCxnSpPr>
            <p:cNvPr id="488" name="ExtraShape">
              <a:extLst>
                <a:ext uri="{FF2B5EF4-FFF2-40B4-BE49-F238E27FC236}">
                  <a16:creationId xmlns:a16="http://schemas.microsoft.com/office/drawing/2014/main" id="{EBB53FF8-AD56-41FB-9087-EFBF6CEE8F06}"/>
                </a:ext>
              </a:extLst>
            </p:cNvPr>
            <p:cNvCxnSpPr/>
            <p:nvPr/>
          </p:nvCxnSpPr>
          <p:spPr>
            <a:xfrm>
              <a:off x="-5195781" y="2456107"/>
              <a:ext cx="4510046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9" name="CustomText3">
              <a:extLst>
                <a:ext uri="{FF2B5EF4-FFF2-40B4-BE49-F238E27FC236}">
                  <a16:creationId xmlns:a16="http://schemas.microsoft.com/office/drawing/2014/main" id="{93F4ED90-80F3-46CA-9824-0C342BB2EE04}"/>
                </a:ext>
              </a:extLst>
            </p:cNvPr>
            <p:cNvSpPr txBox="1"/>
            <p:nvPr/>
          </p:nvSpPr>
          <p:spPr>
            <a:xfrm flipH="1">
              <a:off x="1475658" y="241240"/>
              <a:ext cx="818751" cy="302400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25000" lnSpcReduction="20000"/>
            </a:bodyPr>
            <a:lstStyle/>
            <a:p>
              <a:pPr algn="r"/>
              <a:r>
                <a:rPr lang="en-US" altLang="zh-CN" dirty="0">
                  <a:solidFill>
                    <a:schemeClr val="accent1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490" name="ValueShape1">
              <a:extLst>
                <a:ext uri="{FF2B5EF4-FFF2-40B4-BE49-F238E27FC236}">
                  <a16:creationId xmlns:a16="http://schemas.microsoft.com/office/drawing/2014/main" id="{4D3ACBE6-BE43-454D-81B0-7AE4BA09E5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5195781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</p:sp>
        <p:sp>
          <p:nvSpPr>
            <p:cNvPr id="491" name="ValueShape1">
              <a:extLst>
                <a:ext uri="{FF2B5EF4-FFF2-40B4-BE49-F238E27FC236}">
                  <a16:creationId xmlns:a16="http://schemas.microsoft.com/office/drawing/2014/main" id="{2C1CCD9F-0EFF-435F-A528-362948310C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4433274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</p:sp>
        <p:sp>
          <p:nvSpPr>
            <p:cNvPr id="492" name="ValueShape1">
              <a:extLst>
                <a:ext uri="{FF2B5EF4-FFF2-40B4-BE49-F238E27FC236}">
                  <a16:creationId xmlns:a16="http://schemas.microsoft.com/office/drawing/2014/main" id="{B998D676-A34D-4D58-90D5-AE4CD331ED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3670767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76000">
                  <a:schemeClr val="accent1">
                    <a:lumMod val="100000"/>
                  </a:schemeClr>
                </a:gs>
                <a:gs pos="761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sp>
        <p:sp>
          <p:nvSpPr>
            <p:cNvPr id="493" name="ValueShape1">
              <a:extLst>
                <a:ext uri="{FF2B5EF4-FFF2-40B4-BE49-F238E27FC236}">
                  <a16:creationId xmlns:a16="http://schemas.microsoft.com/office/drawing/2014/main" id="{1A3AA9AE-2DE5-4983-A830-8113360858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2908260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494" name="ValueShape1">
              <a:extLst>
                <a:ext uri="{FF2B5EF4-FFF2-40B4-BE49-F238E27FC236}">
                  <a16:creationId xmlns:a16="http://schemas.microsoft.com/office/drawing/2014/main" id="{7082410B-24A5-4993-937F-24320F8F59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2145752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495" name="ValueShape1">
              <a:extLst>
                <a:ext uri="{FF2B5EF4-FFF2-40B4-BE49-F238E27FC236}">
                  <a16:creationId xmlns:a16="http://schemas.microsoft.com/office/drawing/2014/main" id="{E52CD02D-EBD7-433F-AA4E-23A756278A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1383245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375B73B-2473-4698-A312-34E6BCCFD285}"/>
              </a:ext>
            </a:extLst>
          </p:cNvPr>
          <p:cNvGrpSpPr/>
          <p:nvPr/>
        </p:nvGrpSpPr>
        <p:grpSpPr>
          <a:xfrm>
            <a:off x="1735678" y="2662661"/>
            <a:ext cx="2015029" cy="1320574"/>
            <a:chOff x="1735678" y="2662661"/>
            <a:chExt cx="2015029" cy="1320574"/>
          </a:xfrm>
        </p:grpSpPr>
        <p:sp>
          <p:nvSpPr>
            <p:cNvPr id="497" name="矩形 496">
              <a:extLst>
                <a:ext uri="{FF2B5EF4-FFF2-40B4-BE49-F238E27FC236}">
                  <a16:creationId xmlns:a16="http://schemas.microsoft.com/office/drawing/2014/main" id="{A08449B0-BCFE-4542-9CFC-AD69807DEC1D}"/>
                </a:ext>
              </a:extLst>
            </p:cNvPr>
            <p:cNvSpPr/>
            <p:nvPr/>
          </p:nvSpPr>
          <p:spPr>
            <a:xfrm>
              <a:off x="1783333" y="2710304"/>
              <a:ext cx="1911305" cy="125163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8" name="椭圆 497">
              <a:extLst>
                <a:ext uri="{FF2B5EF4-FFF2-40B4-BE49-F238E27FC236}">
                  <a16:creationId xmlns:a16="http://schemas.microsoft.com/office/drawing/2014/main" id="{C58C3997-0486-4168-AB97-831EBBA103EE}"/>
                </a:ext>
              </a:extLst>
            </p:cNvPr>
            <p:cNvSpPr/>
            <p:nvPr/>
          </p:nvSpPr>
          <p:spPr>
            <a:xfrm flipH="1">
              <a:off x="1735678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椭圆 498">
              <a:extLst>
                <a:ext uri="{FF2B5EF4-FFF2-40B4-BE49-F238E27FC236}">
                  <a16:creationId xmlns:a16="http://schemas.microsoft.com/office/drawing/2014/main" id="{92AABE16-E364-41C0-A42E-9E79510E784F}"/>
                </a:ext>
              </a:extLst>
            </p:cNvPr>
            <p:cNvSpPr/>
            <p:nvPr/>
          </p:nvSpPr>
          <p:spPr>
            <a:xfrm flipH="1">
              <a:off x="2695550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椭圆 499">
              <a:extLst>
                <a:ext uri="{FF2B5EF4-FFF2-40B4-BE49-F238E27FC236}">
                  <a16:creationId xmlns:a16="http://schemas.microsoft.com/office/drawing/2014/main" id="{04207A7D-CE86-417C-9C7E-62490874C2EB}"/>
                </a:ext>
              </a:extLst>
            </p:cNvPr>
            <p:cNvSpPr/>
            <p:nvPr/>
          </p:nvSpPr>
          <p:spPr>
            <a:xfrm flipH="1">
              <a:off x="3655421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椭圆 500">
              <a:extLst>
                <a:ext uri="{FF2B5EF4-FFF2-40B4-BE49-F238E27FC236}">
                  <a16:creationId xmlns:a16="http://schemas.microsoft.com/office/drawing/2014/main" id="{F450C75D-7EFC-4590-A358-77F6740707BC}"/>
                </a:ext>
              </a:extLst>
            </p:cNvPr>
            <p:cNvSpPr/>
            <p:nvPr/>
          </p:nvSpPr>
          <p:spPr>
            <a:xfrm flipH="1">
              <a:off x="1735678" y="3887955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椭圆 501">
              <a:extLst>
                <a:ext uri="{FF2B5EF4-FFF2-40B4-BE49-F238E27FC236}">
                  <a16:creationId xmlns:a16="http://schemas.microsoft.com/office/drawing/2014/main" id="{A8C536A9-D1CC-4EF4-9189-57314B8FEBE0}"/>
                </a:ext>
              </a:extLst>
            </p:cNvPr>
            <p:cNvSpPr/>
            <p:nvPr/>
          </p:nvSpPr>
          <p:spPr>
            <a:xfrm flipH="1">
              <a:off x="2695555" y="3887955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椭圆 502">
              <a:extLst>
                <a:ext uri="{FF2B5EF4-FFF2-40B4-BE49-F238E27FC236}">
                  <a16:creationId xmlns:a16="http://schemas.microsoft.com/office/drawing/2014/main" id="{01B1AFE8-BBEA-41FD-95B2-ACD2AF07AC5B}"/>
                </a:ext>
              </a:extLst>
            </p:cNvPr>
            <p:cNvSpPr/>
            <p:nvPr/>
          </p:nvSpPr>
          <p:spPr>
            <a:xfrm flipH="1">
              <a:off x="3655433" y="38879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椭圆 503">
              <a:extLst>
                <a:ext uri="{FF2B5EF4-FFF2-40B4-BE49-F238E27FC236}">
                  <a16:creationId xmlns:a16="http://schemas.microsoft.com/office/drawing/2014/main" id="{74E9E24A-1FF1-4D68-A0EE-285CD3E7D687}"/>
                </a:ext>
              </a:extLst>
            </p:cNvPr>
            <p:cNvSpPr/>
            <p:nvPr/>
          </p:nvSpPr>
          <p:spPr>
            <a:xfrm flipH="1">
              <a:off x="1735678" y="3297563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椭圆 504">
              <a:extLst>
                <a:ext uri="{FF2B5EF4-FFF2-40B4-BE49-F238E27FC236}">
                  <a16:creationId xmlns:a16="http://schemas.microsoft.com/office/drawing/2014/main" id="{0B564A3E-8BA3-4B7A-82B5-9B62DA678FEE}"/>
                </a:ext>
              </a:extLst>
            </p:cNvPr>
            <p:cNvSpPr/>
            <p:nvPr/>
          </p:nvSpPr>
          <p:spPr>
            <a:xfrm flipH="1">
              <a:off x="3642580" y="3297563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DF19ADC-4BFE-4B14-9F80-4226065210AC}"/>
              </a:ext>
            </a:extLst>
          </p:cNvPr>
          <p:cNvGrpSpPr/>
          <p:nvPr/>
        </p:nvGrpSpPr>
        <p:grpSpPr>
          <a:xfrm>
            <a:off x="5648579" y="2018794"/>
            <a:ext cx="2700136" cy="2783090"/>
            <a:chOff x="4745932" y="2018794"/>
            <a:chExt cx="2700136" cy="2783090"/>
          </a:xfrm>
        </p:grpSpPr>
        <p:sp>
          <p:nvSpPr>
            <p:cNvPr id="530" name="矩形 529">
              <a:extLst>
                <a:ext uri="{FF2B5EF4-FFF2-40B4-BE49-F238E27FC236}">
                  <a16:creationId xmlns:a16="http://schemas.microsoft.com/office/drawing/2014/main" id="{D544CC29-B618-4FEC-9019-507758A2C346}"/>
                </a:ext>
              </a:extLst>
            </p:cNvPr>
            <p:cNvSpPr/>
            <p:nvPr/>
          </p:nvSpPr>
          <p:spPr>
            <a:xfrm>
              <a:off x="4745932" y="2018794"/>
              <a:ext cx="2700136" cy="27830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0"/>
                    </a:schemeClr>
                  </a:gs>
                  <a:gs pos="51000">
                    <a:srgbClr val="CC4B4A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531" name="矩形 530">
              <a:extLst>
                <a:ext uri="{FF2B5EF4-FFF2-40B4-BE49-F238E27FC236}">
                  <a16:creationId xmlns:a16="http://schemas.microsoft.com/office/drawing/2014/main" id="{6981A32D-467A-4673-AE41-0197613DA6E5}"/>
                </a:ext>
              </a:extLst>
            </p:cNvPr>
            <p:cNvSpPr/>
            <p:nvPr/>
          </p:nvSpPr>
          <p:spPr>
            <a:xfrm>
              <a:off x="4745932" y="2018794"/>
              <a:ext cx="2700136" cy="20264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defRPr/>
              </a:pPr>
              <a:r>
                <a:rPr lang="en-US" altLang="zh-CN" sz="1000" kern="0" dirty="0">
                  <a:solidFill>
                    <a:srgbClr val="FFFFFF"/>
                  </a:solidFill>
                  <a:latin typeface="Arial"/>
                  <a:ea typeface="微软雅黑"/>
                </a:rPr>
                <a:t>Editor</a:t>
              </a:r>
              <a:endParaRPr lang="zh-CN" altLang="en-US" sz="10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533" name="乘号 532">
              <a:extLst>
                <a:ext uri="{FF2B5EF4-FFF2-40B4-BE49-F238E27FC236}">
                  <a16:creationId xmlns:a16="http://schemas.microsoft.com/office/drawing/2014/main" id="{2DAEDA58-EF2A-40FF-A29F-F6B53347C5CF}"/>
                </a:ext>
              </a:extLst>
            </p:cNvPr>
            <p:cNvSpPr/>
            <p:nvPr/>
          </p:nvSpPr>
          <p:spPr>
            <a:xfrm>
              <a:off x="7275789" y="2051656"/>
              <a:ext cx="136922" cy="136922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534" name="push-pin-pointing-down_8930">
              <a:extLst>
                <a:ext uri="{FF2B5EF4-FFF2-40B4-BE49-F238E27FC236}">
                  <a16:creationId xmlns:a16="http://schemas.microsoft.com/office/drawing/2014/main" id="{613F05E8-ABBF-4CDF-9AF2-BC93E58A0F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71719" y="2066769"/>
              <a:ext cx="105878" cy="10538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/>
                  <a:ea typeface="微软雅黑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/>
                <a:ea typeface="微软雅黑"/>
              </a:endParaRPr>
            </a:p>
          </p:txBody>
        </p:sp>
        <p:cxnSp>
          <p:nvCxnSpPr>
            <p:cNvPr id="535" name="直接连接符 534">
              <a:extLst>
                <a:ext uri="{FF2B5EF4-FFF2-40B4-BE49-F238E27FC236}">
                  <a16:creationId xmlns:a16="http://schemas.microsoft.com/office/drawing/2014/main" id="{B965E895-3A05-439E-920E-0D00464467EB}"/>
                </a:ext>
              </a:extLst>
            </p:cNvPr>
            <p:cNvCxnSpPr>
              <a:cxnSpLocks/>
            </p:cNvCxnSpPr>
            <p:nvPr/>
          </p:nvCxnSpPr>
          <p:spPr>
            <a:xfrm>
              <a:off x="7231993" y="2072052"/>
              <a:ext cx="0" cy="100097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D8168CC-49D7-4A4F-96ED-7DCE970742F6}"/>
                </a:ext>
              </a:extLst>
            </p:cNvPr>
            <p:cNvGrpSpPr/>
            <p:nvPr/>
          </p:nvGrpSpPr>
          <p:grpSpPr>
            <a:xfrm>
              <a:off x="4838700" y="2669729"/>
              <a:ext cx="2508993" cy="215031"/>
              <a:chOff x="4838700" y="2929659"/>
              <a:chExt cx="2508993" cy="215031"/>
            </a:xfrm>
          </p:grpSpPr>
          <p:sp>
            <p:nvSpPr>
              <p:cNvPr id="511" name="矩形 510">
                <a:extLst>
                  <a:ext uri="{FF2B5EF4-FFF2-40B4-BE49-F238E27FC236}">
                    <a16:creationId xmlns:a16="http://schemas.microsoft.com/office/drawing/2014/main" id="{1626C598-4FC3-41E4-A80C-25DACAD75524}"/>
                  </a:ext>
                </a:extLst>
              </p:cNvPr>
              <p:cNvSpPr/>
              <p:nvPr/>
            </p:nvSpPr>
            <p:spPr>
              <a:xfrm>
                <a:off x="4838700" y="2954621"/>
                <a:ext cx="354070" cy="16510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2" name="矩形 511">
                <a:extLst>
                  <a:ext uri="{FF2B5EF4-FFF2-40B4-BE49-F238E27FC236}">
                    <a16:creationId xmlns:a16="http://schemas.microsoft.com/office/drawing/2014/main" id="{44B8F862-EF4F-451A-B6A0-1562F1E881F2}"/>
                  </a:ext>
                </a:extLst>
              </p:cNvPr>
              <p:cNvSpPr/>
              <p:nvPr/>
            </p:nvSpPr>
            <p:spPr>
              <a:xfrm>
                <a:off x="5364835" y="3014315"/>
                <a:ext cx="1240497" cy="4571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3" name="矩形 512">
                <a:extLst>
                  <a:ext uri="{FF2B5EF4-FFF2-40B4-BE49-F238E27FC236}">
                    <a16:creationId xmlns:a16="http://schemas.microsoft.com/office/drawing/2014/main" id="{6FF06DEE-6C9B-40D4-A7F1-F235600E502D}"/>
                  </a:ext>
                </a:extLst>
              </p:cNvPr>
              <p:cNvSpPr/>
              <p:nvPr/>
            </p:nvSpPr>
            <p:spPr>
              <a:xfrm>
                <a:off x="6750691" y="2929659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4" name="矩形 513">
                <a:extLst>
                  <a:ext uri="{FF2B5EF4-FFF2-40B4-BE49-F238E27FC236}">
                    <a16:creationId xmlns:a16="http://schemas.microsoft.com/office/drawing/2014/main" id="{88BBA550-162B-4C56-AE54-A480C19989D2}"/>
                  </a:ext>
                </a:extLst>
              </p:cNvPr>
              <p:cNvSpPr/>
              <p:nvPr/>
            </p:nvSpPr>
            <p:spPr>
              <a:xfrm>
                <a:off x="5701632" y="2929659"/>
                <a:ext cx="65567" cy="215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15" name="组合 514">
              <a:extLst>
                <a:ext uri="{FF2B5EF4-FFF2-40B4-BE49-F238E27FC236}">
                  <a16:creationId xmlns:a16="http://schemas.microsoft.com/office/drawing/2014/main" id="{EB2E83E7-E917-414E-9226-A642A099F1E6}"/>
                </a:ext>
              </a:extLst>
            </p:cNvPr>
            <p:cNvGrpSpPr/>
            <p:nvPr/>
          </p:nvGrpSpPr>
          <p:grpSpPr>
            <a:xfrm>
              <a:off x="4838700" y="3037633"/>
              <a:ext cx="2508993" cy="602902"/>
              <a:chOff x="4838700" y="2929659"/>
              <a:chExt cx="2508993" cy="602902"/>
            </a:xfrm>
          </p:grpSpPr>
          <p:sp>
            <p:nvSpPr>
              <p:cNvPr id="516" name="矩形 515">
                <a:extLst>
                  <a:ext uri="{FF2B5EF4-FFF2-40B4-BE49-F238E27FC236}">
                    <a16:creationId xmlns:a16="http://schemas.microsoft.com/office/drawing/2014/main" id="{09DA46ED-DF86-4663-8393-C86148180688}"/>
                  </a:ext>
                </a:extLst>
              </p:cNvPr>
              <p:cNvSpPr/>
              <p:nvPr/>
            </p:nvSpPr>
            <p:spPr>
              <a:xfrm>
                <a:off x="4838700" y="2954621"/>
                <a:ext cx="354070" cy="16510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7" name="矩形 516">
                <a:extLst>
                  <a:ext uri="{FF2B5EF4-FFF2-40B4-BE49-F238E27FC236}">
                    <a16:creationId xmlns:a16="http://schemas.microsoft.com/office/drawing/2014/main" id="{4D823444-5257-4B73-8532-EF8B65370F43}"/>
                  </a:ext>
                </a:extLst>
              </p:cNvPr>
              <p:cNvSpPr/>
              <p:nvPr/>
            </p:nvSpPr>
            <p:spPr>
              <a:xfrm>
                <a:off x="5364835" y="3014315"/>
                <a:ext cx="1240497" cy="4571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8" name="矩形 517">
                <a:extLst>
                  <a:ext uri="{FF2B5EF4-FFF2-40B4-BE49-F238E27FC236}">
                    <a16:creationId xmlns:a16="http://schemas.microsoft.com/office/drawing/2014/main" id="{93A1DFA1-5EDB-4521-AA60-5D801260B657}"/>
                  </a:ext>
                </a:extLst>
              </p:cNvPr>
              <p:cNvSpPr/>
              <p:nvPr/>
            </p:nvSpPr>
            <p:spPr>
              <a:xfrm>
                <a:off x="6750691" y="2929659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9" name="矩形 518">
                <a:extLst>
                  <a:ext uri="{FF2B5EF4-FFF2-40B4-BE49-F238E27FC236}">
                    <a16:creationId xmlns:a16="http://schemas.microsoft.com/office/drawing/2014/main" id="{13665FF8-7B2E-4AD4-8BB2-45DE4CD352F7}"/>
                  </a:ext>
                </a:extLst>
              </p:cNvPr>
              <p:cNvSpPr/>
              <p:nvPr/>
            </p:nvSpPr>
            <p:spPr>
              <a:xfrm>
                <a:off x="5988427" y="2929659"/>
                <a:ext cx="65567" cy="215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0" name="矩形 519">
                <a:extLst>
                  <a:ext uri="{FF2B5EF4-FFF2-40B4-BE49-F238E27FC236}">
                    <a16:creationId xmlns:a16="http://schemas.microsoft.com/office/drawing/2014/main" id="{00C04C9F-248A-48A0-91E9-64BB2C64E71F}"/>
                  </a:ext>
                </a:extLst>
              </p:cNvPr>
              <p:cNvSpPr/>
              <p:nvPr/>
            </p:nvSpPr>
            <p:spPr>
              <a:xfrm>
                <a:off x="6750691" y="3317530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ea typeface="微软雅黑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406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683843d-2e0c-4c5d-9056-2740c6075df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232BC0B-F355-4DF4-8EB9-0B2C63528CB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2212" y="542547"/>
            <a:ext cx="11167576" cy="5772906"/>
            <a:chOff x="512214" y="542547"/>
            <a:chExt cx="11167574" cy="5772905"/>
          </a:xfrm>
        </p:grpSpPr>
        <p:grpSp>
          <p:nvGrpSpPr>
            <p:cNvPr id="6" name="ïśļíḑê">
              <a:extLst>
                <a:ext uri="{FF2B5EF4-FFF2-40B4-BE49-F238E27FC236}">
                  <a16:creationId xmlns:a16="http://schemas.microsoft.com/office/drawing/2014/main" id="{02FE490B-3415-4070-9B2F-32835C7A57A1}"/>
                </a:ext>
              </a:extLst>
            </p:cNvPr>
            <p:cNvGrpSpPr/>
            <p:nvPr/>
          </p:nvGrpSpPr>
          <p:grpSpPr>
            <a:xfrm>
              <a:off x="512214" y="542547"/>
              <a:ext cx="11167574" cy="5772905"/>
              <a:chOff x="1489576" y="1175752"/>
              <a:chExt cx="9568609" cy="4042773"/>
            </a:xfrm>
            <a:solidFill>
              <a:schemeClr val="tx2">
                <a:lumMod val="20000"/>
                <a:lumOff val="80000"/>
                <a:alpha val="40000"/>
              </a:schemeClr>
            </a:solidFill>
          </p:grpSpPr>
          <p:grpSp>
            <p:nvGrpSpPr>
              <p:cNvPr id="39" name="ï$ḻíďe">
                <a:extLst>
                  <a:ext uri="{FF2B5EF4-FFF2-40B4-BE49-F238E27FC236}">
                    <a16:creationId xmlns:a16="http://schemas.microsoft.com/office/drawing/2014/main" id="{0CEF54FB-CCB1-4183-BCE6-1BF3B207C2C9}"/>
                  </a:ext>
                </a:extLst>
              </p:cNvPr>
              <p:cNvGrpSpPr/>
              <p:nvPr/>
            </p:nvGrpSpPr>
            <p:grpSpPr>
              <a:xfrm>
                <a:off x="5385561" y="1195387"/>
                <a:ext cx="5672624" cy="3721938"/>
                <a:chOff x="3875479" y="1499885"/>
                <a:chExt cx="5467545" cy="3787060"/>
              </a:xfrm>
              <a:grpFill/>
            </p:grpSpPr>
            <p:sp>
              <p:nvSpPr>
                <p:cNvPr id="95" name="ïš1iďe">
                  <a:extLst>
                    <a:ext uri="{FF2B5EF4-FFF2-40B4-BE49-F238E27FC236}">
                      <a16:creationId xmlns:a16="http://schemas.microsoft.com/office/drawing/2014/main" id="{68D86757-3D27-4D0A-8C63-493C64837CBB}"/>
                    </a:ext>
                  </a:extLst>
                </p:cNvPr>
                <p:cNvSpPr/>
                <p:nvPr/>
              </p:nvSpPr>
              <p:spPr bwMode="auto">
                <a:xfrm>
                  <a:off x="7903833" y="2473621"/>
                  <a:ext cx="144608" cy="117690"/>
                </a:xfrm>
                <a:custGeom>
                  <a:avLst/>
                  <a:gdLst>
                    <a:gd name="T0" fmla="*/ 2147483647 w 82"/>
                    <a:gd name="T1" fmla="*/ 2147483647 h 70"/>
                    <a:gd name="T2" fmla="*/ 2147483647 w 82"/>
                    <a:gd name="T3" fmla="*/ 2147483647 h 70"/>
                    <a:gd name="T4" fmla="*/ 2147483647 w 82"/>
                    <a:gd name="T5" fmla="*/ 2147483647 h 70"/>
                    <a:gd name="T6" fmla="*/ 2147483647 w 82"/>
                    <a:gd name="T7" fmla="*/ 2147483647 h 70"/>
                    <a:gd name="T8" fmla="*/ 2147483647 w 82"/>
                    <a:gd name="T9" fmla="*/ 2147483647 h 70"/>
                    <a:gd name="T10" fmla="*/ 2147483647 w 82"/>
                    <a:gd name="T11" fmla="*/ 2147483647 h 70"/>
                    <a:gd name="T12" fmla="*/ 2147483647 w 82"/>
                    <a:gd name="T13" fmla="*/ 2147483647 h 70"/>
                    <a:gd name="T14" fmla="*/ 2147483647 w 82"/>
                    <a:gd name="T15" fmla="*/ 2147483647 h 70"/>
                    <a:gd name="T16" fmla="*/ 2147483647 w 82"/>
                    <a:gd name="T17" fmla="*/ 2147483647 h 70"/>
                    <a:gd name="T18" fmla="*/ 2147483647 w 82"/>
                    <a:gd name="T19" fmla="*/ 2147483647 h 70"/>
                    <a:gd name="T20" fmla="*/ 2147483647 w 82"/>
                    <a:gd name="T21" fmla="*/ 2147483647 h 70"/>
                    <a:gd name="T22" fmla="*/ 2147483647 w 82"/>
                    <a:gd name="T23" fmla="*/ 2147483647 h 70"/>
                    <a:gd name="T24" fmla="*/ 2147483647 w 82"/>
                    <a:gd name="T25" fmla="*/ 2147483647 h 70"/>
                    <a:gd name="T26" fmla="*/ 2147483647 w 82"/>
                    <a:gd name="T27" fmla="*/ 2147483647 h 70"/>
                    <a:gd name="T28" fmla="*/ 2147483647 w 82"/>
                    <a:gd name="T29" fmla="*/ 2147483647 h 70"/>
                    <a:gd name="T30" fmla="*/ 2147483647 w 82"/>
                    <a:gd name="T31" fmla="*/ 2147483647 h 70"/>
                    <a:gd name="T32" fmla="*/ 2147483647 w 82"/>
                    <a:gd name="T33" fmla="*/ 2147483647 h 70"/>
                    <a:gd name="T34" fmla="*/ 2147483647 w 82"/>
                    <a:gd name="T35" fmla="*/ 2147483647 h 70"/>
                    <a:gd name="T36" fmla="*/ 2147483647 w 82"/>
                    <a:gd name="T37" fmla="*/ 2147483647 h 70"/>
                    <a:gd name="T38" fmla="*/ 2147483647 w 82"/>
                    <a:gd name="T39" fmla="*/ 2147483647 h 70"/>
                    <a:gd name="T40" fmla="*/ 2147483647 w 82"/>
                    <a:gd name="T41" fmla="*/ 2147483647 h 70"/>
                    <a:gd name="T42" fmla="*/ 0 w 82"/>
                    <a:gd name="T43" fmla="*/ 0 h 70"/>
                    <a:gd name="T44" fmla="*/ 2147483647 w 82"/>
                    <a:gd name="T45" fmla="*/ 0 h 70"/>
                    <a:gd name="T46" fmla="*/ 2147483647 w 82"/>
                    <a:gd name="T47" fmla="*/ 2147483647 h 70"/>
                    <a:gd name="T48" fmla="*/ 2147483647 w 82"/>
                    <a:gd name="T49" fmla="*/ 2147483647 h 70"/>
                    <a:gd name="T50" fmla="*/ 2147483647 w 82"/>
                    <a:gd name="T51" fmla="*/ 2147483647 h 70"/>
                    <a:gd name="T52" fmla="*/ 2147483647 w 82"/>
                    <a:gd name="T53" fmla="*/ 2147483647 h 70"/>
                    <a:gd name="T54" fmla="*/ 2147483647 w 82"/>
                    <a:gd name="T55" fmla="*/ 2147483647 h 70"/>
                    <a:gd name="T56" fmla="*/ 2147483647 w 82"/>
                    <a:gd name="T57" fmla="*/ 2147483647 h 70"/>
                    <a:gd name="T58" fmla="*/ 2147483647 w 82"/>
                    <a:gd name="T59" fmla="*/ 2147483647 h 70"/>
                    <a:gd name="T60" fmla="*/ 2147483647 w 82"/>
                    <a:gd name="T61" fmla="*/ 2147483647 h 70"/>
                    <a:gd name="T62" fmla="*/ 2147483647 w 82"/>
                    <a:gd name="T63" fmla="*/ 2147483647 h 70"/>
                    <a:gd name="T64" fmla="*/ 2147483647 w 82"/>
                    <a:gd name="T65" fmla="*/ 2147483647 h 70"/>
                    <a:gd name="T66" fmla="*/ 2147483647 w 82"/>
                    <a:gd name="T67" fmla="*/ 2147483647 h 70"/>
                    <a:gd name="T68" fmla="*/ 2147483647 w 82"/>
                    <a:gd name="T69" fmla="*/ 2147483647 h 70"/>
                    <a:gd name="T70" fmla="*/ 2147483647 w 82"/>
                    <a:gd name="T71" fmla="*/ 2147483647 h 70"/>
                    <a:gd name="T72" fmla="*/ 2147483647 w 82"/>
                    <a:gd name="T73" fmla="*/ 2147483647 h 70"/>
                    <a:gd name="T74" fmla="*/ 2147483647 w 82"/>
                    <a:gd name="T75" fmla="*/ 2147483647 h 70"/>
                    <a:gd name="T76" fmla="*/ 2147483647 w 82"/>
                    <a:gd name="T77" fmla="*/ 2147483647 h 70"/>
                    <a:gd name="T78" fmla="*/ 2147483647 w 82"/>
                    <a:gd name="T79" fmla="*/ 2147483647 h 70"/>
                    <a:gd name="T80" fmla="*/ 2147483647 w 82"/>
                    <a:gd name="T81" fmla="*/ 2147483647 h 70"/>
                    <a:gd name="T82" fmla="*/ 2147483647 w 82"/>
                    <a:gd name="T83" fmla="*/ 2147483647 h 70"/>
                    <a:gd name="T84" fmla="*/ 2147483647 w 82"/>
                    <a:gd name="T85" fmla="*/ 2147483647 h 7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2"/>
                    <a:gd name="T130" fmla="*/ 0 h 70"/>
                    <a:gd name="T131" fmla="*/ 82 w 82"/>
                    <a:gd name="T132" fmla="*/ 70 h 7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2" h="70">
                      <a:moveTo>
                        <a:pt x="28" y="52"/>
                      </a:moveTo>
                      <a:lnTo>
                        <a:pt x="20" y="54"/>
                      </a:lnTo>
                      <a:lnTo>
                        <a:pt x="14" y="56"/>
                      </a:lnTo>
                      <a:lnTo>
                        <a:pt x="26" y="62"/>
                      </a:lnTo>
                      <a:lnTo>
                        <a:pt x="30" y="64"/>
                      </a:lnTo>
                      <a:lnTo>
                        <a:pt x="36" y="70"/>
                      </a:lnTo>
                      <a:lnTo>
                        <a:pt x="20" y="70"/>
                      </a:lnTo>
                      <a:lnTo>
                        <a:pt x="14" y="62"/>
                      </a:lnTo>
                      <a:lnTo>
                        <a:pt x="12" y="58"/>
                      </a:lnTo>
                      <a:lnTo>
                        <a:pt x="8" y="56"/>
                      </a:lnTo>
                      <a:lnTo>
                        <a:pt x="10" y="50"/>
                      </a:lnTo>
                      <a:lnTo>
                        <a:pt x="14" y="46"/>
                      </a:lnTo>
                      <a:lnTo>
                        <a:pt x="12" y="44"/>
                      </a:lnTo>
                      <a:lnTo>
                        <a:pt x="10" y="40"/>
                      </a:lnTo>
                      <a:lnTo>
                        <a:pt x="18" y="40"/>
                      </a:lnTo>
                      <a:lnTo>
                        <a:pt x="16" y="34"/>
                      </a:lnTo>
                      <a:lnTo>
                        <a:pt x="14" y="28"/>
                      </a:lnTo>
                      <a:lnTo>
                        <a:pt x="14" y="16"/>
                      </a:lnTo>
                      <a:lnTo>
                        <a:pt x="10" y="12"/>
                      </a:lnTo>
                      <a:lnTo>
                        <a:pt x="6" y="8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2" y="4"/>
                      </a:lnTo>
                      <a:lnTo>
                        <a:pt x="24" y="14"/>
                      </a:lnTo>
                      <a:lnTo>
                        <a:pt x="40" y="22"/>
                      </a:lnTo>
                      <a:lnTo>
                        <a:pt x="46" y="24"/>
                      </a:lnTo>
                      <a:lnTo>
                        <a:pt x="54" y="26"/>
                      </a:lnTo>
                      <a:lnTo>
                        <a:pt x="60" y="26"/>
                      </a:lnTo>
                      <a:lnTo>
                        <a:pt x="66" y="24"/>
                      </a:lnTo>
                      <a:lnTo>
                        <a:pt x="74" y="20"/>
                      </a:lnTo>
                      <a:lnTo>
                        <a:pt x="74" y="30"/>
                      </a:lnTo>
                      <a:lnTo>
                        <a:pt x="74" y="34"/>
                      </a:lnTo>
                      <a:lnTo>
                        <a:pt x="76" y="36"/>
                      </a:lnTo>
                      <a:lnTo>
                        <a:pt x="82" y="42"/>
                      </a:lnTo>
                      <a:lnTo>
                        <a:pt x="78" y="44"/>
                      </a:lnTo>
                      <a:lnTo>
                        <a:pt x="72" y="44"/>
                      </a:lnTo>
                      <a:lnTo>
                        <a:pt x="60" y="46"/>
                      </a:lnTo>
                      <a:lnTo>
                        <a:pt x="60" y="62"/>
                      </a:lnTo>
                      <a:lnTo>
                        <a:pt x="52" y="60"/>
                      </a:lnTo>
                      <a:lnTo>
                        <a:pt x="44" y="56"/>
                      </a:lnTo>
                      <a:lnTo>
                        <a:pt x="38" y="54"/>
                      </a:lnTo>
                      <a:lnTo>
                        <a:pt x="28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6" name="íṩḻîḓè">
                  <a:extLst>
                    <a:ext uri="{FF2B5EF4-FFF2-40B4-BE49-F238E27FC236}">
                      <a16:creationId xmlns:a16="http://schemas.microsoft.com/office/drawing/2014/main" id="{252035E1-FE96-4ABC-9D69-309731BE16E9}"/>
                    </a:ext>
                  </a:extLst>
                </p:cNvPr>
                <p:cNvSpPr/>
                <p:nvPr/>
              </p:nvSpPr>
              <p:spPr bwMode="auto">
                <a:xfrm>
                  <a:off x="7819823" y="2598314"/>
                  <a:ext cx="238258" cy="246586"/>
                </a:xfrm>
                <a:custGeom>
                  <a:avLst/>
                  <a:gdLst>
                    <a:gd name="T0" fmla="*/ 2147483647 w 136"/>
                    <a:gd name="T1" fmla="*/ 2147483647 h 148"/>
                    <a:gd name="T2" fmla="*/ 2147483647 w 136"/>
                    <a:gd name="T3" fmla="*/ 0 h 148"/>
                    <a:gd name="T4" fmla="*/ 2147483647 w 136"/>
                    <a:gd name="T5" fmla="*/ 2147483647 h 148"/>
                    <a:gd name="T6" fmla="*/ 2147483647 w 136"/>
                    <a:gd name="T7" fmla="*/ 2147483647 h 148"/>
                    <a:gd name="T8" fmla="*/ 2147483647 w 136"/>
                    <a:gd name="T9" fmla="*/ 2147483647 h 148"/>
                    <a:gd name="T10" fmla="*/ 2147483647 w 136"/>
                    <a:gd name="T11" fmla="*/ 2147483647 h 148"/>
                    <a:gd name="T12" fmla="*/ 2147483647 w 136"/>
                    <a:gd name="T13" fmla="*/ 2147483647 h 148"/>
                    <a:gd name="T14" fmla="*/ 2147483647 w 136"/>
                    <a:gd name="T15" fmla="*/ 2147483647 h 148"/>
                    <a:gd name="T16" fmla="*/ 2147483647 w 136"/>
                    <a:gd name="T17" fmla="*/ 2147483647 h 148"/>
                    <a:gd name="T18" fmla="*/ 2147483647 w 136"/>
                    <a:gd name="T19" fmla="*/ 2147483647 h 148"/>
                    <a:gd name="T20" fmla="*/ 2147483647 w 136"/>
                    <a:gd name="T21" fmla="*/ 2147483647 h 148"/>
                    <a:gd name="T22" fmla="*/ 2147483647 w 136"/>
                    <a:gd name="T23" fmla="*/ 2147483647 h 148"/>
                    <a:gd name="T24" fmla="*/ 2147483647 w 136"/>
                    <a:gd name="T25" fmla="*/ 2147483647 h 148"/>
                    <a:gd name="T26" fmla="*/ 2147483647 w 136"/>
                    <a:gd name="T27" fmla="*/ 2147483647 h 148"/>
                    <a:gd name="T28" fmla="*/ 2147483647 w 136"/>
                    <a:gd name="T29" fmla="*/ 2147483647 h 148"/>
                    <a:gd name="T30" fmla="*/ 2147483647 w 136"/>
                    <a:gd name="T31" fmla="*/ 2147483647 h 148"/>
                    <a:gd name="T32" fmla="*/ 2147483647 w 136"/>
                    <a:gd name="T33" fmla="*/ 2147483647 h 148"/>
                    <a:gd name="T34" fmla="*/ 2147483647 w 136"/>
                    <a:gd name="T35" fmla="*/ 2147483647 h 148"/>
                    <a:gd name="T36" fmla="*/ 2147483647 w 136"/>
                    <a:gd name="T37" fmla="*/ 2147483647 h 148"/>
                    <a:gd name="T38" fmla="*/ 2147483647 w 136"/>
                    <a:gd name="T39" fmla="*/ 2147483647 h 148"/>
                    <a:gd name="T40" fmla="*/ 2147483647 w 136"/>
                    <a:gd name="T41" fmla="*/ 2147483647 h 148"/>
                    <a:gd name="T42" fmla="*/ 2147483647 w 136"/>
                    <a:gd name="T43" fmla="*/ 2147483647 h 148"/>
                    <a:gd name="T44" fmla="*/ 2147483647 w 136"/>
                    <a:gd name="T45" fmla="*/ 2147483647 h 148"/>
                    <a:gd name="T46" fmla="*/ 2147483647 w 136"/>
                    <a:gd name="T47" fmla="*/ 2147483647 h 148"/>
                    <a:gd name="T48" fmla="*/ 0 w 136"/>
                    <a:gd name="T49" fmla="*/ 2147483647 h 148"/>
                    <a:gd name="T50" fmla="*/ 2147483647 w 136"/>
                    <a:gd name="T51" fmla="*/ 2147483647 h 148"/>
                    <a:gd name="T52" fmla="*/ 2147483647 w 136"/>
                    <a:gd name="T53" fmla="*/ 2147483647 h 148"/>
                    <a:gd name="T54" fmla="*/ 2147483647 w 136"/>
                    <a:gd name="T55" fmla="*/ 2147483647 h 148"/>
                    <a:gd name="T56" fmla="*/ 2147483647 w 136"/>
                    <a:gd name="T57" fmla="*/ 2147483647 h 148"/>
                    <a:gd name="T58" fmla="*/ 2147483647 w 136"/>
                    <a:gd name="T59" fmla="*/ 2147483647 h 148"/>
                    <a:gd name="T60" fmla="*/ 2147483647 w 136"/>
                    <a:gd name="T61" fmla="*/ 2147483647 h 148"/>
                    <a:gd name="T62" fmla="*/ 2147483647 w 136"/>
                    <a:gd name="T63" fmla="*/ 2147483647 h 148"/>
                    <a:gd name="T64" fmla="*/ 2147483647 w 136"/>
                    <a:gd name="T65" fmla="*/ 2147483647 h 148"/>
                    <a:gd name="T66" fmla="*/ 2147483647 w 136"/>
                    <a:gd name="T67" fmla="*/ 2147483647 h 148"/>
                    <a:gd name="T68" fmla="*/ 2147483647 w 136"/>
                    <a:gd name="T69" fmla="*/ 2147483647 h 148"/>
                    <a:gd name="T70" fmla="*/ 2147483647 w 136"/>
                    <a:gd name="T71" fmla="*/ 2147483647 h 148"/>
                    <a:gd name="T72" fmla="*/ 2147483647 w 136"/>
                    <a:gd name="T73" fmla="*/ 2147483647 h 148"/>
                    <a:gd name="T74" fmla="*/ 2147483647 w 136"/>
                    <a:gd name="T75" fmla="*/ 2147483647 h 148"/>
                    <a:gd name="T76" fmla="*/ 2147483647 w 136"/>
                    <a:gd name="T77" fmla="*/ 2147483647 h 148"/>
                    <a:gd name="T78" fmla="*/ 2147483647 w 136"/>
                    <a:gd name="T79" fmla="*/ 2147483647 h 148"/>
                    <a:gd name="T80" fmla="*/ 2147483647 w 136"/>
                    <a:gd name="T81" fmla="*/ 2147483647 h 148"/>
                    <a:gd name="T82" fmla="*/ 2147483647 w 136"/>
                    <a:gd name="T83" fmla="*/ 2147483647 h 148"/>
                    <a:gd name="T84" fmla="*/ 2147483647 w 136"/>
                    <a:gd name="T85" fmla="*/ 2147483647 h 148"/>
                    <a:gd name="T86" fmla="*/ 2147483647 w 136"/>
                    <a:gd name="T87" fmla="*/ 2147483647 h 148"/>
                    <a:gd name="T88" fmla="*/ 2147483647 w 136"/>
                    <a:gd name="T89" fmla="*/ 2147483647 h 14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6"/>
                    <a:gd name="T136" fmla="*/ 0 h 148"/>
                    <a:gd name="T137" fmla="*/ 136 w 136"/>
                    <a:gd name="T138" fmla="*/ 148 h 14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6" h="148">
                      <a:moveTo>
                        <a:pt x="76" y="12"/>
                      </a:moveTo>
                      <a:lnTo>
                        <a:pt x="78" y="6"/>
                      </a:lnTo>
                      <a:lnTo>
                        <a:pt x="80" y="4"/>
                      </a:lnTo>
                      <a:lnTo>
                        <a:pt x="86" y="0"/>
                      </a:lnTo>
                      <a:lnTo>
                        <a:pt x="98" y="10"/>
                      </a:lnTo>
                      <a:lnTo>
                        <a:pt x="110" y="24"/>
                      </a:lnTo>
                      <a:lnTo>
                        <a:pt x="116" y="30"/>
                      </a:lnTo>
                      <a:lnTo>
                        <a:pt x="118" y="38"/>
                      </a:lnTo>
                      <a:lnTo>
                        <a:pt x="122" y="46"/>
                      </a:lnTo>
                      <a:lnTo>
                        <a:pt x="122" y="52"/>
                      </a:lnTo>
                      <a:lnTo>
                        <a:pt x="120" y="56"/>
                      </a:lnTo>
                      <a:lnTo>
                        <a:pt x="118" y="60"/>
                      </a:lnTo>
                      <a:lnTo>
                        <a:pt x="126" y="78"/>
                      </a:lnTo>
                      <a:lnTo>
                        <a:pt x="136" y="102"/>
                      </a:lnTo>
                      <a:lnTo>
                        <a:pt x="134" y="110"/>
                      </a:lnTo>
                      <a:lnTo>
                        <a:pt x="132" y="114"/>
                      </a:lnTo>
                      <a:lnTo>
                        <a:pt x="130" y="114"/>
                      </a:lnTo>
                      <a:lnTo>
                        <a:pt x="126" y="114"/>
                      </a:lnTo>
                      <a:lnTo>
                        <a:pt x="126" y="110"/>
                      </a:lnTo>
                      <a:lnTo>
                        <a:pt x="130" y="106"/>
                      </a:lnTo>
                      <a:lnTo>
                        <a:pt x="122" y="108"/>
                      </a:lnTo>
                      <a:lnTo>
                        <a:pt x="118" y="110"/>
                      </a:lnTo>
                      <a:lnTo>
                        <a:pt x="116" y="120"/>
                      </a:lnTo>
                      <a:lnTo>
                        <a:pt x="116" y="116"/>
                      </a:lnTo>
                      <a:lnTo>
                        <a:pt x="114" y="114"/>
                      </a:lnTo>
                      <a:lnTo>
                        <a:pt x="108" y="120"/>
                      </a:lnTo>
                      <a:lnTo>
                        <a:pt x="104" y="122"/>
                      </a:lnTo>
                      <a:lnTo>
                        <a:pt x="100" y="122"/>
                      </a:lnTo>
                      <a:lnTo>
                        <a:pt x="92" y="122"/>
                      </a:lnTo>
                      <a:lnTo>
                        <a:pt x="88" y="120"/>
                      </a:lnTo>
                      <a:lnTo>
                        <a:pt x="84" y="120"/>
                      </a:lnTo>
                      <a:lnTo>
                        <a:pt x="82" y="120"/>
                      </a:lnTo>
                      <a:lnTo>
                        <a:pt x="82" y="122"/>
                      </a:lnTo>
                      <a:lnTo>
                        <a:pt x="86" y="128"/>
                      </a:lnTo>
                      <a:lnTo>
                        <a:pt x="90" y="132"/>
                      </a:lnTo>
                      <a:lnTo>
                        <a:pt x="86" y="138"/>
                      </a:lnTo>
                      <a:lnTo>
                        <a:pt x="82" y="148"/>
                      </a:lnTo>
                      <a:lnTo>
                        <a:pt x="74" y="144"/>
                      </a:lnTo>
                      <a:lnTo>
                        <a:pt x="70" y="138"/>
                      </a:lnTo>
                      <a:lnTo>
                        <a:pt x="66" y="132"/>
                      </a:lnTo>
                      <a:lnTo>
                        <a:pt x="64" y="122"/>
                      </a:lnTo>
                      <a:lnTo>
                        <a:pt x="54" y="122"/>
                      </a:lnTo>
                      <a:lnTo>
                        <a:pt x="46" y="124"/>
                      </a:lnTo>
                      <a:lnTo>
                        <a:pt x="38" y="126"/>
                      </a:lnTo>
                      <a:lnTo>
                        <a:pt x="30" y="130"/>
                      </a:lnTo>
                      <a:lnTo>
                        <a:pt x="20" y="130"/>
                      </a:lnTo>
                      <a:lnTo>
                        <a:pt x="20" y="136"/>
                      </a:lnTo>
                      <a:lnTo>
                        <a:pt x="8" y="134"/>
                      </a:lnTo>
                      <a:lnTo>
                        <a:pt x="2" y="134"/>
                      </a:lnTo>
                      <a:lnTo>
                        <a:pt x="0" y="132"/>
                      </a:lnTo>
                      <a:lnTo>
                        <a:pt x="0" y="128"/>
                      </a:lnTo>
                      <a:lnTo>
                        <a:pt x="6" y="126"/>
                      </a:lnTo>
                      <a:lnTo>
                        <a:pt x="8" y="124"/>
                      </a:lnTo>
                      <a:lnTo>
                        <a:pt x="14" y="116"/>
                      </a:lnTo>
                      <a:lnTo>
                        <a:pt x="20" y="108"/>
                      </a:lnTo>
                      <a:lnTo>
                        <a:pt x="24" y="106"/>
                      </a:lnTo>
                      <a:lnTo>
                        <a:pt x="28" y="106"/>
                      </a:lnTo>
                      <a:lnTo>
                        <a:pt x="34" y="106"/>
                      </a:lnTo>
                      <a:lnTo>
                        <a:pt x="36" y="104"/>
                      </a:lnTo>
                      <a:lnTo>
                        <a:pt x="42" y="102"/>
                      </a:lnTo>
                      <a:lnTo>
                        <a:pt x="46" y="102"/>
                      </a:lnTo>
                      <a:lnTo>
                        <a:pt x="52" y="102"/>
                      </a:lnTo>
                      <a:lnTo>
                        <a:pt x="54" y="104"/>
                      </a:lnTo>
                      <a:lnTo>
                        <a:pt x="60" y="108"/>
                      </a:lnTo>
                      <a:lnTo>
                        <a:pt x="62" y="106"/>
                      </a:lnTo>
                      <a:lnTo>
                        <a:pt x="62" y="102"/>
                      </a:lnTo>
                      <a:lnTo>
                        <a:pt x="62" y="96"/>
                      </a:lnTo>
                      <a:lnTo>
                        <a:pt x="60" y="94"/>
                      </a:lnTo>
                      <a:lnTo>
                        <a:pt x="62" y="90"/>
                      </a:lnTo>
                      <a:lnTo>
                        <a:pt x="64" y="86"/>
                      </a:lnTo>
                      <a:lnTo>
                        <a:pt x="68" y="84"/>
                      </a:lnTo>
                      <a:lnTo>
                        <a:pt x="68" y="80"/>
                      </a:lnTo>
                      <a:lnTo>
                        <a:pt x="68" y="78"/>
                      </a:lnTo>
                      <a:lnTo>
                        <a:pt x="68" y="74"/>
                      </a:lnTo>
                      <a:lnTo>
                        <a:pt x="70" y="78"/>
                      </a:lnTo>
                      <a:lnTo>
                        <a:pt x="68" y="82"/>
                      </a:lnTo>
                      <a:lnTo>
                        <a:pt x="76" y="80"/>
                      </a:lnTo>
                      <a:lnTo>
                        <a:pt x="82" y="78"/>
                      </a:lnTo>
                      <a:lnTo>
                        <a:pt x="86" y="76"/>
                      </a:lnTo>
                      <a:lnTo>
                        <a:pt x="90" y="72"/>
                      </a:lnTo>
                      <a:lnTo>
                        <a:pt x="92" y="60"/>
                      </a:lnTo>
                      <a:lnTo>
                        <a:pt x="94" y="50"/>
                      </a:lnTo>
                      <a:lnTo>
                        <a:pt x="94" y="44"/>
                      </a:lnTo>
                      <a:lnTo>
                        <a:pt x="92" y="40"/>
                      </a:lnTo>
                      <a:lnTo>
                        <a:pt x="88" y="32"/>
                      </a:lnTo>
                      <a:lnTo>
                        <a:pt x="84" y="26"/>
                      </a:lnTo>
                      <a:lnTo>
                        <a:pt x="82" y="24"/>
                      </a:lnTo>
                      <a:lnTo>
                        <a:pt x="80" y="20"/>
                      </a:lnTo>
                      <a:lnTo>
                        <a:pt x="78" y="16"/>
                      </a:lnTo>
                      <a:lnTo>
                        <a:pt x="7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" name="ïŝḷíḍe">
                  <a:extLst>
                    <a:ext uri="{FF2B5EF4-FFF2-40B4-BE49-F238E27FC236}">
                      <a16:creationId xmlns:a16="http://schemas.microsoft.com/office/drawing/2014/main" id="{7EBD0565-9144-4C6A-97B1-516AFF65A43B}"/>
                    </a:ext>
                  </a:extLst>
                </p:cNvPr>
                <p:cNvSpPr/>
                <p:nvPr/>
              </p:nvSpPr>
              <p:spPr bwMode="auto">
                <a:xfrm>
                  <a:off x="7874913" y="2816880"/>
                  <a:ext cx="53711" cy="42031"/>
                </a:xfrm>
                <a:custGeom>
                  <a:avLst/>
                  <a:gdLst>
                    <a:gd name="T0" fmla="*/ 2147483647 w 32"/>
                    <a:gd name="T1" fmla="*/ 2147483647 h 26"/>
                    <a:gd name="T2" fmla="*/ 2147483647 w 32"/>
                    <a:gd name="T3" fmla="*/ 2147483647 h 26"/>
                    <a:gd name="T4" fmla="*/ 2147483647 w 32"/>
                    <a:gd name="T5" fmla="*/ 0 h 26"/>
                    <a:gd name="T6" fmla="*/ 2147483647 w 32"/>
                    <a:gd name="T7" fmla="*/ 0 h 26"/>
                    <a:gd name="T8" fmla="*/ 2147483647 w 32"/>
                    <a:gd name="T9" fmla="*/ 2147483647 h 26"/>
                    <a:gd name="T10" fmla="*/ 2147483647 w 32"/>
                    <a:gd name="T11" fmla="*/ 2147483647 h 26"/>
                    <a:gd name="T12" fmla="*/ 2147483647 w 32"/>
                    <a:gd name="T13" fmla="*/ 2147483647 h 26"/>
                    <a:gd name="T14" fmla="*/ 2147483647 w 32"/>
                    <a:gd name="T15" fmla="*/ 2147483647 h 26"/>
                    <a:gd name="T16" fmla="*/ 2147483647 w 32"/>
                    <a:gd name="T17" fmla="*/ 2147483647 h 26"/>
                    <a:gd name="T18" fmla="*/ 2147483647 w 32"/>
                    <a:gd name="T19" fmla="*/ 2147483647 h 26"/>
                    <a:gd name="T20" fmla="*/ 2147483647 w 32"/>
                    <a:gd name="T21" fmla="*/ 2147483647 h 26"/>
                    <a:gd name="T22" fmla="*/ 2147483647 w 32"/>
                    <a:gd name="T23" fmla="*/ 2147483647 h 26"/>
                    <a:gd name="T24" fmla="*/ 2147483647 w 32"/>
                    <a:gd name="T25" fmla="*/ 2147483647 h 26"/>
                    <a:gd name="T26" fmla="*/ 2147483647 w 32"/>
                    <a:gd name="T27" fmla="*/ 2147483647 h 26"/>
                    <a:gd name="T28" fmla="*/ 0 w 32"/>
                    <a:gd name="T29" fmla="*/ 2147483647 h 26"/>
                    <a:gd name="T30" fmla="*/ 0 w 32"/>
                    <a:gd name="T31" fmla="*/ 2147483647 h 26"/>
                    <a:gd name="T32" fmla="*/ 2147483647 w 32"/>
                    <a:gd name="T33" fmla="*/ 2147483647 h 26"/>
                    <a:gd name="T34" fmla="*/ 2147483647 w 32"/>
                    <a:gd name="T35" fmla="*/ 2147483647 h 26"/>
                    <a:gd name="T36" fmla="*/ 2147483647 w 32"/>
                    <a:gd name="T37" fmla="*/ 2147483647 h 26"/>
                    <a:gd name="T38" fmla="*/ 2147483647 w 32"/>
                    <a:gd name="T39" fmla="*/ 2147483647 h 2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2"/>
                    <a:gd name="T61" fmla="*/ 0 h 26"/>
                    <a:gd name="T62" fmla="*/ 32 w 32"/>
                    <a:gd name="T63" fmla="*/ 26 h 2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2" h="26">
                      <a:moveTo>
                        <a:pt x="14" y="4"/>
                      </a:moveTo>
                      <a:lnTo>
                        <a:pt x="16" y="4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2" y="8"/>
                      </a:lnTo>
                      <a:lnTo>
                        <a:pt x="30" y="12"/>
                      </a:lnTo>
                      <a:lnTo>
                        <a:pt x="24" y="14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6" y="24"/>
                      </a:lnTo>
                      <a:lnTo>
                        <a:pt x="4" y="20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" name="i$líďe">
                  <a:extLst>
                    <a:ext uri="{FF2B5EF4-FFF2-40B4-BE49-F238E27FC236}">
                      <a16:creationId xmlns:a16="http://schemas.microsoft.com/office/drawing/2014/main" id="{7A7E23C3-048D-46A3-87B9-C4CF13305A32}"/>
                    </a:ext>
                  </a:extLst>
                </p:cNvPr>
                <p:cNvSpPr/>
                <p:nvPr/>
              </p:nvSpPr>
              <p:spPr bwMode="auto">
                <a:xfrm>
                  <a:off x="7803296" y="2826687"/>
                  <a:ext cx="71616" cy="84063"/>
                </a:xfrm>
                <a:custGeom>
                  <a:avLst/>
                  <a:gdLst>
                    <a:gd name="T0" fmla="*/ 2147483647 w 40"/>
                    <a:gd name="T1" fmla="*/ 2147483647 h 52"/>
                    <a:gd name="T2" fmla="*/ 2147483647 w 40"/>
                    <a:gd name="T3" fmla="*/ 2147483647 h 52"/>
                    <a:gd name="T4" fmla="*/ 2147483647 w 40"/>
                    <a:gd name="T5" fmla="*/ 2147483647 h 52"/>
                    <a:gd name="T6" fmla="*/ 0 w 40"/>
                    <a:gd name="T7" fmla="*/ 2147483647 h 52"/>
                    <a:gd name="T8" fmla="*/ 2147483647 w 40"/>
                    <a:gd name="T9" fmla="*/ 2147483647 h 52"/>
                    <a:gd name="T10" fmla="*/ 2147483647 w 40"/>
                    <a:gd name="T11" fmla="*/ 2147483647 h 52"/>
                    <a:gd name="T12" fmla="*/ 2147483647 w 40"/>
                    <a:gd name="T13" fmla="*/ 0 h 52"/>
                    <a:gd name="T14" fmla="*/ 2147483647 w 40"/>
                    <a:gd name="T15" fmla="*/ 2147483647 h 52"/>
                    <a:gd name="T16" fmla="*/ 2147483647 w 40"/>
                    <a:gd name="T17" fmla="*/ 2147483647 h 52"/>
                    <a:gd name="T18" fmla="*/ 2147483647 w 40"/>
                    <a:gd name="T19" fmla="*/ 2147483647 h 52"/>
                    <a:gd name="T20" fmla="*/ 2147483647 w 40"/>
                    <a:gd name="T21" fmla="*/ 2147483647 h 52"/>
                    <a:gd name="T22" fmla="*/ 2147483647 w 40"/>
                    <a:gd name="T23" fmla="*/ 2147483647 h 52"/>
                    <a:gd name="T24" fmla="*/ 2147483647 w 40"/>
                    <a:gd name="T25" fmla="*/ 2147483647 h 52"/>
                    <a:gd name="T26" fmla="*/ 2147483647 w 40"/>
                    <a:gd name="T27" fmla="*/ 2147483647 h 52"/>
                    <a:gd name="T28" fmla="*/ 2147483647 w 40"/>
                    <a:gd name="T29" fmla="*/ 2147483647 h 52"/>
                    <a:gd name="T30" fmla="*/ 2147483647 w 40"/>
                    <a:gd name="T31" fmla="*/ 2147483647 h 52"/>
                    <a:gd name="T32" fmla="*/ 2147483647 w 40"/>
                    <a:gd name="T33" fmla="*/ 2147483647 h 52"/>
                    <a:gd name="T34" fmla="*/ 2147483647 w 40"/>
                    <a:gd name="T35" fmla="*/ 2147483647 h 52"/>
                    <a:gd name="T36" fmla="*/ 2147483647 w 40"/>
                    <a:gd name="T37" fmla="*/ 2147483647 h 52"/>
                    <a:gd name="T38" fmla="*/ 2147483647 w 40"/>
                    <a:gd name="T39" fmla="*/ 2147483647 h 52"/>
                    <a:gd name="T40" fmla="*/ 2147483647 w 40"/>
                    <a:gd name="T41" fmla="*/ 2147483647 h 52"/>
                    <a:gd name="T42" fmla="*/ 2147483647 w 40"/>
                    <a:gd name="T43" fmla="*/ 2147483647 h 52"/>
                    <a:gd name="T44" fmla="*/ 2147483647 w 40"/>
                    <a:gd name="T45" fmla="*/ 2147483647 h 52"/>
                    <a:gd name="T46" fmla="*/ 2147483647 w 40"/>
                    <a:gd name="T47" fmla="*/ 2147483647 h 52"/>
                    <a:gd name="T48" fmla="*/ 2147483647 w 40"/>
                    <a:gd name="T49" fmla="*/ 2147483647 h 52"/>
                    <a:gd name="T50" fmla="*/ 2147483647 w 40"/>
                    <a:gd name="T51" fmla="*/ 2147483647 h 52"/>
                    <a:gd name="T52" fmla="*/ 2147483647 w 40"/>
                    <a:gd name="T53" fmla="*/ 2147483647 h 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0"/>
                    <a:gd name="T82" fmla="*/ 0 h 52"/>
                    <a:gd name="T83" fmla="*/ 40 w 40"/>
                    <a:gd name="T84" fmla="*/ 52 h 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0" h="52">
                      <a:moveTo>
                        <a:pt x="12" y="24"/>
                      </a:moveTo>
                      <a:lnTo>
                        <a:pt x="4" y="20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28" y="6"/>
                      </a:lnTo>
                      <a:lnTo>
                        <a:pt x="30" y="12"/>
                      </a:lnTo>
                      <a:lnTo>
                        <a:pt x="32" y="16"/>
                      </a:lnTo>
                      <a:lnTo>
                        <a:pt x="40" y="22"/>
                      </a:lnTo>
                      <a:lnTo>
                        <a:pt x="36" y="24"/>
                      </a:lnTo>
                      <a:lnTo>
                        <a:pt x="34" y="28"/>
                      </a:lnTo>
                      <a:lnTo>
                        <a:pt x="36" y="32"/>
                      </a:lnTo>
                      <a:lnTo>
                        <a:pt x="38" y="36"/>
                      </a:lnTo>
                      <a:lnTo>
                        <a:pt x="38" y="40"/>
                      </a:lnTo>
                      <a:lnTo>
                        <a:pt x="40" y="42"/>
                      </a:lnTo>
                      <a:lnTo>
                        <a:pt x="38" y="48"/>
                      </a:lnTo>
                      <a:lnTo>
                        <a:pt x="38" y="52"/>
                      </a:lnTo>
                      <a:lnTo>
                        <a:pt x="32" y="50"/>
                      </a:lnTo>
                      <a:lnTo>
                        <a:pt x="24" y="46"/>
                      </a:lnTo>
                      <a:lnTo>
                        <a:pt x="18" y="42"/>
                      </a:lnTo>
                      <a:lnTo>
                        <a:pt x="18" y="36"/>
                      </a:lnTo>
                      <a:lnTo>
                        <a:pt x="18" y="30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" name="isļíďé">
                  <a:extLst>
                    <a:ext uri="{FF2B5EF4-FFF2-40B4-BE49-F238E27FC236}">
                      <a16:creationId xmlns:a16="http://schemas.microsoft.com/office/drawing/2014/main" id="{331C3AEF-7ECB-47DA-A1D8-17ECE59BC403}"/>
                    </a:ext>
                  </a:extLst>
                </p:cNvPr>
                <p:cNvSpPr/>
                <p:nvPr/>
              </p:nvSpPr>
              <p:spPr bwMode="auto">
                <a:xfrm>
                  <a:off x="7635276" y="3088685"/>
                  <a:ext cx="42693" cy="95272"/>
                </a:xfrm>
                <a:custGeom>
                  <a:avLst/>
                  <a:gdLst>
                    <a:gd name="T0" fmla="*/ 2147483647 w 24"/>
                    <a:gd name="T1" fmla="*/ 0 h 56"/>
                    <a:gd name="T2" fmla="*/ 2147483647 w 24"/>
                    <a:gd name="T3" fmla="*/ 2147483647 h 56"/>
                    <a:gd name="T4" fmla="*/ 2147483647 w 24"/>
                    <a:gd name="T5" fmla="*/ 2147483647 h 56"/>
                    <a:gd name="T6" fmla="*/ 2147483647 w 24"/>
                    <a:gd name="T7" fmla="*/ 2147483647 h 56"/>
                    <a:gd name="T8" fmla="*/ 2147483647 w 24"/>
                    <a:gd name="T9" fmla="*/ 2147483647 h 56"/>
                    <a:gd name="T10" fmla="*/ 2147483647 w 24"/>
                    <a:gd name="T11" fmla="*/ 2147483647 h 56"/>
                    <a:gd name="T12" fmla="*/ 0 w 24"/>
                    <a:gd name="T13" fmla="*/ 2147483647 h 56"/>
                    <a:gd name="T14" fmla="*/ 0 w 24"/>
                    <a:gd name="T15" fmla="*/ 2147483647 h 56"/>
                    <a:gd name="T16" fmla="*/ 2147483647 w 24"/>
                    <a:gd name="T17" fmla="*/ 2147483647 h 56"/>
                    <a:gd name="T18" fmla="*/ 2147483647 w 24"/>
                    <a:gd name="T19" fmla="*/ 2147483647 h 56"/>
                    <a:gd name="T20" fmla="*/ 2147483647 w 24"/>
                    <a:gd name="T21" fmla="*/ 2147483647 h 56"/>
                    <a:gd name="T22" fmla="*/ 2147483647 w 24"/>
                    <a:gd name="T23" fmla="*/ 2147483647 h 56"/>
                    <a:gd name="T24" fmla="*/ 2147483647 w 24"/>
                    <a:gd name="T25" fmla="*/ 0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56"/>
                    <a:gd name="T41" fmla="*/ 24 w 24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56">
                      <a:moveTo>
                        <a:pt x="24" y="0"/>
                      </a:moveTo>
                      <a:lnTo>
                        <a:pt x="24" y="12"/>
                      </a:lnTo>
                      <a:lnTo>
                        <a:pt x="22" y="32"/>
                      </a:lnTo>
                      <a:lnTo>
                        <a:pt x="16" y="56"/>
                      </a:lnTo>
                      <a:lnTo>
                        <a:pt x="4" y="44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0" y="20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" name="îŝlíḓe">
                  <a:extLst>
                    <a:ext uri="{FF2B5EF4-FFF2-40B4-BE49-F238E27FC236}">
                      <a16:creationId xmlns:a16="http://schemas.microsoft.com/office/drawing/2014/main" id="{AA74B3F1-11FA-407A-83BE-5D790A3AAEF3}"/>
                    </a:ext>
                  </a:extLst>
                </p:cNvPr>
                <p:cNvSpPr/>
                <p:nvPr/>
              </p:nvSpPr>
              <p:spPr bwMode="auto">
                <a:xfrm>
                  <a:off x="7346061" y="3242801"/>
                  <a:ext cx="57844" cy="57443"/>
                </a:xfrm>
                <a:custGeom>
                  <a:avLst/>
                  <a:gdLst>
                    <a:gd name="T0" fmla="*/ 2147483647 w 34"/>
                    <a:gd name="T1" fmla="*/ 2147483647 h 36"/>
                    <a:gd name="T2" fmla="*/ 2147483647 w 34"/>
                    <a:gd name="T3" fmla="*/ 2147483647 h 36"/>
                    <a:gd name="T4" fmla="*/ 2147483647 w 34"/>
                    <a:gd name="T5" fmla="*/ 2147483647 h 36"/>
                    <a:gd name="T6" fmla="*/ 2147483647 w 34"/>
                    <a:gd name="T7" fmla="*/ 2147483647 h 36"/>
                    <a:gd name="T8" fmla="*/ 0 w 34"/>
                    <a:gd name="T9" fmla="*/ 2147483647 h 36"/>
                    <a:gd name="T10" fmla="*/ 2147483647 w 34"/>
                    <a:gd name="T11" fmla="*/ 2147483647 h 36"/>
                    <a:gd name="T12" fmla="*/ 2147483647 w 34"/>
                    <a:gd name="T13" fmla="*/ 2147483647 h 36"/>
                    <a:gd name="T14" fmla="*/ 2147483647 w 34"/>
                    <a:gd name="T15" fmla="*/ 2147483647 h 36"/>
                    <a:gd name="T16" fmla="*/ 2147483647 w 34"/>
                    <a:gd name="T17" fmla="*/ 2147483647 h 36"/>
                    <a:gd name="T18" fmla="*/ 2147483647 w 34"/>
                    <a:gd name="T19" fmla="*/ 0 h 36"/>
                    <a:gd name="T20" fmla="*/ 2147483647 w 34"/>
                    <a:gd name="T21" fmla="*/ 2147483647 h 36"/>
                    <a:gd name="T22" fmla="*/ 2147483647 w 34"/>
                    <a:gd name="T23" fmla="*/ 2147483647 h 36"/>
                    <a:gd name="T24" fmla="*/ 2147483647 w 34"/>
                    <a:gd name="T25" fmla="*/ 2147483647 h 36"/>
                    <a:gd name="T26" fmla="*/ 2147483647 w 34"/>
                    <a:gd name="T27" fmla="*/ 2147483647 h 36"/>
                    <a:gd name="T28" fmla="*/ 2147483647 w 34"/>
                    <a:gd name="T29" fmla="*/ 2147483647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"/>
                    <a:gd name="T46" fmla="*/ 0 h 36"/>
                    <a:gd name="T47" fmla="*/ 34 w 34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" h="36">
                      <a:moveTo>
                        <a:pt x="18" y="36"/>
                      </a:moveTo>
                      <a:lnTo>
                        <a:pt x="12" y="34"/>
                      </a:lnTo>
                      <a:lnTo>
                        <a:pt x="6" y="30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12" y="6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0" y="20"/>
                      </a:lnTo>
                      <a:lnTo>
                        <a:pt x="24" y="32"/>
                      </a:lnTo>
                      <a:lnTo>
                        <a:pt x="22" y="3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" name="iṧliḍê">
                  <a:extLst>
                    <a:ext uri="{FF2B5EF4-FFF2-40B4-BE49-F238E27FC236}">
                      <a16:creationId xmlns:a16="http://schemas.microsoft.com/office/drawing/2014/main" id="{7219C477-021D-4474-9341-F0C51E359F6E}"/>
                    </a:ext>
                  </a:extLst>
                </p:cNvPr>
                <p:cNvSpPr/>
                <p:nvPr/>
              </p:nvSpPr>
              <p:spPr bwMode="auto">
                <a:xfrm>
                  <a:off x="6569313" y="3560840"/>
                  <a:ext cx="64729" cy="120491"/>
                </a:xfrm>
                <a:custGeom>
                  <a:avLst/>
                  <a:gdLst>
                    <a:gd name="T0" fmla="*/ 2147483647 w 36"/>
                    <a:gd name="T1" fmla="*/ 2147483647 h 70"/>
                    <a:gd name="T2" fmla="*/ 2147483647 w 36"/>
                    <a:gd name="T3" fmla="*/ 2147483647 h 70"/>
                    <a:gd name="T4" fmla="*/ 2147483647 w 36"/>
                    <a:gd name="T5" fmla="*/ 2147483647 h 70"/>
                    <a:gd name="T6" fmla="*/ 2147483647 w 36"/>
                    <a:gd name="T7" fmla="*/ 2147483647 h 70"/>
                    <a:gd name="T8" fmla="*/ 2147483647 w 36"/>
                    <a:gd name="T9" fmla="*/ 2147483647 h 70"/>
                    <a:gd name="T10" fmla="*/ 2147483647 w 36"/>
                    <a:gd name="T11" fmla="*/ 2147483647 h 70"/>
                    <a:gd name="T12" fmla="*/ 2147483647 w 36"/>
                    <a:gd name="T13" fmla="*/ 2147483647 h 70"/>
                    <a:gd name="T14" fmla="*/ 2147483647 w 36"/>
                    <a:gd name="T15" fmla="*/ 2147483647 h 70"/>
                    <a:gd name="T16" fmla="*/ 2147483647 w 36"/>
                    <a:gd name="T17" fmla="*/ 2147483647 h 70"/>
                    <a:gd name="T18" fmla="*/ 2147483647 w 36"/>
                    <a:gd name="T19" fmla="*/ 2147483647 h 70"/>
                    <a:gd name="T20" fmla="*/ 0 w 36"/>
                    <a:gd name="T21" fmla="*/ 2147483647 h 70"/>
                    <a:gd name="T22" fmla="*/ 2147483647 w 36"/>
                    <a:gd name="T23" fmla="*/ 2147483647 h 70"/>
                    <a:gd name="T24" fmla="*/ 2147483647 w 36"/>
                    <a:gd name="T25" fmla="*/ 2147483647 h 70"/>
                    <a:gd name="T26" fmla="*/ 2147483647 w 36"/>
                    <a:gd name="T27" fmla="*/ 2147483647 h 70"/>
                    <a:gd name="T28" fmla="*/ 2147483647 w 36"/>
                    <a:gd name="T29" fmla="*/ 0 h 70"/>
                    <a:gd name="T30" fmla="*/ 2147483647 w 36"/>
                    <a:gd name="T31" fmla="*/ 2147483647 h 70"/>
                    <a:gd name="T32" fmla="*/ 2147483647 w 36"/>
                    <a:gd name="T33" fmla="*/ 2147483647 h 70"/>
                    <a:gd name="T34" fmla="*/ 2147483647 w 36"/>
                    <a:gd name="T35" fmla="*/ 2147483647 h 70"/>
                    <a:gd name="T36" fmla="*/ 2147483647 w 36"/>
                    <a:gd name="T37" fmla="*/ 2147483647 h 70"/>
                    <a:gd name="T38" fmla="*/ 2147483647 w 36"/>
                    <a:gd name="T39" fmla="*/ 2147483647 h 70"/>
                    <a:gd name="T40" fmla="*/ 2147483647 w 36"/>
                    <a:gd name="T41" fmla="*/ 2147483647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"/>
                    <a:gd name="T64" fmla="*/ 0 h 70"/>
                    <a:gd name="T65" fmla="*/ 36 w 36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" h="70">
                      <a:moveTo>
                        <a:pt x="36" y="52"/>
                      </a:moveTo>
                      <a:lnTo>
                        <a:pt x="34" y="58"/>
                      </a:lnTo>
                      <a:lnTo>
                        <a:pt x="30" y="64"/>
                      </a:lnTo>
                      <a:lnTo>
                        <a:pt x="22" y="68"/>
                      </a:lnTo>
                      <a:lnTo>
                        <a:pt x="16" y="70"/>
                      </a:lnTo>
                      <a:lnTo>
                        <a:pt x="12" y="68"/>
                      </a:lnTo>
                      <a:lnTo>
                        <a:pt x="8" y="64"/>
                      </a:lnTo>
                      <a:lnTo>
                        <a:pt x="6" y="60"/>
                      </a:lnTo>
                      <a:lnTo>
                        <a:pt x="4" y="54"/>
                      </a:lnTo>
                      <a:lnTo>
                        <a:pt x="2" y="44"/>
                      </a:lnTo>
                      <a:lnTo>
                        <a:pt x="0" y="34"/>
                      </a:lnTo>
                      <a:lnTo>
                        <a:pt x="2" y="24"/>
                      </a:lnTo>
                      <a:lnTo>
                        <a:pt x="4" y="18"/>
                      </a:lnTo>
                      <a:lnTo>
                        <a:pt x="6" y="10"/>
                      </a:lnTo>
                      <a:lnTo>
                        <a:pt x="8" y="0"/>
                      </a:lnTo>
                      <a:lnTo>
                        <a:pt x="14" y="2"/>
                      </a:lnTo>
                      <a:lnTo>
                        <a:pt x="16" y="8"/>
                      </a:lnTo>
                      <a:lnTo>
                        <a:pt x="26" y="20"/>
                      </a:lnTo>
                      <a:lnTo>
                        <a:pt x="34" y="36"/>
                      </a:lnTo>
                      <a:lnTo>
                        <a:pt x="36" y="44"/>
                      </a:lnTo>
                      <a:lnTo>
                        <a:pt x="36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" name="îšḷidè">
                  <a:extLst>
                    <a:ext uri="{FF2B5EF4-FFF2-40B4-BE49-F238E27FC236}">
                      <a16:creationId xmlns:a16="http://schemas.microsoft.com/office/drawing/2014/main" id="{1F129431-09DF-4481-9572-2D20EF4B878E}"/>
                    </a:ext>
                  </a:extLst>
                </p:cNvPr>
                <p:cNvSpPr/>
                <p:nvPr/>
              </p:nvSpPr>
              <p:spPr bwMode="auto">
                <a:xfrm>
                  <a:off x="7139479" y="3144726"/>
                  <a:ext cx="261671" cy="452541"/>
                </a:xfrm>
                <a:custGeom>
                  <a:avLst/>
                  <a:gdLst>
                    <a:gd name="T0" fmla="*/ 2147483647 w 150"/>
                    <a:gd name="T1" fmla="*/ 2147483647 h 270"/>
                    <a:gd name="T2" fmla="*/ 2147483647 w 150"/>
                    <a:gd name="T3" fmla="*/ 2147483647 h 270"/>
                    <a:gd name="T4" fmla="*/ 2147483647 w 150"/>
                    <a:gd name="T5" fmla="*/ 2147483647 h 270"/>
                    <a:gd name="T6" fmla="*/ 2147483647 w 150"/>
                    <a:gd name="T7" fmla="*/ 2147483647 h 270"/>
                    <a:gd name="T8" fmla="*/ 2147483647 w 150"/>
                    <a:gd name="T9" fmla="*/ 2147483647 h 270"/>
                    <a:gd name="T10" fmla="*/ 2147483647 w 150"/>
                    <a:gd name="T11" fmla="*/ 2147483647 h 270"/>
                    <a:gd name="T12" fmla="*/ 2147483647 w 150"/>
                    <a:gd name="T13" fmla="*/ 2147483647 h 270"/>
                    <a:gd name="T14" fmla="*/ 2147483647 w 150"/>
                    <a:gd name="T15" fmla="*/ 2147483647 h 270"/>
                    <a:gd name="T16" fmla="*/ 2147483647 w 150"/>
                    <a:gd name="T17" fmla="*/ 2147483647 h 270"/>
                    <a:gd name="T18" fmla="*/ 2147483647 w 150"/>
                    <a:gd name="T19" fmla="*/ 2147483647 h 270"/>
                    <a:gd name="T20" fmla="*/ 2147483647 w 150"/>
                    <a:gd name="T21" fmla="*/ 2147483647 h 270"/>
                    <a:gd name="T22" fmla="*/ 2147483647 w 150"/>
                    <a:gd name="T23" fmla="*/ 2147483647 h 270"/>
                    <a:gd name="T24" fmla="*/ 2147483647 w 150"/>
                    <a:gd name="T25" fmla="*/ 2147483647 h 270"/>
                    <a:gd name="T26" fmla="*/ 2147483647 w 150"/>
                    <a:gd name="T27" fmla="*/ 2147483647 h 270"/>
                    <a:gd name="T28" fmla="*/ 2147483647 w 150"/>
                    <a:gd name="T29" fmla="*/ 2147483647 h 270"/>
                    <a:gd name="T30" fmla="*/ 2147483647 w 150"/>
                    <a:gd name="T31" fmla="*/ 2147483647 h 270"/>
                    <a:gd name="T32" fmla="*/ 2147483647 w 150"/>
                    <a:gd name="T33" fmla="*/ 2147483647 h 270"/>
                    <a:gd name="T34" fmla="*/ 2147483647 w 150"/>
                    <a:gd name="T35" fmla="*/ 2147483647 h 270"/>
                    <a:gd name="T36" fmla="*/ 0 w 150"/>
                    <a:gd name="T37" fmla="*/ 2147483647 h 270"/>
                    <a:gd name="T38" fmla="*/ 2147483647 w 150"/>
                    <a:gd name="T39" fmla="*/ 2147483647 h 270"/>
                    <a:gd name="T40" fmla="*/ 2147483647 w 150"/>
                    <a:gd name="T41" fmla="*/ 2147483647 h 270"/>
                    <a:gd name="T42" fmla="*/ 2147483647 w 150"/>
                    <a:gd name="T43" fmla="*/ 2147483647 h 270"/>
                    <a:gd name="T44" fmla="*/ 2147483647 w 150"/>
                    <a:gd name="T45" fmla="*/ 2147483647 h 270"/>
                    <a:gd name="T46" fmla="*/ 2147483647 w 150"/>
                    <a:gd name="T47" fmla="*/ 2147483647 h 270"/>
                    <a:gd name="T48" fmla="*/ 2147483647 w 150"/>
                    <a:gd name="T49" fmla="*/ 2147483647 h 270"/>
                    <a:gd name="T50" fmla="*/ 2147483647 w 150"/>
                    <a:gd name="T51" fmla="*/ 2147483647 h 270"/>
                    <a:gd name="T52" fmla="*/ 2147483647 w 150"/>
                    <a:gd name="T53" fmla="*/ 2147483647 h 270"/>
                    <a:gd name="T54" fmla="*/ 2147483647 w 150"/>
                    <a:gd name="T55" fmla="*/ 2147483647 h 270"/>
                    <a:gd name="T56" fmla="*/ 2147483647 w 150"/>
                    <a:gd name="T57" fmla="*/ 2147483647 h 270"/>
                    <a:gd name="T58" fmla="*/ 2147483647 w 150"/>
                    <a:gd name="T59" fmla="*/ 2147483647 h 270"/>
                    <a:gd name="T60" fmla="*/ 2147483647 w 150"/>
                    <a:gd name="T61" fmla="*/ 2147483647 h 270"/>
                    <a:gd name="T62" fmla="*/ 2147483647 w 150"/>
                    <a:gd name="T63" fmla="*/ 2147483647 h 270"/>
                    <a:gd name="T64" fmla="*/ 2147483647 w 150"/>
                    <a:gd name="T65" fmla="*/ 2147483647 h 270"/>
                    <a:gd name="T66" fmla="*/ 2147483647 w 150"/>
                    <a:gd name="T67" fmla="*/ 2147483647 h 270"/>
                    <a:gd name="T68" fmla="*/ 2147483647 w 150"/>
                    <a:gd name="T69" fmla="*/ 2147483647 h 270"/>
                    <a:gd name="T70" fmla="*/ 2147483647 w 150"/>
                    <a:gd name="T71" fmla="*/ 2147483647 h 270"/>
                    <a:gd name="T72" fmla="*/ 2147483647 w 150"/>
                    <a:gd name="T73" fmla="*/ 2147483647 h 270"/>
                    <a:gd name="T74" fmla="*/ 2147483647 w 150"/>
                    <a:gd name="T75" fmla="*/ 2147483647 h 270"/>
                    <a:gd name="T76" fmla="*/ 2147483647 w 150"/>
                    <a:gd name="T77" fmla="*/ 2147483647 h 270"/>
                    <a:gd name="T78" fmla="*/ 2147483647 w 150"/>
                    <a:gd name="T79" fmla="*/ 2147483647 h 270"/>
                    <a:gd name="T80" fmla="*/ 2147483647 w 150"/>
                    <a:gd name="T81" fmla="*/ 2147483647 h 270"/>
                    <a:gd name="T82" fmla="*/ 2147483647 w 150"/>
                    <a:gd name="T83" fmla="*/ 2147483647 h 270"/>
                    <a:gd name="T84" fmla="*/ 2147483647 w 150"/>
                    <a:gd name="T85" fmla="*/ 2147483647 h 270"/>
                    <a:gd name="T86" fmla="*/ 2147483647 w 150"/>
                    <a:gd name="T87" fmla="*/ 2147483647 h 270"/>
                    <a:gd name="T88" fmla="*/ 2147483647 w 150"/>
                    <a:gd name="T89" fmla="*/ 2147483647 h 270"/>
                    <a:gd name="T90" fmla="*/ 2147483647 w 150"/>
                    <a:gd name="T91" fmla="*/ 2147483647 h 270"/>
                    <a:gd name="T92" fmla="*/ 2147483647 w 150"/>
                    <a:gd name="T93" fmla="*/ 2147483647 h 270"/>
                    <a:gd name="T94" fmla="*/ 2147483647 w 150"/>
                    <a:gd name="T95" fmla="*/ 2147483647 h 270"/>
                    <a:gd name="T96" fmla="*/ 2147483647 w 150"/>
                    <a:gd name="T97" fmla="*/ 2147483647 h 270"/>
                    <a:gd name="T98" fmla="*/ 2147483647 w 150"/>
                    <a:gd name="T99" fmla="*/ 2147483647 h 2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0"/>
                    <a:gd name="T151" fmla="*/ 0 h 270"/>
                    <a:gd name="T152" fmla="*/ 150 w 150"/>
                    <a:gd name="T153" fmla="*/ 270 h 2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0" h="270">
                      <a:moveTo>
                        <a:pt x="64" y="232"/>
                      </a:moveTo>
                      <a:lnTo>
                        <a:pt x="70" y="228"/>
                      </a:lnTo>
                      <a:lnTo>
                        <a:pt x="78" y="226"/>
                      </a:lnTo>
                      <a:lnTo>
                        <a:pt x="96" y="220"/>
                      </a:lnTo>
                      <a:lnTo>
                        <a:pt x="92" y="216"/>
                      </a:lnTo>
                      <a:lnTo>
                        <a:pt x="90" y="216"/>
                      </a:lnTo>
                      <a:lnTo>
                        <a:pt x="88" y="214"/>
                      </a:lnTo>
                      <a:lnTo>
                        <a:pt x="112" y="200"/>
                      </a:lnTo>
                      <a:lnTo>
                        <a:pt x="114" y="198"/>
                      </a:lnTo>
                      <a:lnTo>
                        <a:pt x="116" y="194"/>
                      </a:lnTo>
                      <a:lnTo>
                        <a:pt x="114" y="190"/>
                      </a:lnTo>
                      <a:lnTo>
                        <a:pt x="114" y="186"/>
                      </a:lnTo>
                      <a:lnTo>
                        <a:pt x="114" y="182"/>
                      </a:lnTo>
                      <a:lnTo>
                        <a:pt x="112" y="176"/>
                      </a:lnTo>
                      <a:lnTo>
                        <a:pt x="112" y="160"/>
                      </a:lnTo>
                      <a:lnTo>
                        <a:pt x="106" y="146"/>
                      </a:lnTo>
                      <a:lnTo>
                        <a:pt x="100" y="136"/>
                      </a:lnTo>
                      <a:lnTo>
                        <a:pt x="86" y="118"/>
                      </a:lnTo>
                      <a:lnTo>
                        <a:pt x="82" y="112"/>
                      </a:lnTo>
                      <a:lnTo>
                        <a:pt x="76" y="106"/>
                      </a:lnTo>
                      <a:lnTo>
                        <a:pt x="70" y="106"/>
                      </a:lnTo>
                      <a:lnTo>
                        <a:pt x="68" y="102"/>
                      </a:lnTo>
                      <a:lnTo>
                        <a:pt x="66" y="96"/>
                      </a:lnTo>
                      <a:lnTo>
                        <a:pt x="60" y="92"/>
                      </a:lnTo>
                      <a:lnTo>
                        <a:pt x="52" y="86"/>
                      </a:lnTo>
                      <a:lnTo>
                        <a:pt x="42" y="78"/>
                      </a:lnTo>
                      <a:lnTo>
                        <a:pt x="34" y="70"/>
                      </a:lnTo>
                      <a:lnTo>
                        <a:pt x="32" y="64"/>
                      </a:lnTo>
                      <a:lnTo>
                        <a:pt x="30" y="60"/>
                      </a:lnTo>
                      <a:lnTo>
                        <a:pt x="38" y="58"/>
                      </a:lnTo>
                      <a:lnTo>
                        <a:pt x="42" y="54"/>
                      </a:lnTo>
                      <a:lnTo>
                        <a:pt x="42" y="48"/>
                      </a:lnTo>
                      <a:lnTo>
                        <a:pt x="26" y="44"/>
                      </a:lnTo>
                      <a:lnTo>
                        <a:pt x="14" y="38"/>
                      </a:lnTo>
                      <a:lnTo>
                        <a:pt x="8" y="34"/>
                      </a:lnTo>
                      <a:lnTo>
                        <a:pt x="4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26" y="12"/>
                      </a:lnTo>
                      <a:lnTo>
                        <a:pt x="34" y="6"/>
                      </a:lnTo>
                      <a:lnTo>
                        <a:pt x="42" y="2"/>
                      </a:lnTo>
                      <a:lnTo>
                        <a:pt x="50" y="0"/>
                      </a:lnTo>
                      <a:lnTo>
                        <a:pt x="56" y="2"/>
                      </a:lnTo>
                      <a:lnTo>
                        <a:pt x="60" y="4"/>
                      </a:lnTo>
                      <a:lnTo>
                        <a:pt x="66" y="6"/>
                      </a:lnTo>
                      <a:lnTo>
                        <a:pt x="70" y="6"/>
                      </a:lnTo>
                      <a:lnTo>
                        <a:pt x="72" y="12"/>
                      </a:lnTo>
                      <a:lnTo>
                        <a:pt x="74" y="16"/>
                      </a:lnTo>
                      <a:lnTo>
                        <a:pt x="82" y="24"/>
                      </a:lnTo>
                      <a:lnTo>
                        <a:pt x="90" y="28"/>
                      </a:lnTo>
                      <a:lnTo>
                        <a:pt x="98" y="30"/>
                      </a:lnTo>
                      <a:lnTo>
                        <a:pt x="96" y="36"/>
                      </a:lnTo>
                      <a:lnTo>
                        <a:pt x="94" y="42"/>
                      </a:lnTo>
                      <a:lnTo>
                        <a:pt x="90" y="42"/>
                      </a:lnTo>
                      <a:lnTo>
                        <a:pt x="84" y="42"/>
                      </a:lnTo>
                      <a:lnTo>
                        <a:pt x="82" y="42"/>
                      </a:lnTo>
                      <a:lnTo>
                        <a:pt x="82" y="48"/>
                      </a:lnTo>
                      <a:lnTo>
                        <a:pt x="80" y="52"/>
                      </a:lnTo>
                      <a:lnTo>
                        <a:pt x="76" y="56"/>
                      </a:lnTo>
                      <a:lnTo>
                        <a:pt x="72" y="64"/>
                      </a:lnTo>
                      <a:lnTo>
                        <a:pt x="70" y="70"/>
                      </a:lnTo>
                      <a:lnTo>
                        <a:pt x="72" y="84"/>
                      </a:lnTo>
                      <a:lnTo>
                        <a:pt x="76" y="88"/>
                      </a:lnTo>
                      <a:lnTo>
                        <a:pt x="78" y="92"/>
                      </a:lnTo>
                      <a:lnTo>
                        <a:pt x="86" y="96"/>
                      </a:lnTo>
                      <a:lnTo>
                        <a:pt x="98" y="110"/>
                      </a:lnTo>
                      <a:lnTo>
                        <a:pt x="110" y="124"/>
                      </a:lnTo>
                      <a:lnTo>
                        <a:pt x="122" y="136"/>
                      </a:lnTo>
                      <a:lnTo>
                        <a:pt x="138" y="148"/>
                      </a:lnTo>
                      <a:lnTo>
                        <a:pt x="138" y="156"/>
                      </a:lnTo>
                      <a:lnTo>
                        <a:pt x="142" y="170"/>
                      </a:lnTo>
                      <a:lnTo>
                        <a:pt x="150" y="192"/>
                      </a:lnTo>
                      <a:lnTo>
                        <a:pt x="146" y="198"/>
                      </a:lnTo>
                      <a:lnTo>
                        <a:pt x="146" y="204"/>
                      </a:lnTo>
                      <a:lnTo>
                        <a:pt x="146" y="210"/>
                      </a:lnTo>
                      <a:lnTo>
                        <a:pt x="144" y="214"/>
                      </a:lnTo>
                      <a:lnTo>
                        <a:pt x="138" y="220"/>
                      </a:lnTo>
                      <a:lnTo>
                        <a:pt x="128" y="228"/>
                      </a:lnTo>
                      <a:lnTo>
                        <a:pt x="120" y="232"/>
                      </a:lnTo>
                      <a:lnTo>
                        <a:pt x="112" y="234"/>
                      </a:lnTo>
                      <a:lnTo>
                        <a:pt x="104" y="242"/>
                      </a:lnTo>
                      <a:lnTo>
                        <a:pt x="98" y="254"/>
                      </a:lnTo>
                      <a:lnTo>
                        <a:pt x="88" y="266"/>
                      </a:lnTo>
                      <a:lnTo>
                        <a:pt x="84" y="270"/>
                      </a:lnTo>
                      <a:lnTo>
                        <a:pt x="78" y="270"/>
                      </a:lnTo>
                      <a:lnTo>
                        <a:pt x="76" y="270"/>
                      </a:lnTo>
                      <a:lnTo>
                        <a:pt x="74" y="268"/>
                      </a:lnTo>
                      <a:lnTo>
                        <a:pt x="74" y="260"/>
                      </a:lnTo>
                      <a:lnTo>
                        <a:pt x="74" y="252"/>
                      </a:lnTo>
                      <a:lnTo>
                        <a:pt x="76" y="246"/>
                      </a:lnTo>
                      <a:lnTo>
                        <a:pt x="76" y="242"/>
                      </a:lnTo>
                      <a:lnTo>
                        <a:pt x="74" y="236"/>
                      </a:lnTo>
                      <a:lnTo>
                        <a:pt x="70" y="236"/>
                      </a:lnTo>
                      <a:lnTo>
                        <a:pt x="66" y="234"/>
                      </a:lnTo>
                      <a:lnTo>
                        <a:pt x="62" y="234"/>
                      </a:lnTo>
                      <a:lnTo>
                        <a:pt x="60" y="234"/>
                      </a:lnTo>
                      <a:lnTo>
                        <a:pt x="64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" name="íṧľîḓè">
                  <a:extLst>
                    <a:ext uri="{FF2B5EF4-FFF2-40B4-BE49-F238E27FC236}">
                      <a16:creationId xmlns:a16="http://schemas.microsoft.com/office/drawing/2014/main" id="{0EEFDFAC-567D-456E-9085-15795E5F4B8C}"/>
                    </a:ext>
                  </a:extLst>
                </p:cNvPr>
                <p:cNvSpPr/>
                <p:nvPr/>
              </p:nvSpPr>
              <p:spPr bwMode="auto">
                <a:xfrm>
                  <a:off x="7191813" y="3412329"/>
                  <a:ext cx="151494" cy="127496"/>
                </a:xfrm>
                <a:custGeom>
                  <a:avLst/>
                  <a:gdLst>
                    <a:gd name="T0" fmla="*/ 2147483647 w 86"/>
                    <a:gd name="T1" fmla="*/ 0 h 76"/>
                    <a:gd name="T2" fmla="*/ 2147483647 w 86"/>
                    <a:gd name="T3" fmla="*/ 0 h 76"/>
                    <a:gd name="T4" fmla="*/ 2147483647 w 86"/>
                    <a:gd name="T5" fmla="*/ 2147483647 h 76"/>
                    <a:gd name="T6" fmla="*/ 2147483647 w 86"/>
                    <a:gd name="T7" fmla="*/ 0 h 76"/>
                    <a:gd name="T8" fmla="*/ 2147483647 w 86"/>
                    <a:gd name="T9" fmla="*/ 0 h 76"/>
                    <a:gd name="T10" fmla="*/ 2147483647 w 86"/>
                    <a:gd name="T11" fmla="*/ 0 h 76"/>
                    <a:gd name="T12" fmla="*/ 2147483647 w 86"/>
                    <a:gd name="T13" fmla="*/ 2147483647 h 76"/>
                    <a:gd name="T14" fmla="*/ 2147483647 w 86"/>
                    <a:gd name="T15" fmla="*/ 2147483647 h 76"/>
                    <a:gd name="T16" fmla="*/ 2147483647 w 86"/>
                    <a:gd name="T17" fmla="*/ 2147483647 h 76"/>
                    <a:gd name="T18" fmla="*/ 2147483647 w 86"/>
                    <a:gd name="T19" fmla="*/ 2147483647 h 76"/>
                    <a:gd name="T20" fmla="*/ 2147483647 w 86"/>
                    <a:gd name="T21" fmla="*/ 2147483647 h 76"/>
                    <a:gd name="T22" fmla="*/ 2147483647 w 86"/>
                    <a:gd name="T23" fmla="*/ 2147483647 h 76"/>
                    <a:gd name="T24" fmla="*/ 2147483647 w 86"/>
                    <a:gd name="T25" fmla="*/ 2147483647 h 76"/>
                    <a:gd name="T26" fmla="*/ 2147483647 w 86"/>
                    <a:gd name="T27" fmla="*/ 2147483647 h 76"/>
                    <a:gd name="T28" fmla="*/ 2147483647 w 86"/>
                    <a:gd name="T29" fmla="*/ 2147483647 h 76"/>
                    <a:gd name="T30" fmla="*/ 2147483647 w 86"/>
                    <a:gd name="T31" fmla="*/ 2147483647 h 76"/>
                    <a:gd name="T32" fmla="*/ 2147483647 w 86"/>
                    <a:gd name="T33" fmla="*/ 2147483647 h 76"/>
                    <a:gd name="T34" fmla="*/ 0 w 86"/>
                    <a:gd name="T35" fmla="*/ 2147483647 h 76"/>
                    <a:gd name="T36" fmla="*/ 2147483647 w 86"/>
                    <a:gd name="T37" fmla="*/ 2147483647 h 76"/>
                    <a:gd name="T38" fmla="*/ 2147483647 w 86"/>
                    <a:gd name="T39" fmla="*/ 2147483647 h 76"/>
                    <a:gd name="T40" fmla="*/ 2147483647 w 86"/>
                    <a:gd name="T41" fmla="*/ 2147483647 h 76"/>
                    <a:gd name="T42" fmla="*/ 2147483647 w 86"/>
                    <a:gd name="T43" fmla="*/ 2147483647 h 76"/>
                    <a:gd name="T44" fmla="*/ 2147483647 w 86"/>
                    <a:gd name="T45" fmla="*/ 2147483647 h 76"/>
                    <a:gd name="T46" fmla="*/ 2147483647 w 86"/>
                    <a:gd name="T47" fmla="*/ 2147483647 h 76"/>
                    <a:gd name="T48" fmla="*/ 2147483647 w 86"/>
                    <a:gd name="T49" fmla="*/ 2147483647 h 76"/>
                    <a:gd name="T50" fmla="*/ 2147483647 w 86"/>
                    <a:gd name="T51" fmla="*/ 2147483647 h 76"/>
                    <a:gd name="T52" fmla="*/ 2147483647 w 86"/>
                    <a:gd name="T53" fmla="*/ 2147483647 h 76"/>
                    <a:gd name="T54" fmla="*/ 2147483647 w 86"/>
                    <a:gd name="T55" fmla="*/ 2147483647 h 76"/>
                    <a:gd name="T56" fmla="*/ 2147483647 w 86"/>
                    <a:gd name="T57" fmla="*/ 2147483647 h 76"/>
                    <a:gd name="T58" fmla="*/ 2147483647 w 86"/>
                    <a:gd name="T59" fmla="*/ 2147483647 h 76"/>
                    <a:gd name="T60" fmla="*/ 2147483647 w 86"/>
                    <a:gd name="T61" fmla="*/ 2147483647 h 76"/>
                    <a:gd name="T62" fmla="*/ 2147483647 w 86"/>
                    <a:gd name="T63" fmla="*/ 2147483647 h 76"/>
                    <a:gd name="T64" fmla="*/ 2147483647 w 86"/>
                    <a:gd name="T65" fmla="*/ 2147483647 h 76"/>
                    <a:gd name="T66" fmla="*/ 2147483647 w 86"/>
                    <a:gd name="T67" fmla="*/ 2147483647 h 76"/>
                    <a:gd name="T68" fmla="*/ 2147483647 w 86"/>
                    <a:gd name="T69" fmla="*/ 2147483647 h 76"/>
                    <a:gd name="T70" fmla="*/ 2147483647 w 86"/>
                    <a:gd name="T71" fmla="*/ 2147483647 h 76"/>
                    <a:gd name="T72" fmla="*/ 2147483647 w 86"/>
                    <a:gd name="T73" fmla="*/ 2147483647 h 76"/>
                    <a:gd name="T74" fmla="*/ 2147483647 w 86"/>
                    <a:gd name="T75" fmla="*/ 2147483647 h 76"/>
                    <a:gd name="T76" fmla="*/ 2147483647 w 86"/>
                    <a:gd name="T77" fmla="*/ 2147483647 h 76"/>
                    <a:gd name="T78" fmla="*/ 2147483647 w 86"/>
                    <a:gd name="T79" fmla="*/ 2147483647 h 76"/>
                    <a:gd name="T80" fmla="*/ 2147483647 w 86"/>
                    <a:gd name="T81" fmla="*/ 2147483647 h 76"/>
                    <a:gd name="T82" fmla="*/ 2147483647 w 86"/>
                    <a:gd name="T83" fmla="*/ 2147483647 h 76"/>
                    <a:gd name="T84" fmla="*/ 2147483647 w 86"/>
                    <a:gd name="T85" fmla="*/ 2147483647 h 76"/>
                    <a:gd name="T86" fmla="*/ 2147483647 w 86"/>
                    <a:gd name="T87" fmla="*/ 2147483647 h 76"/>
                    <a:gd name="T88" fmla="*/ 2147483647 w 86"/>
                    <a:gd name="T89" fmla="*/ 0 h 76"/>
                    <a:gd name="T90" fmla="*/ 2147483647 w 86"/>
                    <a:gd name="T91" fmla="*/ 0 h 7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"/>
                    <a:gd name="T139" fmla="*/ 0 h 76"/>
                    <a:gd name="T140" fmla="*/ 86 w 86"/>
                    <a:gd name="T141" fmla="*/ 76 h 7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" h="76">
                      <a:moveTo>
                        <a:pt x="80" y="0"/>
                      </a:moveTo>
                      <a:lnTo>
                        <a:pt x="78" y="0"/>
                      </a:lnTo>
                      <a:lnTo>
                        <a:pt x="74" y="2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60" y="4"/>
                      </a:lnTo>
                      <a:lnTo>
                        <a:pt x="58" y="10"/>
                      </a:lnTo>
                      <a:lnTo>
                        <a:pt x="52" y="8"/>
                      </a:lnTo>
                      <a:lnTo>
                        <a:pt x="46" y="4"/>
                      </a:lnTo>
                      <a:lnTo>
                        <a:pt x="40" y="2"/>
                      </a:lnTo>
                      <a:lnTo>
                        <a:pt x="30" y="2"/>
                      </a:lnTo>
                      <a:lnTo>
                        <a:pt x="18" y="2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8" y="46"/>
                      </a:lnTo>
                      <a:lnTo>
                        <a:pt x="10" y="52"/>
                      </a:lnTo>
                      <a:lnTo>
                        <a:pt x="10" y="54"/>
                      </a:lnTo>
                      <a:lnTo>
                        <a:pt x="12" y="58"/>
                      </a:lnTo>
                      <a:lnTo>
                        <a:pt x="14" y="62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24" y="76"/>
                      </a:lnTo>
                      <a:lnTo>
                        <a:pt x="30" y="74"/>
                      </a:lnTo>
                      <a:lnTo>
                        <a:pt x="34" y="72"/>
                      </a:lnTo>
                      <a:lnTo>
                        <a:pt x="40" y="68"/>
                      </a:lnTo>
                      <a:lnTo>
                        <a:pt x="48" y="66"/>
                      </a:lnTo>
                      <a:lnTo>
                        <a:pt x="66" y="60"/>
                      </a:lnTo>
                      <a:lnTo>
                        <a:pt x="62" y="56"/>
                      </a:lnTo>
                      <a:lnTo>
                        <a:pt x="60" y="56"/>
                      </a:lnTo>
                      <a:lnTo>
                        <a:pt x="58" y="54"/>
                      </a:lnTo>
                      <a:lnTo>
                        <a:pt x="82" y="40"/>
                      </a:lnTo>
                      <a:lnTo>
                        <a:pt x="84" y="38"/>
                      </a:lnTo>
                      <a:lnTo>
                        <a:pt x="86" y="34"/>
                      </a:lnTo>
                      <a:lnTo>
                        <a:pt x="84" y="30"/>
                      </a:lnTo>
                      <a:lnTo>
                        <a:pt x="84" y="26"/>
                      </a:lnTo>
                      <a:lnTo>
                        <a:pt x="84" y="22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" name="iṡḻïdé">
                  <a:extLst>
                    <a:ext uri="{FF2B5EF4-FFF2-40B4-BE49-F238E27FC236}">
                      <a16:creationId xmlns:a16="http://schemas.microsoft.com/office/drawing/2014/main" id="{3734C283-993C-4DD5-A2F2-D0D44C1D57B2}"/>
                    </a:ext>
                  </a:extLst>
                </p:cNvPr>
                <p:cNvSpPr/>
                <p:nvPr/>
              </p:nvSpPr>
              <p:spPr bwMode="auto">
                <a:xfrm>
                  <a:off x="7091277" y="3169945"/>
                  <a:ext cx="243767" cy="260596"/>
                </a:xfrm>
                <a:custGeom>
                  <a:avLst/>
                  <a:gdLst>
                    <a:gd name="T0" fmla="*/ 2147483647 w 140"/>
                    <a:gd name="T1" fmla="*/ 2147483647 h 156"/>
                    <a:gd name="T2" fmla="*/ 2147483647 w 140"/>
                    <a:gd name="T3" fmla="*/ 2147483647 h 156"/>
                    <a:gd name="T4" fmla="*/ 2147483647 w 140"/>
                    <a:gd name="T5" fmla="*/ 2147483647 h 156"/>
                    <a:gd name="T6" fmla="*/ 2147483647 w 140"/>
                    <a:gd name="T7" fmla="*/ 2147483647 h 156"/>
                    <a:gd name="T8" fmla="*/ 2147483647 w 140"/>
                    <a:gd name="T9" fmla="*/ 2147483647 h 156"/>
                    <a:gd name="T10" fmla="*/ 2147483647 w 140"/>
                    <a:gd name="T11" fmla="*/ 2147483647 h 156"/>
                    <a:gd name="T12" fmla="*/ 2147483647 w 140"/>
                    <a:gd name="T13" fmla="*/ 2147483647 h 156"/>
                    <a:gd name="T14" fmla="*/ 2147483647 w 140"/>
                    <a:gd name="T15" fmla="*/ 2147483647 h 156"/>
                    <a:gd name="T16" fmla="*/ 2147483647 w 140"/>
                    <a:gd name="T17" fmla="*/ 2147483647 h 156"/>
                    <a:gd name="T18" fmla="*/ 2147483647 w 140"/>
                    <a:gd name="T19" fmla="*/ 2147483647 h 156"/>
                    <a:gd name="T20" fmla="*/ 2147483647 w 140"/>
                    <a:gd name="T21" fmla="*/ 2147483647 h 156"/>
                    <a:gd name="T22" fmla="*/ 2147483647 w 140"/>
                    <a:gd name="T23" fmla="*/ 2147483647 h 156"/>
                    <a:gd name="T24" fmla="*/ 2147483647 w 140"/>
                    <a:gd name="T25" fmla="*/ 2147483647 h 156"/>
                    <a:gd name="T26" fmla="*/ 2147483647 w 140"/>
                    <a:gd name="T27" fmla="*/ 2147483647 h 156"/>
                    <a:gd name="T28" fmla="*/ 2147483647 w 140"/>
                    <a:gd name="T29" fmla="*/ 2147483647 h 156"/>
                    <a:gd name="T30" fmla="*/ 2147483647 w 140"/>
                    <a:gd name="T31" fmla="*/ 2147483647 h 156"/>
                    <a:gd name="T32" fmla="*/ 0 w 140"/>
                    <a:gd name="T33" fmla="*/ 2147483647 h 156"/>
                    <a:gd name="T34" fmla="*/ 2147483647 w 140"/>
                    <a:gd name="T35" fmla="*/ 2147483647 h 156"/>
                    <a:gd name="T36" fmla="*/ 2147483647 w 140"/>
                    <a:gd name="T37" fmla="*/ 2147483647 h 156"/>
                    <a:gd name="T38" fmla="*/ 2147483647 w 140"/>
                    <a:gd name="T39" fmla="*/ 2147483647 h 156"/>
                    <a:gd name="T40" fmla="*/ 2147483647 w 140"/>
                    <a:gd name="T41" fmla="*/ 2147483647 h 156"/>
                    <a:gd name="T42" fmla="*/ 2147483647 w 140"/>
                    <a:gd name="T43" fmla="*/ 2147483647 h 156"/>
                    <a:gd name="T44" fmla="*/ 2147483647 w 140"/>
                    <a:gd name="T45" fmla="*/ 2147483647 h 156"/>
                    <a:gd name="T46" fmla="*/ 2147483647 w 140"/>
                    <a:gd name="T47" fmla="*/ 2147483647 h 156"/>
                    <a:gd name="T48" fmla="*/ 2147483647 w 140"/>
                    <a:gd name="T49" fmla="*/ 2147483647 h 156"/>
                    <a:gd name="T50" fmla="*/ 2147483647 w 140"/>
                    <a:gd name="T51" fmla="*/ 2147483647 h 156"/>
                    <a:gd name="T52" fmla="*/ 2147483647 w 140"/>
                    <a:gd name="T53" fmla="*/ 2147483647 h 156"/>
                    <a:gd name="T54" fmla="*/ 2147483647 w 140"/>
                    <a:gd name="T55" fmla="*/ 2147483647 h 156"/>
                    <a:gd name="T56" fmla="*/ 2147483647 w 140"/>
                    <a:gd name="T57" fmla="*/ 2147483647 h 156"/>
                    <a:gd name="T58" fmla="*/ 2147483647 w 140"/>
                    <a:gd name="T59" fmla="*/ 2147483647 h 156"/>
                    <a:gd name="T60" fmla="*/ 2147483647 w 140"/>
                    <a:gd name="T61" fmla="*/ 2147483647 h 156"/>
                    <a:gd name="T62" fmla="*/ 2147483647 w 140"/>
                    <a:gd name="T63" fmla="*/ 2147483647 h 156"/>
                    <a:gd name="T64" fmla="*/ 2147483647 w 140"/>
                    <a:gd name="T65" fmla="*/ 2147483647 h 156"/>
                    <a:gd name="T66" fmla="*/ 2147483647 w 140"/>
                    <a:gd name="T67" fmla="*/ 2147483647 h 156"/>
                    <a:gd name="T68" fmla="*/ 2147483647 w 140"/>
                    <a:gd name="T69" fmla="*/ 2147483647 h 156"/>
                    <a:gd name="T70" fmla="*/ 2147483647 w 140"/>
                    <a:gd name="T71" fmla="*/ 2147483647 h 156"/>
                    <a:gd name="T72" fmla="*/ 2147483647 w 140"/>
                    <a:gd name="T73" fmla="*/ 2147483647 h 156"/>
                    <a:gd name="T74" fmla="*/ 2147483647 w 140"/>
                    <a:gd name="T75" fmla="*/ 2147483647 h 156"/>
                    <a:gd name="T76" fmla="*/ 2147483647 w 140"/>
                    <a:gd name="T77" fmla="*/ 2147483647 h 156"/>
                    <a:gd name="T78" fmla="*/ 2147483647 w 140"/>
                    <a:gd name="T79" fmla="*/ 2147483647 h 15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0"/>
                    <a:gd name="T121" fmla="*/ 0 h 156"/>
                    <a:gd name="T122" fmla="*/ 140 w 140"/>
                    <a:gd name="T123" fmla="*/ 156 h 15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0" h="156">
                      <a:moveTo>
                        <a:pt x="104" y="150"/>
                      </a:moveTo>
                      <a:lnTo>
                        <a:pt x="102" y="124"/>
                      </a:lnTo>
                      <a:lnTo>
                        <a:pt x="98" y="120"/>
                      </a:lnTo>
                      <a:lnTo>
                        <a:pt x="94" y="116"/>
                      </a:lnTo>
                      <a:lnTo>
                        <a:pt x="90" y="108"/>
                      </a:lnTo>
                      <a:lnTo>
                        <a:pt x="88" y="102"/>
                      </a:lnTo>
                      <a:lnTo>
                        <a:pt x="88" y="98"/>
                      </a:lnTo>
                      <a:lnTo>
                        <a:pt x="86" y="94"/>
                      </a:lnTo>
                      <a:lnTo>
                        <a:pt x="80" y="90"/>
                      </a:lnTo>
                      <a:lnTo>
                        <a:pt x="74" y="84"/>
                      </a:lnTo>
                      <a:lnTo>
                        <a:pt x="70" y="76"/>
                      </a:lnTo>
                      <a:lnTo>
                        <a:pt x="66" y="76"/>
                      </a:lnTo>
                      <a:lnTo>
                        <a:pt x="62" y="78"/>
                      </a:lnTo>
                      <a:lnTo>
                        <a:pt x="58" y="82"/>
                      </a:lnTo>
                      <a:lnTo>
                        <a:pt x="56" y="86"/>
                      </a:lnTo>
                      <a:lnTo>
                        <a:pt x="52" y="88"/>
                      </a:lnTo>
                      <a:lnTo>
                        <a:pt x="50" y="86"/>
                      </a:lnTo>
                      <a:lnTo>
                        <a:pt x="48" y="84"/>
                      </a:lnTo>
                      <a:lnTo>
                        <a:pt x="46" y="82"/>
                      </a:lnTo>
                      <a:lnTo>
                        <a:pt x="44" y="80"/>
                      </a:lnTo>
                      <a:lnTo>
                        <a:pt x="40" y="80"/>
                      </a:lnTo>
                      <a:lnTo>
                        <a:pt x="36" y="84"/>
                      </a:lnTo>
                      <a:lnTo>
                        <a:pt x="28" y="90"/>
                      </a:lnTo>
                      <a:lnTo>
                        <a:pt x="26" y="70"/>
                      </a:lnTo>
                      <a:lnTo>
                        <a:pt x="26" y="64"/>
                      </a:lnTo>
                      <a:lnTo>
                        <a:pt x="26" y="58"/>
                      </a:lnTo>
                      <a:lnTo>
                        <a:pt x="22" y="56"/>
                      </a:lnTo>
                      <a:lnTo>
                        <a:pt x="18" y="56"/>
                      </a:lnTo>
                      <a:lnTo>
                        <a:pt x="16" y="56"/>
                      </a:lnTo>
                      <a:lnTo>
                        <a:pt x="12" y="56"/>
                      </a:lnTo>
                      <a:lnTo>
                        <a:pt x="8" y="52"/>
                      </a:lnTo>
                      <a:lnTo>
                        <a:pt x="6" y="44"/>
                      </a:lnTo>
                      <a:lnTo>
                        <a:pt x="4" y="4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0" y="28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6" y="18"/>
                      </a:lnTo>
                      <a:lnTo>
                        <a:pt x="20" y="22"/>
                      </a:lnTo>
                      <a:lnTo>
                        <a:pt x="22" y="22"/>
                      </a:lnTo>
                      <a:lnTo>
                        <a:pt x="26" y="20"/>
                      </a:lnTo>
                      <a:lnTo>
                        <a:pt x="22" y="14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8" y="10"/>
                      </a:lnTo>
                      <a:lnTo>
                        <a:pt x="32" y="16"/>
                      </a:lnTo>
                      <a:lnTo>
                        <a:pt x="36" y="20"/>
                      </a:lnTo>
                      <a:lnTo>
                        <a:pt x="42" y="24"/>
                      </a:lnTo>
                      <a:lnTo>
                        <a:pt x="54" y="30"/>
                      </a:lnTo>
                      <a:lnTo>
                        <a:pt x="70" y="34"/>
                      </a:lnTo>
                      <a:lnTo>
                        <a:pt x="70" y="40"/>
                      </a:lnTo>
                      <a:lnTo>
                        <a:pt x="66" y="44"/>
                      </a:lnTo>
                      <a:lnTo>
                        <a:pt x="58" y="46"/>
                      </a:lnTo>
                      <a:lnTo>
                        <a:pt x="60" y="50"/>
                      </a:lnTo>
                      <a:lnTo>
                        <a:pt x="62" y="56"/>
                      </a:lnTo>
                      <a:lnTo>
                        <a:pt x="70" y="64"/>
                      </a:lnTo>
                      <a:lnTo>
                        <a:pt x="80" y="72"/>
                      </a:lnTo>
                      <a:lnTo>
                        <a:pt x="88" y="78"/>
                      </a:lnTo>
                      <a:lnTo>
                        <a:pt x="94" y="82"/>
                      </a:lnTo>
                      <a:lnTo>
                        <a:pt x="96" y="88"/>
                      </a:lnTo>
                      <a:lnTo>
                        <a:pt x="98" y="92"/>
                      </a:lnTo>
                      <a:lnTo>
                        <a:pt x="104" y="92"/>
                      </a:lnTo>
                      <a:lnTo>
                        <a:pt x="110" y="98"/>
                      </a:lnTo>
                      <a:lnTo>
                        <a:pt x="114" y="104"/>
                      </a:lnTo>
                      <a:lnTo>
                        <a:pt x="128" y="122"/>
                      </a:lnTo>
                      <a:lnTo>
                        <a:pt x="134" y="132"/>
                      </a:lnTo>
                      <a:lnTo>
                        <a:pt x="140" y="146"/>
                      </a:lnTo>
                      <a:lnTo>
                        <a:pt x="138" y="146"/>
                      </a:lnTo>
                      <a:lnTo>
                        <a:pt x="136" y="146"/>
                      </a:lnTo>
                      <a:lnTo>
                        <a:pt x="132" y="148"/>
                      </a:lnTo>
                      <a:lnTo>
                        <a:pt x="128" y="146"/>
                      </a:lnTo>
                      <a:lnTo>
                        <a:pt x="124" y="146"/>
                      </a:lnTo>
                      <a:lnTo>
                        <a:pt x="120" y="146"/>
                      </a:lnTo>
                      <a:lnTo>
                        <a:pt x="118" y="150"/>
                      </a:lnTo>
                      <a:lnTo>
                        <a:pt x="116" y="156"/>
                      </a:lnTo>
                      <a:lnTo>
                        <a:pt x="110" y="154"/>
                      </a:lnTo>
                      <a:lnTo>
                        <a:pt x="104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" name="îšľidê">
                  <a:extLst>
                    <a:ext uri="{FF2B5EF4-FFF2-40B4-BE49-F238E27FC236}">
                      <a16:creationId xmlns:a16="http://schemas.microsoft.com/office/drawing/2014/main" id="{907703A3-C5C1-441C-9814-BD8A53CE720C}"/>
                    </a:ext>
                  </a:extLst>
                </p:cNvPr>
                <p:cNvSpPr/>
                <p:nvPr/>
              </p:nvSpPr>
              <p:spPr bwMode="auto">
                <a:xfrm>
                  <a:off x="7033433" y="3231593"/>
                  <a:ext cx="238258" cy="453942"/>
                </a:xfrm>
                <a:custGeom>
                  <a:avLst/>
                  <a:gdLst>
                    <a:gd name="T0" fmla="*/ 2147483647 w 136"/>
                    <a:gd name="T1" fmla="*/ 2147483647 h 272"/>
                    <a:gd name="T2" fmla="*/ 2147483647 w 136"/>
                    <a:gd name="T3" fmla="*/ 2147483647 h 272"/>
                    <a:gd name="T4" fmla="*/ 2147483647 w 136"/>
                    <a:gd name="T5" fmla="*/ 2147483647 h 272"/>
                    <a:gd name="T6" fmla="*/ 2147483647 w 136"/>
                    <a:gd name="T7" fmla="*/ 2147483647 h 272"/>
                    <a:gd name="T8" fmla="*/ 2147483647 w 136"/>
                    <a:gd name="T9" fmla="*/ 2147483647 h 272"/>
                    <a:gd name="T10" fmla="*/ 2147483647 w 136"/>
                    <a:gd name="T11" fmla="*/ 2147483647 h 272"/>
                    <a:gd name="T12" fmla="*/ 2147483647 w 136"/>
                    <a:gd name="T13" fmla="*/ 2147483647 h 272"/>
                    <a:gd name="T14" fmla="*/ 2147483647 w 136"/>
                    <a:gd name="T15" fmla="*/ 2147483647 h 272"/>
                    <a:gd name="T16" fmla="*/ 2147483647 w 136"/>
                    <a:gd name="T17" fmla="*/ 2147483647 h 272"/>
                    <a:gd name="T18" fmla="*/ 2147483647 w 136"/>
                    <a:gd name="T19" fmla="*/ 2147483647 h 272"/>
                    <a:gd name="T20" fmla="*/ 2147483647 w 136"/>
                    <a:gd name="T21" fmla="*/ 2147483647 h 272"/>
                    <a:gd name="T22" fmla="*/ 2147483647 w 136"/>
                    <a:gd name="T23" fmla="*/ 2147483647 h 272"/>
                    <a:gd name="T24" fmla="*/ 2147483647 w 136"/>
                    <a:gd name="T25" fmla="*/ 2147483647 h 272"/>
                    <a:gd name="T26" fmla="*/ 2147483647 w 136"/>
                    <a:gd name="T27" fmla="*/ 2147483647 h 272"/>
                    <a:gd name="T28" fmla="*/ 2147483647 w 136"/>
                    <a:gd name="T29" fmla="*/ 2147483647 h 272"/>
                    <a:gd name="T30" fmla="*/ 2147483647 w 136"/>
                    <a:gd name="T31" fmla="*/ 2147483647 h 272"/>
                    <a:gd name="T32" fmla="*/ 2147483647 w 136"/>
                    <a:gd name="T33" fmla="*/ 2147483647 h 272"/>
                    <a:gd name="T34" fmla="*/ 2147483647 w 136"/>
                    <a:gd name="T35" fmla="*/ 2147483647 h 272"/>
                    <a:gd name="T36" fmla="*/ 2147483647 w 136"/>
                    <a:gd name="T37" fmla="*/ 2147483647 h 272"/>
                    <a:gd name="T38" fmla="*/ 2147483647 w 136"/>
                    <a:gd name="T39" fmla="*/ 2147483647 h 272"/>
                    <a:gd name="T40" fmla="*/ 2147483647 w 136"/>
                    <a:gd name="T41" fmla="*/ 2147483647 h 272"/>
                    <a:gd name="T42" fmla="*/ 2147483647 w 136"/>
                    <a:gd name="T43" fmla="*/ 2147483647 h 272"/>
                    <a:gd name="T44" fmla="*/ 2147483647 w 136"/>
                    <a:gd name="T45" fmla="*/ 2147483647 h 272"/>
                    <a:gd name="T46" fmla="*/ 2147483647 w 136"/>
                    <a:gd name="T47" fmla="*/ 2147483647 h 272"/>
                    <a:gd name="T48" fmla="*/ 2147483647 w 136"/>
                    <a:gd name="T49" fmla="*/ 2147483647 h 272"/>
                    <a:gd name="T50" fmla="*/ 2147483647 w 136"/>
                    <a:gd name="T51" fmla="*/ 2147483647 h 272"/>
                    <a:gd name="T52" fmla="*/ 2147483647 w 136"/>
                    <a:gd name="T53" fmla="*/ 2147483647 h 272"/>
                    <a:gd name="T54" fmla="*/ 2147483647 w 136"/>
                    <a:gd name="T55" fmla="*/ 2147483647 h 272"/>
                    <a:gd name="T56" fmla="*/ 2147483647 w 136"/>
                    <a:gd name="T57" fmla="*/ 2147483647 h 272"/>
                    <a:gd name="T58" fmla="*/ 2147483647 w 136"/>
                    <a:gd name="T59" fmla="*/ 2147483647 h 272"/>
                    <a:gd name="T60" fmla="*/ 2147483647 w 136"/>
                    <a:gd name="T61" fmla="*/ 2147483647 h 272"/>
                    <a:gd name="T62" fmla="*/ 2147483647 w 136"/>
                    <a:gd name="T63" fmla="*/ 2147483647 h 272"/>
                    <a:gd name="T64" fmla="*/ 2147483647 w 136"/>
                    <a:gd name="T65" fmla="*/ 2147483647 h 272"/>
                    <a:gd name="T66" fmla="*/ 2147483647 w 136"/>
                    <a:gd name="T67" fmla="*/ 2147483647 h 272"/>
                    <a:gd name="T68" fmla="*/ 2147483647 w 136"/>
                    <a:gd name="T69" fmla="*/ 2147483647 h 272"/>
                    <a:gd name="T70" fmla="*/ 2147483647 w 136"/>
                    <a:gd name="T71" fmla="*/ 2147483647 h 272"/>
                    <a:gd name="T72" fmla="*/ 2147483647 w 136"/>
                    <a:gd name="T73" fmla="*/ 2147483647 h 272"/>
                    <a:gd name="T74" fmla="*/ 2147483647 w 136"/>
                    <a:gd name="T75" fmla="*/ 2147483647 h 272"/>
                    <a:gd name="T76" fmla="*/ 2147483647 w 136"/>
                    <a:gd name="T77" fmla="*/ 2147483647 h 272"/>
                    <a:gd name="T78" fmla="*/ 2147483647 w 136"/>
                    <a:gd name="T79" fmla="*/ 2147483647 h 272"/>
                    <a:gd name="T80" fmla="*/ 2147483647 w 136"/>
                    <a:gd name="T81" fmla="*/ 2147483647 h 272"/>
                    <a:gd name="T82" fmla="*/ 2147483647 w 136"/>
                    <a:gd name="T83" fmla="*/ 2147483647 h 272"/>
                    <a:gd name="T84" fmla="*/ 2147483647 w 136"/>
                    <a:gd name="T85" fmla="*/ 2147483647 h 272"/>
                    <a:gd name="T86" fmla="*/ 2147483647 w 136"/>
                    <a:gd name="T87" fmla="*/ 2147483647 h 272"/>
                    <a:gd name="T88" fmla="*/ 2147483647 w 136"/>
                    <a:gd name="T89" fmla="*/ 2147483647 h 272"/>
                    <a:gd name="T90" fmla="*/ 2147483647 w 136"/>
                    <a:gd name="T91" fmla="*/ 2147483647 h 272"/>
                    <a:gd name="T92" fmla="*/ 2147483647 w 136"/>
                    <a:gd name="T93" fmla="*/ 2147483647 h 272"/>
                    <a:gd name="T94" fmla="*/ 2147483647 w 136"/>
                    <a:gd name="T95" fmla="*/ 2147483647 h 272"/>
                    <a:gd name="T96" fmla="*/ 2147483647 w 136"/>
                    <a:gd name="T97" fmla="*/ 2147483647 h 272"/>
                    <a:gd name="T98" fmla="*/ 2147483647 w 136"/>
                    <a:gd name="T99" fmla="*/ 2147483647 h 272"/>
                    <a:gd name="T100" fmla="*/ 2147483647 w 136"/>
                    <a:gd name="T101" fmla="*/ 2147483647 h 272"/>
                    <a:gd name="T102" fmla="*/ 2147483647 w 136"/>
                    <a:gd name="T103" fmla="*/ 2147483647 h 272"/>
                    <a:gd name="T104" fmla="*/ 2147483647 w 136"/>
                    <a:gd name="T105" fmla="*/ 2147483647 h 272"/>
                    <a:gd name="T106" fmla="*/ 2147483647 w 136"/>
                    <a:gd name="T107" fmla="*/ 2147483647 h 272"/>
                    <a:gd name="T108" fmla="*/ 2147483647 w 136"/>
                    <a:gd name="T109" fmla="*/ 2147483647 h 272"/>
                    <a:gd name="T110" fmla="*/ 2147483647 w 136"/>
                    <a:gd name="T111" fmla="*/ 2147483647 h 272"/>
                    <a:gd name="T112" fmla="*/ 2147483647 w 136"/>
                    <a:gd name="T113" fmla="*/ 2147483647 h 2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6"/>
                    <a:gd name="T172" fmla="*/ 0 h 272"/>
                    <a:gd name="T173" fmla="*/ 136 w 136"/>
                    <a:gd name="T174" fmla="*/ 272 h 27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6" h="272">
                      <a:moveTo>
                        <a:pt x="104" y="266"/>
                      </a:moveTo>
                      <a:lnTo>
                        <a:pt x="96" y="266"/>
                      </a:lnTo>
                      <a:lnTo>
                        <a:pt x="94" y="272"/>
                      </a:lnTo>
                      <a:lnTo>
                        <a:pt x="92" y="272"/>
                      </a:lnTo>
                      <a:lnTo>
                        <a:pt x="88" y="272"/>
                      </a:lnTo>
                      <a:lnTo>
                        <a:pt x="84" y="272"/>
                      </a:lnTo>
                      <a:lnTo>
                        <a:pt x="82" y="272"/>
                      </a:lnTo>
                      <a:lnTo>
                        <a:pt x="76" y="264"/>
                      </a:lnTo>
                      <a:lnTo>
                        <a:pt x="72" y="258"/>
                      </a:lnTo>
                      <a:lnTo>
                        <a:pt x="68" y="254"/>
                      </a:lnTo>
                      <a:lnTo>
                        <a:pt x="62" y="254"/>
                      </a:lnTo>
                      <a:lnTo>
                        <a:pt x="56" y="242"/>
                      </a:lnTo>
                      <a:lnTo>
                        <a:pt x="50" y="236"/>
                      </a:lnTo>
                      <a:lnTo>
                        <a:pt x="44" y="230"/>
                      </a:lnTo>
                      <a:lnTo>
                        <a:pt x="38" y="226"/>
                      </a:lnTo>
                      <a:lnTo>
                        <a:pt x="34" y="232"/>
                      </a:lnTo>
                      <a:lnTo>
                        <a:pt x="32" y="228"/>
                      </a:lnTo>
                      <a:lnTo>
                        <a:pt x="30" y="220"/>
                      </a:lnTo>
                      <a:lnTo>
                        <a:pt x="30" y="206"/>
                      </a:lnTo>
                      <a:lnTo>
                        <a:pt x="32" y="172"/>
                      </a:lnTo>
                      <a:lnTo>
                        <a:pt x="38" y="172"/>
                      </a:lnTo>
                      <a:lnTo>
                        <a:pt x="42" y="166"/>
                      </a:lnTo>
                      <a:lnTo>
                        <a:pt x="44" y="162"/>
                      </a:lnTo>
                      <a:lnTo>
                        <a:pt x="44" y="156"/>
                      </a:lnTo>
                      <a:lnTo>
                        <a:pt x="44" y="146"/>
                      </a:lnTo>
                      <a:lnTo>
                        <a:pt x="40" y="134"/>
                      </a:lnTo>
                      <a:lnTo>
                        <a:pt x="34" y="124"/>
                      </a:lnTo>
                      <a:lnTo>
                        <a:pt x="30" y="116"/>
                      </a:lnTo>
                      <a:lnTo>
                        <a:pt x="18" y="106"/>
                      </a:lnTo>
                      <a:lnTo>
                        <a:pt x="20" y="100"/>
                      </a:lnTo>
                      <a:lnTo>
                        <a:pt x="20" y="94"/>
                      </a:lnTo>
                      <a:lnTo>
                        <a:pt x="22" y="88"/>
                      </a:lnTo>
                      <a:lnTo>
                        <a:pt x="22" y="82"/>
                      </a:lnTo>
                      <a:lnTo>
                        <a:pt x="22" y="74"/>
                      </a:lnTo>
                      <a:lnTo>
                        <a:pt x="20" y="68"/>
                      </a:lnTo>
                      <a:lnTo>
                        <a:pt x="12" y="58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4"/>
                      </a:lnTo>
                      <a:lnTo>
                        <a:pt x="2" y="26"/>
                      </a:lnTo>
                      <a:lnTo>
                        <a:pt x="4" y="22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22" y="6"/>
                      </a:lnTo>
                      <a:lnTo>
                        <a:pt x="32" y="0"/>
                      </a:lnTo>
                      <a:lnTo>
                        <a:pt x="36" y="2"/>
                      </a:lnTo>
                      <a:lnTo>
                        <a:pt x="38" y="6"/>
                      </a:lnTo>
                      <a:lnTo>
                        <a:pt x="40" y="14"/>
                      </a:lnTo>
                      <a:lnTo>
                        <a:pt x="44" y="18"/>
                      </a:lnTo>
                      <a:lnTo>
                        <a:pt x="48" y="18"/>
                      </a:lnTo>
                      <a:lnTo>
                        <a:pt x="50" y="18"/>
                      </a:lnTo>
                      <a:lnTo>
                        <a:pt x="54" y="18"/>
                      </a:lnTo>
                      <a:lnTo>
                        <a:pt x="58" y="20"/>
                      </a:lnTo>
                      <a:lnTo>
                        <a:pt x="58" y="26"/>
                      </a:lnTo>
                      <a:lnTo>
                        <a:pt x="58" y="32"/>
                      </a:lnTo>
                      <a:lnTo>
                        <a:pt x="60" y="52"/>
                      </a:lnTo>
                      <a:lnTo>
                        <a:pt x="68" y="46"/>
                      </a:lnTo>
                      <a:lnTo>
                        <a:pt x="72" y="42"/>
                      </a:lnTo>
                      <a:lnTo>
                        <a:pt x="76" y="42"/>
                      </a:lnTo>
                      <a:lnTo>
                        <a:pt x="78" y="44"/>
                      </a:lnTo>
                      <a:lnTo>
                        <a:pt x="80" y="46"/>
                      </a:lnTo>
                      <a:lnTo>
                        <a:pt x="82" y="48"/>
                      </a:lnTo>
                      <a:lnTo>
                        <a:pt x="84" y="50"/>
                      </a:lnTo>
                      <a:lnTo>
                        <a:pt x="88" y="48"/>
                      </a:lnTo>
                      <a:lnTo>
                        <a:pt x="90" y="44"/>
                      </a:lnTo>
                      <a:lnTo>
                        <a:pt x="94" y="40"/>
                      </a:lnTo>
                      <a:lnTo>
                        <a:pt x="98" y="38"/>
                      </a:lnTo>
                      <a:lnTo>
                        <a:pt x="102" y="38"/>
                      </a:lnTo>
                      <a:lnTo>
                        <a:pt x="106" y="46"/>
                      </a:lnTo>
                      <a:lnTo>
                        <a:pt x="112" y="52"/>
                      </a:lnTo>
                      <a:lnTo>
                        <a:pt x="118" y="56"/>
                      </a:lnTo>
                      <a:lnTo>
                        <a:pt x="120" y="60"/>
                      </a:lnTo>
                      <a:lnTo>
                        <a:pt x="120" y="64"/>
                      </a:lnTo>
                      <a:lnTo>
                        <a:pt x="122" y="70"/>
                      </a:lnTo>
                      <a:lnTo>
                        <a:pt x="126" y="78"/>
                      </a:lnTo>
                      <a:lnTo>
                        <a:pt x="130" y="82"/>
                      </a:lnTo>
                      <a:lnTo>
                        <a:pt x="134" y="86"/>
                      </a:lnTo>
                      <a:lnTo>
                        <a:pt x="136" y="112"/>
                      </a:lnTo>
                      <a:lnTo>
                        <a:pt x="130" y="110"/>
                      </a:lnTo>
                      <a:lnTo>
                        <a:pt x="120" y="110"/>
                      </a:lnTo>
                      <a:lnTo>
                        <a:pt x="108" y="110"/>
                      </a:lnTo>
                      <a:lnTo>
                        <a:pt x="100" y="114"/>
                      </a:lnTo>
                      <a:lnTo>
                        <a:pt x="96" y="118"/>
                      </a:lnTo>
                      <a:lnTo>
                        <a:pt x="92" y="122"/>
                      </a:lnTo>
                      <a:lnTo>
                        <a:pt x="92" y="128"/>
                      </a:lnTo>
                      <a:lnTo>
                        <a:pt x="90" y="134"/>
                      </a:lnTo>
                      <a:lnTo>
                        <a:pt x="92" y="138"/>
                      </a:lnTo>
                      <a:lnTo>
                        <a:pt x="94" y="144"/>
                      </a:lnTo>
                      <a:lnTo>
                        <a:pt x="96" y="148"/>
                      </a:lnTo>
                      <a:lnTo>
                        <a:pt x="98" y="154"/>
                      </a:lnTo>
                      <a:lnTo>
                        <a:pt x="92" y="152"/>
                      </a:lnTo>
                      <a:lnTo>
                        <a:pt x="86" y="150"/>
                      </a:lnTo>
                      <a:lnTo>
                        <a:pt x="76" y="144"/>
                      </a:lnTo>
                      <a:lnTo>
                        <a:pt x="68" y="136"/>
                      </a:lnTo>
                      <a:lnTo>
                        <a:pt x="60" y="128"/>
                      </a:lnTo>
                      <a:lnTo>
                        <a:pt x="52" y="128"/>
                      </a:lnTo>
                      <a:lnTo>
                        <a:pt x="52" y="150"/>
                      </a:lnTo>
                      <a:lnTo>
                        <a:pt x="50" y="158"/>
                      </a:lnTo>
                      <a:lnTo>
                        <a:pt x="48" y="166"/>
                      </a:lnTo>
                      <a:lnTo>
                        <a:pt x="48" y="176"/>
                      </a:lnTo>
                      <a:lnTo>
                        <a:pt x="46" y="188"/>
                      </a:lnTo>
                      <a:lnTo>
                        <a:pt x="48" y="192"/>
                      </a:lnTo>
                      <a:lnTo>
                        <a:pt x="48" y="200"/>
                      </a:lnTo>
                      <a:lnTo>
                        <a:pt x="52" y="204"/>
                      </a:lnTo>
                      <a:lnTo>
                        <a:pt x="60" y="206"/>
                      </a:lnTo>
                      <a:lnTo>
                        <a:pt x="60" y="216"/>
                      </a:lnTo>
                      <a:lnTo>
                        <a:pt x="62" y="220"/>
                      </a:lnTo>
                      <a:lnTo>
                        <a:pt x="66" y="224"/>
                      </a:lnTo>
                      <a:lnTo>
                        <a:pt x="66" y="234"/>
                      </a:lnTo>
                      <a:lnTo>
                        <a:pt x="68" y="238"/>
                      </a:lnTo>
                      <a:lnTo>
                        <a:pt x="70" y="240"/>
                      </a:lnTo>
                      <a:lnTo>
                        <a:pt x="74" y="244"/>
                      </a:lnTo>
                      <a:lnTo>
                        <a:pt x="84" y="248"/>
                      </a:lnTo>
                      <a:lnTo>
                        <a:pt x="104" y="2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6" name="iṩḻîḍé">
                  <a:extLst>
                    <a:ext uri="{FF2B5EF4-FFF2-40B4-BE49-F238E27FC236}">
                      <a16:creationId xmlns:a16="http://schemas.microsoft.com/office/drawing/2014/main" id="{2665FED7-D112-4509-A876-69EA9358E77C}"/>
                    </a:ext>
                  </a:extLst>
                </p:cNvPr>
                <p:cNvSpPr/>
                <p:nvPr/>
              </p:nvSpPr>
              <p:spPr bwMode="auto">
                <a:xfrm>
                  <a:off x="7142234" y="3656114"/>
                  <a:ext cx="126704" cy="170929"/>
                </a:xfrm>
                <a:custGeom>
                  <a:avLst/>
                  <a:gdLst>
                    <a:gd name="T0" fmla="*/ 2147483647 w 72"/>
                    <a:gd name="T1" fmla="*/ 2147483647 h 102"/>
                    <a:gd name="T2" fmla="*/ 2147483647 w 72"/>
                    <a:gd name="T3" fmla="*/ 2147483647 h 102"/>
                    <a:gd name="T4" fmla="*/ 2147483647 w 72"/>
                    <a:gd name="T5" fmla="*/ 2147483647 h 102"/>
                    <a:gd name="T6" fmla="*/ 2147483647 w 72"/>
                    <a:gd name="T7" fmla="*/ 2147483647 h 102"/>
                    <a:gd name="T8" fmla="*/ 2147483647 w 72"/>
                    <a:gd name="T9" fmla="*/ 2147483647 h 102"/>
                    <a:gd name="T10" fmla="*/ 2147483647 w 72"/>
                    <a:gd name="T11" fmla="*/ 2147483647 h 102"/>
                    <a:gd name="T12" fmla="*/ 2147483647 w 72"/>
                    <a:gd name="T13" fmla="*/ 2147483647 h 102"/>
                    <a:gd name="T14" fmla="*/ 2147483647 w 72"/>
                    <a:gd name="T15" fmla="*/ 2147483647 h 102"/>
                    <a:gd name="T16" fmla="*/ 2147483647 w 72"/>
                    <a:gd name="T17" fmla="*/ 2147483647 h 102"/>
                    <a:gd name="T18" fmla="*/ 2147483647 w 72"/>
                    <a:gd name="T19" fmla="*/ 0 h 102"/>
                    <a:gd name="T20" fmla="*/ 0 w 72"/>
                    <a:gd name="T21" fmla="*/ 0 h 102"/>
                    <a:gd name="T22" fmla="*/ 2147483647 w 72"/>
                    <a:gd name="T23" fmla="*/ 2147483647 h 102"/>
                    <a:gd name="T24" fmla="*/ 2147483647 w 72"/>
                    <a:gd name="T25" fmla="*/ 2147483647 h 102"/>
                    <a:gd name="T26" fmla="*/ 2147483647 w 72"/>
                    <a:gd name="T27" fmla="*/ 2147483647 h 102"/>
                    <a:gd name="T28" fmla="*/ 2147483647 w 72"/>
                    <a:gd name="T29" fmla="*/ 2147483647 h 102"/>
                    <a:gd name="T30" fmla="*/ 2147483647 w 72"/>
                    <a:gd name="T31" fmla="*/ 2147483647 h 102"/>
                    <a:gd name="T32" fmla="*/ 2147483647 w 72"/>
                    <a:gd name="T33" fmla="*/ 2147483647 h 102"/>
                    <a:gd name="T34" fmla="*/ 2147483647 w 72"/>
                    <a:gd name="T35" fmla="*/ 2147483647 h 102"/>
                    <a:gd name="T36" fmla="*/ 2147483647 w 72"/>
                    <a:gd name="T37" fmla="*/ 2147483647 h 102"/>
                    <a:gd name="T38" fmla="*/ 2147483647 w 72"/>
                    <a:gd name="T39" fmla="*/ 2147483647 h 102"/>
                    <a:gd name="T40" fmla="*/ 2147483647 w 72"/>
                    <a:gd name="T41" fmla="*/ 2147483647 h 102"/>
                    <a:gd name="T42" fmla="*/ 2147483647 w 72"/>
                    <a:gd name="T43" fmla="*/ 2147483647 h 102"/>
                    <a:gd name="T44" fmla="*/ 2147483647 w 72"/>
                    <a:gd name="T45" fmla="*/ 2147483647 h 102"/>
                    <a:gd name="T46" fmla="*/ 2147483647 w 72"/>
                    <a:gd name="T47" fmla="*/ 2147483647 h 102"/>
                    <a:gd name="T48" fmla="*/ 2147483647 w 72"/>
                    <a:gd name="T49" fmla="*/ 2147483647 h 102"/>
                    <a:gd name="T50" fmla="*/ 2147483647 w 72"/>
                    <a:gd name="T51" fmla="*/ 2147483647 h 102"/>
                    <a:gd name="T52" fmla="*/ 2147483647 w 72"/>
                    <a:gd name="T53" fmla="*/ 2147483647 h 102"/>
                    <a:gd name="T54" fmla="*/ 2147483647 w 72"/>
                    <a:gd name="T55" fmla="*/ 2147483647 h 102"/>
                    <a:gd name="T56" fmla="*/ 2147483647 w 72"/>
                    <a:gd name="T57" fmla="*/ 2147483647 h 102"/>
                    <a:gd name="T58" fmla="*/ 2147483647 w 72"/>
                    <a:gd name="T59" fmla="*/ 2147483647 h 102"/>
                    <a:gd name="T60" fmla="*/ 2147483647 w 72"/>
                    <a:gd name="T61" fmla="*/ 2147483647 h 102"/>
                    <a:gd name="T62" fmla="*/ 2147483647 w 72"/>
                    <a:gd name="T63" fmla="*/ 2147483647 h 102"/>
                    <a:gd name="T64" fmla="*/ 2147483647 w 72"/>
                    <a:gd name="T65" fmla="*/ 2147483647 h 102"/>
                    <a:gd name="T66" fmla="*/ 2147483647 w 72"/>
                    <a:gd name="T67" fmla="*/ 2147483647 h 1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"/>
                    <a:gd name="T103" fmla="*/ 0 h 102"/>
                    <a:gd name="T104" fmla="*/ 72 w 72"/>
                    <a:gd name="T105" fmla="*/ 102 h 1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" h="102">
                      <a:moveTo>
                        <a:pt x="42" y="12"/>
                      </a:moveTo>
                      <a:lnTo>
                        <a:pt x="34" y="12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26" y="18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4" y="10"/>
                      </a:ln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4" y="14"/>
                      </a:lnTo>
                      <a:lnTo>
                        <a:pt x="6" y="24"/>
                      </a:lnTo>
                      <a:lnTo>
                        <a:pt x="10" y="36"/>
                      </a:lnTo>
                      <a:lnTo>
                        <a:pt x="14" y="46"/>
                      </a:lnTo>
                      <a:lnTo>
                        <a:pt x="18" y="54"/>
                      </a:lnTo>
                      <a:lnTo>
                        <a:pt x="34" y="72"/>
                      </a:lnTo>
                      <a:lnTo>
                        <a:pt x="50" y="86"/>
                      </a:lnTo>
                      <a:lnTo>
                        <a:pt x="58" y="96"/>
                      </a:lnTo>
                      <a:lnTo>
                        <a:pt x="66" y="102"/>
                      </a:lnTo>
                      <a:lnTo>
                        <a:pt x="68" y="100"/>
                      </a:lnTo>
                      <a:lnTo>
                        <a:pt x="70" y="100"/>
                      </a:lnTo>
                      <a:lnTo>
                        <a:pt x="72" y="96"/>
                      </a:lnTo>
                      <a:lnTo>
                        <a:pt x="72" y="90"/>
                      </a:lnTo>
                      <a:lnTo>
                        <a:pt x="70" y="84"/>
                      </a:lnTo>
                      <a:lnTo>
                        <a:pt x="66" y="74"/>
                      </a:lnTo>
                      <a:lnTo>
                        <a:pt x="62" y="68"/>
                      </a:lnTo>
                      <a:lnTo>
                        <a:pt x="60" y="64"/>
                      </a:lnTo>
                      <a:lnTo>
                        <a:pt x="58" y="60"/>
                      </a:lnTo>
                      <a:lnTo>
                        <a:pt x="58" y="40"/>
                      </a:lnTo>
                      <a:lnTo>
                        <a:pt x="58" y="32"/>
                      </a:lnTo>
                      <a:lnTo>
                        <a:pt x="52" y="24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7" name="ïSḷíḓe">
                  <a:extLst>
                    <a:ext uri="{FF2B5EF4-FFF2-40B4-BE49-F238E27FC236}">
                      <a16:creationId xmlns:a16="http://schemas.microsoft.com/office/drawing/2014/main" id="{B4499464-6FBD-46EE-95C5-A71A8CB20484}"/>
                    </a:ext>
                  </a:extLst>
                </p:cNvPr>
                <p:cNvSpPr/>
                <p:nvPr/>
              </p:nvSpPr>
              <p:spPr bwMode="auto">
                <a:xfrm>
                  <a:off x="6876430" y="2987808"/>
                  <a:ext cx="235504" cy="531001"/>
                </a:xfrm>
                <a:custGeom>
                  <a:avLst/>
                  <a:gdLst>
                    <a:gd name="T0" fmla="*/ 0 w 134"/>
                    <a:gd name="T1" fmla="*/ 2147483647 h 318"/>
                    <a:gd name="T2" fmla="*/ 2147483647 w 134"/>
                    <a:gd name="T3" fmla="*/ 2147483647 h 318"/>
                    <a:gd name="T4" fmla="*/ 2147483647 w 134"/>
                    <a:gd name="T5" fmla="*/ 2147483647 h 318"/>
                    <a:gd name="T6" fmla="*/ 2147483647 w 134"/>
                    <a:gd name="T7" fmla="*/ 2147483647 h 318"/>
                    <a:gd name="T8" fmla="*/ 2147483647 w 134"/>
                    <a:gd name="T9" fmla="*/ 2147483647 h 318"/>
                    <a:gd name="T10" fmla="*/ 2147483647 w 134"/>
                    <a:gd name="T11" fmla="*/ 2147483647 h 318"/>
                    <a:gd name="T12" fmla="*/ 2147483647 w 134"/>
                    <a:gd name="T13" fmla="*/ 2147483647 h 318"/>
                    <a:gd name="T14" fmla="*/ 2147483647 w 134"/>
                    <a:gd name="T15" fmla="*/ 2147483647 h 318"/>
                    <a:gd name="T16" fmla="*/ 2147483647 w 134"/>
                    <a:gd name="T17" fmla="*/ 2147483647 h 318"/>
                    <a:gd name="T18" fmla="*/ 2147483647 w 134"/>
                    <a:gd name="T19" fmla="*/ 2147483647 h 318"/>
                    <a:gd name="T20" fmla="*/ 2147483647 w 134"/>
                    <a:gd name="T21" fmla="*/ 2147483647 h 318"/>
                    <a:gd name="T22" fmla="*/ 2147483647 w 134"/>
                    <a:gd name="T23" fmla="*/ 2147483647 h 318"/>
                    <a:gd name="T24" fmla="*/ 2147483647 w 134"/>
                    <a:gd name="T25" fmla="*/ 2147483647 h 318"/>
                    <a:gd name="T26" fmla="*/ 2147483647 w 134"/>
                    <a:gd name="T27" fmla="*/ 2147483647 h 318"/>
                    <a:gd name="T28" fmla="*/ 2147483647 w 134"/>
                    <a:gd name="T29" fmla="*/ 2147483647 h 318"/>
                    <a:gd name="T30" fmla="*/ 2147483647 w 134"/>
                    <a:gd name="T31" fmla="*/ 2147483647 h 318"/>
                    <a:gd name="T32" fmla="*/ 2147483647 w 134"/>
                    <a:gd name="T33" fmla="*/ 2147483647 h 318"/>
                    <a:gd name="T34" fmla="*/ 2147483647 w 134"/>
                    <a:gd name="T35" fmla="*/ 2147483647 h 318"/>
                    <a:gd name="T36" fmla="*/ 2147483647 w 134"/>
                    <a:gd name="T37" fmla="*/ 2147483647 h 318"/>
                    <a:gd name="T38" fmla="*/ 2147483647 w 134"/>
                    <a:gd name="T39" fmla="*/ 2147483647 h 318"/>
                    <a:gd name="T40" fmla="*/ 2147483647 w 134"/>
                    <a:gd name="T41" fmla="*/ 2147483647 h 318"/>
                    <a:gd name="T42" fmla="*/ 2147483647 w 134"/>
                    <a:gd name="T43" fmla="*/ 2147483647 h 318"/>
                    <a:gd name="T44" fmla="*/ 2147483647 w 134"/>
                    <a:gd name="T45" fmla="*/ 2147483647 h 318"/>
                    <a:gd name="T46" fmla="*/ 2147483647 w 134"/>
                    <a:gd name="T47" fmla="*/ 2147483647 h 318"/>
                    <a:gd name="T48" fmla="*/ 2147483647 w 134"/>
                    <a:gd name="T49" fmla="*/ 2147483647 h 318"/>
                    <a:gd name="T50" fmla="*/ 2147483647 w 134"/>
                    <a:gd name="T51" fmla="*/ 2147483647 h 318"/>
                    <a:gd name="T52" fmla="*/ 2147483647 w 134"/>
                    <a:gd name="T53" fmla="*/ 2147483647 h 318"/>
                    <a:gd name="T54" fmla="*/ 2147483647 w 134"/>
                    <a:gd name="T55" fmla="*/ 2147483647 h 318"/>
                    <a:gd name="T56" fmla="*/ 2147483647 w 134"/>
                    <a:gd name="T57" fmla="*/ 2147483647 h 318"/>
                    <a:gd name="T58" fmla="*/ 2147483647 w 134"/>
                    <a:gd name="T59" fmla="*/ 2147483647 h 318"/>
                    <a:gd name="T60" fmla="*/ 2147483647 w 134"/>
                    <a:gd name="T61" fmla="*/ 2147483647 h 318"/>
                    <a:gd name="T62" fmla="*/ 2147483647 w 134"/>
                    <a:gd name="T63" fmla="*/ 2147483647 h 318"/>
                    <a:gd name="T64" fmla="*/ 2147483647 w 134"/>
                    <a:gd name="T65" fmla="*/ 2147483647 h 318"/>
                    <a:gd name="T66" fmla="*/ 2147483647 w 134"/>
                    <a:gd name="T67" fmla="*/ 2147483647 h 318"/>
                    <a:gd name="T68" fmla="*/ 2147483647 w 134"/>
                    <a:gd name="T69" fmla="*/ 2147483647 h 318"/>
                    <a:gd name="T70" fmla="*/ 2147483647 w 134"/>
                    <a:gd name="T71" fmla="*/ 2147483647 h 318"/>
                    <a:gd name="T72" fmla="*/ 2147483647 w 134"/>
                    <a:gd name="T73" fmla="*/ 2147483647 h 318"/>
                    <a:gd name="T74" fmla="*/ 2147483647 w 134"/>
                    <a:gd name="T75" fmla="*/ 2147483647 h 318"/>
                    <a:gd name="T76" fmla="*/ 2147483647 w 134"/>
                    <a:gd name="T77" fmla="*/ 2147483647 h 318"/>
                    <a:gd name="T78" fmla="*/ 2147483647 w 134"/>
                    <a:gd name="T79" fmla="*/ 2147483647 h 318"/>
                    <a:gd name="T80" fmla="*/ 2147483647 w 134"/>
                    <a:gd name="T81" fmla="*/ 2147483647 h 318"/>
                    <a:gd name="T82" fmla="*/ 2147483647 w 134"/>
                    <a:gd name="T83" fmla="*/ 2147483647 h 318"/>
                    <a:gd name="T84" fmla="*/ 2147483647 w 134"/>
                    <a:gd name="T85" fmla="*/ 2147483647 h 318"/>
                    <a:gd name="T86" fmla="*/ 2147483647 w 134"/>
                    <a:gd name="T87" fmla="*/ 2147483647 h 318"/>
                    <a:gd name="T88" fmla="*/ 2147483647 w 134"/>
                    <a:gd name="T89" fmla="*/ 2147483647 h 318"/>
                    <a:gd name="T90" fmla="*/ 2147483647 w 134"/>
                    <a:gd name="T91" fmla="*/ 2147483647 h 318"/>
                    <a:gd name="T92" fmla="*/ 2147483647 w 134"/>
                    <a:gd name="T93" fmla="*/ 0 h 318"/>
                    <a:gd name="T94" fmla="*/ 2147483647 w 134"/>
                    <a:gd name="T95" fmla="*/ 2147483647 h 318"/>
                    <a:gd name="T96" fmla="*/ 2147483647 w 134"/>
                    <a:gd name="T97" fmla="*/ 2147483647 h 318"/>
                    <a:gd name="T98" fmla="*/ 2147483647 w 134"/>
                    <a:gd name="T99" fmla="*/ 2147483647 h 318"/>
                    <a:gd name="T100" fmla="*/ 2147483647 w 134"/>
                    <a:gd name="T101" fmla="*/ 2147483647 h 318"/>
                    <a:gd name="T102" fmla="*/ 2147483647 w 134"/>
                    <a:gd name="T103" fmla="*/ 2147483647 h 318"/>
                    <a:gd name="T104" fmla="*/ 2147483647 w 134"/>
                    <a:gd name="T105" fmla="*/ 2147483647 h 318"/>
                    <a:gd name="T106" fmla="*/ 2147483647 w 134"/>
                    <a:gd name="T107" fmla="*/ 2147483647 h 318"/>
                    <a:gd name="T108" fmla="*/ 2147483647 w 134"/>
                    <a:gd name="T109" fmla="*/ 2147483647 h 318"/>
                    <a:gd name="T110" fmla="*/ 2147483647 w 134"/>
                    <a:gd name="T111" fmla="*/ 2147483647 h 318"/>
                    <a:gd name="T112" fmla="*/ 2147483647 w 134"/>
                    <a:gd name="T113" fmla="*/ 2147483647 h 318"/>
                    <a:gd name="T114" fmla="*/ 2147483647 w 134"/>
                    <a:gd name="T115" fmla="*/ 2147483647 h 318"/>
                    <a:gd name="T116" fmla="*/ 2147483647 w 134"/>
                    <a:gd name="T117" fmla="*/ 2147483647 h 318"/>
                    <a:gd name="T118" fmla="*/ 2147483647 w 134"/>
                    <a:gd name="T119" fmla="*/ 2147483647 h 318"/>
                    <a:gd name="T120" fmla="*/ 2147483647 w 134"/>
                    <a:gd name="T121" fmla="*/ 2147483647 h 318"/>
                    <a:gd name="T122" fmla="*/ 0 w 134"/>
                    <a:gd name="T123" fmla="*/ 2147483647 h 31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34"/>
                    <a:gd name="T187" fmla="*/ 0 h 318"/>
                    <a:gd name="T188" fmla="*/ 134 w 134"/>
                    <a:gd name="T189" fmla="*/ 318 h 31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34" h="318">
                      <a:moveTo>
                        <a:pt x="0" y="136"/>
                      </a:moveTo>
                      <a:lnTo>
                        <a:pt x="0" y="140"/>
                      </a:lnTo>
                      <a:lnTo>
                        <a:pt x="14" y="152"/>
                      </a:lnTo>
                      <a:lnTo>
                        <a:pt x="28" y="166"/>
                      </a:lnTo>
                      <a:lnTo>
                        <a:pt x="36" y="172"/>
                      </a:lnTo>
                      <a:lnTo>
                        <a:pt x="42" y="180"/>
                      </a:lnTo>
                      <a:lnTo>
                        <a:pt x="46" y="190"/>
                      </a:lnTo>
                      <a:lnTo>
                        <a:pt x="48" y="198"/>
                      </a:lnTo>
                      <a:lnTo>
                        <a:pt x="48" y="204"/>
                      </a:lnTo>
                      <a:lnTo>
                        <a:pt x="46" y="212"/>
                      </a:lnTo>
                      <a:lnTo>
                        <a:pt x="44" y="218"/>
                      </a:lnTo>
                      <a:lnTo>
                        <a:pt x="44" y="224"/>
                      </a:lnTo>
                      <a:lnTo>
                        <a:pt x="44" y="226"/>
                      </a:lnTo>
                      <a:lnTo>
                        <a:pt x="48" y="226"/>
                      </a:lnTo>
                      <a:lnTo>
                        <a:pt x="56" y="224"/>
                      </a:lnTo>
                      <a:lnTo>
                        <a:pt x="58" y="228"/>
                      </a:lnTo>
                      <a:lnTo>
                        <a:pt x="62" y="228"/>
                      </a:lnTo>
                      <a:lnTo>
                        <a:pt x="66" y="228"/>
                      </a:lnTo>
                      <a:lnTo>
                        <a:pt x="72" y="228"/>
                      </a:lnTo>
                      <a:lnTo>
                        <a:pt x="80" y="224"/>
                      </a:lnTo>
                      <a:lnTo>
                        <a:pt x="84" y="216"/>
                      </a:lnTo>
                      <a:lnTo>
                        <a:pt x="84" y="206"/>
                      </a:lnTo>
                      <a:lnTo>
                        <a:pt x="90" y="212"/>
                      </a:lnTo>
                      <a:lnTo>
                        <a:pt x="96" y="220"/>
                      </a:lnTo>
                      <a:lnTo>
                        <a:pt x="102" y="234"/>
                      </a:lnTo>
                      <a:lnTo>
                        <a:pt x="106" y="252"/>
                      </a:lnTo>
                      <a:lnTo>
                        <a:pt x="110" y="268"/>
                      </a:lnTo>
                      <a:lnTo>
                        <a:pt x="118" y="276"/>
                      </a:lnTo>
                      <a:lnTo>
                        <a:pt x="122" y="282"/>
                      </a:lnTo>
                      <a:lnTo>
                        <a:pt x="122" y="286"/>
                      </a:lnTo>
                      <a:lnTo>
                        <a:pt x="124" y="304"/>
                      </a:lnTo>
                      <a:lnTo>
                        <a:pt x="124" y="310"/>
                      </a:lnTo>
                      <a:lnTo>
                        <a:pt x="122" y="318"/>
                      </a:lnTo>
                      <a:lnTo>
                        <a:pt x="128" y="318"/>
                      </a:lnTo>
                      <a:lnTo>
                        <a:pt x="132" y="312"/>
                      </a:lnTo>
                      <a:lnTo>
                        <a:pt x="134" y="308"/>
                      </a:lnTo>
                      <a:lnTo>
                        <a:pt x="134" y="302"/>
                      </a:lnTo>
                      <a:lnTo>
                        <a:pt x="134" y="292"/>
                      </a:lnTo>
                      <a:lnTo>
                        <a:pt x="130" y="280"/>
                      </a:lnTo>
                      <a:lnTo>
                        <a:pt x="124" y="270"/>
                      </a:lnTo>
                      <a:lnTo>
                        <a:pt x="120" y="262"/>
                      </a:lnTo>
                      <a:lnTo>
                        <a:pt x="108" y="252"/>
                      </a:lnTo>
                      <a:lnTo>
                        <a:pt x="110" y="246"/>
                      </a:lnTo>
                      <a:lnTo>
                        <a:pt x="110" y="240"/>
                      </a:lnTo>
                      <a:lnTo>
                        <a:pt x="112" y="234"/>
                      </a:lnTo>
                      <a:lnTo>
                        <a:pt x="112" y="228"/>
                      </a:lnTo>
                      <a:lnTo>
                        <a:pt x="112" y="220"/>
                      </a:lnTo>
                      <a:lnTo>
                        <a:pt x="110" y="214"/>
                      </a:lnTo>
                      <a:lnTo>
                        <a:pt x="102" y="204"/>
                      </a:lnTo>
                      <a:lnTo>
                        <a:pt x="94" y="196"/>
                      </a:lnTo>
                      <a:lnTo>
                        <a:pt x="92" y="190"/>
                      </a:lnTo>
                      <a:lnTo>
                        <a:pt x="90" y="180"/>
                      </a:lnTo>
                      <a:lnTo>
                        <a:pt x="92" y="172"/>
                      </a:lnTo>
                      <a:lnTo>
                        <a:pt x="94" y="168"/>
                      </a:lnTo>
                      <a:lnTo>
                        <a:pt x="98" y="162"/>
                      </a:lnTo>
                      <a:lnTo>
                        <a:pt x="106" y="156"/>
                      </a:lnTo>
                      <a:lnTo>
                        <a:pt x="118" y="148"/>
                      </a:lnTo>
                      <a:lnTo>
                        <a:pt x="124" y="144"/>
                      </a:lnTo>
                      <a:lnTo>
                        <a:pt x="130" y="140"/>
                      </a:lnTo>
                      <a:lnTo>
                        <a:pt x="132" y="134"/>
                      </a:lnTo>
                      <a:lnTo>
                        <a:pt x="134" y="130"/>
                      </a:lnTo>
                      <a:lnTo>
                        <a:pt x="132" y="128"/>
                      </a:lnTo>
                      <a:lnTo>
                        <a:pt x="126" y="126"/>
                      </a:lnTo>
                      <a:lnTo>
                        <a:pt x="120" y="122"/>
                      </a:lnTo>
                      <a:lnTo>
                        <a:pt x="114" y="118"/>
                      </a:lnTo>
                      <a:lnTo>
                        <a:pt x="108" y="116"/>
                      </a:lnTo>
                      <a:lnTo>
                        <a:pt x="110" y="106"/>
                      </a:lnTo>
                      <a:lnTo>
                        <a:pt x="110" y="102"/>
                      </a:lnTo>
                      <a:lnTo>
                        <a:pt x="108" y="98"/>
                      </a:lnTo>
                      <a:lnTo>
                        <a:pt x="104" y="96"/>
                      </a:lnTo>
                      <a:lnTo>
                        <a:pt x="100" y="94"/>
                      </a:lnTo>
                      <a:lnTo>
                        <a:pt x="98" y="90"/>
                      </a:lnTo>
                      <a:lnTo>
                        <a:pt x="96" y="84"/>
                      </a:lnTo>
                      <a:lnTo>
                        <a:pt x="94" y="82"/>
                      </a:lnTo>
                      <a:lnTo>
                        <a:pt x="90" y="82"/>
                      </a:lnTo>
                      <a:lnTo>
                        <a:pt x="84" y="82"/>
                      </a:lnTo>
                      <a:lnTo>
                        <a:pt x="80" y="80"/>
                      </a:lnTo>
                      <a:lnTo>
                        <a:pt x="78" y="76"/>
                      </a:lnTo>
                      <a:lnTo>
                        <a:pt x="76" y="68"/>
                      </a:lnTo>
                      <a:lnTo>
                        <a:pt x="76" y="64"/>
                      </a:lnTo>
                      <a:lnTo>
                        <a:pt x="78" y="58"/>
                      </a:lnTo>
                      <a:lnTo>
                        <a:pt x="82" y="52"/>
                      </a:lnTo>
                      <a:lnTo>
                        <a:pt x="88" y="50"/>
                      </a:lnTo>
                      <a:lnTo>
                        <a:pt x="86" y="48"/>
                      </a:lnTo>
                      <a:lnTo>
                        <a:pt x="88" y="44"/>
                      </a:lnTo>
                      <a:lnTo>
                        <a:pt x="84" y="28"/>
                      </a:lnTo>
                      <a:lnTo>
                        <a:pt x="82" y="18"/>
                      </a:lnTo>
                      <a:lnTo>
                        <a:pt x="80" y="14"/>
                      </a:lnTo>
                      <a:lnTo>
                        <a:pt x="76" y="14"/>
                      </a:lnTo>
                      <a:lnTo>
                        <a:pt x="72" y="12"/>
                      </a:lnTo>
                      <a:lnTo>
                        <a:pt x="72" y="10"/>
                      </a:lnTo>
                      <a:lnTo>
                        <a:pt x="68" y="4"/>
                      </a:lnTo>
                      <a:lnTo>
                        <a:pt x="66" y="2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56" y="8"/>
                      </a:lnTo>
                      <a:lnTo>
                        <a:pt x="54" y="14"/>
                      </a:lnTo>
                      <a:lnTo>
                        <a:pt x="56" y="20"/>
                      </a:lnTo>
                      <a:lnTo>
                        <a:pt x="50" y="20"/>
                      </a:lnTo>
                      <a:lnTo>
                        <a:pt x="44" y="22"/>
                      </a:lnTo>
                      <a:lnTo>
                        <a:pt x="36" y="28"/>
                      </a:lnTo>
                      <a:lnTo>
                        <a:pt x="30" y="34"/>
                      </a:lnTo>
                      <a:lnTo>
                        <a:pt x="28" y="36"/>
                      </a:lnTo>
                      <a:lnTo>
                        <a:pt x="30" y="40"/>
                      </a:lnTo>
                      <a:lnTo>
                        <a:pt x="32" y="42"/>
                      </a:lnTo>
                      <a:lnTo>
                        <a:pt x="26" y="60"/>
                      </a:lnTo>
                      <a:lnTo>
                        <a:pt x="26" y="62"/>
                      </a:lnTo>
                      <a:lnTo>
                        <a:pt x="28" y="64"/>
                      </a:lnTo>
                      <a:lnTo>
                        <a:pt x="30" y="64"/>
                      </a:lnTo>
                      <a:lnTo>
                        <a:pt x="28" y="70"/>
                      </a:lnTo>
                      <a:lnTo>
                        <a:pt x="26" y="7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6" y="82"/>
                      </a:lnTo>
                      <a:lnTo>
                        <a:pt x="12" y="86"/>
                      </a:lnTo>
                      <a:lnTo>
                        <a:pt x="10" y="86"/>
                      </a:lnTo>
                      <a:lnTo>
                        <a:pt x="12" y="92"/>
                      </a:lnTo>
                      <a:lnTo>
                        <a:pt x="12" y="100"/>
                      </a:lnTo>
                      <a:lnTo>
                        <a:pt x="10" y="110"/>
                      </a:lnTo>
                      <a:lnTo>
                        <a:pt x="10" y="118"/>
                      </a:lnTo>
                      <a:lnTo>
                        <a:pt x="4" y="118"/>
                      </a:lnTo>
                      <a:lnTo>
                        <a:pt x="2" y="124"/>
                      </a:lnTo>
                      <a:lnTo>
                        <a:pt x="0" y="13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8" name="íş1íďe">
                  <a:extLst>
                    <a:ext uri="{FF2B5EF4-FFF2-40B4-BE49-F238E27FC236}">
                      <a16:creationId xmlns:a16="http://schemas.microsoft.com/office/drawing/2014/main" id="{7F71D495-E859-4A02-99ED-E0E25ADD9365}"/>
                    </a:ext>
                  </a:extLst>
                </p:cNvPr>
                <p:cNvSpPr/>
                <p:nvPr/>
              </p:nvSpPr>
              <p:spPr bwMode="auto">
                <a:xfrm>
                  <a:off x="6741464" y="3052258"/>
                  <a:ext cx="147361" cy="161122"/>
                </a:xfrm>
                <a:custGeom>
                  <a:avLst/>
                  <a:gdLst>
                    <a:gd name="T0" fmla="*/ 2147483647 w 84"/>
                    <a:gd name="T1" fmla="*/ 2147483647 h 96"/>
                    <a:gd name="T2" fmla="*/ 2147483647 w 84"/>
                    <a:gd name="T3" fmla="*/ 2147483647 h 96"/>
                    <a:gd name="T4" fmla="*/ 2147483647 w 84"/>
                    <a:gd name="T5" fmla="*/ 2147483647 h 96"/>
                    <a:gd name="T6" fmla="*/ 2147483647 w 84"/>
                    <a:gd name="T7" fmla="*/ 2147483647 h 96"/>
                    <a:gd name="T8" fmla="*/ 2147483647 w 84"/>
                    <a:gd name="T9" fmla="*/ 2147483647 h 96"/>
                    <a:gd name="T10" fmla="*/ 2147483647 w 84"/>
                    <a:gd name="T11" fmla="*/ 2147483647 h 96"/>
                    <a:gd name="T12" fmla="*/ 2147483647 w 84"/>
                    <a:gd name="T13" fmla="*/ 2147483647 h 96"/>
                    <a:gd name="T14" fmla="*/ 2147483647 w 84"/>
                    <a:gd name="T15" fmla="*/ 2147483647 h 96"/>
                    <a:gd name="T16" fmla="*/ 2147483647 w 84"/>
                    <a:gd name="T17" fmla="*/ 2147483647 h 96"/>
                    <a:gd name="T18" fmla="*/ 2147483647 w 84"/>
                    <a:gd name="T19" fmla="*/ 2147483647 h 96"/>
                    <a:gd name="T20" fmla="*/ 2147483647 w 84"/>
                    <a:gd name="T21" fmla="*/ 2147483647 h 96"/>
                    <a:gd name="T22" fmla="*/ 2147483647 w 84"/>
                    <a:gd name="T23" fmla="*/ 2147483647 h 96"/>
                    <a:gd name="T24" fmla="*/ 2147483647 w 84"/>
                    <a:gd name="T25" fmla="*/ 2147483647 h 96"/>
                    <a:gd name="T26" fmla="*/ 2147483647 w 84"/>
                    <a:gd name="T27" fmla="*/ 2147483647 h 96"/>
                    <a:gd name="T28" fmla="*/ 2147483647 w 84"/>
                    <a:gd name="T29" fmla="*/ 2147483647 h 96"/>
                    <a:gd name="T30" fmla="*/ 2147483647 w 84"/>
                    <a:gd name="T31" fmla="*/ 2147483647 h 96"/>
                    <a:gd name="T32" fmla="*/ 2147483647 w 84"/>
                    <a:gd name="T33" fmla="*/ 2147483647 h 96"/>
                    <a:gd name="T34" fmla="*/ 0 w 84"/>
                    <a:gd name="T35" fmla="*/ 2147483647 h 96"/>
                    <a:gd name="T36" fmla="*/ 2147483647 w 84"/>
                    <a:gd name="T37" fmla="*/ 0 h 96"/>
                    <a:gd name="T38" fmla="*/ 2147483647 w 84"/>
                    <a:gd name="T39" fmla="*/ 2147483647 h 96"/>
                    <a:gd name="T40" fmla="*/ 2147483647 w 84"/>
                    <a:gd name="T41" fmla="*/ 2147483647 h 96"/>
                    <a:gd name="T42" fmla="*/ 2147483647 w 84"/>
                    <a:gd name="T43" fmla="*/ 2147483647 h 96"/>
                    <a:gd name="T44" fmla="*/ 2147483647 w 84"/>
                    <a:gd name="T45" fmla="*/ 2147483647 h 96"/>
                    <a:gd name="T46" fmla="*/ 2147483647 w 84"/>
                    <a:gd name="T47" fmla="*/ 2147483647 h 96"/>
                    <a:gd name="T48" fmla="*/ 2147483647 w 84"/>
                    <a:gd name="T49" fmla="*/ 2147483647 h 96"/>
                    <a:gd name="T50" fmla="*/ 2147483647 w 84"/>
                    <a:gd name="T51" fmla="*/ 2147483647 h 96"/>
                    <a:gd name="T52" fmla="*/ 2147483647 w 84"/>
                    <a:gd name="T53" fmla="*/ 2147483647 h 96"/>
                    <a:gd name="T54" fmla="*/ 2147483647 w 84"/>
                    <a:gd name="T55" fmla="*/ 2147483647 h 96"/>
                    <a:gd name="T56" fmla="*/ 2147483647 w 84"/>
                    <a:gd name="T57" fmla="*/ 2147483647 h 96"/>
                    <a:gd name="T58" fmla="*/ 2147483647 w 84"/>
                    <a:gd name="T59" fmla="*/ 2147483647 h 96"/>
                    <a:gd name="T60" fmla="*/ 2147483647 w 84"/>
                    <a:gd name="T61" fmla="*/ 2147483647 h 96"/>
                    <a:gd name="T62" fmla="*/ 2147483647 w 84"/>
                    <a:gd name="T63" fmla="*/ 2147483647 h 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4"/>
                    <a:gd name="T97" fmla="*/ 0 h 96"/>
                    <a:gd name="T98" fmla="*/ 84 w 84"/>
                    <a:gd name="T99" fmla="*/ 96 h 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4" h="96">
                      <a:moveTo>
                        <a:pt x="82" y="82"/>
                      </a:moveTo>
                      <a:lnTo>
                        <a:pt x="80" y="86"/>
                      </a:lnTo>
                      <a:lnTo>
                        <a:pt x="78" y="96"/>
                      </a:lnTo>
                      <a:lnTo>
                        <a:pt x="74" y="88"/>
                      </a:lnTo>
                      <a:lnTo>
                        <a:pt x="72" y="84"/>
                      </a:lnTo>
                      <a:lnTo>
                        <a:pt x="70" y="76"/>
                      </a:lnTo>
                      <a:lnTo>
                        <a:pt x="64" y="70"/>
                      </a:lnTo>
                      <a:lnTo>
                        <a:pt x="58" y="72"/>
                      </a:lnTo>
                      <a:lnTo>
                        <a:pt x="52" y="72"/>
                      </a:lnTo>
                      <a:lnTo>
                        <a:pt x="50" y="70"/>
                      </a:lnTo>
                      <a:lnTo>
                        <a:pt x="48" y="68"/>
                      </a:lnTo>
                      <a:lnTo>
                        <a:pt x="46" y="66"/>
                      </a:lnTo>
                      <a:lnTo>
                        <a:pt x="46" y="72"/>
                      </a:lnTo>
                      <a:lnTo>
                        <a:pt x="40" y="80"/>
                      </a:lnTo>
                      <a:lnTo>
                        <a:pt x="32" y="84"/>
                      </a:lnTo>
                      <a:lnTo>
                        <a:pt x="26" y="86"/>
                      </a:lnTo>
                      <a:lnTo>
                        <a:pt x="24" y="76"/>
                      </a:lnTo>
                      <a:lnTo>
                        <a:pt x="22" y="70"/>
                      </a:lnTo>
                      <a:lnTo>
                        <a:pt x="22" y="62"/>
                      </a:lnTo>
                      <a:lnTo>
                        <a:pt x="20" y="58"/>
                      </a:lnTo>
                      <a:lnTo>
                        <a:pt x="18" y="54"/>
                      </a:lnTo>
                      <a:lnTo>
                        <a:pt x="14" y="52"/>
                      </a:lnTo>
                      <a:lnTo>
                        <a:pt x="14" y="50"/>
                      </a:lnTo>
                      <a:lnTo>
                        <a:pt x="16" y="40"/>
                      </a:lnTo>
                      <a:lnTo>
                        <a:pt x="10" y="36"/>
                      </a:lnTo>
                      <a:lnTo>
                        <a:pt x="8" y="34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2" y="22"/>
                      </a:lnTo>
                      <a:lnTo>
                        <a:pt x="10" y="18"/>
                      </a:lnTo>
                      <a:lnTo>
                        <a:pt x="6" y="14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20" y="6"/>
                      </a:lnTo>
                      <a:lnTo>
                        <a:pt x="24" y="10"/>
                      </a:lnTo>
                      <a:lnTo>
                        <a:pt x="28" y="12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8" y="22"/>
                      </a:lnTo>
                      <a:lnTo>
                        <a:pt x="30" y="24"/>
                      </a:lnTo>
                      <a:lnTo>
                        <a:pt x="34" y="26"/>
                      </a:lnTo>
                      <a:lnTo>
                        <a:pt x="38" y="26"/>
                      </a:lnTo>
                      <a:lnTo>
                        <a:pt x="46" y="26"/>
                      </a:lnTo>
                      <a:lnTo>
                        <a:pt x="70" y="26"/>
                      </a:lnTo>
                      <a:lnTo>
                        <a:pt x="70" y="30"/>
                      </a:lnTo>
                      <a:lnTo>
                        <a:pt x="52" y="50"/>
                      </a:lnTo>
                      <a:lnTo>
                        <a:pt x="56" y="56"/>
                      </a:lnTo>
                      <a:lnTo>
                        <a:pt x="60" y="60"/>
                      </a:lnTo>
                      <a:lnTo>
                        <a:pt x="62" y="62"/>
                      </a:lnTo>
                      <a:lnTo>
                        <a:pt x="66" y="60"/>
                      </a:lnTo>
                      <a:lnTo>
                        <a:pt x="68" y="56"/>
                      </a:lnTo>
                      <a:lnTo>
                        <a:pt x="68" y="52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78" y="66"/>
                      </a:lnTo>
                      <a:lnTo>
                        <a:pt x="78" y="76"/>
                      </a:lnTo>
                      <a:lnTo>
                        <a:pt x="82" y="78"/>
                      </a:lnTo>
                      <a:lnTo>
                        <a:pt x="84" y="80"/>
                      </a:lnTo>
                      <a:lnTo>
                        <a:pt x="82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9" name="is1ïḋè">
                  <a:extLst>
                    <a:ext uri="{FF2B5EF4-FFF2-40B4-BE49-F238E27FC236}">
                      <a16:creationId xmlns:a16="http://schemas.microsoft.com/office/drawing/2014/main" id="{92EAFC08-9B07-4E79-BEE1-79594EBF1603}"/>
                    </a:ext>
                  </a:extLst>
                </p:cNvPr>
                <p:cNvSpPr/>
                <p:nvPr/>
              </p:nvSpPr>
              <p:spPr bwMode="auto">
                <a:xfrm>
                  <a:off x="6216744" y="2769244"/>
                  <a:ext cx="758845" cy="839233"/>
                </a:xfrm>
                <a:custGeom>
                  <a:avLst/>
                  <a:gdLst>
                    <a:gd name="T0" fmla="*/ 2147483647 w 434"/>
                    <a:gd name="T1" fmla="*/ 2147483647 h 502"/>
                    <a:gd name="T2" fmla="*/ 2147483647 w 434"/>
                    <a:gd name="T3" fmla="*/ 2147483647 h 502"/>
                    <a:gd name="T4" fmla="*/ 2147483647 w 434"/>
                    <a:gd name="T5" fmla="*/ 2147483647 h 502"/>
                    <a:gd name="T6" fmla="*/ 2147483647 w 434"/>
                    <a:gd name="T7" fmla="*/ 2147483647 h 502"/>
                    <a:gd name="T8" fmla="*/ 2147483647 w 434"/>
                    <a:gd name="T9" fmla="*/ 2147483647 h 502"/>
                    <a:gd name="T10" fmla="*/ 2147483647 w 434"/>
                    <a:gd name="T11" fmla="*/ 2147483647 h 502"/>
                    <a:gd name="T12" fmla="*/ 2147483647 w 434"/>
                    <a:gd name="T13" fmla="*/ 2147483647 h 502"/>
                    <a:gd name="T14" fmla="*/ 2147483647 w 434"/>
                    <a:gd name="T15" fmla="*/ 2147483647 h 502"/>
                    <a:gd name="T16" fmla="*/ 2147483647 w 434"/>
                    <a:gd name="T17" fmla="*/ 2147483647 h 502"/>
                    <a:gd name="T18" fmla="*/ 2147483647 w 434"/>
                    <a:gd name="T19" fmla="*/ 2147483647 h 502"/>
                    <a:gd name="T20" fmla="*/ 2147483647 w 434"/>
                    <a:gd name="T21" fmla="*/ 2147483647 h 502"/>
                    <a:gd name="T22" fmla="*/ 2147483647 w 434"/>
                    <a:gd name="T23" fmla="*/ 2147483647 h 502"/>
                    <a:gd name="T24" fmla="*/ 2147483647 w 434"/>
                    <a:gd name="T25" fmla="*/ 2147483647 h 502"/>
                    <a:gd name="T26" fmla="*/ 2147483647 w 434"/>
                    <a:gd name="T27" fmla="*/ 2147483647 h 502"/>
                    <a:gd name="T28" fmla="*/ 2147483647 w 434"/>
                    <a:gd name="T29" fmla="*/ 2147483647 h 502"/>
                    <a:gd name="T30" fmla="*/ 2147483647 w 434"/>
                    <a:gd name="T31" fmla="*/ 2147483647 h 502"/>
                    <a:gd name="T32" fmla="*/ 2147483647 w 434"/>
                    <a:gd name="T33" fmla="*/ 2147483647 h 502"/>
                    <a:gd name="T34" fmla="*/ 2147483647 w 434"/>
                    <a:gd name="T35" fmla="*/ 2147483647 h 502"/>
                    <a:gd name="T36" fmla="*/ 2147483647 w 434"/>
                    <a:gd name="T37" fmla="*/ 2147483647 h 502"/>
                    <a:gd name="T38" fmla="*/ 2147483647 w 434"/>
                    <a:gd name="T39" fmla="*/ 2147483647 h 502"/>
                    <a:gd name="T40" fmla="*/ 2147483647 w 434"/>
                    <a:gd name="T41" fmla="*/ 2147483647 h 502"/>
                    <a:gd name="T42" fmla="*/ 2147483647 w 434"/>
                    <a:gd name="T43" fmla="*/ 2147483647 h 502"/>
                    <a:gd name="T44" fmla="*/ 2147483647 w 434"/>
                    <a:gd name="T45" fmla="*/ 2147483647 h 502"/>
                    <a:gd name="T46" fmla="*/ 2147483647 w 434"/>
                    <a:gd name="T47" fmla="*/ 2147483647 h 502"/>
                    <a:gd name="T48" fmla="*/ 2147483647 w 434"/>
                    <a:gd name="T49" fmla="*/ 2147483647 h 502"/>
                    <a:gd name="T50" fmla="*/ 2147483647 w 434"/>
                    <a:gd name="T51" fmla="*/ 2147483647 h 502"/>
                    <a:gd name="T52" fmla="*/ 2147483647 w 434"/>
                    <a:gd name="T53" fmla="*/ 2147483647 h 502"/>
                    <a:gd name="T54" fmla="*/ 2147483647 w 434"/>
                    <a:gd name="T55" fmla="*/ 2147483647 h 502"/>
                    <a:gd name="T56" fmla="*/ 2147483647 w 434"/>
                    <a:gd name="T57" fmla="*/ 2147483647 h 502"/>
                    <a:gd name="T58" fmla="*/ 2147483647 w 434"/>
                    <a:gd name="T59" fmla="*/ 2147483647 h 502"/>
                    <a:gd name="T60" fmla="*/ 2147483647 w 434"/>
                    <a:gd name="T61" fmla="*/ 2147483647 h 502"/>
                    <a:gd name="T62" fmla="*/ 0 w 434"/>
                    <a:gd name="T63" fmla="*/ 2147483647 h 502"/>
                    <a:gd name="T64" fmla="*/ 2147483647 w 434"/>
                    <a:gd name="T65" fmla="*/ 2147483647 h 502"/>
                    <a:gd name="T66" fmla="*/ 2147483647 w 434"/>
                    <a:gd name="T67" fmla="*/ 2147483647 h 502"/>
                    <a:gd name="T68" fmla="*/ 2147483647 w 434"/>
                    <a:gd name="T69" fmla="*/ 2147483647 h 502"/>
                    <a:gd name="T70" fmla="*/ 2147483647 w 434"/>
                    <a:gd name="T71" fmla="*/ 2147483647 h 502"/>
                    <a:gd name="T72" fmla="*/ 2147483647 w 434"/>
                    <a:gd name="T73" fmla="*/ 2147483647 h 502"/>
                    <a:gd name="T74" fmla="*/ 2147483647 w 434"/>
                    <a:gd name="T75" fmla="*/ 2147483647 h 502"/>
                    <a:gd name="T76" fmla="*/ 2147483647 w 434"/>
                    <a:gd name="T77" fmla="*/ 2147483647 h 502"/>
                    <a:gd name="T78" fmla="*/ 2147483647 w 434"/>
                    <a:gd name="T79" fmla="*/ 2147483647 h 502"/>
                    <a:gd name="T80" fmla="*/ 2147483647 w 434"/>
                    <a:gd name="T81" fmla="*/ 2147483647 h 502"/>
                    <a:gd name="T82" fmla="*/ 2147483647 w 434"/>
                    <a:gd name="T83" fmla="*/ 2147483647 h 502"/>
                    <a:gd name="T84" fmla="*/ 2147483647 w 434"/>
                    <a:gd name="T85" fmla="*/ 2147483647 h 502"/>
                    <a:gd name="T86" fmla="*/ 2147483647 w 434"/>
                    <a:gd name="T87" fmla="*/ 0 h 502"/>
                    <a:gd name="T88" fmla="*/ 2147483647 w 434"/>
                    <a:gd name="T89" fmla="*/ 2147483647 h 502"/>
                    <a:gd name="T90" fmla="*/ 2147483647 w 434"/>
                    <a:gd name="T91" fmla="*/ 2147483647 h 502"/>
                    <a:gd name="T92" fmla="*/ 2147483647 w 434"/>
                    <a:gd name="T93" fmla="*/ 2147483647 h 502"/>
                    <a:gd name="T94" fmla="*/ 2147483647 w 434"/>
                    <a:gd name="T95" fmla="*/ 2147483647 h 502"/>
                    <a:gd name="T96" fmla="*/ 2147483647 w 434"/>
                    <a:gd name="T97" fmla="*/ 2147483647 h 502"/>
                    <a:gd name="T98" fmla="*/ 2147483647 w 434"/>
                    <a:gd name="T99" fmla="*/ 2147483647 h 502"/>
                    <a:gd name="T100" fmla="*/ 2147483647 w 434"/>
                    <a:gd name="T101" fmla="*/ 2147483647 h 502"/>
                    <a:gd name="T102" fmla="*/ 2147483647 w 434"/>
                    <a:gd name="T103" fmla="*/ 2147483647 h 502"/>
                    <a:gd name="T104" fmla="*/ 2147483647 w 434"/>
                    <a:gd name="T105" fmla="*/ 2147483647 h 502"/>
                    <a:gd name="T106" fmla="*/ 2147483647 w 434"/>
                    <a:gd name="T107" fmla="*/ 2147483647 h 502"/>
                    <a:gd name="T108" fmla="*/ 2147483647 w 434"/>
                    <a:gd name="T109" fmla="*/ 2147483647 h 502"/>
                    <a:gd name="T110" fmla="*/ 2147483647 w 434"/>
                    <a:gd name="T111" fmla="*/ 2147483647 h 502"/>
                    <a:gd name="T112" fmla="*/ 2147483647 w 434"/>
                    <a:gd name="T113" fmla="*/ 2147483647 h 502"/>
                    <a:gd name="T114" fmla="*/ 2147483647 w 434"/>
                    <a:gd name="T115" fmla="*/ 2147483647 h 502"/>
                    <a:gd name="T116" fmla="*/ 2147483647 w 434"/>
                    <a:gd name="T117" fmla="*/ 2147483647 h 5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34"/>
                    <a:gd name="T178" fmla="*/ 0 h 502"/>
                    <a:gd name="T179" fmla="*/ 434 w 434"/>
                    <a:gd name="T180" fmla="*/ 502 h 5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34" h="502">
                      <a:moveTo>
                        <a:pt x="434" y="132"/>
                      </a:moveTo>
                      <a:lnTo>
                        <a:pt x="434" y="140"/>
                      </a:lnTo>
                      <a:lnTo>
                        <a:pt x="432" y="146"/>
                      </a:lnTo>
                      <a:lnTo>
                        <a:pt x="434" y="152"/>
                      </a:lnTo>
                      <a:lnTo>
                        <a:pt x="428" y="152"/>
                      </a:lnTo>
                      <a:lnTo>
                        <a:pt x="422" y="154"/>
                      </a:lnTo>
                      <a:lnTo>
                        <a:pt x="414" y="160"/>
                      </a:lnTo>
                      <a:lnTo>
                        <a:pt x="408" y="166"/>
                      </a:lnTo>
                      <a:lnTo>
                        <a:pt x="406" y="168"/>
                      </a:lnTo>
                      <a:lnTo>
                        <a:pt x="408" y="172"/>
                      </a:lnTo>
                      <a:lnTo>
                        <a:pt x="410" y="174"/>
                      </a:lnTo>
                      <a:lnTo>
                        <a:pt x="404" y="192"/>
                      </a:lnTo>
                      <a:lnTo>
                        <a:pt x="404" y="194"/>
                      </a:lnTo>
                      <a:lnTo>
                        <a:pt x="406" y="196"/>
                      </a:lnTo>
                      <a:lnTo>
                        <a:pt x="408" y="196"/>
                      </a:lnTo>
                      <a:lnTo>
                        <a:pt x="406" y="202"/>
                      </a:lnTo>
                      <a:lnTo>
                        <a:pt x="404" y="206"/>
                      </a:lnTo>
                      <a:lnTo>
                        <a:pt x="398" y="216"/>
                      </a:lnTo>
                      <a:lnTo>
                        <a:pt x="396" y="216"/>
                      </a:lnTo>
                      <a:lnTo>
                        <a:pt x="394" y="214"/>
                      </a:lnTo>
                      <a:lnTo>
                        <a:pt x="390" y="218"/>
                      </a:lnTo>
                      <a:lnTo>
                        <a:pt x="388" y="218"/>
                      </a:lnTo>
                      <a:lnTo>
                        <a:pt x="390" y="222"/>
                      </a:lnTo>
                      <a:lnTo>
                        <a:pt x="390" y="226"/>
                      </a:lnTo>
                      <a:lnTo>
                        <a:pt x="388" y="250"/>
                      </a:lnTo>
                      <a:lnTo>
                        <a:pt x="384" y="250"/>
                      </a:lnTo>
                      <a:lnTo>
                        <a:pt x="382" y="248"/>
                      </a:lnTo>
                      <a:lnTo>
                        <a:pt x="380" y="246"/>
                      </a:lnTo>
                      <a:lnTo>
                        <a:pt x="378" y="236"/>
                      </a:lnTo>
                      <a:lnTo>
                        <a:pt x="374" y="226"/>
                      </a:lnTo>
                      <a:lnTo>
                        <a:pt x="370" y="220"/>
                      </a:lnTo>
                      <a:lnTo>
                        <a:pt x="368" y="222"/>
                      </a:lnTo>
                      <a:lnTo>
                        <a:pt x="368" y="226"/>
                      </a:lnTo>
                      <a:lnTo>
                        <a:pt x="366" y="230"/>
                      </a:lnTo>
                      <a:lnTo>
                        <a:pt x="362" y="232"/>
                      </a:lnTo>
                      <a:lnTo>
                        <a:pt x="360" y="230"/>
                      </a:lnTo>
                      <a:lnTo>
                        <a:pt x="356" y="226"/>
                      </a:lnTo>
                      <a:lnTo>
                        <a:pt x="352" y="220"/>
                      </a:lnTo>
                      <a:lnTo>
                        <a:pt x="370" y="200"/>
                      </a:lnTo>
                      <a:lnTo>
                        <a:pt x="370" y="196"/>
                      </a:lnTo>
                      <a:lnTo>
                        <a:pt x="346" y="196"/>
                      </a:lnTo>
                      <a:lnTo>
                        <a:pt x="338" y="196"/>
                      </a:lnTo>
                      <a:lnTo>
                        <a:pt x="334" y="196"/>
                      </a:lnTo>
                      <a:lnTo>
                        <a:pt x="330" y="194"/>
                      </a:lnTo>
                      <a:lnTo>
                        <a:pt x="328" y="192"/>
                      </a:lnTo>
                      <a:lnTo>
                        <a:pt x="328" y="190"/>
                      </a:lnTo>
                      <a:lnTo>
                        <a:pt x="328" y="186"/>
                      </a:lnTo>
                      <a:lnTo>
                        <a:pt x="328" y="182"/>
                      </a:lnTo>
                      <a:lnTo>
                        <a:pt x="324" y="180"/>
                      </a:lnTo>
                      <a:lnTo>
                        <a:pt x="320" y="176"/>
                      </a:lnTo>
                      <a:lnTo>
                        <a:pt x="306" y="170"/>
                      </a:lnTo>
                      <a:lnTo>
                        <a:pt x="302" y="172"/>
                      </a:lnTo>
                      <a:lnTo>
                        <a:pt x="300" y="174"/>
                      </a:lnTo>
                      <a:lnTo>
                        <a:pt x="300" y="176"/>
                      </a:lnTo>
                      <a:lnTo>
                        <a:pt x="302" y="180"/>
                      </a:lnTo>
                      <a:lnTo>
                        <a:pt x="306" y="184"/>
                      </a:lnTo>
                      <a:lnTo>
                        <a:pt x="310" y="188"/>
                      </a:lnTo>
                      <a:lnTo>
                        <a:pt x="312" y="192"/>
                      </a:lnTo>
                      <a:lnTo>
                        <a:pt x="310" y="196"/>
                      </a:lnTo>
                      <a:lnTo>
                        <a:pt x="308" y="196"/>
                      </a:lnTo>
                      <a:lnTo>
                        <a:pt x="306" y="198"/>
                      </a:lnTo>
                      <a:lnTo>
                        <a:pt x="306" y="200"/>
                      </a:lnTo>
                      <a:lnTo>
                        <a:pt x="308" y="204"/>
                      </a:lnTo>
                      <a:lnTo>
                        <a:pt x="310" y="206"/>
                      </a:lnTo>
                      <a:lnTo>
                        <a:pt x="316" y="210"/>
                      </a:lnTo>
                      <a:lnTo>
                        <a:pt x="314" y="220"/>
                      </a:lnTo>
                      <a:lnTo>
                        <a:pt x="314" y="222"/>
                      </a:lnTo>
                      <a:lnTo>
                        <a:pt x="318" y="224"/>
                      </a:lnTo>
                      <a:lnTo>
                        <a:pt x="320" y="228"/>
                      </a:lnTo>
                      <a:lnTo>
                        <a:pt x="322" y="232"/>
                      </a:lnTo>
                      <a:lnTo>
                        <a:pt x="322" y="240"/>
                      </a:lnTo>
                      <a:lnTo>
                        <a:pt x="324" y="246"/>
                      </a:lnTo>
                      <a:lnTo>
                        <a:pt x="326" y="256"/>
                      </a:lnTo>
                      <a:lnTo>
                        <a:pt x="318" y="256"/>
                      </a:lnTo>
                      <a:lnTo>
                        <a:pt x="310" y="256"/>
                      </a:lnTo>
                      <a:lnTo>
                        <a:pt x="312" y="256"/>
                      </a:lnTo>
                      <a:lnTo>
                        <a:pt x="302" y="260"/>
                      </a:lnTo>
                      <a:lnTo>
                        <a:pt x="298" y="266"/>
                      </a:lnTo>
                      <a:lnTo>
                        <a:pt x="296" y="282"/>
                      </a:lnTo>
                      <a:lnTo>
                        <a:pt x="292" y="288"/>
                      </a:lnTo>
                      <a:lnTo>
                        <a:pt x="286" y="290"/>
                      </a:lnTo>
                      <a:lnTo>
                        <a:pt x="280" y="292"/>
                      </a:lnTo>
                      <a:lnTo>
                        <a:pt x="272" y="296"/>
                      </a:lnTo>
                      <a:lnTo>
                        <a:pt x="270" y="300"/>
                      </a:lnTo>
                      <a:lnTo>
                        <a:pt x="266" y="306"/>
                      </a:lnTo>
                      <a:lnTo>
                        <a:pt x="260" y="318"/>
                      </a:lnTo>
                      <a:lnTo>
                        <a:pt x="246" y="334"/>
                      </a:lnTo>
                      <a:lnTo>
                        <a:pt x="232" y="352"/>
                      </a:lnTo>
                      <a:lnTo>
                        <a:pt x="226" y="358"/>
                      </a:lnTo>
                      <a:lnTo>
                        <a:pt x="222" y="360"/>
                      </a:lnTo>
                      <a:lnTo>
                        <a:pt x="212" y="364"/>
                      </a:lnTo>
                      <a:lnTo>
                        <a:pt x="206" y="366"/>
                      </a:lnTo>
                      <a:lnTo>
                        <a:pt x="202" y="370"/>
                      </a:lnTo>
                      <a:lnTo>
                        <a:pt x="200" y="376"/>
                      </a:lnTo>
                      <a:lnTo>
                        <a:pt x="198" y="382"/>
                      </a:lnTo>
                      <a:lnTo>
                        <a:pt x="200" y="388"/>
                      </a:lnTo>
                      <a:lnTo>
                        <a:pt x="202" y="398"/>
                      </a:lnTo>
                      <a:lnTo>
                        <a:pt x="206" y="406"/>
                      </a:lnTo>
                      <a:lnTo>
                        <a:pt x="208" y="416"/>
                      </a:lnTo>
                      <a:lnTo>
                        <a:pt x="206" y="426"/>
                      </a:lnTo>
                      <a:lnTo>
                        <a:pt x="204" y="432"/>
                      </a:lnTo>
                      <a:lnTo>
                        <a:pt x="202" y="436"/>
                      </a:lnTo>
                      <a:lnTo>
                        <a:pt x="202" y="442"/>
                      </a:lnTo>
                      <a:lnTo>
                        <a:pt x="202" y="446"/>
                      </a:lnTo>
                      <a:lnTo>
                        <a:pt x="204" y="450"/>
                      </a:lnTo>
                      <a:lnTo>
                        <a:pt x="206" y="452"/>
                      </a:lnTo>
                      <a:lnTo>
                        <a:pt x="206" y="456"/>
                      </a:lnTo>
                      <a:lnTo>
                        <a:pt x="204" y="464"/>
                      </a:lnTo>
                      <a:lnTo>
                        <a:pt x="198" y="468"/>
                      </a:lnTo>
                      <a:lnTo>
                        <a:pt x="194" y="472"/>
                      </a:lnTo>
                      <a:lnTo>
                        <a:pt x="192" y="478"/>
                      </a:lnTo>
                      <a:lnTo>
                        <a:pt x="194" y="484"/>
                      </a:lnTo>
                      <a:lnTo>
                        <a:pt x="196" y="486"/>
                      </a:lnTo>
                      <a:lnTo>
                        <a:pt x="188" y="488"/>
                      </a:lnTo>
                      <a:lnTo>
                        <a:pt x="186" y="490"/>
                      </a:lnTo>
                      <a:lnTo>
                        <a:pt x="184" y="492"/>
                      </a:lnTo>
                      <a:lnTo>
                        <a:pt x="182" y="496"/>
                      </a:lnTo>
                      <a:lnTo>
                        <a:pt x="178" y="500"/>
                      </a:lnTo>
                      <a:lnTo>
                        <a:pt x="174" y="502"/>
                      </a:lnTo>
                      <a:lnTo>
                        <a:pt x="170" y="502"/>
                      </a:lnTo>
                      <a:lnTo>
                        <a:pt x="164" y="500"/>
                      </a:lnTo>
                      <a:lnTo>
                        <a:pt x="160" y="496"/>
                      </a:lnTo>
                      <a:lnTo>
                        <a:pt x="154" y="490"/>
                      </a:lnTo>
                      <a:lnTo>
                        <a:pt x="150" y="482"/>
                      </a:lnTo>
                      <a:lnTo>
                        <a:pt x="142" y="466"/>
                      </a:lnTo>
                      <a:lnTo>
                        <a:pt x="138" y="450"/>
                      </a:lnTo>
                      <a:lnTo>
                        <a:pt x="134" y="438"/>
                      </a:lnTo>
                      <a:lnTo>
                        <a:pt x="126" y="420"/>
                      </a:lnTo>
                      <a:lnTo>
                        <a:pt x="118" y="404"/>
                      </a:lnTo>
                      <a:lnTo>
                        <a:pt x="110" y="388"/>
                      </a:lnTo>
                      <a:lnTo>
                        <a:pt x="100" y="360"/>
                      </a:lnTo>
                      <a:lnTo>
                        <a:pt x="86" y="332"/>
                      </a:lnTo>
                      <a:lnTo>
                        <a:pt x="82" y="316"/>
                      </a:lnTo>
                      <a:lnTo>
                        <a:pt x="78" y="302"/>
                      </a:lnTo>
                      <a:lnTo>
                        <a:pt x="76" y="284"/>
                      </a:lnTo>
                      <a:lnTo>
                        <a:pt x="76" y="268"/>
                      </a:lnTo>
                      <a:lnTo>
                        <a:pt x="74" y="260"/>
                      </a:lnTo>
                      <a:lnTo>
                        <a:pt x="72" y="256"/>
                      </a:lnTo>
                      <a:lnTo>
                        <a:pt x="68" y="248"/>
                      </a:lnTo>
                      <a:lnTo>
                        <a:pt x="66" y="258"/>
                      </a:lnTo>
                      <a:lnTo>
                        <a:pt x="62" y="268"/>
                      </a:lnTo>
                      <a:lnTo>
                        <a:pt x="58" y="276"/>
                      </a:lnTo>
                      <a:lnTo>
                        <a:pt x="54" y="278"/>
                      </a:lnTo>
                      <a:lnTo>
                        <a:pt x="50" y="278"/>
                      </a:lnTo>
                      <a:lnTo>
                        <a:pt x="44" y="276"/>
                      </a:lnTo>
                      <a:lnTo>
                        <a:pt x="38" y="274"/>
                      </a:lnTo>
                      <a:lnTo>
                        <a:pt x="28" y="266"/>
                      </a:lnTo>
                      <a:lnTo>
                        <a:pt x="20" y="256"/>
                      </a:lnTo>
                      <a:lnTo>
                        <a:pt x="14" y="248"/>
                      </a:lnTo>
                      <a:lnTo>
                        <a:pt x="20" y="246"/>
                      </a:lnTo>
                      <a:lnTo>
                        <a:pt x="24" y="244"/>
                      </a:lnTo>
                      <a:lnTo>
                        <a:pt x="30" y="240"/>
                      </a:lnTo>
                      <a:lnTo>
                        <a:pt x="32" y="234"/>
                      </a:lnTo>
                      <a:lnTo>
                        <a:pt x="24" y="238"/>
                      </a:lnTo>
                      <a:lnTo>
                        <a:pt x="24" y="240"/>
                      </a:lnTo>
                      <a:lnTo>
                        <a:pt x="20" y="242"/>
                      </a:lnTo>
                      <a:lnTo>
                        <a:pt x="14" y="238"/>
                      </a:lnTo>
                      <a:lnTo>
                        <a:pt x="8" y="232"/>
                      </a:lnTo>
                      <a:lnTo>
                        <a:pt x="2" y="224"/>
                      </a:lnTo>
                      <a:lnTo>
                        <a:pt x="0" y="220"/>
                      </a:lnTo>
                      <a:lnTo>
                        <a:pt x="0" y="214"/>
                      </a:lnTo>
                      <a:lnTo>
                        <a:pt x="2" y="212"/>
                      </a:lnTo>
                      <a:lnTo>
                        <a:pt x="4" y="210"/>
                      </a:lnTo>
                      <a:lnTo>
                        <a:pt x="8" y="210"/>
                      </a:lnTo>
                      <a:lnTo>
                        <a:pt x="12" y="210"/>
                      </a:lnTo>
                      <a:lnTo>
                        <a:pt x="16" y="212"/>
                      </a:lnTo>
                      <a:lnTo>
                        <a:pt x="20" y="214"/>
                      </a:lnTo>
                      <a:lnTo>
                        <a:pt x="30" y="212"/>
                      </a:lnTo>
                      <a:lnTo>
                        <a:pt x="36" y="208"/>
                      </a:lnTo>
                      <a:lnTo>
                        <a:pt x="38" y="204"/>
                      </a:lnTo>
                      <a:lnTo>
                        <a:pt x="36" y="196"/>
                      </a:lnTo>
                      <a:lnTo>
                        <a:pt x="32" y="192"/>
                      </a:lnTo>
                      <a:lnTo>
                        <a:pt x="24" y="184"/>
                      </a:lnTo>
                      <a:lnTo>
                        <a:pt x="22" y="182"/>
                      </a:lnTo>
                      <a:lnTo>
                        <a:pt x="20" y="178"/>
                      </a:lnTo>
                      <a:lnTo>
                        <a:pt x="20" y="170"/>
                      </a:lnTo>
                      <a:lnTo>
                        <a:pt x="18" y="168"/>
                      </a:lnTo>
                      <a:lnTo>
                        <a:pt x="14" y="168"/>
                      </a:lnTo>
                      <a:lnTo>
                        <a:pt x="10" y="164"/>
                      </a:lnTo>
                      <a:lnTo>
                        <a:pt x="8" y="160"/>
                      </a:lnTo>
                      <a:lnTo>
                        <a:pt x="10" y="156"/>
                      </a:lnTo>
                      <a:lnTo>
                        <a:pt x="14" y="150"/>
                      </a:lnTo>
                      <a:lnTo>
                        <a:pt x="18" y="144"/>
                      </a:lnTo>
                      <a:lnTo>
                        <a:pt x="22" y="142"/>
                      </a:lnTo>
                      <a:lnTo>
                        <a:pt x="26" y="144"/>
                      </a:lnTo>
                      <a:lnTo>
                        <a:pt x="30" y="146"/>
                      </a:lnTo>
                      <a:lnTo>
                        <a:pt x="34" y="146"/>
                      </a:lnTo>
                      <a:lnTo>
                        <a:pt x="38" y="142"/>
                      </a:lnTo>
                      <a:lnTo>
                        <a:pt x="44" y="136"/>
                      </a:lnTo>
                      <a:lnTo>
                        <a:pt x="52" y="124"/>
                      </a:lnTo>
                      <a:lnTo>
                        <a:pt x="56" y="118"/>
                      </a:lnTo>
                      <a:lnTo>
                        <a:pt x="58" y="110"/>
                      </a:lnTo>
                      <a:lnTo>
                        <a:pt x="62" y="104"/>
                      </a:lnTo>
                      <a:lnTo>
                        <a:pt x="66" y="98"/>
                      </a:lnTo>
                      <a:lnTo>
                        <a:pt x="68" y="92"/>
                      </a:lnTo>
                      <a:lnTo>
                        <a:pt x="72" y="88"/>
                      </a:lnTo>
                      <a:lnTo>
                        <a:pt x="72" y="74"/>
                      </a:lnTo>
                      <a:lnTo>
                        <a:pt x="74" y="70"/>
                      </a:lnTo>
                      <a:lnTo>
                        <a:pt x="78" y="68"/>
                      </a:lnTo>
                      <a:lnTo>
                        <a:pt x="78" y="66"/>
                      </a:lnTo>
                      <a:lnTo>
                        <a:pt x="80" y="62"/>
                      </a:lnTo>
                      <a:lnTo>
                        <a:pt x="72" y="58"/>
                      </a:lnTo>
                      <a:lnTo>
                        <a:pt x="62" y="50"/>
                      </a:lnTo>
                      <a:lnTo>
                        <a:pt x="54" y="38"/>
                      </a:lnTo>
                      <a:lnTo>
                        <a:pt x="52" y="34"/>
                      </a:lnTo>
                      <a:lnTo>
                        <a:pt x="52" y="30"/>
                      </a:lnTo>
                      <a:lnTo>
                        <a:pt x="50" y="28"/>
                      </a:lnTo>
                      <a:lnTo>
                        <a:pt x="54" y="22"/>
                      </a:lnTo>
                      <a:lnTo>
                        <a:pt x="58" y="18"/>
                      </a:lnTo>
                      <a:lnTo>
                        <a:pt x="62" y="20"/>
                      </a:lnTo>
                      <a:lnTo>
                        <a:pt x="66" y="22"/>
                      </a:lnTo>
                      <a:lnTo>
                        <a:pt x="68" y="22"/>
                      </a:lnTo>
                      <a:lnTo>
                        <a:pt x="72" y="24"/>
                      </a:lnTo>
                      <a:lnTo>
                        <a:pt x="80" y="22"/>
                      </a:lnTo>
                      <a:lnTo>
                        <a:pt x="88" y="18"/>
                      </a:lnTo>
                      <a:lnTo>
                        <a:pt x="98" y="10"/>
                      </a:lnTo>
                      <a:lnTo>
                        <a:pt x="108" y="4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8" y="0"/>
                      </a:lnTo>
                      <a:lnTo>
                        <a:pt x="134" y="4"/>
                      </a:lnTo>
                      <a:lnTo>
                        <a:pt x="136" y="4"/>
                      </a:lnTo>
                      <a:lnTo>
                        <a:pt x="142" y="6"/>
                      </a:lnTo>
                      <a:lnTo>
                        <a:pt x="142" y="12"/>
                      </a:lnTo>
                      <a:lnTo>
                        <a:pt x="140" y="16"/>
                      </a:lnTo>
                      <a:lnTo>
                        <a:pt x="134" y="24"/>
                      </a:lnTo>
                      <a:lnTo>
                        <a:pt x="132" y="32"/>
                      </a:lnTo>
                      <a:lnTo>
                        <a:pt x="130" y="38"/>
                      </a:lnTo>
                      <a:lnTo>
                        <a:pt x="132" y="42"/>
                      </a:lnTo>
                      <a:lnTo>
                        <a:pt x="134" y="48"/>
                      </a:lnTo>
                      <a:lnTo>
                        <a:pt x="142" y="56"/>
                      </a:lnTo>
                      <a:lnTo>
                        <a:pt x="140" y="58"/>
                      </a:lnTo>
                      <a:lnTo>
                        <a:pt x="138" y="58"/>
                      </a:lnTo>
                      <a:lnTo>
                        <a:pt x="132" y="60"/>
                      </a:lnTo>
                      <a:lnTo>
                        <a:pt x="134" y="68"/>
                      </a:lnTo>
                      <a:lnTo>
                        <a:pt x="134" y="72"/>
                      </a:lnTo>
                      <a:lnTo>
                        <a:pt x="136" y="76"/>
                      </a:lnTo>
                      <a:lnTo>
                        <a:pt x="138" y="80"/>
                      </a:lnTo>
                      <a:lnTo>
                        <a:pt x="146" y="84"/>
                      </a:lnTo>
                      <a:lnTo>
                        <a:pt x="156" y="88"/>
                      </a:lnTo>
                      <a:lnTo>
                        <a:pt x="164" y="96"/>
                      </a:lnTo>
                      <a:lnTo>
                        <a:pt x="172" y="104"/>
                      </a:lnTo>
                      <a:lnTo>
                        <a:pt x="168" y="112"/>
                      </a:lnTo>
                      <a:lnTo>
                        <a:pt x="166" y="122"/>
                      </a:lnTo>
                      <a:lnTo>
                        <a:pt x="168" y="126"/>
                      </a:lnTo>
                      <a:lnTo>
                        <a:pt x="170" y="128"/>
                      </a:lnTo>
                      <a:lnTo>
                        <a:pt x="176" y="132"/>
                      </a:lnTo>
                      <a:lnTo>
                        <a:pt x="198" y="142"/>
                      </a:lnTo>
                      <a:lnTo>
                        <a:pt x="210" y="150"/>
                      </a:lnTo>
                      <a:lnTo>
                        <a:pt x="220" y="154"/>
                      </a:lnTo>
                      <a:lnTo>
                        <a:pt x="230" y="150"/>
                      </a:lnTo>
                      <a:lnTo>
                        <a:pt x="234" y="152"/>
                      </a:lnTo>
                      <a:lnTo>
                        <a:pt x="238" y="152"/>
                      </a:lnTo>
                      <a:lnTo>
                        <a:pt x="244" y="158"/>
                      </a:lnTo>
                      <a:lnTo>
                        <a:pt x="248" y="164"/>
                      </a:lnTo>
                      <a:lnTo>
                        <a:pt x="264" y="168"/>
                      </a:lnTo>
                      <a:lnTo>
                        <a:pt x="278" y="170"/>
                      </a:lnTo>
                      <a:lnTo>
                        <a:pt x="288" y="170"/>
                      </a:lnTo>
                      <a:lnTo>
                        <a:pt x="296" y="170"/>
                      </a:lnTo>
                      <a:lnTo>
                        <a:pt x="298" y="168"/>
                      </a:lnTo>
                      <a:lnTo>
                        <a:pt x="298" y="166"/>
                      </a:lnTo>
                      <a:lnTo>
                        <a:pt x="298" y="162"/>
                      </a:lnTo>
                      <a:lnTo>
                        <a:pt x="296" y="158"/>
                      </a:lnTo>
                      <a:lnTo>
                        <a:pt x="294" y="154"/>
                      </a:lnTo>
                      <a:lnTo>
                        <a:pt x="294" y="148"/>
                      </a:lnTo>
                      <a:lnTo>
                        <a:pt x="294" y="144"/>
                      </a:lnTo>
                      <a:lnTo>
                        <a:pt x="298" y="142"/>
                      </a:lnTo>
                      <a:lnTo>
                        <a:pt x="304" y="140"/>
                      </a:lnTo>
                      <a:lnTo>
                        <a:pt x="306" y="148"/>
                      </a:lnTo>
                      <a:lnTo>
                        <a:pt x="308" y="158"/>
                      </a:lnTo>
                      <a:lnTo>
                        <a:pt x="314" y="164"/>
                      </a:lnTo>
                      <a:lnTo>
                        <a:pt x="318" y="166"/>
                      </a:lnTo>
                      <a:lnTo>
                        <a:pt x="322" y="166"/>
                      </a:lnTo>
                      <a:lnTo>
                        <a:pt x="342" y="166"/>
                      </a:lnTo>
                      <a:lnTo>
                        <a:pt x="348" y="166"/>
                      </a:lnTo>
                      <a:lnTo>
                        <a:pt x="352" y="164"/>
                      </a:lnTo>
                      <a:lnTo>
                        <a:pt x="354" y="162"/>
                      </a:lnTo>
                      <a:lnTo>
                        <a:pt x="358" y="158"/>
                      </a:lnTo>
                      <a:lnTo>
                        <a:pt x="360" y="150"/>
                      </a:lnTo>
                      <a:lnTo>
                        <a:pt x="364" y="140"/>
                      </a:lnTo>
                      <a:lnTo>
                        <a:pt x="368" y="134"/>
                      </a:lnTo>
                      <a:lnTo>
                        <a:pt x="376" y="126"/>
                      </a:lnTo>
                      <a:lnTo>
                        <a:pt x="382" y="122"/>
                      </a:lnTo>
                      <a:lnTo>
                        <a:pt x="392" y="118"/>
                      </a:lnTo>
                      <a:lnTo>
                        <a:pt x="394" y="120"/>
                      </a:lnTo>
                      <a:lnTo>
                        <a:pt x="396" y="120"/>
                      </a:lnTo>
                      <a:lnTo>
                        <a:pt x="400" y="122"/>
                      </a:lnTo>
                      <a:lnTo>
                        <a:pt x="402" y="120"/>
                      </a:lnTo>
                      <a:lnTo>
                        <a:pt x="406" y="118"/>
                      </a:lnTo>
                      <a:lnTo>
                        <a:pt x="406" y="116"/>
                      </a:lnTo>
                      <a:lnTo>
                        <a:pt x="412" y="116"/>
                      </a:lnTo>
                      <a:lnTo>
                        <a:pt x="420" y="124"/>
                      </a:lnTo>
                      <a:lnTo>
                        <a:pt x="420" y="128"/>
                      </a:lnTo>
                      <a:lnTo>
                        <a:pt x="420" y="130"/>
                      </a:lnTo>
                      <a:lnTo>
                        <a:pt x="424" y="134"/>
                      </a:lnTo>
                      <a:lnTo>
                        <a:pt x="430" y="136"/>
                      </a:lnTo>
                      <a:lnTo>
                        <a:pt x="434" y="136"/>
                      </a:lnTo>
                      <a:lnTo>
                        <a:pt x="434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0" name="iSḷîḑé">
                  <a:extLst>
                    <a:ext uri="{FF2B5EF4-FFF2-40B4-BE49-F238E27FC236}">
                      <a16:creationId xmlns:a16="http://schemas.microsoft.com/office/drawing/2014/main" id="{BF8E6BB6-681B-465F-A727-8B3226681B20}"/>
                    </a:ext>
                  </a:extLst>
                </p:cNvPr>
                <p:cNvSpPr/>
                <p:nvPr/>
              </p:nvSpPr>
              <p:spPr bwMode="auto">
                <a:xfrm>
                  <a:off x="6751104" y="2999016"/>
                  <a:ext cx="89519" cy="47636"/>
                </a:xfrm>
                <a:custGeom>
                  <a:avLst/>
                  <a:gdLst>
                    <a:gd name="T0" fmla="*/ 2147483647 w 50"/>
                    <a:gd name="T1" fmla="*/ 2147483647 h 28"/>
                    <a:gd name="T2" fmla="*/ 2147483647 w 50"/>
                    <a:gd name="T3" fmla="*/ 2147483647 h 28"/>
                    <a:gd name="T4" fmla="*/ 2147483647 w 50"/>
                    <a:gd name="T5" fmla="*/ 2147483647 h 28"/>
                    <a:gd name="T6" fmla="*/ 2147483647 w 50"/>
                    <a:gd name="T7" fmla="*/ 2147483647 h 28"/>
                    <a:gd name="T8" fmla="*/ 2147483647 w 50"/>
                    <a:gd name="T9" fmla="*/ 0 h 28"/>
                    <a:gd name="T10" fmla="*/ 2147483647 w 50"/>
                    <a:gd name="T11" fmla="*/ 2147483647 h 28"/>
                    <a:gd name="T12" fmla="*/ 2147483647 w 50"/>
                    <a:gd name="T13" fmla="*/ 2147483647 h 28"/>
                    <a:gd name="T14" fmla="*/ 2147483647 w 50"/>
                    <a:gd name="T15" fmla="*/ 2147483647 h 28"/>
                    <a:gd name="T16" fmla="*/ 0 w 50"/>
                    <a:gd name="T17" fmla="*/ 2147483647 h 28"/>
                    <a:gd name="T18" fmla="*/ 2147483647 w 50"/>
                    <a:gd name="T19" fmla="*/ 2147483647 h 28"/>
                    <a:gd name="T20" fmla="*/ 2147483647 w 50"/>
                    <a:gd name="T21" fmla="*/ 2147483647 h 28"/>
                    <a:gd name="T22" fmla="*/ 2147483647 w 50"/>
                    <a:gd name="T23" fmla="*/ 2147483647 h 28"/>
                    <a:gd name="T24" fmla="*/ 2147483647 w 50"/>
                    <a:gd name="T25" fmla="*/ 2147483647 h 28"/>
                    <a:gd name="T26" fmla="*/ 2147483647 w 50"/>
                    <a:gd name="T27" fmla="*/ 2147483647 h 28"/>
                    <a:gd name="T28" fmla="*/ 2147483647 w 50"/>
                    <a:gd name="T29" fmla="*/ 2147483647 h 28"/>
                    <a:gd name="T30" fmla="*/ 2147483647 w 50"/>
                    <a:gd name="T31" fmla="*/ 2147483647 h 28"/>
                    <a:gd name="T32" fmla="*/ 2147483647 w 50"/>
                    <a:gd name="T33" fmla="*/ 2147483647 h 28"/>
                    <a:gd name="T34" fmla="*/ 2147483647 w 50"/>
                    <a:gd name="T35" fmla="*/ 2147483647 h 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0"/>
                    <a:gd name="T55" fmla="*/ 0 h 28"/>
                    <a:gd name="T56" fmla="*/ 50 w 50"/>
                    <a:gd name="T57" fmla="*/ 28 h 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0" h="28">
                      <a:moveTo>
                        <a:pt x="50" y="20"/>
                      </a:moveTo>
                      <a:lnTo>
                        <a:pt x="46" y="14"/>
                      </a:lnTo>
                      <a:lnTo>
                        <a:pt x="36" y="6"/>
                      </a:lnTo>
                      <a:lnTo>
                        <a:pt x="26" y="2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10" y="28"/>
                      </a:lnTo>
                      <a:lnTo>
                        <a:pt x="16" y="28"/>
                      </a:lnTo>
                      <a:lnTo>
                        <a:pt x="36" y="28"/>
                      </a:lnTo>
                      <a:lnTo>
                        <a:pt x="42" y="28"/>
                      </a:lnTo>
                      <a:lnTo>
                        <a:pt x="46" y="26"/>
                      </a:lnTo>
                      <a:lnTo>
                        <a:pt x="50" y="22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1" name="íṥḷîdé">
                  <a:extLst>
                    <a:ext uri="{FF2B5EF4-FFF2-40B4-BE49-F238E27FC236}">
                      <a16:creationId xmlns:a16="http://schemas.microsoft.com/office/drawing/2014/main" id="{A862BD52-FB5B-4280-8383-4F31AB936966}"/>
                    </a:ext>
                  </a:extLst>
                </p:cNvPr>
                <p:cNvSpPr/>
                <p:nvPr/>
              </p:nvSpPr>
              <p:spPr bwMode="auto">
                <a:xfrm>
                  <a:off x="6508715" y="2935969"/>
                  <a:ext cx="229996" cy="116288"/>
                </a:xfrm>
                <a:custGeom>
                  <a:avLst/>
                  <a:gdLst>
                    <a:gd name="T0" fmla="*/ 2147483647 w 132"/>
                    <a:gd name="T1" fmla="*/ 2147483647 h 70"/>
                    <a:gd name="T2" fmla="*/ 2147483647 w 132"/>
                    <a:gd name="T3" fmla="*/ 2147483647 h 70"/>
                    <a:gd name="T4" fmla="*/ 2147483647 w 132"/>
                    <a:gd name="T5" fmla="*/ 2147483647 h 70"/>
                    <a:gd name="T6" fmla="*/ 2147483647 w 132"/>
                    <a:gd name="T7" fmla="*/ 2147483647 h 70"/>
                    <a:gd name="T8" fmla="*/ 2147483647 w 132"/>
                    <a:gd name="T9" fmla="*/ 2147483647 h 70"/>
                    <a:gd name="T10" fmla="*/ 2147483647 w 132"/>
                    <a:gd name="T11" fmla="*/ 2147483647 h 70"/>
                    <a:gd name="T12" fmla="*/ 2147483647 w 132"/>
                    <a:gd name="T13" fmla="*/ 2147483647 h 70"/>
                    <a:gd name="T14" fmla="*/ 2147483647 w 132"/>
                    <a:gd name="T15" fmla="*/ 2147483647 h 70"/>
                    <a:gd name="T16" fmla="*/ 2147483647 w 132"/>
                    <a:gd name="T17" fmla="*/ 2147483647 h 70"/>
                    <a:gd name="T18" fmla="*/ 2147483647 w 132"/>
                    <a:gd name="T19" fmla="*/ 2147483647 h 70"/>
                    <a:gd name="T20" fmla="*/ 2147483647 w 132"/>
                    <a:gd name="T21" fmla="*/ 2147483647 h 70"/>
                    <a:gd name="T22" fmla="*/ 2147483647 w 132"/>
                    <a:gd name="T23" fmla="*/ 2147483647 h 70"/>
                    <a:gd name="T24" fmla="*/ 2147483647 w 132"/>
                    <a:gd name="T25" fmla="*/ 2147483647 h 70"/>
                    <a:gd name="T26" fmla="*/ 2147483647 w 132"/>
                    <a:gd name="T27" fmla="*/ 2147483647 h 70"/>
                    <a:gd name="T28" fmla="*/ 2147483647 w 132"/>
                    <a:gd name="T29" fmla="*/ 2147483647 h 70"/>
                    <a:gd name="T30" fmla="*/ 2147483647 w 132"/>
                    <a:gd name="T31" fmla="*/ 0 h 70"/>
                    <a:gd name="T32" fmla="*/ 2147483647 w 132"/>
                    <a:gd name="T33" fmla="*/ 0 h 70"/>
                    <a:gd name="T34" fmla="*/ 2147483647 w 132"/>
                    <a:gd name="T35" fmla="*/ 2147483647 h 70"/>
                    <a:gd name="T36" fmla="*/ 2147483647 w 132"/>
                    <a:gd name="T37" fmla="*/ 2147483647 h 70"/>
                    <a:gd name="T38" fmla="*/ 2147483647 w 132"/>
                    <a:gd name="T39" fmla="*/ 2147483647 h 70"/>
                    <a:gd name="T40" fmla="*/ 2147483647 w 132"/>
                    <a:gd name="T41" fmla="*/ 2147483647 h 70"/>
                    <a:gd name="T42" fmla="*/ 2147483647 w 132"/>
                    <a:gd name="T43" fmla="*/ 2147483647 h 70"/>
                    <a:gd name="T44" fmla="*/ 0 w 132"/>
                    <a:gd name="T45" fmla="*/ 2147483647 h 70"/>
                    <a:gd name="T46" fmla="*/ 2147483647 w 132"/>
                    <a:gd name="T47" fmla="*/ 2147483647 h 70"/>
                    <a:gd name="T48" fmla="*/ 2147483647 w 132"/>
                    <a:gd name="T49" fmla="*/ 2147483647 h 70"/>
                    <a:gd name="T50" fmla="*/ 2147483647 w 132"/>
                    <a:gd name="T51" fmla="*/ 2147483647 h 70"/>
                    <a:gd name="T52" fmla="*/ 2147483647 w 132"/>
                    <a:gd name="T53" fmla="*/ 2147483647 h 70"/>
                    <a:gd name="T54" fmla="*/ 2147483647 w 132"/>
                    <a:gd name="T55" fmla="*/ 2147483647 h 70"/>
                    <a:gd name="T56" fmla="*/ 2147483647 w 132"/>
                    <a:gd name="T57" fmla="*/ 2147483647 h 70"/>
                    <a:gd name="T58" fmla="*/ 2147483647 w 132"/>
                    <a:gd name="T59" fmla="*/ 2147483647 h 70"/>
                    <a:gd name="T60" fmla="*/ 2147483647 w 132"/>
                    <a:gd name="T61" fmla="*/ 2147483647 h 70"/>
                    <a:gd name="T62" fmla="*/ 2147483647 w 132"/>
                    <a:gd name="T63" fmla="*/ 2147483647 h 70"/>
                    <a:gd name="T64" fmla="*/ 2147483647 w 132"/>
                    <a:gd name="T65" fmla="*/ 2147483647 h 70"/>
                    <a:gd name="T66" fmla="*/ 2147483647 w 132"/>
                    <a:gd name="T67" fmla="*/ 2147483647 h 70"/>
                    <a:gd name="T68" fmla="*/ 2147483647 w 132"/>
                    <a:gd name="T69" fmla="*/ 2147483647 h 70"/>
                    <a:gd name="T70" fmla="*/ 2147483647 w 132"/>
                    <a:gd name="T71" fmla="*/ 2147483647 h 70"/>
                    <a:gd name="T72" fmla="*/ 2147483647 w 132"/>
                    <a:gd name="T73" fmla="*/ 2147483647 h 70"/>
                    <a:gd name="T74" fmla="*/ 2147483647 w 132"/>
                    <a:gd name="T75" fmla="*/ 2147483647 h 70"/>
                    <a:gd name="T76" fmla="*/ 2147483647 w 132"/>
                    <a:gd name="T77" fmla="*/ 2147483647 h 70"/>
                    <a:gd name="T78" fmla="*/ 2147483647 w 132"/>
                    <a:gd name="T79" fmla="*/ 2147483647 h 70"/>
                    <a:gd name="T80" fmla="*/ 2147483647 w 132"/>
                    <a:gd name="T81" fmla="*/ 2147483647 h 70"/>
                    <a:gd name="T82" fmla="*/ 2147483647 w 132"/>
                    <a:gd name="T83" fmla="*/ 2147483647 h 70"/>
                    <a:gd name="T84" fmla="*/ 2147483647 w 132"/>
                    <a:gd name="T85" fmla="*/ 2147483647 h 70"/>
                    <a:gd name="T86" fmla="*/ 2147483647 w 132"/>
                    <a:gd name="T87" fmla="*/ 2147483647 h 70"/>
                    <a:gd name="T88" fmla="*/ 2147483647 w 132"/>
                    <a:gd name="T89" fmla="*/ 2147483647 h 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2"/>
                    <a:gd name="T136" fmla="*/ 0 h 70"/>
                    <a:gd name="T137" fmla="*/ 132 w 132"/>
                    <a:gd name="T138" fmla="*/ 70 h 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2" h="70">
                      <a:moveTo>
                        <a:pt x="128" y="46"/>
                      </a:moveTo>
                      <a:lnTo>
                        <a:pt x="110" y="46"/>
                      </a:lnTo>
                      <a:lnTo>
                        <a:pt x="104" y="44"/>
                      </a:lnTo>
                      <a:lnTo>
                        <a:pt x="98" y="40"/>
                      </a:lnTo>
                      <a:lnTo>
                        <a:pt x="96" y="40"/>
                      </a:lnTo>
                      <a:lnTo>
                        <a:pt x="94" y="40"/>
                      </a:lnTo>
                      <a:lnTo>
                        <a:pt x="90" y="40"/>
                      </a:lnTo>
                      <a:lnTo>
                        <a:pt x="84" y="38"/>
                      </a:lnTo>
                      <a:lnTo>
                        <a:pt x="80" y="36"/>
                      </a:lnTo>
                      <a:lnTo>
                        <a:pt x="76" y="32"/>
                      </a:lnTo>
                      <a:lnTo>
                        <a:pt x="74" y="30"/>
                      </a:lnTo>
                      <a:lnTo>
                        <a:pt x="62" y="26"/>
                      </a:lnTo>
                      <a:lnTo>
                        <a:pt x="52" y="22"/>
                      </a:lnTo>
                      <a:lnTo>
                        <a:pt x="44" y="16"/>
                      </a:lnTo>
                      <a:lnTo>
                        <a:pt x="34" y="8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6" y="4"/>
                      </a:lnTo>
                      <a:lnTo>
                        <a:pt x="2" y="12"/>
                      </a:lnTo>
                      <a:lnTo>
                        <a:pt x="0" y="22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10" y="32"/>
                      </a:lnTo>
                      <a:lnTo>
                        <a:pt x="32" y="42"/>
                      </a:lnTo>
                      <a:lnTo>
                        <a:pt x="44" y="50"/>
                      </a:lnTo>
                      <a:lnTo>
                        <a:pt x="54" y="54"/>
                      </a:lnTo>
                      <a:lnTo>
                        <a:pt x="64" y="50"/>
                      </a:lnTo>
                      <a:lnTo>
                        <a:pt x="68" y="52"/>
                      </a:lnTo>
                      <a:lnTo>
                        <a:pt x="72" y="52"/>
                      </a:lnTo>
                      <a:lnTo>
                        <a:pt x="78" y="58"/>
                      </a:lnTo>
                      <a:lnTo>
                        <a:pt x="82" y="64"/>
                      </a:lnTo>
                      <a:lnTo>
                        <a:pt x="98" y="68"/>
                      </a:lnTo>
                      <a:lnTo>
                        <a:pt x="112" y="70"/>
                      </a:lnTo>
                      <a:lnTo>
                        <a:pt x="122" y="70"/>
                      </a:lnTo>
                      <a:lnTo>
                        <a:pt x="130" y="70"/>
                      </a:lnTo>
                      <a:lnTo>
                        <a:pt x="132" y="68"/>
                      </a:lnTo>
                      <a:lnTo>
                        <a:pt x="132" y="66"/>
                      </a:lnTo>
                      <a:lnTo>
                        <a:pt x="132" y="62"/>
                      </a:lnTo>
                      <a:lnTo>
                        <a:pt x="130" y="58"/>
                      </a:lnTo>
                      <a:lnTo>
                        <a:pt x="128" y="54"/>
                      </a:lnTo>
                      <a:lnTo>
                        <a:pt x="128" y="48"/>
                      </a:lnTo>
                      <a:lnTo>
                        <a:pt x="12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2" name="íŝľïḑé">
                  <a:extLst>
                    <a:ext uri="{FF2B5EF4-FFF2-40B4-BE49-F238E27FC236}">
                      <a16:creationId xmlns:a16="http://schemas.microsoft.com/office/drawing/2014/main" id="{46CADFDE-44EF-4E4D-9D7C-23662D469C97}"/>
                    </a:ext>
                  </a:extLst>
                </p:cNvPr>
                <p:cNvSpPr/>
                <p:nvPr/>
              </p:nvSpPr>
              <p:spPr bwMode="auto">
                <a:xfrm>
                  <a:off x="5979863" y="2732816"/>
                  <a:ext cx="420050" cy="403504"/>
                </a:xfrm>
                <a:custGeom>
                  <a:avLst/>
                  <a:gdLst>
                    <a:gd name="T0" fmla="*/ 2147483647 w 240"/>
                    <a:gd name="T1" fmla="*/ 2147483647 h 242"/>
                    <a:gd name="T2" fmla="*/ 2147483647 w 240"/>
                    <a:gd name="T3" fmla="*/ 2147483647 h 242"/>
                    <a:gd name="T4" fmla="*/ 2147483647 w 240"/>
                    <a:gd name="T5" fmla="*/ 2147483647 h 242"/>
                    <a:gd name="T6" fmla="*/ 2147483647 w 240"/>
                    <a:gd name="T7" fmla="*/ 2147483647 h 242"/>
                    <a:gd name="T8" fmla="*/ 2147483647 w 240"/>
                    <a:gd name="T9" fmla="*/ 2147483647 h 242"/>
                    <a:gd name="T10" fmla="*/ 2147483647 w 240"/>
                    <a:gd name="T11" fmla="*/ 2147483647 h 242"/>
                    <a:gd name="T12" fmla="*/ 2147483647 w 240"/>
                    <a:gd name="T13" fmla="*/ 2147483647 h 242"/>
                    <a:gd name="T14" fmla="*/ 2147483647 w 240"/>
                    <a:gd name="T15" fmla="*/ 2147483647 h 242"/>
                    <a:gd name="T16" fmla="*/ 2147483647 w 240"/>
                    <a:gd name="T17" fmla="*/ 2147483647 h 242"/>
                    <a:gd name="T18" fmla="*/ 2147483647 w 240"/>
                    <a:gd name="T19" fmla="*/ 2147483647 h 242"/>
                    <a:gd name="T20" fmla="*/ 2147483647 w 240"/>
                    <a:gd name="T21" fmla="*/ 2147483647 h 242"/>
                    <a:gd name="T22" fmla="*/ 2147483647 w 240"/>
                    <a:gd name="T23" fmla="*/ 2147483647 h 242"/>
                    <a:gd name="T24" fmla="*/ 2147483647 w 240"/>
                    <a:gd name="T25" fmla="*/ 2147483647 h 242"/>
                    <a:gd name="T26" fmla="*/ 2147483647 w 240"/>
                    <a:gd name="T27" fmla="*/ 2147483647 h 242"/>
                    <a:gd name="T28" fmla="*/ 2147483647 w 240"/>
                    <a:gd name="T29" fmla="*/ 2147483647 h 242"/>
                    <a:gd name="T30" fmla="*/ 2147483647 w 240"/>
                    <a:gd name="T31" fmla="*/ 2147483647 h 242"/>
                    <a:gd name="T32" fmla="*/ 2147483647 w 240"/>
                    <a:gd name="T33" fmla="*/ 2147483647 h 242"/>
                    <a:gd name="T34" fmla="*/ 2147483647 w 240"/>
                    <a:gd name="T35" fmla="*/ 2147483647 h 242"/>
                    <a:gd name="T36" fmla="*/ 0 w 240"/>
                    <a:gd name="T37" fmla="*/ 2147483647 h 242"/>
                    <a:gd name="T38" fmla="*/ 2147483647 w 240"/>
                    <a:gd name="T39" fmla="*/ 2147483647 h 242"/>
                    <a:gd name="T40" fmla="*/ 2147483647 w 240"/>
                    <a:gd name="T41" fmla="*/ 2147483647 h 242"/>
                    <a:gd name="T42" fmla="*/ 2147483647 w 240"/>
                    <a:gd name="T43" fmla="*/ 2147483647 h 242"/>
                    <a:gd name="T44" fmla="*/ 2147483647 w 240"/>
                    <a:gd name="T45" fmla="*/ 2147483647 h 242"/>
                    <a:gd name="T46" fmla="*/ 2147483647 w 240"/>
                    <a:gd name="T47" fmla="*/ 2147483647 h 242"/>
                    <a:gd name="T48" fmla="*/ 2147483647 w 240"/>
                    <a:gd name="T49" fmla="*/ 2147483647 h 242"/>
                    <a:gd name="T50" fmla="*/ 2147483647 w 240"/>
                    <a:gd name="T51" fmla="*/ 2147483647 h 242"/>
                    <a:gd name="T52" fmla="*/ 2147483647 w 240"/>
                    <a:gd name="T53" fmla="*/ 2147483647 h 242"/>
                    <a:gd name="T54" fmla="*/ 2147483647 w 240"/>
                    <a:gd name="T55" fmla="*/ 2147483647 h 242"/>
                    <a:gd name="T56" fmla="*/ 2147483647 w 240"/>
                    <a:gd name="T57" fmla="*/ 2147483647 h 242"/>
                    <a:gd name="T58" fmla="*/ 2147483647 w 240"/>
                    <a:gd name="T59" fmla="*/ 2147483647 h 242"/>
                    <a:gd name="T60" fmla="*/ 2147483647 w 240"/>
                    <a:gd name="T61" fmla="*/ 2147483647 h 242"/>
                    <a:gd name="T62" fmla="*/ 2147483647 w 240"/>
                    <a:gd name="T63" fmla="*/ 2147483647 h 242"/>
                    <a:gd name="T64" fmla="*/ 2147483647 w 240"/>
                    <a:gd name="T65" fmla="*/ 2147483647 h 242"/>
                    <a:gd name="T66" fmla="*/ 2147483647 w 240"/>
                    <a:gd name="T67" fmla="*/ 2147483647 h 242"/>
                    <a:gd name="T68" fmla="*/ 2147483647 w 240"/>
                    <a:gd name="T69" fmla="*/ 2147483647 h 242"/>
                    <a:gd name="T70" fmla="*/ 2147483647 w 240"/>
                    <a:gd name="T71" fmla="*/ 2147483647 h 242"/>
                    <a:gd name="T72" fmla="*/ 2147483647 w 240"/>
                    <a:gd name="T73" fmla="*/ 2147483647 h 242"/>
                    <a:gd name="T74" fmla="*/ 2147483647 w 240"/>
                    <a:gd name="T75" fmla="*/ 2147483647 h 242"/>
                    <a:gd name="T76" fmla="*/ 2147483647 w 240"/>
                    <a:gd name="T77" fmla="*/ 2147483647 h 242"/>
                    <a:gd name="T78" fmla="*/ 2147483647 w 240"/>
                    <a:gd name="T79" fmla="*/ 2147483647 h 242"/>
                    <a:gd name="T80" fmla="*/ 2147483647 w 240"/>
                    <a:gd name="T81" fmla="*/ 2147483647 h 242"/>
                    <a:gd name="T82" fmla="*/ 2147483647 w 240"/>
                    <a:gd name="T83" fmla="*/ 2147483647 h 242"/>
                    <a:gd name="T84" fmla="*/ 2147483647 w 240"/>
                    <a:gd name="T85" fmla="*/ 2147483647 h 242"/>
                    <a:gd name="T86" fmla="*/ 2147483647 w 240"/>
                    <a:gd name="T87" fmla="*/ 2147483647 h 242"/>
                    <a:gd name="T88" fmla="*/ 2147483647 w 240"/>
                    <a:gd name="T89" fmla="*/ 2147483647 h 242"/>
                    <a:gd name="T90" fmla="*/ 2147483647 w 240"/>
                    <a:gd name="T91" fmla="*/ 2147483647 h 242"/>
                    <a:gd name="T92" fmla="*/ 2147483647 w 240"/>
                    <a:gd name="T93" fmla="*/ 2147483647 h 242"/>
                    <a:gd name="T94" fmla="*/ 2147483647 w 240"/>
                    <a:gd name="T95" fmla="*/ 2147483647 h 24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0"/>
                    <a:gd name="T145" fmla="*/ 0 h 242"/>
                    <a:gd name="T146" fmla="*/ 240 w 240"/>
                    <a:gd name="T147" fmla="*/ 242 h 24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0" h="242">
                      <a:moveTo>
                        <a:pt x="238" y="28"/>
                      </a:moveTo>
                      <a:lnTo>
                        <a:pt x="234" y="26"/>
                      </a:lnTo>
                      <a:lnTo>
                        <a:pt x="230" y="26"/>
                      </a:lnTo>
                      <a:lnTo>
                        <a:pt x="224" y="24"/>
                      </a:lnTo>
                      <a:lnTo>
                        <a:pt x="218" y="24"/>
                      </a:lnTo>
                      <a:lnTo>
                        <a:pt x="214" y="22"/>
                      </a:lnTo>
                      <a:lnTo>
                        <a:pt x="210" y="18"/>
                      </a:lnTo>
                      <a:lnTo>
                        <a:pt x="206" y="10"/>
                      </a:lnTo>
                      <a:lnTo>
                        <a:pt x="200" y="4"/>
                      </a:lnTo>
                      <a:lnTo>
                        <a:pt x="192" y="0"/>
                      </a:lnTo>
                      <a:lnTo>
                        <a:pt x="184" y="0"/>
                      </a:lnTo>
                      <a:lnTo>
                        <a:pt x="174" y="2"/>
                      </a:lnTo>
                      <a:lnTo>
                        <a:pt x="164" y="2"/>
                      </a:lnTo>
                      <a:lnTo>
                        <a:pt x="154" y="4"/>
                      </a:lnTo>
                      <a:lnTo>
                        <a:pt x="148" y="6"/>
                      </a:lnTo>
                      <a:lnTo>
                        <a:pt x="142" y="8"/>
                      </a:lnTo>
                      <a:lnTo>
                        <a:pt x="140" y="12"/>
                      </a:lnTo>
                      <a:lnTo>
                        <a:pt x="138" y="16"/>
                      </a:lnTo>
                      <a:lnTo>
                        <a:pt x="140" y="20"/>
                      </a:lnTo>
                      <a:lnTo>
                        <a:pt x="142" y="24"/>
                      </a:lnTo>
                      <a:lnTo>
                        <a:pt x="146" y="28"/>
                      </a:lnTo>
                      <a:lnTo>
                        <a:pt x="148" y="34"/>
                      </a:lnTo>
                      <a:lnTo>
                        <a:pt x="146" y="40"/>
                      </a:lnTo>
                      <a:lnTo>
                        <a:pt x="140" y="48"/>
                      </a:lnTo>
                      <a:lnTo>
                        <a:pt x="136" y="54"/>
                      </a:lnTo>
                      <a:lnTo>
                        <a:pt x="132" y="60"/>
                      </a:lnTo>
                      <a:lnTo>
                        <a:pt x="132" y="64"/>
                      </a:lnTo>
                      <a:lnTo>
                        <a:pt x="132" y="68"/>
                      </a:lnTo>
                      <a:lnTo>
                        <a:pt x="132" y="70"/>
                      </a:lnTo>
                      <a:lnTo>
                        <a:pt x="126" y="76"/>
                      </a:lnTo>
                      <a:lnTo>
                        <a:pt x="124" y="80"/>
                      </a:lnTo>
                      <a:lnTo>
                        <a:pt x="122" y="84"/>
                      </a:lnTo>
                      <a:lnTo>
                        <a:pt x="122" y="88"/>
                      </a:lnTo>
                      <a:lnTo>
                        <a:pt x="126" y="90"/>
                      </a:lnTo>
                      <a:lnTo>
                        <a:pt x="124" y="94"/>
                      </a:lnTo>
                      <a:lnTo>
                        <a:pt x="120" y="96"/>
                      </a:lnTo>
                      <a:lnTo>
                        <a:pt x="114" y="96"/>
                      </a:lnTo>
                      <a:lnTo>
                        <a:pt x="106" y="96"/>
                      </a:lnTo>
                      <a:lnTo>
                        <a:pt x="104" y="100"/>
                      </a:lnTo>
                      <a:lnTo>
                        <a:pt x="100" y="104"/>
                      </a:lnTo>
                      <a:lnTo>
                        <a:pt x="98" y="106"/>
                      </a:lnTo>
                      <a:lnTo>
                        <a:pt x="96" y="108"/>
                      </a:lnTo>
                      <a:lnTo>
                        <a:pt x="90" y="108"/>
                      </a:lnTo>
                      <a:lnTo>
                        <a:pt x="86" y="108"/>
                      </a:lnTo>
                      <a:lnTo>
                        <a:pt x="82" y="112"/>
                      </a:lnTo>
                      <a:lnTo>
                        <a:pt x="80" y="116"/>
                      </a:lnTo>
                      <a:lnTo>
                        <a:pt x="82" y="120"/>
                      </a:lnTo>
                      <a:lnTo>
                        <a:pt x="84" y="126"/>
                      </a:lnTo>
                      <a:lnTo>
                        <a:pt x="84" y="128"/>
                      </a:lnTo>
                      <a:lnTo>
                        <a:pt x="80" y="132"/>
                      </a:lnTo>
                      <a:lnTo>
                        <a:pt x="68" y="136"/>
                      </a:lnTo>
                      <a:lnTo>
                        <a:pt x="54" y="138"/>
                      </a:lnTo>
                      <a:lnTo>
                        <a:pt x="44" y="138"/>
                      </a:lnTo>
                      <a:lnTo>
                        <a:pt x="34" y="138"/>
                      </a:lnTo>
                      <a:lnTo>
                        <a:pt x="24" y="136"/>
                      </a:lnTo>
                      <a:lnTo>
                        <a:pt x="12" y="136"/>
                      </a:lnTo>
                      <a:lnTo>
                        <a:pt x="0" y="134"/>
                      </a:lnTo>
                      <a:lnTo>
                        <a:pt x="6" y="136"/>
                      </a:lnTo>
                      <a:lnTo>
                        <a:pt x="12" y="140"/>
                      </a:lnTo>
                      <a:lnTo>
                        <a:pt x="18" y="148"/>
                      </a:lnTo>
                      <a:lnTo>
                        <a:pt x="24" y="154"/>
                      </a:lnTo>
                      <a:lnTo>
                        <a:pt x="28" y="154"/>
                      </a:lnTo>
                      <a:lnTo>
                        <a:pt x="32" y="156"/>
                      </a:lnTo>
                      <a:lnTo>
                        <a:pt x="34" y="162"/>
                      </a:lnTo>
                      <a:lnTo>
                        <a:pt x="36" y="170"/>
                      </a:lnTo>
                      <a:lnTo>
                        <a:pt x="42" y="174"/>
                      </a:lnTo>
                      <a:lnTo>
                        <a:pt x="46" y="178"/>
                      </a:lnTo>
                      <a:lnTo>
                        <a:pt x="44" y="182"/>
                      </a:lnTo>
                      <a:lnTo>
                        <a:pt x="40" y="184"/>
                      </a:lnTo>
                      <a:lnTo>
                        <a:pt x="30" y="190"/>
                      </a:lnTo>
                      <a:lnTo>
                        <a:pt x="26" y="192"/>
                      </a:lnTo>
                      <a:lnTo>
                        <a:pt x="24" y="198"/>
                      </a:lnTo>
                      <a:lnTo>
                        <a:pt x="22" y="202"/>
                      </a:lnTo>
                      <a:lnTo>
                        <a:pt x="22" y="210"/>
                      </a:lnTo>
                      <a:lnTo>
                        <a:pt x="30" y="216"/>
                      </a:lnTo>
                      <a:lnTo>
                        <a:pt x="34" y="216"/>
                      </a:lnTo>
                      <a:lnTo>
                        <a:pt x="42" y="218"/>
                      </a:lnTo>
                      <a:lnTo>
                        <a:pt x="72" y="218"/>
                      </a:lnTo>
                      <a:lnTo>
                        <a:pt x="80" y="216"/>
                      </a:lnTo>
                      <a:lnTo>
                        <a:pt x="88" y="214"/>
                      </a:lnTo>
                      <a:lnTo>
                        <a:pt x="104" y="208"/>
                      </a:lnTo>
                      <a:lnTo>
                        <a:pt x="108" y="220"/>
                      </a:lnTo>
                      <a:lnTo>
                        <a:pt x="114" y="230"/>
                      </a:lnTo>
                      <a:lnTo>
                        <a:pt x="118" y="234"/>
                      </a:lnTo>
                      <a:lnTo>
                        <a:pt x="122" y="238"/>
                      </a:lnTo>
                      <a:lnTo>
                        <a:pt x="128" y="240"/>
                      </a:lnTo>
                      <a:lnTo>
                        <a:pt x="136" y="242"/>
                      </a:lnTo>
                      <a:lnTo>
                        <a:pt x="136" y="236"/>
                      </a:lnTo>
                      <a:lnTo>
                        <a:pt x="138" y="234"/>
                      </a:lnTo>
                      <a:lnTo>
                        <a:pt x="140" y="232"/>
                      </a:lnTo>
                      <a:lnTo>
                        <a:pt x="144" y="232"/>
                      </a:lnTo>
                      <a:lnTo>
                        <a:pt x="148" y="232"/>
                      </a:lnTo>
                      <a:lnTo>
                        <a:pt x="152" y="234"/>
                      </a:lnTo>
                      <a:lnTo>
                        <a:pt x="156" y="236"/>
                      </a:lnTo>
                      <a:lnTo>
                        <a:pt x="166" y="234"/>
                      </a:lnTo>
                      <a:lnTo>
                        <a:pt x="172" y="230"/>
                      </a:lnTo>
                      <a:lnTo>
                        <a:pt x="174" y="226"/>
                      </a:lnTo>
                      <a:lnTo>
                        <a:pt x="172" y="218"/>
                      </a:lnTo>
                      <a:lnTo>
                        <a:pt x="168" y="214"/>
                      </a:lnTo>
                      <a:lnTo>
                        <a:pt x="160" y="206"/>
                      </a:lnTo>
                      <a:lnTo>
                        <a:pt x="158" y="204"/>
                      </a:lnTo>
                      <a:lnTo>
                        <a:pt x="156" y="200"/>
                      </a:lnTo>
                      <a:lnTo>
                        <a:pt x="156" y="192"/>
                      </a:lnTo>
                      <a:lnTo>
                        <a:pt x="154" y="190"/>
                      </a:lnTo>
                      <a:lnTo>
                        <a:pt x="150" y="190"/>
                      </a:lnTo>
                      <a:lnTo>
                        <a:pt x="146" y="186"/>
                      </a:lnTo>
                      <a:lnTo>
                        <a:pt x="144" y="182"/>
                      </a:lnTo>
                      <a:lnTo>
                        <a:pt x="146" y="178"/>
                      </a:lnTo>
                      <a:lnTo>
                        <a:pt x="150" y="172"/>
                      </a:lnTo>
                      <a:lnTo>
                        <a:pt x="154" y="166"/>
                      </a:lnTo>
                      <a:lnTo>
                        <a:pt x="158" y="164"/>
                      </a:lnTo>
                      <a:lnTo>
                        <a:pt x="162" y="166"/>
                      </a:lnTo>
                      <a:lnTo>
                        <a:pt x="166" y="168"/>
                      </a:lnTo>
                      <a:lnTo>
                        <a:pt x="170" y="168"/>
                      </a:lnTo>
                      <a:lnTo>
                        <a:pt x="174" y="164"/>
                      </a:lnTo>
                      <a:lnTo>
                        <a:pt x="180" y="158"/>
                      </a:lnTo>
                      <a:lnTo>
                        <a:pt x="188" y="146"/>
                      </a:lnTo>
                      <a:lnTo>
                        <a:pt x="192" y="140"/>
                      </a:lnTo>
                      <a:lnTo>
                        <a:pt x="194" y="132"/>
                      </a:lnTo>
                      <a:lnTo>
                        <a:pt x="198" y="126"/>
                      </a:lnTo>
                      <a:lnTo>
                        <a:pt x="202" y="120"/>
                      </a:lnTo>
                      <a:lnTo>
                        <a:pt x="204" y="114"/>
                      </a:lnTo>
                      <a:lnTo>
                        <a:pt x="208" y="110"/>
                      </a:lnTo>
                      <a:lnTo>
                        <a:pt x="208" y="96"/>
                      </a:lnTo>
                      <a:lnTo>
                        <a:pt x="210" y="92"/>
                      </a:lnTo>
                      <a:lnTo>
                        <a:pt x="214" y="90"/>
                      </a:lnTo>
                      <a:lnTo>
                        <a:pt x="214" y="88"/>
                      </a:lnTo>
                      <a:lnTo>
                        <a:pt x="216" y="84"/>
                      </a:lnTo>
                      <a:lnTo>
                        <a:pt x="208" y="80"/>
                      </a:lnTo>
                      <a:lnTo>
                        <a:pt x="198" y="72"/>
                      </a:lnTo>
                      <a:lnTo>
                        <a:pt x="190" y="60"/>
                      </a:lnTo>
                      <a:lnTo>
                        <a:pt x="188" y="56"/>
                      </a:lnTo>
                      <a:lnTo>
                        <a:pt x="188" y="52"/>
                      </a:lnTo>
                      <a:lnTo>
                        <a:pt x="186" y="50"/>
                      </a:lnTo>
                      <a:lnTo>
                        <a:pt x="190" y="44"/>
                      </a:lnTo>
                      <a:lnTo>
                        <a:pt x="194" y="40"/>
                      </a:lnTo>
                      <a:lnTo>
                        <a:pt x="198" y="42"/>
                      </a:lnTo>
                      <a:lnTo>
                        <a:pt x="202" y="44"/>
                      </a:lnTo>
                      <a:lnTo>
                        <a:pt x="204" y="44"/>
                      </a:lnTo>
                      <a:lnTo>
                        <a:pt x="208" y="46"/>
                      </a:lnTo>
                      <a:lnTo>
                        <a:pt x="216" y="44"/>
                      </a:lnTo>
                      <a:lnTo>
                        <a:pt x="224" y="40"/>
                      </a:lnTo>
                      <a:lnTo>
                        <a:pt x="240" y="28"/>
                      </a:lnTo>
                      <a:lnTo>
                        <a:pt x="23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3" name="îŝḷïḑe">
                  <a:extLst>
                    <a:ext uri="{FF2B5EF4-FFF2-40B4-BE49-F238E27FC236}">
                      <a16:creationId xmlns:a16="http://schemas.microsoft.com/office/drawing/2014/main" id="{2B82C3F8-51B0-4F64-8DA2-7A4AB5A0B783}"/>
                    </a:ext>
                  </a:extLst>
                </p:cNvPr>
                <p:cNvSpPr/>
                <p:nvPr/>
              </p:nvSpPr>
              <p:spPr bwMode="auto">
                <a:xfrm>
                  <a:off x="5952319" y="2680977"/>
                  <a:ext cx="349813" cy="281612"/>
                </a:xfrm>
                <a:custGeom>
                  <a:avLst/>
                  <a:gdLst>
                    <a:gd name="T0" fmla="*/ 2147483647 w 200"/>
                    <a:gd name="T1" fmla="*/ 2147483647 h 168"/>
                    <a:gd name="T2" fmla="*/ 2147483647 w 200"/>
                    <a:gd name="T3" fmla="*/ 2147483647 h 168"/>
                    <a:gd name="T4" fmla="*/ 2147483647 w 200"/>
                    <a:gd name="T5" fmla="*/ 2147483647 h 168"/>
                    <a:gd name="T6" fmla="*/ 2147483647 w 200"/>
                    <a:gd name="T7" fmla="*/ 2147483647 h 168"/>
                    <a:gd name="T8" fmla="*/ 2147483647 w 200"/>
                    <a:gd name="T9" fmla="*/ 0 h 168"/>
                    <a:gd name="T10" fmla="*/ 2147483647 w 200"/>
                    <a:gd name="T11" fmla="*/ 2147483647 h 168"/>
                    <a:gd name="T12" fmla="*/ 2147483647 w 200"/>
                    <a:gd name="T13" fmla="*/ 2147483647 h 168"/>
                    <a:gd name="T14" fmla="*/ 2147483647 w 200"/>
                    <a:gd name="T15" fmla="*/ 2147483647 h 168"/>
                    <a:gd name="T16" fmla="*/ 2147483647 w 200"/>
                    <a:gd name="T17" fmla="*/ 2147483647 h 168"/>
                    <a:gd name="T18" fmla="*/ 2147483647 w 200"/>
                    <a:gd name="T19" fmla="*/ 2147483647 h 168"/>
                    <a:gd name="T20" fmla="*/ 2147483647 w 200"/>
                    <a:gd name="T21" fmla="*/ 2147483647 h 168"/>
                    <a:gd name="T22" fmla="*/ 2147483647 w 200"/>
                    <a:gd name="T23" fmla="*/ 2147483647 h 168"/>
                    <a:gd name="T24" fmla="*/ 2147483647 w 200"/>
                    <a:gd name="T25" fmla="*/ 2147483647 h 168"/>
                    <a:gd name="T26" fmla="*/ 2147483647 w 200"/>
                    <a:gd name="T27" fmla="*/ 2147483647 h 168"/>
                    <a:gd name="T28" fmla="*/ 0 w 200"/>
                    <a:gd name="T29" fmla="*/ 2147483647 h 168"/>
                    <a:gd name="T30" fmla="*/ 2147483647 w 200"/>
                    <a:gd name="T31" fmla="*/ 2147483647 h 168"/>
                    <a:gd name="T32" fmla="*/ 2147483647 w 200"/>
                    <a:gd name="T33" fmla="*/ 2147483647 h 168"/>
                    <a:gd name="T34" fmla="*/ 2147483647 w 200"/>
                    <a:gd name="T35" fmla="*/ 2147483647 h 168"/>
                    <a:gd name="T36" fmla="*/ 2147483647 w 200"/>
                    <a:gd name="T37" fmla="*/ 2147483647 h 168"/>
                    <a:gd name="T38" fmla="*/ 2147483647 w 200"/>
                    <a:gd name="T39" fmla="*/ 2147483647 h 168"/>
                    <a:gd name="T40" fmla="*/ 2147483647 w 200"/>
                    <a:gd name="T41" fmla="*/ 2147483647 h 168"/>
                    <a:gd name="T42" fmla="*/ 2147483647 w 200"/>
                    <a:gd name="T43" fmla="*/ 2147483647 h 168"/>
                    <a:gd name="T44" fmla="*/ 2147483647 w 200"/>
                    <a:gd name="T45" fmla="*/ 2147483647 h 168"/>
                    <a:gd name="T46" fmla="*/ 2147483647 w 200"/>
                    <a:gd name="T47" fmla="*/ 2147483647 h 168"/>
                    <a:gd name="T48" fmla="*/ 2147483647 w 200"/>
                    <a:gd name="T49" fmla="*/ 2147483647 h 168"/>
                    <a:gd name="T50" fmla="*/ 2147483647 w 200"/>
                    <a:gd name="T51" fmla="*/ 2147483647 h 168"/>
                    <a:gd name="T52" fmla="*/ 2147483647 w 200"/>
                    <a:gd name="T53" fmla="*/ 2147483647 h 168"/>
                    <a:gd name="T54" fmla="*/ 2147483647 w 200"/>
                    <a:gd name="T55" fmla="*/ 2147483647 h 168"/>
                    <a:gd name="T56" fmla="*/ 2147483647 w 200"/>
                    <a:gd name="T57" fmla="*/ 2147483647 h 168"/>
                    <a:gd name="T58" fmla="*/ 2147483647 w 200"/>
                    <a:gd name="T59" fmla="*/ 2147483647 h 168"/>
                    <a:gd name="T60" fmla="*/ 2147483647 w 200"/>
                    <a:gd name="T61" fmla="*/ 2147483647 h 168"/>
                    <a:gd name="T62" fmla="*/ 2147483647 w 200"/>
                    <a:gd name="T63" fmla="*/ 2147483647 h 168"/>
                    <a:gd name="T64" fmla="*/ 2147483647 w 200"/>
                    <a:gd name="T65" fmla="*/ 2147483647 h 168"/>
                    <a:gd name="T66" fmla="*/ 2147483647 w 200"/>
                    <a:gd name="T67" fmla="*/ 2147483647 h 168"/>
                    <a:gd name="T68" fmla="*/ 2147483647 w 200"/>
                    <a:gd name="T69" fmla="*/ 2147483647 h 168"/>
                    <a:gd name="T70" fmla="*/ 2147483647 w 200"/>
                    <a:gd name="T71" fmla="*/ 2147483647 h 168"/>
                    <a:gd name="T72" fmla="*/ 2147483647 w 200"/>
                    <a:gd name="T73" fmla="*/ 2147483647 h 168"/>
                    <a:gd name="T74" fmla="*/ 2147483647 w 200"/>
                    <a:gd name="T75" fmla="*/ 2147483647 h 168"/>
                    <a:gd name="T76" fmla="*/ 2147483647 w 200"/>
                    <a:gd name="T77" fmla="*/ 2147483647 h 168"/>
                    <a:gd name="T78" fmla="*/ 2147483647 w 200"/>
                    <a:gd name="T79" fmla="*/ 2147483647 h 168"/>
                    <a:gd name="T80" fmla="*/ 2147483647 w 200"/>
                    <a:gd name="T81" fmla="*/ 2147483647 h 168"/>
                    <a:gd name="T82" fmla="*/ 2147483647 w 200"/>
                    <a:gd name="T83" fmla="*/ 2147483647 h 168"/>
                    <a:gd name="T84" fmla="*/ 2147483647 w 200"/>
                    <a:gd name="T85" fmla="*/ 2147483647 h 168"/>
                    <a:gd name="T86" fmla="*/ 2147483647 w 200"/>
                    <a:gd name="T87" fmla="*/ 2147483647 h 168"/>
                    <a:gd name="T88" fmla="*/ 2147483647 w 200"/>
                    <a:gd name="T89" fmla="*/ 2147483647 h 168"/>
                    <a:gd name="T90" fmla="*/ 2147483647 w 200"/>
                    <a:gd name="T91" fmla="*/ 2147483647 h 168"/>
                    <a:gd name="T92" fmla="*/ 2147483647 w 200"/>
                    <a:gd name="T93" fmla="*/ 2147483647 h 16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00"/>
                    <a:gd name="T142" fmla="*/ 0 h 168"/>
                    <a:gd name="T143" fmla="*/ 200 w 200"/>
                    <a:gd name="T144" fmla="*/ 168 h 16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00" h="168">
                      <a:moveTo>
                        <a:pt x="184" y="22"/>
                      </a:moveTo>
                      <a:lnTo>
                        <a:pt x="174" y="26"/>
                      </a:lnTo>
                      <a:lnTo>
                        <a:pt x="168" y="26"/>
                      </a:lnTo>
                      <a:lnTo>
                        <a:pt x="160" y="28"/>
                      </a:lnTo>
                      <a:lnTo>
                        <a:pt x="156" y="26"/>
                      </a:lnTo>
                      <a:lnTo>
                        <a:pt x="152" y="24"/>
                      </a:lnTo>
                      <a:lnTo>
                        <a:pt x="148" y="18"/>
                      </a:lnTo>
                      <a:lnTo>
                        <a:pt x="144" y="8"/>
                      </a:lnTo>
                      <a:lnTo>
                        <a:pt x="142" y="0"/>
                      </a:lnTo>
                      <a:lnTo>
                        <a:pt x="136" y="0"/>
                      </a:lnTo>
                      <a:lnTo>
                        <a:pt x="130" y="6"/>
                      </a:lnTo>
                      <a:lnTo>
                        <a:pt x="122" y="16"/>
                      </a:lnTo>
                      <a:lnTo>
                        <a:pt x="114" y="24"/>
                      </a:lnTo>
                      <a:lnTo>
                        <a:pt x="108" y="26"/>
                      </a:lnTo>
                      <a:lnTo>
                        <a:pt x="102" y="28"/>
                      </a:lnTo>
                      <a:lnTo>
                        <a:pt x="74" y="28"/>
                      </a:lnTo>
                      <a:lnTo>
                        <a:pt x="60" y="20"/>
                      </a:lnTo>
                      <a:lnTo>
                        <a:pt x="46" y="42"/>
                      </a:lnTo>
                      <a:lnTo>
                        <a:pt x="40" y="50"/>
                      </a:lnTo>
                      <a:lnTo>
                        <a:pt x="36" y="54"/>
                      </a:lnTo>
                      <a:lnTo>
                        <a:pt x="30" y="56"/>
                      </a:lnTo>
                      <a:lnTo>
                        <a:pt x="24" y="58"/>
                      </a:lnTo>
                      <a:lnTo>
                        <a:pt x="16" y="56"/>
                      </a:lnTo>
                      <a:lnTo>
                        <a:pt x="12" y="56"/>
                      </a:lnTo>
                      <a:lnTo>
                        <a:pt x="10" y="56"/>
                      </a:lnTo>
                      <a:lnTo>
                        <a:pt x="4" y="58"/>
                      </a:lnTo>
                      <a:lnTo>
                        <a:pt x="4" y="50"/>
                      </a:lnTo>
                      <a:lnTo>
                        <a:pt x="4" y="56"/>
                      </a:lnTo>
                      <a:lnTo>
                        <a:pt x="0" y="72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4" y="104"/>
                      </a:lnTo>
                      <a:lnTo>
                        <a:pt x="8" y="116"/>
                      </a:lnTo>
                      <a:lnTo>
                        <a:pt x="10" y="122"/>
                      </a:lnTo>
                      <a:lnTo>
                        <a:pt x="12" y="126"/>
                      </a:lnTo>
                      <a:lnTo>
                        <a:pt x="18" y="130"/>
                      </a:lnTo>
                      <a:lnTo>
                        <a:pt x="26" y="132"/>
                      </a:lnTo>
                      <a:lnTo>
                        <a:pt x="26" y="136"/>
                      </a:lnTo>
                      <a:lnTo>
                        <a:pt x="24" y="138"/>
                      </a:lnTo>
                      <a:lnTo>
                        <a:pt x="18" y="146"/>
                      </a:lnTo>
                      <a:lnTo>
                        <a:pt x="14" y="152"/>
                      </a:lnTo>
                      <a:lnTo>
                        <a:pt x="12" y="156"/>
                      </a:lnTo>
                      <a:lnTo>
                        <a:pt x="12" y="160"/>
                      </a:lnTo>
                      <a:lnTo>
                        <a:pt x="12" y="162"/>
                      </a:lnTo>
                      <a:lnTo>
                        <a:pt x="16" y="164"/>
                      </a:lnTo>
                      <a:lnTo>
                        <a:pt x="28" y="166"/>
                      </a:lnTo>
                      <a:lnTo>
                        <a:pt x="40" y="166"/>
                      </a:lnTo>
                      <a:lnTo>
                        <a:pt x="50" y="168"/>
                      </a:lnTo>
                      <a:lnTo>
                        <a:pt x="60" y="168"/>
                      </a:lnTo>
                      <a:lnTo>
                        <a:pt x="70" y="168"/>
                      </a:lnTo>
                      <a:lnTo>
                        <a:pt x="84" y="166"/>
                      </a:lnTo>
                      <a:lnTo>
                        <a:pt x="96" y="162"/>
                      </a:lnTo>
                      <a:lnTo>
                        <a:pt x="100" y="158"/>
                      </a:lnTo>
                      <a:lnTo>
                        <a:pt x="100" y="156"/>
                      </a:lnTo>
                      <a:lnTo>
                        <a:pt x="98" y="150"/>
                      </a:lnTo>
                      <a:lnTo>
                        <a:pt x="96" y="146"/>
                      </a:lnTo>
                      <a:lnTo>
                        <a:pt x="98" y="142"/>
                      </a:lnTo>
                      <a:lnTo>
                        <a:pt x="102" y="138"/>
                      </a:lnTo>
                      <a:lnTo>
                        <a:pt x="106" y="138"/>
                      </a:lnTo>
                      <a:lnTo>
                        <a:pt x="112" y="138"/>
                      </a:lnTo>
                      <a:lnTo>
                        <a:pt x="114" y="136"/>
                      </a:lnTo>
                      <a:lnTo>
                        <a:pt x="116" y="134"/>
                      </a:lnTo>
                      <a:lnTo>
                        <a:pt x="120" y="130"/>
                      </a:lnTo>
                      <a:lnTo>
                        <a:pt x="122" y="126"/>
                      </a:lnTo>
                      <a:lnTo>
                        <a:pt x="130" y="126"/>
                      </a:lnTo>
                      <a:lnTo>
                        <a:pt x="136" y="126"/>
                      </a:lnTo>
                      <a:lnTo>
                        <a:pt x="140" y="124"/>
                      </a:lnTo>
                      <a:lnTo>
                        <a:pt x="142" y="120"/>
                      </a:lnTo>
                      <a:lnTo>
                        <a:pt x="138" y="118"/>
                      </a:lnTo>
                      <a:lnTo>
                        <a:pt x="138" y="114"/>
                      </a:lnTo>
                      <a:lnTo>
                        <a:pt x="140" y="110"/>
                      </a:lnTo>
                      <a:lnTo>
                        <a:pt x="142" y="106"/>
                      </a:lnTo>
                      <a:lnTo>
                        <a:pt x="148" y="100"/>
                      </a:lnTo>
                      <a:lnTo>
                        <a:pt x="148" y="98"/>
                      </a:lnTo>
                      <a:lnTo>
                        <a:pt x="148" y="94"/>
                      </a:lnTo>
                      <a:lnTo>
                        <a:pt x="148" y="90"/>
                      </a:lnTo>
                      <a:lnTo>
                        <a:pt x="152" y="84"/>
                      </a:lnTo>
                      <a:lnTo>
                        <a:pt x="156" y="78"/>
                      </a:lnTo>
                      <a:lnTo>
                        <a:pt x="162" y="70"/>
                      </a:lnTo>
                      <a:lnTo>
                        <a:pt x="164" y="64"/>
                      </a:lnTo>
                      <a:lnTo>
                        <a:pt x="162" y="58"/>
                      </a:lnTo>
                      <a:lnTo>
                        <a:pt x="158" y="54"/>
                      </a:lnTo>
                      <a:lnTo>
                        <a:pt x="156" y="50"/>
                      </a:lnTo>
                      <a:lnTo>
                        <a:pt x="154" y="46"/>
                      </a:lnTo>
                      <a:lnTo>
                        <a:pt x="156" y="42"/>
                      </a:lnTo>
                      <a:lnTo>
                        <a:pt x="158" y="38"/>
                      </a:lnTo>
                      <a:lnTo>
                        <a:pt x="164" y="36"/>
                      </a:lnTo>
                      <a:lnTo>
                        <a:pt x="170" y="34"/>
                      </a:lnTo>
                      <a:lnTo>
                        <a:pt x="180" y="32"/>
                      </a:lnTo>
                      <a:lnTo>
                        <a:pt x="190" y="32"/>
                      </a:lnTo>
                      <a:lnTo>
                        <a:pt x="200" y="30"/>
                      </a:lnTo>
                      <a:lnTo>
                        <a:pt x="200" y="28"/>
                      </a:lnTo>
                      <a:lnTo>
                        <a:pt x="192" y="26"/>
                      </a:lnTo>
                      <a:lnTo>
                        <a:pt x="18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4" name="îśḻíďe">
                  <a:extLst>
                    <a:ext uri="{FF2B5EF4-FFF2-40B4-BE49-F238E27FC236}">
                      <a16:creationId xmlns:a16="http://schemas.microsoft.com/office/drawing/2014/main" id="{245C9AA9-2135-4DA5-8107-F48176107492}"/>
                    </a:ext>
                  </a:extLst>
                </p:cNvPr>
                <p:cNvSpPr/>
                <p:nvPr/>
              </p:nvSpPr>
              <p:spPr bwMode="auto">
                <a:xfrm>
                  <a:off x="6486679" y="2277473"/>
                  <a:ext cx="841479" cy="311036"/>
                </a:xfrm>
                <a:custGeom>
                  <a:avLst/>
                  <a:gdLst>
                    <a:gd name="T0" fmla="*/ 2147483647 w 482"/>
                    <a:gd name="T1" fmla="*/ 2147483647 h 186"/>
                    <a:gd name="T2" fmla="*/ 2147483647 w 482"/>
                    <a:gd name="T3" fmla="*/ 2147483647 h 186"/>
                    <a:gd name="T4" fmla="*/ 2147483647 w 482"/>
                    <a:gd name="T5" fmla="*/ 2147483647 h 186"/>
                    <a:gd name="T6" fmla="*/ 2147483647 w 482"/>
                    <a:gd name="T7" fmla="*/ 2147483647 h 186"/>
                    <a:gd name="T8" fmla="*/ 2147483647 w 482"/>
                    <a:gd name="T9" fmla="*/ 2147483647 h 186"/>
                    <a:gd name="T10" fmla="*/ 2147483647 w 482"/>
                    <a:gd name="T11" fmla="*/ 2147483647 h 186"/>
                    <a:gd name="T12" fmla="*/ 2147483647 w 482"/>
                    <a:gd name="T13" fmla="*/ 2147483647 h 186"/>
                    <a:gd name="T14" fmla="*/ 2147483647 w 482"/>
                    <a:gd name="T15" fmla="*/ 2147483647 h 186"/>
                    <a:gd name="T16" fmla="*/ 2147483647 w 482"/>
                    <a:gd name="T17" fmla="*/ 2147483647 h 186"/>
                    <a:gd name="T18" fmla="*/ 2147483647 w 482"/>
                    <a:gd name="T19" fmla="*/ 2147483647 h 186"/>
                    <a:gd name="T20" fmla="*/ 2147483647 w 482"/>
                    <a:gd name="T21" fmla="*/ 2147483647 h 186"/>
                    <a:gd name="T22" fmla="*/ 2147483647 w 482"/>
                    <a:gd name="T23" fmla="*/ 2147483647 h 186"/>
                    <a:gd name="T24" fmla="*/ 2147483647 w 482"/>
                    <a:gd name="T25" fmla="*/ 2147483647 h 186"/>
                    <a:gd name="T26" fmla="*/ 2147483647 w 482"/>
                    <a:gd name="T27" fmla="*/ 2147483647 h 186"/>
                    <a:gd name="T28" fmla="*/ 2147483647 w 482"/>
                    <a:gd name="T29" fmla="*/ 2147483647 h 186"/>
                    <a:gd name="T30" fmla="*/ 2147483647 w 482"/>
                    <a:gd name="T31" fmla="*/ 2147483647 h 186"/>
                    <a:gd name="T32" fmla="*/ 2147483647 w 482"/>
                    <a:gd name="T33" fmla="*/ 2147483647 h 186"/>
                    <a:gd name="T34" fmla="*/ 2147483647 w 482"/>
                    <a:gd name="T35" fmla="*/ 2147483647 h 186"/>
                    <a:gd name="T36" fmla="*/ 2147483647 w 482"/>
                    <a:gd name="T37" fmla="*/ 2147483647 h 186"/>
                    <a:gd name="T38" fmla="*/ 2147483647 w 482"/>
                    <a:gd name="T39" fmla="*/ 2147483647 h 186"/>
                    <a:gd name="T40" fmla="*/ 2147483647 w 482"/>
                    <a:gd name="T41" fmla="*/ 2147483647 h 186"/>
                    <a:gd name="T42" fmla="*/ 2147483647 w 482"/>
                    <a:gd name="T43" fmla="*/ 2147483647 h 186"/>
                    <a:gd name="T44" fmla="*/ 2147483647 w 482"/>
                    <a:gd name="T45" fmla="*/ 2147483647 h 186"/>
                    <a:gd name="T46" fmla="*/ 2147483647 w 482"/>
                    <a:gd name="T47" fmla="*/ 2147483647 h 186"/>
                    <a:gd name="T48" fmla="*/ 2147483647 w 482"/>
                    <a:gd name="T49" fmla="*/ 2147483647 h 186"/>
                    <a:gd name="T50" fmla="*/ 2147483647 w 482"/>
                    <a:gd name="T51" fmla="*/ 2147483647 h 186"/>
                    <a:gd name="T52" fmla="*/ 2147483647 w 482"/>
                    <a:gd name="T53" fmla="*/ 2147483647 h 186"/>
                    <a:gd name="T54" fmla="*/ 2147483647 w 482"/>
                    <a:gd name="T55" fmla="*/ 2147483647 h 186"/>
                    <a:gd name="T56" fmla="*/ 2147483647 w 482"/>
                    <a:gd name="T57" fmla="*/ 2147483647 h 186"/>
                    <a:gd name="T58" fmla="*/ 2147483647 w 482"/>
                    <a:gd name="T59" fmla="*/ 2147483647 h 186"/>
                    <a:gd name="T60" fmla="*/ 2147483647 w 482"/>
                    <a:gd name="T61" fmla="*/ 2147483647 h 186"/>
                    <a:gd name="T62" fmla="*/ 2147483647 w 482"/>
                    <a:gd name="T63" fmla="*/ 2147483647 h 186"/>
                    <a:gd name="T64" fmla="*/ 2147483647 w 482"/>
                    <a:gd name="T65" fmla="*/ 2147483647 h 186"/>
                    <a:gd name="T66" fmla="*/ 2147483647 w 482"/>
                    <a:gd name="T67" fmla="*/ 2147483647 h 186"/>
                    <a:gd name="T68" fmla="*/ 2147483647 w 482"/>
                    <a:gd name="T69" fmla="*/ 2147483647 h 186"/>
                    <a:gd name="T70" fmla="*/ 2147483647 w 482"/>
                    <a:gd name="T71" fmla="*/ 2147483647 h 186"/>
                    <a:gd name="T72" fmla="*/ 2147483647 w 482"/>
                    <a:gd name="T73" fmla="*/ 2147483647 h 186"/>
                    <a:gd name="T74" fmla="*/ 2147483647 w 482"/>
                    <a:gd name="T75" fmla="*/ 2147483647 h 186"/>
                    <a:gd name="T76" fmla="*/ 2147483647 w 482"/>
                    <a:gd name="T77" fmla="*/ 2147483647 h 186"/>
                    <a:gd name="T78" fmla="*/ 2147483647 w 482"/>
                    <a:gd name="T79" fmla="*/ 2147483647 h 186"/>
                    <a:gd name="T80" fmla="*/ 2147483647 w 482"/>
                    <a:gd name="T81" fmla="*/ 2147483647 h 186"/>
                    <a:gd name="T82" fmla="*/ 2147483647 w 482"/>
                    <a:gd name="T83" fmla="*/ 2147483647 h 186"/>
                    <a:gd name="T84" fmla="*/ 2147483647 w 482"/>
                    <a:gd name="T85" fmla="*/ 2147483647 h 186"/>
                    <a:gd name="T86" fmla="*/ 2147483647 w 482"/>
                    <a:gd name="T87" fmla="*/ 2147483647 h 186"/>
                    <a:gd name="T88" fmla="*/ 2147483647 w 482"/>
                    <a:gd name="T89" fmla="*/ 2147483647 h 186"/>
                    <a:gd name="T90" fmla="*/ 2147483647 w 482"/>
                    <a:gd name="T91" fmla="*/ 2147483647 h 186"/>
                    <a:gd name="T92" fmla="*/ 2147483647 w 482"/>
                    <a:gd name="T93" fmla="*/ 2147483647 h 186"/>
                    <a:gd name="T94" fmla="*/ 2147483647 w 482"/>
                    <a:gd name="T95" fmla="*/ 2147483647 h 186"/>
                    <a:gd name="T96" fmla="*/ 2147483647 w 482"/>
                    <a:gd name="T97" fmla="*/ 2147483647 h 186"/>
                    <a:gd name="T98" fmla="*/ 2147483647 w 482"/>
                    <a:gd name="T99" fmla="*/ 0 h 186"/>
                    <a:gd name="T100" fmla="*/ 2147483647 w 482"/>
                    <a:gd name="T101" fmla="*/ 2147483647 h 186"/>
                    <a:gd name="T102" fmla="*/ 2147483647 w 482"/>
                    <a:gd name="T103" fmla="*/ 2147483647 h 186"/>
                    <a:gd name="T104" fmla="*/ 2147483647 w 482"/>
                    <a:gd name="T105" fmla="*/ 2147483647 h 186"/>
                    <a:gd name="T106" fmla="*/ 2147483647 w 482"/>
                    <a:gd name="T107" fmla="*/ 2147483647 h 186"/>
                    <a:gd name="T108" fmla="*/ 2147483647 w 482"/>
                    <a:gd name="T109" fmla="*/ 2147483647 h 186"/>
                    <a:gd name="T110" fmla="*/ 2147483647 w 482"/>
                    <a:gd name="T111" fmla="*/ 2147483647 h 186"/>
                    <a:gd name="T112" fmla="*/ 2147483647 w 482"/>
                    <a:gd name="T113" fmla="*/ 2147483647 h 186"/>
                    <a:gd name="T114" fmla="*/ 2147483647 w 482"/>
                    <a:gd name="T115" fmla="*/ 2147483647 h 186"/>
                    <a:gd name="T116" fmla="*/ 2147483647 w 482"/>
                    <a:gd name="T117" fmla="*/ 2147483647 h 186"/>
                    <a:gd name="T118" fmla="*/ 2147483647 w 482"/>
                    <a:gd name="T119" fmla="*/ 2147483647 h 186"/>
                    <a:gd name="T120" fmla="*/ 2147483647 w 482"/>
                    <a:gd name="T121" fmla="*/ 2147483647 h 186"/>
                    <a:gd name="T122" fmla="*/ 2147483647 w 482"/>
                    <a:gd name="T123" fmla="*/ 2147483647 h 186"/>
                    <a:gd name="T124" fmla="*/ 0 w 482"/>
                    <a:gd name="T125" fmla="*/ 2147483647 h 18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82"/>
                    <a:gd name="T190" fmla="*/ 0 h 186"/>
                    <a:gd name="T191" fmla="*/ 482 w 482"/>
                    <a:gd name="T192" fmla="*/ 186 h 18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82" h="186">
                      <a:moveTo>
                        <a:pt x="0" y="50"/>
                      </a:moveTo>
                      <a:lnTo>
                        <a:pt x="4" y="56"/>
                      </a:lnTo>
                      <a:lnTo>
                        <a:pt x="6" y="60"/>
                      </a:lnTo>
                      <a:lnTo>
                        <a:pt x="12" y="64"/>
                      </a:lnTo>
                      <a:lnTo>
                        <a:pt x="20" y="66"/>
                      </a:lnTo>
                      <a:lnTo>
                        <a:pt x="34" y="72"/>
                      </a:lnTo>
                      <a:lnTo>
                        <a:pt x="40" y="74"/>
                      </a:lnTo>
                      <a:lnTo>
                        <a:pt x="48" y="78"/>
                      </a:lnTo>
                      <a:lnTo>
                        <a:pt x="60" y="86"/>
                      </a:lnTo>
                      <a:lnTo>
                        <a:pt x="64" y="92"/>
                      </a:lnTo>
                      <a:lnTo>
                        <a:pt x="68" y="100"/>
                      </a:lnTo>
                      <a:lnTo>
                        <a:pt x="72" y="114"/>
                      </a:lnTo>
                      <a:lnTo>
                        <a:pt x="76" y="120"/>
                      </a:lnTo>
                      <a:lnTo>
                        <a:pt x="80" y="126"/>
                      </a:lnTo>
                      <a:lnTo>
                        <a:pt x="110" y="126"/>
                      </a:lnTo>
                      <a:lnTo>
                        <a:pt x="118" y="130"/>
                      </a:lnTo>
                      <a:lnTo>
                        <a:pt x="128" y="134"/>
                      </a:lnTo>
                      <a:lnTo>
                        <a:pt x="138" y="134"/>
                      </a:lnTo>
                      <a:lnTo>
                        <a:pt x="146" y="140"/>
                      </a:lnTo>
                      <a:lnTo>
                        <a:pt x="156" y="146"/>
                      </a:lnTo>
                      <a:lnTo>
                        <a:pt x="164" y="154"/>
                      </a:lnTo>
                      <a:lnTo>
                        <a:pt x="172" y="162"/>
                      </a:lnTo>
                      <a:lnTo>
                        <a:pt x="180" y="166"/>
                      </a:lnTo>
                      <a:lnTo>
                        <a:pt x="214" y="166"/>
                      </a:lnTo>
                      <a:lnTo>
                        <a:pt x="214" y="168"/>
                      </a:lnTo>
                      <a:lnTo>
                        <a:pt x="258" y="168"/>
                      </a:lnTo>
                      <a:lnTo>
                        <a:pt x="268" y="174"/>
                      </a:lnTo>
                      <a:lnTo>
                        <a:pt x="280" y="180"/>
                      </a:lnTo>
                      <a:lnTo>
                        <a:pt x="296" y="184"/>
                      </a:lnTo>
                      <a:lnTo>
                        <a:pt x="310" y="186"/>
                      </a:lnTo>
                      <a:lnTo>
                        <a:pt x="318" y="184"/>
                      </a:lnTo>
                      <a:lnTo>
                        <a:pt x="324" y="180"/>
                      </a:lnTo>
                      <a:lnTo>
                        <a:pt x="334" y="172"/>
                      </a:lnTo>
                      <a:lnTo>
                        <a:pt x="362" y="172"/>
                      </a:lnTo>
                      <a:lnTo>
                        <a:pt x="374" y="168"/>
                      </a:lnTo>
                      <a:lnTo>
                        <a:pt x="384" y="162"/>
                      </a:lnTo>
                      <a:lnTo>
                        <a:pt x="392" y="156"/>
                      </a:lnTo>
                      <a:lnTo>
                        <a:pt x="396" y="150"/>
                      </a:lnTo>
                      <a:lnTo>
                        <a:pt x="396" y="146"/>
                      </a:lnTo>
                      <a:lnTo>
                        <a:pt x="396" y="142"/>
                      </a:lnTo>
                      <a:lnTo>
                        <a:pt x="394" y="140"/>
                      </a:lnTo>
                      <a:lnTo>
                        <a:pt x="390" y="138"/>
                      </a:lnTo>
                      <a:lnTo>
                        <a:pt x="384" y="134"/>
                      </a:lnTo>
                      <a:lnTo>
                        <a:pt x="382" y="134"/>
                      </a:lnTo>
                      <a:lnTo>
                        <a:pt x="382" y="130"/>
                      </a:lnTo>
                      <a:lnTo>
                        <a:pt x="384" y="126"/>
                      </a:lnTo>
                      <a:lnTo>
                        <a:pt x="388" y="124"/>
                      </a:lnTo>
                      <a:lnTo>
                        <a:pt x="390" y="124"/>
                      </a:lnTo>
                      <a:lnTo>
                        <a:pt x="394" y="126"/>
                      </a:lnTo>
                      <a:lnTo>
                        <a:pt x="398" y="128"/>
                      </a:lnTo>
                      <a:lnTo>
                        <a:pt x="404" y="128"/>
                      </a:lnTo>
                      <a:lnTo>
                        <a:pt x="410" y="126"/>
                      </a:lnTo>
                      <a:lnTo>
                        <a:pt x="416" y="124"/>
                      </a:lnTo>
                      <a:lnTo>
                        <a:pt x="418" y="120"/>
                      </a:lnTo>
                      <a:lnTo>
                        <a:pt x="422" y="118"/>
                      </a:lnTo>
                      <a:lnTo>
                        <a:pt x="432" y="116"/>
                      </a:lnTo>
                      <a:lnTo>
                        <a:pt x="436" y="116"/>
                      </a:lnTo>
                      <a:lnTo>
                        <a:pt x="440" y="114"/>
                      </a:lnTo>
                      <a:lnTo>
                        <a:pt x="440" y="108"/>
                      </a:lnTo>
                      <a:lnTo>
                        <a:pt x="442" y="106"/>
                      </a:lnTo>
                      <a:lnTo>
                        <a:pt x="442" y="102"/>
                      </a:lnTo>
                      <a:lnTo>
                        <a:pt x="444" y="98"/>
                      </a:lnTo>
                      <a:lnTo>
                        <a:pt x="462" y="96"/>
                      </a:lnTo>
                      <a:lnTo>
                        <a:pt x="482" y="94"/>
                      </a:lnTo>
                      <a:lnTo>
                        <a:pt x="476" y="86"/>
                      </a:lnTo>
                      <a:lnTo>
                        <a:pt x="468" y="80"/>
                      </a:lnTo>
                      <a:lnTo>
                        <a:pt x="458" y="74"/>
                      </a:lnTo>
                      <a:lnTo>
                        <a:pt x="448" y="72"/>
                      </a:lnTo>
                      <a:lnTo>
                        <a:pt x="442" y="74"/>
                      </a:lnTo>
                      <a:lnTo>
                        <a:pt x="434" y="76"/>
                      </a:lnTo>
                      <a:lnTo>
                        <a:pt x="416" y="76"/>
                      </a:lnTo>
                      <a:lnTo>
                        <a:pt x="410" y="76"/>
                      </a:lnTo>
                      <a:lnTo>
                        <a:pt x="408" y="72"/>
                      </a:lnTo>
                      <a:lnTo>
                        <a:pt x="404" y="68"/>
                      </a:lnTo>
                      <a:lnTo>
                        <a:pt x="404" y="62"/>
                      </a:lnTo>
                      <a:lnTo>
                        <a:pt x="402" y="40"/>
                      </a:lnTo>
                      <a:lnTo>
                        <a:pt x="384" y="32"/>
                      </a:lnTo>
                      <a:lnTo>
                        <a:pt x="374" y="30"/>
                      </a:lnTo>
                      <a:lnTo>
                        <a:pt x="368" y="30"/>
                      </a:lnTo>
                      <a:lnTo>
                        <a:pt x="362" y="30"/>
                      </a:lnTo>
                      <a:lnTo>
                        <a:pt x="356" y="32"/>
                      </a:lnTo>
                      <a:lnTo>
                        <a:pt x="344" y="40"/>
                      </a:lnTo>
                      <a:lnTo>
                        <a:pt x="334" y="48"/>
                      </a:lnTo>
                      <a:lnTo>
                        <a:pt x="326" y="50"/>
                      </a:lnTo>
                      <a:lnTo>
                        <a:pt x="318" y="50"/>
                      </a:lnTo>
                      <a:lnTo>
                        <a:pt x="304" y="48"/>
                      </a:lnTo>
                      <a:lnTo>
                        <a:pt x="290" y="46"/>
                      </a:lnTo>
                      <a:lnTo>
                        <a:pt x="264" y="34"/>
                      </a:lnTo>
                      <a:lnTo>
                        <a:pt x="252" y="28"/>
                      </a:lnTo>
                      <a:lnTo>
                        <a:pt x="240" y="26"/>
                      </a:lnTo>
                      <a:lnTo>
                        <a:pt x="226" y="24"/>
                      </a:lnTo>
                      <a:lnTo>
                        <a:pt x="212" y="26"/>
                      </a:lnTo>
                      <a:lnTo>
                        <a:pt x="204" y="28"/>
                      </a:lnTo>
                      <a:lnTo>
                        <a:pt x="198" y="26"/>
                      </a:lnTo>
                      <a:lnTo>
                        <a:pt x="196" y="24"/>
                      </a:lnTo>
                      <a:lnTo>
                        <a:pt x="192" y="22"/>
                      </a:lnTo>
                      <a:lnTo>
                        <a:pt x="186" y="14"/>
                      </a:lnTo>
                      <a:lnTo>
                        <a:pt x="180" y="8"/>
                      </a:lnTo>
                      <a:lnTo>
                        <a:pt x="170" y="4"/>
                      </a:lnTo>
                      <a:lnTo>
                        <a:pt x="152" y="0"/>
                      </a:lnTo>
                      <a:lnTo>
                        <a:pt x="134" y="0"/>
                      </a:lnTo>
                      <a:lnTo>
                        <a:pt x="128" y="2"/>
                      </a:lnTo>
                      <a:lnTo>
                        <a:pt x="126" y="2"/>
                      </a:lnTo>
                      <a:lnTo>
                        <a:pt x="124" y="4"/>
                      </a:lnTo>
                      <a:lnTo>
                        <a:pt x="126" y="8"/>
                      </a:lnTo>
                      <a:lnTo>
                        <a:pt x="128" y="12"/>
                      </a:lnTo>
                      <a:lnTo>
                        <a:pt x="132" y="18"/>
                      </a:lnTo>
                      <a:lnTo>
                        <a:pt x="138" y="24"/>
                      </a:lnTo>
                      <a:lnTo>
                        <a:pt x="140" y="26"/>
                      </a:lnTo>
                      <a:lnTo>
                        <a:pt x="140" y="30"/>
                      </a:lnTo>
                      <a:lnTo>
                        <a:pt x="138" y="34"/>
                      </a:lnTo>
                      <a:lnTo>
                        <a:pt x="134" y="36"/>
                      </a:lnTo>
                      <a:lnTo>
                        <a:pt x="130" y="38"/>
                      </a:lnTo>
                      <a:lnTo>
                        <a:pt x="124" y="38"/>
                      </a:lnTo>
                      <a:lnTo>
                        <a:pt x="114" y="38"/>
                      </a:lnTo>
                      <a:lnTo>
                        <a:pt x="104" y="36"/>
                      </a:lnTo>
                      <a:lnTo>
                        <a:pt x="86" y="30"/>
                      </a:lnTo>
                      <a:lnTo>
                        <a:pt x="68" y="24"/>
                      </a:lnTo>
                      <a:lnTo>
                        <a:pt x="62" y="24"/>
                      </a:lnTo>
                      <a:lnTo>
                        <a:pt x="54" y="22"/>
                      </a:lnTo>
                      <a:lnTo>
                        <a:pt x="46" y="24"/>
                      </a:lnTo>
                      <a:lnTo>
                        <a:pt x="38" y="24"/>
                      </a:lnTo>
                      <a:lnTo>
                        <a:pt x="24" y="30"/>
                      </a:lnTo>
                      <a:lnTo>
                        <a:pt x="10" y="42"/>
                      </a:lnTo>
                      <a:lnTo>
                        <a:pt x="0" y="52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5" name="ïslîḑè">
                  <a:extLst>
                    <a:ext uri="{FF2B5EF4-FFF2-40B4-BE49-F238E27FC236}">
                      <a16:creationId xmlns:a16="http://schemas.microsoft.com/office/drawing/2014/main" id="{E8C51728-7870-483F-9377-18CB7BB80A22}"/>
                    </a:ext>
                  </a:extLst>
                </p:cNvPr>
                <p:cNvSpPr/>
                <p:nvPr/>
              </p:nvSpPr>
              <p:spPr bwMode="auto">
                <a:xfrm>
                  <a:off x="7559530" y="2545074"/>
                  <a:ext cx="132212" cy="152715"/>
                </a:xfrm>
                <a:custGeom>
                  <a:avLst/>
                  <a:gdLst>
                    <a:gd name="T0" fmla="*/ 2147483647 w 76"/>
                    <a:gd name="T1" fmla="*/ 2147483647 h 92"/>
                    <a:gd name="T2" fmla="*/ 2147483647 w 76"/>
                    <a:gd name="T3" fmla="*/ 2147483647 h 92"/>
                    <a:gd name="T4" fmla="*/ 2147483647 w 76"/>
                    <a:gd name="T5" fmla="*/ 2147483647 h 92"/>
                    <a:gd name="T6" fmla="*/ 2147483647 w 76"/>
                    <a:gd name="T7" fmla="*/ 2147483647 h 92"/>
                    <a:gd name="T8" fmla="*/ 2147483647 w 76"/>
                    <a:gd name="T9" fmla="*/ 2147483647 h 92"/>
                    <a:gd name="T10" fmla="*/ 2147483647 w 76"/>
                    <a:gd name="T11" fmla="*/ 2147483647 h 92"/>
                    <a:gd name="T12" fmla="*/ 2147483647 w 76"/>
                    <a:gd name="T13" fmla="*/ 2147483647 h 92"/>
                    <a:gd name="T14" fmla="*/ 2147483647 w 76"/>
                    <a:gd name="T15" fmla="*/ 2147483647 h 92"/>
                    <a:gd name="T16" fmla="*/ 2147483647 w 76"/>
                    <a:gd name="T17" fmla="*/ 2147483647 h 92"/>
                    <a:gd name="T18" fmla="*/ 2147483647 w 76"/>
                    <a:gd name="T19" fmla="*/ 2147483647 h 92"/>
                    <a:gd name="T20" fmla="*/ 2147483647 w 76"/>
                    <a:gd name="T21" fmla="*/ 2147483647 h 92"/>
                    <a:gd name="T22" fmla="*/ 2147483647 w 76"/>
                    <a:gd name="T23" fmla="*/ 2147483647 h 92"/>
                    <a:gd name="T24" fmla="*/ 2147483647 w 76"/>
                    <a:gd name="T25" fmla="*/ 2147483647 h 92"/>
                    <a:gd name="T26" fmla="*/ 2147483647 w 76"/>
                    <a:gd name="T27" fmla="*/ 2147483647 h 92"/>
                    <a:gd name="T28" fmla="*/ 2147483647 w 76"/>
                    <a:gd name="T29" fmla="*/ 2147483647 h 92"/>
                    <a:gd name="T30" fmla="*/ 2147483647 w 76"/>
                    <a:gd name="T31" fmla="*/ 0 h 92"/>
                    <a:gd name="T32" fmla="*/ 2147483647 w 76"/>
                    <a:gd name="T33" fmla="*/ 2147483647 h 92"/>
                    <a:gd name="T34" fmla="*/ 2147483647 w 76"/>
                    <a:gd name="T35" fmla="*/ 2147483647 h 92"/>
                    <a:gd name="T36" fmla="*/ 2147483647 w 76"/>
                    <a:gd name="T37" fmla="*/ 2147483647 h 92"/>
                    <a:gd name="T38" fmla="*/ 2147483647 w 76"/>
                    <a:gd name="T39" fmla="*/ 2147483647 h 92"/>
                    <a:gd name="T40" fmla="*/ 2147483647 w 76"/>
                    <a:gd name="T41" fmla="*/ 2147483647 h 92"/>
                    <a:gd name="T42" fmla="*/ 2147483647 w 76"/>
                    <a:gd name="T43" fmla="*/ 2147483647 h 92"/>
                    <a:gd name="T44" fmla="*/ 2147483647 w 76"/>
                    <a:gd name="T45" fmla="*/ 2147483647 h 92"/>
                    <a:gd name="T46" fmla="*/ 2147483647 w 76"/>
                    <a:gd name="T47" fmla="*/ 2147483647 h 92"/>
                    <a:gd name="T48" fmla="*/ 2147483647 w 76"/>
                    <a:gd name="T49" fmla="*/ 2147483647 h 92"/>
                    <a:gd name="T50" fmla="*/ 2147483647 w 76"/>
                    <a:gd name="T51" fmla="*/ 2147483647 h 92"/>
                    <a:gd name="T52" fmla="*/ 2147483647 w 76"/>
                    <a:gd name="T53" fmla="*/ 2147483647 h 92"/>
                    <a:gd name="T54" fmla="*/ 2147483647 w 76"/>
                    <a:gd name="T55" fmla="*/ 2147483647 h 92"/>
                    <a:gd name="T56" fmla="*/ 2147483647 w 76"/>
                    <a:gd name="T57" fmla="*/ 2147483647 h 92"/>
                    <a:gd name="T58" fmla="*/ 2147483647 w 76"/>
                    <a:gd name="T59" fmla="*/ 2147483647 h 92"/>
                    <a:gd name="T60" fmla="*/ 0 w 76"/>
                    <a:gd name="T61" fmla="*/ 2147483647 h 92"/>
                    <a:gd name="T62" fmla="*/ 2147483647 w 76"/>
                    <a:gd name="T63" fmla="*/ 2147483647 h 92"/>
                    <a:gd name="T64" fmla="*/ 2147483647 w 76"/>
                    <a:gd name="T65" fmla="*/ 2147483647 h 92"/>
                    <a:gd name="T66" fmla="*/ 2147483647 w 76"/>
                    <a:gd name="T67" fmla="*/ 2147483647 h 92"/>
                    <a:gd name="T68" fmla="*/ 2147483647 w 76"/>
                    <a:gd name="T69" fmla="*/ 2147483647 h 92"/>
                    <a:gd name="T70" fmla="*/ 2147483647 w 76"/>
                    <a:gd name="T71" fmla="*/ 2147483647 h 92"/>
                    <a:gd name="T72" fmla="*/ 2147483647 w 76"/>
                    <a:gd name="T73" fmla="*/ 2147483647 h 92"/>
                    <a:gd name="T74" fmla="*/ 2147483647 w 76"/>
                    <a:gd name="T75" fmla="*/ 2147483647 h 92"/>
                    <a:gd name="T76" fmla="*/ 2147483647 w 76"/>
                    <a:gd name="T77" fmla="*/ 2147483647 h 92"/>
                    <a:gd name="T78" fmla="*/ 2147483647 w 76"/>
                    <a:gd name="T79" fmla="*/ 2147483647 h 92"/>
                    <a:gd name="T80" fmla="*/ 2147483647 w 76"/>
                    <a:gd name="T81" fmla="*/ 2147483647 h 92"/>
                    <a:gd name="T82" fmla="*/ 2147483647 w 76"/>
                    <a:gd name="T83" fmla="*/ 2147483647 h 92"/>
                    <a:gd name="T84" fmla="*/ 2147483647 w 76"/>
                    <a:gd name="T85" fmla="*/ 2147483647 h 92"/>
                    <a:gd name="T86" fmla="*/ 2147483647 w 76"/>
                    <a:gd name="T87" fmla="*/ 2147483647 h 92"/>
                    <a:gd name="T88" fmla="*/ 2147483647 w 76"/>
                    <a:gd name="T89" fmla="*/ 2147483647 h 92"/>
                    <a:gd name="T90" fmla="*/ 2147483647 w 76"/>
                    <a:gd name="T91" fmla="*/ 2147483647 h 92"/>
                    <a:gd name="T92" fmla="*/ 2147483647 w 76"/>
                    <a:gd name="T93" fmla="*/ 2147483647 h 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6"/>
                    <a:gd name="T142" fmla="*/ 0 h 92"/>
                    <a:gd name="T143" fmla="*/ 76 w 76"/>
                    <a:gd name="T144" fmla="*/ 92 h 9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6" h="92">
                      <a:moveTo>
                        <a:pt x="70" y="78"/>
                      </a:moveTo>
                      <a:lnTo>
                        <a:pt x="62" y="70"/>
                      </a:lnTo>
                      <a:lnTo>
                        <a:pt x="54" y="64"/>
                      </a:lnTo>
                      <a:lnTo>
                        <a:pt x="56" y="60"/>
                      </a:lnTo>
                      <a:lnTo>
                        <a:pt x="58" y="58"/>
                      </a:lnTo>
                      <a:lnTo>
                        <a:pt x="66" y="54"/>
                      </a:lnTo>
                      <a:lnTo>
                        <a:pt x="74" y="50"/>
                      </a:lnTo>
                      <a:lnTo>
                        <a:pt x="76" y="46"/>
                      </a:lnTo>
                      <a:lnTo>
                        <a:pt x="76" y="42"/>
                      </a:lnTo>
                      <a:lnTo>
                        <a:pt x="76" y="36"/>
                      </a:lnTo>
                      <a:lnTo>
                        <a:pt x="74" y="32"/>
                      </a:lnTo>
                      <a:lnTo>
                        <a:pt x="70" y="28"/>
                      </a:lnTo>
                      <a:lnTo>
                        <a:pt x="70" y="24"/>
                      </a:lnTo>
                      <a:lnTo>
                        <a:pt x="70" y="16"/>
                      </a:lnTo>
                      <a:lnTo>
                        <a:pt x="74" y="8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66" y="4"/>
                      </a:lnTo>
                      <a:lnTo>
                        <a:pt x="62" y="6"/>
                      </a:lnTo>
                      <a:lnTo>
                        <a:pt x="58" y="4"/>
                      </a:lnTo>
                      <a:lnTo>
                        <a:pt x="54" y="2"/>
                      </a:lnTo>
                      <a:lnTo>
                        <a:pt x="48" y="12"/>
                      </a:lnTo>
                      <a:lnTo>
                        <a:pt x="44" y="18"/>
                      </a:lnTo>
                      <a:lnTo>
                        <a:pt x="42" y="22"/>
                      </a:lnTo>
                      <a:lnTo>
                        <a:pt x="44" y="28"/>
                      </a:lnTo>
                      <a:lnTo>
                        <a:pt x="32" y="28"/>
                      </a:lnTo>
                      <a:lnTo>
                        <a:pt x="26" y="26"/>
                      </a:lnTo>
                      <a:lnTo>
                        <a:pt x="22" y="24"/>
                      </a:lnTo>
                      <a:lnTo>
                        <a:pt x="12" y="36"/>
                      </a:lnTo>
                      <a:lnTo>
                        <a:pt x="4" y="48"/>
                      </a:lnTo>
                      <a:lnTo>
                        <a:pt x="0" y="56"/>
                      </a:lnTo>
                      <a:lnTo>
                        <a:pt x="10" y="56"/>
                      </a:lnTo>
                      <a:lnTo>
                        <a:pt x="18" y="60"/>
                      </a:lnTo>
                      <a:lnTo>
                        <a:pt x="24" y="70"/>
                      </a:lnTo>
                      <a:lnTo>
                        <a:pt x="28" y="80"/>
                      </a:lnTo>
                      <a:lnTo>
                        <a:pt x="24" y="84"/>
                      </a:lnTo>
                      <a:lnTo>
                        <a:pt x="24" y="86"/>
                      </a:lnTo>
                      <a:lnTo>
                        <a:pt x="26" y="88"/>
                      </a:lnTo>
                      <a:lnTo>
                        <a:pt x="32" y="90"/>
                      </a:lnTo>
                      <a:lnTo>
                        <a:pt x="46" y="90"/>
                      </a:lnTo>
                      <a:lnTo>
                        <a:pt x="56" y="92"/>
                      </a:lnTo>
                      <a:lnTo>
                        <a:pt x="56" y="88"/>
                      </a:lnTo>
                      <a:lnTo>
                        <a:pt x="68" y="88"/>
                      </a:lnTo>
                      <a:lnTo>
                        <a:pt x="72" y="86"/>
                      </a:lnTo>
                      <a:lnTo>
                        <a:pt x="74" y="84"/>
                      </a:lnTo>
                      <a:lnTo>
                        <a:pt x="74" y="80"/>
                      </a:lnTo>
                      <a:lnTo>
                        <a:pt x="70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6" name="ïṩľiḋe">
                  <a:extLst>
                    <a:ext uri="{FF2B5EF4-FFF2-40B4-BE49-F238E27FC236}">
                      <a16:creationId xmlns:a16="http://schemas.microsoft.com/office/drawing/2014/main" id="{6F51F5E2-56BD-4DE9-B29F-64B34727C8D6}"/>
                    </a:ext>
                  </a:extLst>
                </p:cNvPr>
                <p:cNvSpPr/>
                <p:nvPr/>
              </p:nvSpPr>
              <p:spPr bwMode="auto">
                <a:xfrm>
                  <a:off x="7655935" y="2678176"/>
                  <a:ext cx="112932" cy="127496"/>
                </a:xfrm>
                <a:custGeom>
                  <a:avLst/>
                  <a:gdLst>
                    <a:gd name="T0" fmla="*/ 2147483647 w 64"/>
                    <a:gd name="T1" fmla="*/ 0 h 76"/>
                    <a:gd name="T2" fmla="*/ 2147483647 w 64"/>
                    <a:gd name="T3" fmla="*/ 2147483647 h 76"/>
                    <a:gd name="T4" fmla="*/ 2147483647 w 64"/>
                    <a:gd name="T5" fmla="*/ 2147483647 h 76"/>
                    <a:gd name="T6" fmla="*/ 2147483647 w 64"/>
                    <a:gd name="T7" fmla="*/ 2147483647 h 76"/>
                    <a:gd name="T8" fmla="*/ 2147483647 w 64"/>
                    <a:gd name="T9" fmla="*/ 2147483647 h 76"/>
                    <a:gd name="T10" fmla="*/ 0 w 64"/>
                    <a:gd name="T11" fmla="*/ 2147483647 h 76"/>
                    <a:gd name="T12" fmla="*/ 0 w 64"/>
                    <a:gd name="T13" fmla="*/ 2147483647 h 76"/>
                    <a:gd name="T14" fmla="*/ 2147483647 w 64"/>
                    <a:gd name="T15" fmla="*/ 2147483647 h 76"/>
                    <a:gd name="T16" fmla="*/ 2147483647 w 64"/>
                    <a:gd name="T17" fmla="*/ 2147483647 h 76"/>
                    <a:gd name="T18" fmla="*/ 2147483647 w 64"/>
                    <a:gd name="T19" fmla="*/ 2147483647 h 76"/>
                    <a:gd name="T20" fmla="*/ 2147483647 w 64"/>
                    <a:gd name="T21" fmla="*/ 2147483647 h 76"/>
                    <a:gd name="T22" fmla="*/ 2147483647 w 64"/>
                    <a:gd name="T23" fmla="*/ 2147483647 h 76"/>
                    <a:gd name="T24" fmla="*/ 2147483647 w 64"/>
                    <a:gd name="T25" fmla="*/ 2147483647 h 76"/>
                    <a:gd name="T26" fmla="*/ 2147483647 w 64"/>
                    <a:gd name="T27" fmla="*/ 2147483647 h 76"/>
                    <a:gd name="T28" fmla="*/ 2147483647 w 64"/>
                    <a:gd name="T29" fmla="*/ 2147483647 h 76"/>
                    <a:gd name="T30" fmla="*/ 2147483647 w 64"/>
                    <a:gd name="T31" fmla="*/ 2147483647 h 76"/>
                    <a:gd name="T32" fmla="*/ 2147483647 w 64"/>
                    <a:gd name="T33" fmla="*/ 2147483647 h 76"/>
                    <a:gd name="T34" fmla="*/ 2147483647 w 64"/>
                    <a:gd name="T35" fmla="*/ 2147483647 h 76"/>
                    <a:gd name="T36" fmla="*/ 2147483647 w 64"/>
                    <a:gd name="T37" fmla="*/ 2147483647 h 76"/>
                    <a:gd name="T38" fmla="*/ 2147483647 w 64"/>
                    <a:gd name="T39" fmla="*/ 2147483647 h 76"/>
                    <a:gd name="T40" fmla="*/ 2147483647 w 64"/>
                    <a:gd name="T41" fmla="*/ 2147483647 h 76"/>
                    <a:gd name="T42" fmla="*/ 2147483647 w 64"/>
                    <a:gd name="T43" fmla="*/ 2147483647 h 76"/>
                    <a:gd name="T44" fmla="*/ 2147483647 w 64"/>
                    <a:gd name="T45" fmla="*/ 2147483647 h 76"/>
                    <a:gd name="T46" fmla="*/ 2147483647 w 64"/>
                    <a:gd name="T47" fmla="*/ 2147483647 h 76"/>
                    <a:gd name="T48" fmla="*/ 2147483647 w 64"/>
                    <a:gd name="T49" fmla="*/ 0 h 7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4"/>
                    <a:gd name="T76" fmla="*/ 0 h 76"/>
                    <a:gd name="T77" fmla="*/ 64 w 64"/>
                    <a:gd name="T78" fmla="*/ 76 h 7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4" h="76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6" y="28"/>
                      </a:lnTo>
                      <a:lnTo>
                        <a:pt x="8" y="40"/>
                      </a:lnTo>
                      <a:lnTo>
                        <a:pt x="14" y="56"/>
                      </a:lnTo>
                      <a:lnTo>
                        <a:pt x="20" y="70"/>
                      </a:lnTo>
                      <a:lnTo>
                        <a:pt x="24" y="74"/>
                      </a:lnTo>
                      <a:lnTo>
                        <a:pt x="30" y="76"/>
                      </a:lnTo>
                      <a:lnTo>
                        <a:pt x="40" y="74"/>
                      </a:lnTo>
                      <a:lnTo>
                        <a:pt x="50" y="70"/>
                      </a:lnTo>
                      <a:lnTo>
                        <a:pt x="60" y="64"/>
                      </a:lnTo>
                      <a:lnTo>
                        <a:pt x="64" y="60"/>
                      </a:lnTo>
                      <a:lnTo>
                        <a:pt x="64" y="58"/>
                      </a:lnTo>
                      <a:lnTo>
                        <a:pt x="64" y="50"/>
                      </a:lnTo>
                      <a:lnTo>
                        <a:pt x="58" y="42"/>
                      </a:lnTo>
                      <a:lnTo>
                        <a:pt x="52" y="32"/>
                      </a:lnTo>
                      <a:lnTo>
                        <a:pt x="46" y="2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7" name="íṣḻíďè">
                  <a:extLst>
                    <a:ext uri="{FF2B5EF4-FFF2-40B4-BE49-F238E27FC236}">
                      <a16:creationId xmlns:a16="http://schemas.microsoft.com/office/drawing/2014/main" id="{F0A9BB63-C73A-42B7-9BF5-9BF693FBF004}"/>
                    </a:ext>
                  </a:extLst>
                </p:cNvPr>
                <p:cNvSpPr/>
                <p:nvPr/>
              </p:nvSpPr>
              <p:spPr bwMode="auto">
                <a:xfrm>
                  <a:off x="4945574" y="3161539"/>
                  <a:ext cx="461368" cy="591247"/>
                </a:xfrm>
                <a:custGeom>
                  <a:avLst/>
                  <a:gdLst>
                    <a:gd name="T0" fmla="*/ 2147483647 w 264"/>
                    <a:gd name="T1" fmla="*/ 2147483647 h 354"/>
                    <a:gd name="T2" fmla="*/ 2147483647 w 264"/>
                    <a:gd name="T3" fmla="*/ 2147483647 h 354"/>
                    <a:gd name="T4" fmla="*/ 2147483647 w 264"/>
                    <a:gd name="T5" fmla="*/ 2147483647 h 354"/>
                    <a:gd name="T6" fmla="*/ 2147483647 w 264"/>
                    <a:gd name="T7" fmla="*/ 2147483647 h 354"/>
                    <a:gd name="T8" fmla="*/ 2147483647 w 264"/>
                    <a:gd name="T9" fmla="*/ 2147483647 h 354"/>
                    <a:gd name="T10" fmla="*/ 2147483647 w 264"/>
                    <a:gd name="T11" fmla="*/ 2147483647 h 354"/>
                    <a:gd name="T12" fmla="*/ 2147483647 w 264"/>
                    <a:gd name="T13" fmla="*/ 2147483647 h 354"/>
                    <a:gd name="T14" fmla="*/ 2147483647 w 264"/>
                    <a:gd name="T15" fmla="*/ 2147483647 h 354"/>
                    <a:gd name="T16" fmla="*/ 2147483647 w 264"/>
                    <a:gd name="T17" fmla="*/ 2147483647 h 354"/>
                    <a:gd name="T18" fmla="*/ 2147483647 w 264"/>
                    <a:gd name="T19" fmla="*/ 2147483647 h 354"/>
                    <a:gd name="T20" fmla="*/ 2147483647 w 264"/>
                    <a:gd name="T21" fmla="*/ 2147483647 h 354"/>
                    <a:gd name="T22" fmla="*/ 2147483647 w 264"/>
                    <a:gd name="T23" fmla="*/ 2147483647 h 354"/>
                    <a:gd name="T24" fmla="*/ 2147483647 w 264"/>
                    <a:gd name="T25" fmla="*/ 2147483647 h 354"/>
                    <a:gd name="T26" fmla="*/ 2147483647 w 264"/>
                    <a:gd name="T27" fmla="*/ 2147483647 h 354"/>
                    <a:gd name="T28" fmla="*/ 2147483647 w 264"/>
                    <a:gd name="T29" fmla="*/ 2147483647 h 354"/>
                    <a:gd name="T30" fmla="*/ 2147483647 w 264"/>
                    <a:gd name="T31" fmla="*/ 2147483647 h 354"/>
                    <a:gd name="T32" fmla="*/ 2147483647 w 264"/>
                    <a:gd name="T33" fmla="*/ 2147483647 h 354"/>
                    <a:gd name="T34" fmla="*/ 2147483647 w 264"/>
                    <a:gd name="T35" fmla="*/ 2147483647 h 354"/>
                    <a:gd name="T36" fmla="*/ 2147483647 w 264"/>
                    <a:gd name="T37" fmla="*/ 2147483647 h 354"/>
                    <a:gd name="T38" fmla="*/ 2147483647 w 264"/>
                    <a:gd name="T39" fmla="*/ 2147483647 h 354"/>
                    <a:gd name="T40" fmla="*/ 2147483647 w 264"/>
                    <a:gd name="T41" fmla="*/ 2147483647 h 354"/>
                    <a:gd name="T42" fmla="*/ 2147483647 w 264"/>
                    <a:gd name="T43" fmla="*/ 2147483647 h 354"/>
                    <a:gd name="T44" fmla="*/ 2147483647 w 264"/>
                    <a:gd name="T45" fmla="*/ 2147483647 h 354"/>
                    <a:gd name="T46" fmla="*/ 2147483647 w 264"/>
                    <a:gd name="T47" fmla="*/ 2147483647 h 354"/>
                    <a:gd name="T48" fmla="*/ 2147483647 w 264"/>
                    <a:gd name="T49" fmla="*/ 2147483647 h 354"/>
                    <a:gd name="T50" fmla="*/ 2147483647 w 264"/>
                    <a:gd name="T51" fmla="*/ 2147483647 h 354"/>
                    <a:gd name="T52" fmla="*/ 2147483647 w 264"/>
                    <a:gd name="T53" fmla="*/ 2147483647 h 354"/>
                    <a:gd name="T54" fmla="*/ 2147483647 w 264"/>
                    <a:gd name="T55" fmla="*/ 2147483647 h 354"/>
                    <a:gd name="T56" fmla="*/ 2147483647 w 264"/>
                    <a:gd name="T57" fmla="*/ 2147483647 h 354"/>
                    <a:gd name="T58" fmla="*/ 2147483647 w 264"/>
                    <a:gd name="T59" fmla="*/ 2147483647 h 354"/>
                    <a:gd name="T60" fmla="*/ 2147483647 w 264"/>
                    <a:gd name="T61" fmla="*/ 2147483647 h 354"/>
                    <a:gd name="T62" fmla="*/ 2147483647 w 264"/>
                    <a:gd name="T63" fmla="*/ 2147483647 h 354"/>
                    <a:gd name="T64" fmla="*/ 2147483647 w 264"/>
                    <a:gd name="T65" fmla="*/ 2147483647 h 354"/>
                    <a:gd name="T66" fmla="*/ 2147483647 w 264"/>
                    <a:gd name="T67" fmla="*/ 2147483647 h 354"/>
                    <a:gd name="T68" fmla="*/ 2147483647 w 264"/>
                    <a:gd name="T69" fmla="*/ 2147483647 h 354"/>
                    <a:gd name="T70" fmla="*/ 2147483647 w 264"/>
                    <a:gd name="T71" fmla="*/ 2147483647 h 354"/>
                    <a:gd name="T72" fmla="*/ 2147483647 w 264"/>
                    <a:gd name="T73" fmla="*/ 2147483647 h 354"/>
                    <a:gd name="T74" fmla="*/ 2147483647 w 264"/>
                    <a:gd name="T75" fmla="*/ 2147483647 h 354"/>
                    <a:gd name="T76" fmla="*/ 2147483647 w 264"/>
                    <a:gd name="T77" fmla="*/ 2147483647 h 354"/>
                    <a:gd name="T78" fmla="*/ 2147483647 w 264"/>
                    <a:gd name="T79" fmla="*/ 2147483647 h 354"/>
                    <a:gd name="T80" fmla="*/ 2147483647 w 264"/>
                    <a:gd name="T81" fmla="*/ 2147483647 h 354"/>
                    <a:gd name="T82" fmla="*/ 2147483647 w 264"/>
                    <a:gd name="T83" fmla="*/ 2147483647 h 354"/>
                    <a:gd name="T84" fmla="*/ 2147483647 w 264"/>
                    <a:gd name="T85" fmla="*/ 2147483647 h 354"/>
                    <a:gd name="T86" fmla="*/ 2147483647 w 264"/>
                    <a:gd name="T87" fmla="*/ 2147483647 h 354"/>
                    <a:gd name="T88" fmla="*/ 2147483647 w 264"/>
                    <a:gd name="T89" fmla="*/ 2147483647 h 354"/>
                    <a:gd name="T90" fmla="*/ 2147483647 w 264"/>
                    <a:gd name="T91" fmla="*/ 0 h 354"/>
                    <a:gd name="T92" fmla="*/ 2147483647 w 264"/>
                    <a:gd name="T93" fmla="*/ 2147483647 h 354"/>
                    <a:gd name="T94" fmla="*/ 2147483647 w 264"/>
                    <a:gd name="T95" fmla="*/ 2147483647 h 354"/>
                    <a:gd name="T96" fmla="*/ 2147483647 w 264"/>
                    <a:gd name="T97" fmla="*/ 2147483647 h 354"/>
                    <a:gd name="T98" fmla="*/ 2147483647 w 264"/>
                    <a:gd name="T99" fmla="*/ 2147483647 h 354"/>
                    <a:gd name="T100" fmla="*/ 2147483647 w 264"/>
                    <a:gd name="T101" fmla="*/ 2147483647 h 354"/>
                    <a:gd name="T102" fmla="*/ 2147483647 w 264"/>
                    <a:gd name="T103" fmla="*/ 2147483647 h 354"/>
                    <a:gd name="T104" fmla="*/ 2147483647 w 264"/>
                    <a:gd name="T105" fmla="*/ 2147483647 h 354"/>
                    <a:gd name="T106" fmla="*/ 2147483647 w 264"/>
                    <a:gd name="T107" fmla="*/ 2147483647 h 354"/>
                    <a:gd name="T108" fmla="*/ 2147483647 w 264"/>
                    <a:gd name="T109" fmla="*/ 2147483647 h 354"/>
                    <a:gd name="T110" fmla="*/ 0 w 264"/>
                    <a:gd name="T111" fmla="*/ 2147483647 h 354"/>
                    <a:gd name="T112" fmla="*/ 2147483647 w 264"/>
                    <a:gd name="T113" fmla="*/ 2147483647 h 354"/>
                    <a:gd name="T114" fmla="*/ 2147483647 w 264"/>
                    <a:gd name="T115" fmla="*/ 2147483647 h 354"/>
                    <a:gd name="T116" fmla="*/ 2147483647 w 264"/>
                    <a:gd name="T117" fmla="*/ 2147483647 h 35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4"/>
                    <a:gd name="T178" fmla="*/ 0 h 354"/>
                    <a:gd name="T179" fmla="*/ 264 w 264"/>
                    <a:gd name="T180" fmla="*/ 354 h 35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4" h="354">
                      <a:moveTo>
                        <a:pt x="18" y="220"/>
                      </a:moveTo>
                      <a:lnTo>
                        <a:pt x="20" y="220"/>
                      </a:lnTo>
                      <a:lnTo>
                        <a:pt x="20" y="226"/>
                      </a:lnTo>
                      <a:lnTo>
                        <a:pt x="24" y="232"/>
                      </a:lnTo>
                      <a:lnTo>
                        <a:pt x="26" y="240"/>
                      </a:lnTo>
                      <a:lnTo>
                        <a:pt x="28" y="248"/>
                      </a:lnTo>
                      <a:lnTo>
                        <a:pt x="28" y="260"/>
                      </a:lnTo>
                      <a:lnTo>
                        <a:pt x="40" y="260"/>
                      </a:lnTo>
                      <a:lnTo>
                        <a:pt x="40" y="264"/>
                      </a:lnTo>
                      <a:lnTo>
                        <a:pt x="42" y="266"/>
                      </a:lnTo>
                      <a:lnTo>
                        <a:pt x="46" y="270"/>
                      </a:lnTo>
                      <a:lnTo>
                        <a:pt x="52" y="274"/>
                      </a:lnTo>
                      <a:lnTo>
                        <a:pt x="54" y="276"/>
                      </a:lnTo>
                      <a:lnTo>
                        <a:pt x="54" y="282"/>
                      </a:lnTo>
                      <a:lnTo>
                        <a:pt x="58" y="288"/>
                      </a:lnTo>
                      <a:lnTo>
                        <a:pt x="62" y="290"/>
                      </a:lnTo>
                      <a:lnTo>
                        <a:pt x="70" y="300"/>
                      </a:lnTo>
                      <a:lnTo>
                        <a:pt x="80" y="308"/>
                      </a:lnTo>
                      <a:lnTo>
                        <a:pt x="84" y="312"/>
                      </a:lnTo>
                      <a:lnTo>
                        <a:pt x="88" y="316"/>
                      </a:lnTo>
                      <a:lnTo>
                        <a:pt x="88" y="322"/>
                      </a:lnTo>
                      <a:lnTo>
                        <a:pt x="88" y="326"/>
                      </a:lnTo>
                      <a:lnTo>
                        <a:pt x="90" y="328"/>
                      </a:lnTo>
                      <a:lnTo>
                        <a:pt x="98" y="336"/>
                      </a:lnTo>
                      <a:lnTo>
                        <a:pt x="104" y="338"/>
                      </a:lnTo>
                      <a:lnTo>
                        <a:pt x="112" y="342"/>
                      </a:lnTo>
                      <a:lnTo>
                        <a:pt x="112" y="338"/>
                      </a:lnTo>
                      <a:lnTo>
                        <a:pt x="116" y="338"/>
                      </a:lnTo>
                      <a:lnTo>
                        <a:pt x="120" y="342"/>
                      </a:lnTo>
                      <a:lnTo>
                        <a:pt x="124" y="338"/>
                      </a:lnTo>
                      <a:lnTo>
                        <a:pt x="132" y="338"/>
                      </a:lnTo>
                      <a:lnTo>
                        <a:pt x="134" y="342"/>
                      </a:lnTo>
                      <a:lnTo>
                        <a:pt x="136" y="346"/>
                      </a:lnTo>
                      <a:lnTo>
                        <a:pt x="146" y="354"/>
                      </a:lnTo>
                      <a:lnTo>
                        <a:pt x="150" y="352"/>
                      </a:lnTo>
                      <a:lnTo>
                        <a:pt x="156" y="350"/>
                      </a:lnTo>
                      <a:lnTo>
                        <a:pt x="178" y="350"/>
                      </a:lnTo>
                      <a:lnTo>
                        <a:pt x="186" y="350"/>
                      </a:lnTo>
                      <a:lnTo>
                        <a:pt x="192" y="346"/>
                      </a:lnTo>
                      <a:lnTo>
                        <a:pt x="198" y="342"/>
                      </a:lnTo>
                      <a:lnTo>
                        <a:pt x="202" y="338"/>
                      </a:lnTo>
                      <a:lnTo>
                        <a:pt x="228" y="338"/>
                      </a:lnTo>
                      <a:lnTo>
                        <a:pt x="224" y="330"/>
                      </a:lnTo>
                      <a:lnTo>
                        <a:pt x="220" y="324"/>
                      </a:lnTo>
                      <a:lnTo>
                        <a:pt x="216" y="318"/>
                      </a:lnTo>
                      <a:lnTo>
                        <a:pt x="212" y="314"/>
                      </a:lnTo>
                      <a:lnTo>
                        <a:pt x="210" y="300"/>
                      </a:lnTo>
                      <a:lnTo>
                        <a:pt x="206" y="296"/>
                      </a:lnTo>
                      <a:lnTo>
                        <a:pt x="204" y="292"/>
                      </a:lnTo>
                      <a:lnTo>
                        <a:pt x="190" y="284"/>
                      </a:lnTo>
                      <a:lnTo>
                        <a:pt x="184" y="278"/>
                      </a:lnTo>
                      <a:lnTo>
                        <a:pt x="180" y="274"/>
                      </a:lnTo>
                      <a:lnTo>
                        <a:pt x="180" y="272"/>
                      </a:lnTo>
                      <a:lnTo>
                        <a:pt x="182" y="270"/>
                      </a:lnTo>
                      <a:lnTo>
                        <a:pt x="186" y="268"/>
                      </a:lnTo>
                      <a:lnTo>
                        <a:pt x="192" y="266"/>
                      </a:lnTo>
                      <a:lnTo>
                        <a:pt x="196" y="262"/>
                      </a:lnTo>
                      <a:lnTo>
                        <a:pt x="198" y="252"/>
                      </a:lnTo>
                      <a:lnTo>
                        <a:pt x="198" y="244"/>
                      </a:lnTo>
                      <a:lnTo>
                        <a:pt x="198" y="234"/>
                      </a:lnTo>
                      <a:lnTo>
                        <a:pt x="200" y="226"/>
                      </a:lnTo>
                      <a:lnTo>
                        <a:pt x="204" y="224"/>
                      </a:lnTo>
                      <a:lnTo>
                        <a:pt x="210" y="222"/>
                      </a:lnTo>
                      <a:lnTo>
                        <a:pt x="212" y="212"/>
                      </a:lnTo>
                      <a:lnTo>
                        <a:pt x="214" y="204"/>
                      </a:lnTo>
                      <a:lnTo>
                        <a:pt x="222" y="190"/>
                      </a:lnTo>
                      <a:lnTo>
                        <a:pt x="232" y="178"/>
                      </a:lnTo>
                      <a:lnTo>
                        <a:pt x="232" y="170"/>
                      </a:lnTo>
                      <a:lnTo>
                        <a:pt x="232" y="162"/>
                      </a:lnTo>
                      <a:lnTo>
                        <a:pt x="232" y="138"/>
                      </a:lnTo>
                      <a:lnTo>
                        <a:pt x="234" y="134"/>
                      </a:lnTo>
                      <a:lnTo>
                        <a:pt x="236" y="126"/>
                      </a:lnTo>
                      <a:lnTo>
                        <a:pt x="238" y="120"/>
                      </a:lnTo>
                      <a:lnTo>
                        <a:pt x="238" y="108"/>
                      </a:lnTo>
                      <a:lnTo>
                        <a:pt x="246" y="106"/>
                      </a:lnTo>
                      <a:lnTo>
                        <a:pt x="254" y="102"/>
                      </a:lnTo>
                      <a:lnTo>
                        <a:pt x="260" y="96"/>
                      </a:lnTo>
                      <a:lnTo>
                        <a:pt x="264" y="92"/>
                      </a:lnTo>
                      <a:lnTo>
                        <a:pt x="260" y="88"/>
                      </a:lnTo>
                      <a:lnTo>
                        <a:pt x="258" y="84"/>
                      </a:lnTo>
                      <a:lnTo>
                        <a:pt x="254" y="80"/>
                      </a:lnTo>
                      <a:lnTo>
                        <a:pt x="250" y="76"/>
                      </a:lnTo>
                      <a:lnTo>
                        <a:pt x="246" y="68"/>
                      </a:lnTo>
                      <a:lnTo>
                        <a:pt x="242" y="58"/>
                      </a:lnTo>
                      <a:lnTo>
                        <a:pt x="238" y="38"/>
                      </a:lnTo>
                      <a:lnTo>
                        <a:pt x="236" y="28"/>
                      </a:lnTo>
                      <a:lnTo>
                        <a:pt x="232" y="18"/>
                      </a:lnTo>
                      <a:lnTo>
                        <a:pt x="230" y="12"/>
                      </a:lnTo>
                      <a:lnTo>
                        <a:pt x="222" y="8"/>
                      </a:lnTo>
                      <a:lnTo>
                        <a:pt x="216" y="4"/>
                      </a:lnTo>
                      <a:lnTo>
                        <a:pt x="212" y="0"/>
                      </a:lnTo>
                      <a:lnTo>
                        <a:pt x="206" y="0"/>
                      </a:lnTo>
                      <a:lnTo>
                        <a:pt x="204" y="4"/>
                      </a:lnTo>
                      <a:lnTo>
                        <a:pt x="194" y="10"/>
                      </a:lnTo>
                      <a:lnTo>
                        <a:pt x="188" y="16"/>
                      </a:lnTo>
                      <a:lnTo>
                        <a:pt x="178" y="22"/>
                      </a:lnTo>
                      <a:lnTo>
                        <a:pt x="174" y="16"/>
                      </a:lnTo>
                      <a:lnTo>
                        <a:pt x="44" y="16"/>
                      </a:lnTo>
                      <a:lnTo>
                        <a:pt x="44" y="54"/>
                      </a:lnTo>
                      <a:lnTo>
                        <a:pt x="32" y="54"/>
                      </a:lnTo>
                      <a:lnTo>
                        <a:pt x="28" y="62"/>
                      </a:lnTo>
                      <a:lnTo>
                        <a:pt x="34" y="130"/>
                      </a:lnTo>
                      <a:lnTo>
                        <a:pt x="24" y="132"/>
                      </a:lnTo>
                      <a:lnTo>
                        <a:pt x="18" y="136"/>
                      </a:lnTo>
                      <a:lnTo>
                        <a:pt x="14" y="142"/>
                      </a:lnTo>
                      <a:lnTo>
                        <a:pt x="12" y="150"/>
                      </a:lnTo>
                      <a:lnTo>
                        <a:pt x="8" y="156"/>
                      </a:lnTo>
                      <a:lnTo>
                        <a:pt x="6" y="164"/>
                      </a:lnTo>
                      <a:lnTo>
                        <a:pt x="6" y="182"/>
                      </a:lnTo>
                      <a:lnTo>
                        <a:pt x="4" y="186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2" y="194"/>
                      </a:lnTo>
                      <a:lnTo>
                        <a:pt x="10" y="198"/>
                      </a:lnTo>
                      <a:lnTo>
                        <a:pt x="12" y="206"/>
                      </a:lnTo>
                      <a:lnTo>
                        <a:pt x="14" y="208"/>
                      </a:lnTo>
                      <a:lnTo>
                        <a:pt x="16" y="212"/>
                      </a:lnTo>
                      <a:lnTo>
                        <a:pt x="18" y="218"/>
                      </a:lnTo>
                      <a:lnTo>
                        <a:pt x="18" y="2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8" name="ïṩļíḍè">
                  <a:extLst>
                    <a:ext uri="{FF2B5EF4-FFF2-40B4-BE49-F238E27FC236}">
                      <a16:creationId xmlns:a16="http://schemas.microsoft.com/office/drawing/2014/main" id="{429590A3-3E7F-44DB-B385-40EF7DAF8F37}"/>
                    </a:ext>
                  </a:extLst>
                </p:cNvPr>
                <p:cNvSpPr/>
                <p:nvPr/>
              </p:nvSpPr>
              <p:spPr bwMode="auto">
                <a:xfrm>
                  <a:off x="5488198" y="3497793"/>
                  <a:ext cx="291969" cy="404906"/>
                </a:xfrm>
                <a:custGeom>
                  <a:avLst/>
                  <a:gdLst>
                    <a:gd name="T0" fmla="*/ 2147483647 w 168"/>
                    <a:gd name="T1" fmla="*/ 2147483647 h 244"/>
                    <a:gd name="T2" fmla="*/ 2147483647 w 168"/>
                    <a:gd name="T3" fmla="*/ 2147483647 h 244"/>
                    <a:gd name="T4" fmla="*/ 2147483647 w 168"/>
                    <a:gd name="T5" fmla="*/ 2147483647 h 244"/>
                    <a:gd name="T6" fmla="*/ 2147483647 w 168"/>
                    <a:gd name="T7" fmla="*/ 2147483647 h 244"/>
                    <a:gd name="T8" fmla="*/ 2147483647 w 168"/>
                    <a:gd name="T9" fmla="*/ 2147483647 h 244"/>
                    <a:gd name="T10" fmla="*/ 2147483647 w 168"/>
                    <a:gd name="T11" fmla="*/ 2147483647 h 244"/>
                    <a:gd name="T12" fmla="*/ 2147483647 w 168"/>
                    <a:gd name="T13" fmla="*/ 2147483647 h 244"/>
                    <a:gd name="T14" fmla="*/ 2147483647 w 168"/>
                    <a:gd name="T15" fmla="*/ 2147483647 h 244"/>
                    <a:gd name="T16" fmla="*/ 2147483647 w 168"/>
                    <a:gd name="T17" fmla="*/ 2147483647 h 244"/>
                    <a:gd name="T18" fmla="*/ 2147483647 w 168"/>
                    <a:gd name="T19" fmla="*/ 2147483647 h 244"/>
                    <a:gd name="T20" fmla="*/ 2147483647 w 168"/>
                    <a:gd name="T21" fmla="*/ 2147483647 h 244"/>
                    <a:gd name="T22" fmla="*/ 2147483647 w 168"/>
                    <a:gd name="T23" fmla="*/ 2147483647 h 244"/>
                    <a:gd name="T24" fmla="*/ 2147483647 w 168"/>
                    <a:gd name="T25" fmla="*/ 2147483647 h 244"/>
                    <a:gd name="T26" fmla="*/ 2147483647 w 168"/>
                    <a:gd name="T27" fmla="*/ 2147483647 h 244"/>
                    <a:gd name="T28" fmla="*/ 2147483647 w 168"/>
                    <a:gd name="T29" fmla="*/ 2147483647 h 244"/>
                    <a:gd name="T30" fmla="*/ 2147483647 w 168"/>
                    <a:gd name="T31" fmla="*/ 2147483647 h 244"/>
                    <a:gd name="T32" fmla="*/ 2147483647 w 168"/>
                    <a:gd name="T33" fmla="*/ 2147483647 h 244"/>
                    <a:gd name="T34" fmla="*/ 2147483647 w 168"/>
                    <a:gd name="T35" fmla="*/ 2147483647 h 244"/>
                    <a:gd name="T36" fmla="*/ 2147483647 w 168"/>
                    <a:gd name="T37" fmla="*/ 2147483647 h 244"/>
                    <a:gd name="T38" fmla="*/ 2147483647 w 168"/>
                    <a:gd name="T39" fmla="*/ 2147483647 h 244"/>
                    <a:gd name="T40" fmla="*/ 2147483647 w 168"/>
                    <a:gd name="T41" fmla="*/ 2147483647 h 244"/>
                    <a:gd name="T42" fmla="*/ 2147483647 w 168"/>
                    <a:gd name="T43" fmla="*/ 2147483647 h 244"/>
                    <a:gd name="T44" fmla="*/ 2147483647 w 168"/>
                    <a:gd name="T45" fmla="*/ 2147483647 h 244"/>
                    <a:gd name="T46" fmla="*/ 2147483647 w 168"/>
                    <a:gd name="T47" fmla="*/ 2147483647 h 244"/>
                    <a:gd name="T48" fmla="*/ 2147483647 w 168"/>
                    <a:gd name="T49" fmla="*/ 2147483647 h 244"/>
                    <a:gd name="T50" fmla="*/ 2147483647 w 168"/>
                    <a:gd name="T51" fmla="*/ 2147483647 h 244"/>
                    <a:gd name="T52" fmla="*/ 2147483647 w 168"/>
                    <a:gd name="T53" fmla="*/ 2147483647 h 244"/>
                    <a:gd name="T54" fmla="*/ 2147483647 w 168"/>
                    <a:gd name="T55" fmla="*/ 2147483647 h 244"/>
                    <a:gd name="T56" fmla="*/ 2147483647 w 168"/>
                    <a:gd name="T57" fmla="*/ 2147483647 h 244"/>
                    <a:gd name="T58" fmla="*/ 2147483647 w 168"/>
                    <a:gd name="T59" fmla="*/ 2147483647 h 244"/>
                    <a:gd name="T60" fmla="*/ 2147483647 w 168"/>
                    <a:gd name="T61" fmla="*/ 2147483647 h 244"/>
                    <a:gd name="T62" fmla="*/ 2147483647 w 168"/>
                    <a:gd name="T63" fmla="*/ 2147483647 h 244"/>
                    <a:gd name="T64" fmla="*/ 0 w 168"/>
                    <a:gd name="T65" fmla="*/ 2147483647 h 244"/>
                    <a:gd name="T66" fmla="*/ 2147483647 w 168"/>
                    <a:gd name="T67" fmla="*/ 2147483647 h 244"/>
                    <a:gd name="T68" fmla="*/ 2147483647 w 168"/>
                    <a:gd name="T69" fmla="*/ 2147483647 h 2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8"/>
                    <a:gd name="T106" fmla="*/ 0 h 244"/>
                    <a:gd name="T107" fmla="*/ 168 w 168"/>
                    <a:gd name="T108" fmla="*/ 244 h 2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8" h="244">
                      <a:moveTo>
                        <a:pt x="18" y="146"/>
                      </a:moveTo>
                      <a:lnTo>
                        <a:pt x="24" y="142"/>
                      </a:lnTo>
                      <a:lnTo>
                        <a:pt x="32" y="138"/>
                      </a:lnTo>
                      <a:lnTo>
                        <a:pt x="38" y="134"/>
                      </a:lnTo>
                      <a:lnTo>
                        <a:pt x="44" y="130"/>
                      </a:lnTo>
                      <a:lnTo>
                        <a:pt x="50" y="128"/>
                      </a:lnTo>
                      <a:lnTo>
                        <a:pt x="56" y="128"/>
                      </a:lnTo>
                      <a:lnTo>
                        <a:pt x="60" y="130"/>
                      </a:lnTo>
                      <a:lnTo>
                        <a:pt x="64" y="128"/>
                      </a:lnTo>
                      <a:lnTo>
                        <a:pt x="66" y="126"/>
                      </a:lnTo>
                      <a:lnTo>
                        <a:pt x="70" y="122"/>
                      </a:lnTo>
                      <a:lnTo>
                        <a:pt x="74" y="114"/>
                      </a:lnTo>
                      <a:lnTo>
                        <a:pt x="90" y="94"/>
                      </a:lnTo>
                      <a:lnTo>
                        <a:pt x="100" y="86"/>
                      </a:lnTo>
                      <a:lnTo>
                        <a:pt x="106" y="74"/>
                      </a:lnTo>
                      <a:lnTo>
                        <a:pt x="92" y="72"/>
                      </a:lnTo>
                      <a:lnTo>
                        <a:pt x="80" y="70"/>
                      </a:lnTo>
                      <a:lnTo>
                        <a:pt x="66" y="64"/>
                      </a:lnTo>
                      <a:lnTo>
                        <a:pt x="54" y="60"/>
                      </a:lnTo>
                      <a:lnTo>
                        <a:pt x="44" y="52"/>
                      </a:lnTo>
                      <a:lnTo>
                        <a:pt x="34" y="44"/>
                      </a:lnTo>
                      <a:lnTo>
                        <a:pt x="30" y="32"/>
                      </a:lnTo>
                      <a:lnTo>
                        <a:pt x="28" y="24"/>
                      </a:lnTo>
                      <a:lnTo>
                        <a:pt x="28" y="16"/>
                      </a:lnTo>
                      <a:lnTo>
                        <a:pt x="38" y="6"/>
                      </a:lnTo>
                      <a:lnTo>
                        <a:pt x="38" y="10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42" y="20"/>
                      </a:lnTo>
                      <a:lnTo>
                        <a:pt x="48" y="24"/>
                      </a:lnTo>
                      <a:lnTo>
                        <a:pt x="52" y="28"/>
                      </a:lnTo>
                      <a:lnTo>
                        <a:pt x="58" y="28"/>
                      </a:lnTo>
                      <a:lnTo>
                        <a:pt x="62" y="28"/>
                      </a:lnTo>
                      <a:lnTo>
                        <a:pt x="66" y="24"/>
                      </a:lnTo>
                      <a:lnTo>
                        <a:pt x="70" y="20"/>
                      </a:lnTo>
                      <a:lnTo>
                        <a:pt x="74" y="20"/>
                      </a:lnTo>
                      <a:lnTo>
                        <a:pt x="86" y="20"/>
                      </a:lnTo>
                      <a:lnTo>
                        <a:pt x="96" y="18"/>
                      </a:lnTo>
                      <a:lnTo>
                        <a:pt x="106" y="16"/>
                      </a:lnTo>
                      <a:lnTo>
                        <a:pt x="118" y="12"/>
                      </a:lnTo>
                      <a:lnTo>
                        <a:pt x="132" y="12"/>
                      </a:lnTo>
                      <a:lnTo>
                        <a:pt x="136" y="12"/>
                      </a:lnTo>
                      <a:lnTo>
                        <a:pt x="140" y="10"/>
                      </a:lnTo>
                      <a:lnTo>
                        <a:pt x="144" y="6"/>
                      </a:lnTo>
                      <a:lnTo>
                        <a:pt x="148" y="2"/>
                      </a:lnTo>
                      <a:lnTo>
                        <a:pt x="152" y="2"/>
                      </a:lnTo>
                      <a:lnTo>
                        <a:pt x="156" y="0"/>
                      </a:lnTo>
                      <a:lnTo>
                        <a:pt x="162" y="2"/>
                      </a:lnTo>
                      <a:lnTo>
                        <a:pt x="168" y="2"/>
                      </a:lnTo>
                      <a:lnTo>
                        <a:pt x="164" y="6"/>
                      </a:lnTo>
                      <a:lnTo>
                        <a:pt x="162" y="14"/>
                      </a:lnTo>
                      <a:lnTo>
                        <a:pt x="162" y="26"/>
                      </a:lnTo>
                      <a:lnTo>
                        <a:pt x="160" y="36"/>
                      </a:lnTo>
                      <a:lnTo>
                        <a:pt x="154" y="50"/>
                      </a:lnTo>
                      <a:lnTo>
                        <a:pt x="144" y="76"/>
                      </a:lnTo>
                      <a:lnTo>
                        <a:pt x="126" y="112"/>
                      </a:lnTo>
                      <a:lnTo>
                        <a:pt x="106" y="142"/>
                      </a:lnTo>
                      <a:lnTo>
                        <a:pt x="96" y="156"/>
                      </a:lnTo>
                      <a:lnTo>
                        <a:pt x="84" y="170"/>
                      </a:lnTo>
                      <a:lnTo>
                        <a:pt x="70" y="182"/>
                      </a:lnTo>
                      <a:lnTo>
                        <a:pt x="56" y="196"/>
                      </a:lnTo>
                      <a:lnTo>
                        <a:pt x="40" y="208"/>
                      </a:lnTo>
                      <a:lnTo>
                        <a:pt x="32" y="218"/>
                      </a:lnTo>
                      <a:lnTo>
                        <a:pt x="10" y="244"/>
                      </a:lnTo>
                      <a:lnTo>
                        <a:pt x="4" y="240"/>
                      </a:lnTo>
                      <a:lnTo>
                        <a:pt x="0" y="236"/>
                      </a:lnTo>
                      <a:lnTo>
                        <a:pt x="0" y="170"/>
                      </a:lnTo>
                      <a:lnTo>
                        <a:pt x="8" y="152"/>
                      </a:lnTo>
                      <a:lnTo>
                        <a:pt x="14" y="148"/>
                      </a:lnTo>
                      <a:lnTo>
                        <a:pt x="18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9" name="îSľîďe">
                  <a:extLst>
                    <a:ext uri="{FF2B5EF4-FFF2-40B4-BE49-F238E27FC236}">
                      <a16:creationId xmlns:a16="http://schemas.microsoft.com/office/drawing/2014/main" id="{B400959B-5924-47CB-AC2F-7B5F5BF99E31}"/>
                    </a:ext>
                  </a:extLst>
                </p:cNvPr>
                <p:cNvSpPr/>
                <p:nvPr/>
              </p:nvSpPr>
              <p:spPr bwMode="auto">
                <a:xfrm>
                  <a:off x="4601271" y="3793417"/>
                  <a:ext cx="50957" cy="40630"/>
                </a:xfrm>
                <a:custGeom>
                  <a:avLst/>
                  <a:gdLst>
                    <a:gd name="T0" fmla="*/ 2147483647 w 28"/>
                    <a:gd name="T1" fmla="*/ 2147483647 h 24"/>
                    <a:gd name="T2" fmla="*/ 2147483647 w 28"/>
                    <a:gd name="T3" fmla="*/ 2147483647 h 24"/>
                    <a:gd name="T4" fmla="*/ 2147483647 w 28"/>
                    <a:gd name="T5" fmla="*/ 2147483647 h 24"/>
                    <a:gd name="T6" fmla="*/ 0 w 28"/>
                    <a:gd name="T7" fmla="*/ 2147483647 h 24"/>
                    <a:gd name="T8" fmla="*/ 2147483647 w 28"/>
                    <a:gd name="T9" fmla="*/ 2147483647 h 24"/>
                    <a:gd name="T10" fmla="*/ 2147483647 w 28"/>
                    <a:gd name="T11" fmla="*/ 2147483647 h 24"/>
                    <a:gd name="T12" fmla="*/ 2147483647 w 28"/>
                    <a:gd name="T13" fmla="*/ 0 h 24"/>
                    <a:gd name="T14" fmla="*/ 2147483647 w 28"/>
                    <a:gd name="T15" fmla="*/ 2147483647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24"/>
                    <a:gd name="T26" fmla="*/ 28 w 28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24">
                      <a:moveTo>
                        <a:pt x="28" y="24"/>
                      </a:moveTo>
                      <a:lnTo>
                        <a:pt x="18" y="24"/>
                      </a:lnTo>
                      <a:lnTo>
                        <a:pt x="12" y="24"/>
                      </a:lnTo>
                      <a:lnTo>
                        <a:pt x="0" y="22"/>
                      </a:lnTo>
                      <a:lnTo>
                        <a:pt x="6" y="2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0" name="îşļîḓê">
                  <a:extLst>
                    <a:ext uri="{FF2B5EF4-FFF2-40B4-BE49-F238E27FC236}">
                      <a16:creationId xmlns:a16="http://schemas.microsoft.com/office/drawing/2014/main" id="{4D7E9A0D-F640-4F14-82E3-D17EB74D9D9F}"/>
                    </a:ext>
                  </a:extLst>
                </p:cNvPr>
                <p:cNvSpPr/>
                <p:nvPr/>
              </p:nvSpPr>
              <p:spPr bwMode="auto">
                <a:xfrm>
                  <a:off x="5525382" y="4229145"/>
                  <a:ext cx="216223" cy="416114"/>
                </a:xfrm>
                <a:custGeom>
                  <a:avLst/>
                  <a:gdLst>
                    <a:gd name="T0" fmla="*/ 2147483647 w 124"/>
                    <a:gd name="T1" fmla="*/ 2147483647 h 250"/>
                    <a:gd name="T2" fmla="*/ 2147483647 w 124"/>
                    <a:gd name="T3" fmla="*/ 2147483647 h 250"/>
                    <a:gd name="T4" fmla="*/ 2147483647 w 124"/>
                    <a:gd name="T5" fmla="*/ 2147483647 h 250"/>
                    <a:gd name="T6" fmla="*/ 2147483647 w 124"/>
                    <a:gd name="T7" fmla="*/ 2147483647 h 250"/>
                    <a:gd name="T8" fmla="*/ 2147483647 w 124"/>
                    <a:gd name="T9" fmla="*/ 2147483647 h 250"/>
                    <a:gd name="T10" fmla="*/ 2147483647 w 124"/>
                    <a:gd name="T11" fmla="*/ 2147483647 h 250"/>
                    <a:gd name="T12" fmla="*/ 2147483647 w 124"/>
                    <a:gd name="T13" fmla="*/ 2147483647 h 250"/>
                    <a:gd name="T14" fmla="*/ 2147483647 w 124"/>
                    <a:gd name="T15" fmla="*/ 2147483647 h 250"/>
                    <a:gd name="T16" fmla="*/ 2147483647 w 124"/>
                    <a:gd name="T17" fmla="*/ 2147483647 h 250"/>
                    <a:gd name="T18" fmla="*/ 2147483647 w 124"/>
                    <a:gd name="T19" fmla="*/ 0 h 250"/>
                    <a:gd name="T20" fmla="*/ 2147483647 w 124"/>
                    <a:gd name="T21" fmla="*/ 2147483647 h 250"/>
                    <a:gd name="T22" fmla="*/ 2147483647 w 124"/>
                    <a:gd name="T23" fmla="*/ 2147483647 h 250"/>
                    <a:gd name="T24" fmla="*/ 2147483647 w 124"/>
                    <a:gd name="T25" fmla="*/ 2147483647 h 250"/>
                    <a:gd name="T26" fmla="*/ 2147483647 w 124"/>
                    <a:gd name="T27" fmla="*/ 2147483647 h 250"/>
                    <a:gd name="T28" fmla="*/ 2147483647 w 124"/>
                    <a:gd name="T29" fmla="*/ 2147483647 h 250"/>
                    <a:gd name="T30" fmla="*/ 2147483647 w 124"/>
                    <a:gd name="T31" fmla="*/ 2147483647 h 250"/>
                    <a:gd name="T32" fmla="*/ 2147483647 w 124"/>
                    <a:gd name="T33" fmla="*/ 2147483647 h 250"/>
                    <a:gd name="T34" fmla="*/ 2147483647 w 124"/>
                    <a:gd name="T35" fmla="*/ 2147483647 h 250"/>
                    <a:gd name="T36" fmla="*/ 2147483647 w 124"/>
                    <a:gd name="T37" fmla="*/ 2147483647 h 250"/>
                    <a:gd name="T38" fmla="*/ 2147483647 w 124"/>
                    <a:gd name="T39" fmla="*/ 2147483647 h 250"/>
                    <a:gd name="T40" fmla="*/ 2147483647 w 124"/>
                    <a:gd name="T41" fmla="*/ 2147483647 h 250"/>
                    <a:gd name="T42" fmla="*/ 2147483647 w 124"/>
                    <a:gd name="T43" fmla="*/ 2147483647 h 250"/>
                    <a:gd name="T44" fmla="*/ 2147483647 w 124"/>
                    <a:gd name="T45" fmla="*/ 2147483647 h 250"/>
                    <a:gd name="T46" fmla="*/ 2147483647 w 124"/>
                    <a:gd name="T47" fmla="*/ 2147483647 h 250"/>
                    <a:gd name="T48" fmla="*/ 2147483647 w 124"/>
                    <a:gd name="T49" fmla="*/ 2147483647 h 250"/>
                    <a:gd name="T50" fmla="*/ 2147483647 w 124"/>
                    <a:gd name="T51" fmla="*/ 2147483647 h 250"/>
                    <a:gd name="T52" fmla="*/ 2147483647 w 124"/>
                    <a:gd name="T53" fmla="*/ 2147483647 h 250"/>
                    <a:gd name="T54" fmla="*/ 2147483647 w 124"/>
                    <a:gd name="T55" fmla="*/ 2147483647 h 250"/>
                    <a:gd name="T56" fmla="*/ 0 w 124"/>
                    <a:gd name="T57" fmla="*/ 2147483647 h 250"/>
                    <a:gd name="T58" fmla="*/ 2147483647 w 124"/>
                    <a:gd name="T59" fmla="*/ 2147483647 h 250"/>
                    <a:gd name="T60" fmla="*/ 2147483647 w 124"/>
                    <a:gd name="T61" fmla="*/ 2147483647 h 250"/>
                    <a:gd name="T62" fmla="*/ 2147483647 w 124"/>
                    <a:gd name="T63" fmla="*/ 2147483647 h 250"/>
                    <a:gd name="T64" fmla="*/ 2147483647 w 124"/>
                    <a:gd name="T65" fmla="*/ 2147483647 h 250"/>
                    <a:gd name="T66" fmla="*/ 2147483647 w 124"/>
                    <a:gd name="T67" fmla="*/ 2147483647 h 250"/>
                    <a:gd name="T68" fmla="*/ 2147483647 w 124"/>
                    <a:gd name="T69" fmla="*/ 2147483647 h 25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4"/>
                    <a:gd name="T106" fmla="*/ 0 h 250"/>
                    <a:gd name="T107" fmla="*/ 124 w 124"/>
                    <a:gd name="T108" fmla="*/ 250 h 25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4" h="250">
                      <a:moveTo>
                        <a:pt x="26" y="84"/>
                      </a:moveTo>
                      <a:lnTo>
                        <a:pt x="30" y="84"/>
                      </a:lnTo>
                      <a:lnTo>
                        <a:pt x="32" y="82"/>
                      </a:lnTo>
                      <a:lnTo>
                        <a:pt x="38" y="76"/>
                      </a:lnTo>
                      <a:lnTo>
                        <a:pt x="40" y="70"/>
                      </a:lnTo>
                      <a:lnTo>
                        <a:pt x="44" y="68"/>
                      </a:lnTo>
                      <a:lnTo>
                        <a:pt x="48" y="68"/>
                      </a:lnTo>
                      <a:lnTo>
                        <a:pt x="56" y="68"/>
                      </a:lnTo>
                      <a:lnTo>
                        <a:pt x="62" y="66"/>
                      </a:lnTo>
                      <a:lnTo>
                        <a:pt x="64" y="64"/>
                      </a:lnTo>
                      <a:lnTo>
                        <a:pt x="74" y="56"/>
                      </a:lnTo>
                      <a:lnTo>
                        <a:pt x="88" y="32"/>
                      </a:lnTo>
                      <a:lnTo>
                        <a:pt x="90" y="30"/>
                      </a:lnTo>
                      <a:lnTo>
                        <a:pt x="92" y="28"/>
                      </a:lnTo>
                      <a:lnTo>
                        <a:pt x="96" y="26"/>
                      </a:lnTo>
                      <a:lnTo>
                        <a:pt x="100" y="26"/>
                      </a:lnTo>
                      <a:lnTo>
                        <a:pt x="104" y="18"/>
                      </a:lnTo>
                      <a:lnTo>
                        <a:pt x="104" y="12"/>
                      </a:lnTo>
                      <a:lnTo>
                        <a:pt x="106" y="6"/>
                      </a:lnTo>
                      <a:lnTo>
                        <a:pt x="110" y="0"/>
                      </a:lnTo>
                      <a:lnTo>
                        <a:pt x="110" y="8"/>
                      </a:lnTo>
                      <a:lnTo>
                        <a:pt x="112" y="16"/>
                      </a:lnTo>
                      <a:lnTo>
                        <a:pt x="118" y="32"/>
                      </a:lnTo>
                      <a:lnTo>
                        <a:pt x="122" y="52"/>
                      </a:lnTo>
                      <a:lnTo>
                        <a:pt x="124" y="58"/>
                      </a:lnTo>
                      <a:lnTo>
                        <a:pt x="124" y="68"/>
                      </a:lnTo>
                      <a:lnTo>
                        <a:pt x="122" y="72"/>
                      </a:lnTo>
                      <a:lnTo>
                        <a:pt x="120" y="74"/>
                      </a:lnTo>
                      <a:lnTo>
                        <a:pt x="118" y="72"/>
                      </a:lnTo>
                      <a:lnTo>
                        <a:pt x="118" y="70"/>
                      </a:lnTo>
                      <a:lnTo>
                        <a:pt x="116" y="64"/>
                      </a:lnTo>
                      <a:lnTo>
                        <a:pt x="112" y="68"/>
                      </a:lnTo>
                      <a:lnTo>
                        <a:pt x="110" y="70"/>
                      </a:lnTo>
                      <a:lnTo>
                        <a:pt x="110" y="78"/>
                      </a:lnTo>
                      <a:lnTo>
                        <a:pt x="110" y="82"/>
                      </a:lnTo>
                      <a:lnTo>
                        <a:pt x="112" y="86"/>
                      </a:lnTo>
                      <a:lnTo>
                        <a:pt x="114" y="86"/>
                      </a:lnTo>
                      <a:lnTo>
                        <a:pt x="114" y="90"/>
                      </a:lnTo>
                      <a:lnTo>
                        <a:pt x="112" y="96"/>
                      </a:lnTo>
                      <a:lnTo>
                        <a:pt x="106" y="106"/>
                      </a:lnTo>
                      <a:lnTo>
                        <a:pt x="98" y="118"/>
                      </a:lnTo>
                      <a:lnTo>
                        <a:pt x="82" y="162"/>
                      </a:lnTo>
                      <a:lnTo>
                        <a:pt x="74" y="182"/>
                      </a:lnTo>
                      <a:lnTo>
                        <a:pt x="70" y="206"/>
                      </a:lnTo>
                      <a:lnTo>
                        <a:pt x="66" y="216"/>
                      </a:lnTo>
                      <a:lnTo>
                        <a:pt x="64" y="222"/>
                      </a:lnTo>
                      <a:lnTo>
                        <a:pt x="60" y="230"/>
                      </a:lnTo>
                      <a:lnTo>
                        <a:pt x="58" y="240"/>
                      </a:lnTo>
                      <a:lnTo>
                        <a:pt x="48" y="242"/>
                      </a:lnTo>
                      <a:lnTo>
                        <a:pt x="42" y="246"/>
                      </a:lnTo>
                      <a:lnTo>
                        <a:pt x="38" y="250"/>
                      </a:lnTo>
                      <a:lnTo>
                        <a:pt x="28" y="250"/>
                      </a:lnTo>
                      <a:lnTo>
                        <a:pt x="20" y="250"/>
                      </a:lnTo>
                      <a:lnTo>
                        <a:pt x="14" y="244"/>
                      </a:lnTo>
                      <a:lnTo>
                        <a:pt x="10" y="238"/>
                      </a:lnTo>
                      <a:lnTo>
                        <a:pt x="8" y="228"/>
                      </a:lnTo>
                      <a:lnTo>
                        <a:pt x="2" y="210"/>
                      </a:lnTo>
                      <a:lnTo>
                        <a:pt x="0" y="192"/>
                      </a:lnTo>
                      <a:lnTo>
                        <a:pt x="2" y="182"/>
                      </a:lnTo>
                      <a:lnTo>
                        <a:pt x="6" y="174"/>
                      </a:lnTo>
                      <a:lnTo>
                        <a:pt x="10" y="168"/>
                      </a:lnTo>
                      <a:lnTo>
                        <a:pt x="12" y="164"/>
                      </a:lnTo>
                      <a:lnTo>
                        <a:pt x="22" y="152"/>
                      </a:lnTo>
                      <a:lnTo>
                        <a:pt x="24" y="144"/>
                      </a:lnTo>
                      <a:lnTo>
                        <a:pt x="26" y="136"/>
                      </a:lnTo>
                      <a:lnTo>
                        <a:pt x="24" y="128"/>
                      </a:lnTo>
                      <a:lnTo>
                        <a:pt x="20" y="120"/>
                      </a:lnTo>
                      <a:lnTo>
                        <a:pt x="18" y="114"/>
                      </a:lnTo>
                      <a:lnTo>
                        <a:pt x="16" y="108"/>
                      </a:lnTo>
                      <a:lnTo>
                        <a:pt x="26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1" name="íŝ1iḓe">
                  <a:extLst>
                    <a:ext uri="{FF2B5EF4-FFF2-40B4-BE49-F238E27FC236}">
                      <a16:creationId xmlns:a16="http://schemas.microsoft.com/office/drawing/2014/main" id="{26F469E1-0478-4E9E-8F3C-8055AF1524FE}"/>
                    </a:ext>
                  </a:extLst>
                </p:cNvPr>
                <p:cNvSpPr/>
                <p:nvPr/>
              </p:nvSpPr>
              <p:spPr bwMode="auto">
                <a:xfrm>
                  <a:off x="5002041" y="2895339"/>
                  <a:ext cx="316759" cy="305431"/>
                </a:xfrm>
                <a:custGeom>
                  <a:avLst/>
                  <a:gdLst>
                    <a:gd name="T0" fmla="*/ 2147483647 w 182"/>
                    <a:gd name="T1" fmla="*/ 2147483647 h 182"/>
                    <a:gd name="T2" fmla="*/ 2147483647 w 182"/>
                    <a:gd name="T3" fmla="*/ 2147483647 h 182"/>
                    <a:gd name="T4" fmla="*/ 2147483647 w 182"/>
                    <a:gd name="T5" fmla="*/ 2147483647 h 182"/>
                    <a:gd name="T6" fmla="*/ 2147483647 w 182"/>
                    <a:gd name="T7" fmla="*/ 2147483647 h 182"/>
                    <a:gd name="T8" fmla="*/ 2147483647 w 182"/>
                    <a:gd name="T9" fmla="*/ 2147483647 h 182"/>
                    <a:gd name="T10" fmla="*/ 2147483647 w 182"/>
                    <a:gd name="T11" fmla="*/ 2147483647 h 182"/>
                    <a:gd name="T12" fmla="*/ 0 w 182"/>
                    <a:gd name="T13" fmla="*/ 2147483647 h 182"/>
                    <a:gd name="T14" fmla="*/ 2147483647 w 182"/>
                    <a:gd name="T15" fmla="*/ 2147483647 h 182"/>
                    <a:gd name="T16" fmla="*/ 2147483647 w 182"/>
                    <a:gd name="T17" fmla="*/ 2147483647 h 182"/>
                    <a:gd name="T18" fmla="*/ 0 w 182"/>
                    <a:gd name="T19" fmla="*/ 2147483647 h 182"/>
                    <a:gd name="T20" fmla="*/ 2147483647 w 182"/>
                    <a:gd name="T21" fmla="*/ 0 h 182"/>
                    <a:gd name="T22" fmla="*/ 2147483647 w 182"/>
                    <a:gd name="T23" fmla="*/ 2147483647 h 182"/>
                    <a:gd name="T24" fmla="*/ 2147483647 w 182"/>
                    <a:gd name="T25" fmla="*/ 2147483647 h 182"/>
                    <a:gd name="T26" fmla="*/ 2147483647 w 182"/>
                    <a:gd name="T27" fmla="*/ 2147483647 h 182"/>
                    <a:gd name="T28" fmla="*/ 2147483647 w 182"/>
                    <a:gd name="T29" fmla="*/ 2147483647 h 182"/>
                    <a:gd name="T30" fmla="*/ 2147483647 w 182"/>
                    <a:gd name="T31" fmla="*/ 2147483647 h 182"/>
                    <a:gd name="T32" fmla="*/ 2147483647 w 182"/>
                    <a:gd name="T33" fmla="*/ 2147483647 h 182"/>
                    <a:gd name="T34" fmla="*/ 2147483647 w 182"/>
                    <a:gd name="T35" fmla="*/ 2147483647 h 182"/>
                    <a:gd name="T36" fmla="*/ 2147483647 w 182"/>
                    <a:gd name="T37" fmla="*/ 2147483647 h 182"/>
                    <a:gd name="T38" fmla="*/ 2147483647 w 182"/>
                    <a:gd name="T39" fmla="*/ 2147483647 h 182"/>
                    <a:gd name="T40" fmla="*/ 2147483647 w 182"/>
                    <a:gd name="T41" fmla="*/ 2147483647 h 182"/>
                    <a:gd name="T42" fmla="*/ 2147483647 w 182"/>
                    <a:gd name="T43" fmla="*/ 2147483647 h 182"/>
                    <a:gd name="T44" fmla="*/ 2147483647 w 182"/>
                    <a:gd name="T45" fmla="*/ 2147483647 h 182"/>
                    <a:gd name="T46" fmla="*/ 2147483647 w 182"/>
                    <a:gd name="T47" fmla="*/ 2147483647 h 182"/>
                    <a:gd name="T48" fmla="*/ 2147483647 w 182"/>
                    <a:gd name="T49" fmla="*/ 2147483647 h 182"/>
                    <a:gd name="T50" fmla="*/ 2147483647 w 182"/>
                    <a:gd name="T51" fmla="*/ 2147483647 h 182"/>
                    <a:gd name="T52" fmla="*/ 2147483647 w 182"/>
                    <a:gd name="T53" fmla="*/ 2147483647 h 182"/>
                    <a:gd name="T54" fmla="*/ 2147483647 w 182"/>
                    <a:gd name="T55" fmla="*/ 2147483647 h 182"/>
                    <a:gd name="T56" fmla="*/ 2147483647 w 182"/>
                    <a:gd name="T57" fmla="*/ 2147483647 h 182"/>
                    <a:gd name="T58" fmla="*/ 2147483647 w 182"/>
                    <a:gd name="T59" fmla="*/ 2147483647 h 182"/>
                    <a:gd name="T60" fmla="*/ 2147483647 w 182"/>
                    <a:gd name="T61" fmla="*/ 2147483647 h 182"/>
                    <a:gd name="T62" fmla="*/ 2147483647 w 182"/>
                    <a:gd name="T63" fmla="*/ 2147483647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2"/>
                    <a:gd name="T97" fmla="*/ 0 h 182"/>
                    <a:gd name="T98" fmla="*/ 182 w 182"/>
                    <a:gd name="T99" fmla="*/ 182 h 18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2" h="182">
                      <a:moveTo>
                        <a:pt x="180" y="160"/>
                      </a:moveTo>
                      <a:lnTo>
                        <a:pt x="174" y="160"/>
                      </a:lnTo>
                      <a:lnTo>
                        <a:pt x="172" y="164"/>
                      </a:lnTo>
                      <a:lnTo>
                        <a:pt x="162" y="170"/>
                      </a:lnTo>
                      <a:lnTo>
                        <a:pt x="156" y="176"/>
                      </a:lnTo>
                      <a:lnTo>
                        <a:pt x="146" y="182"/>
                      </a:lnTo>
                      <a:lnTo>
                        <a:pt x="142" y="176"/>
                      </a:lnTo>
                      <a:lnTo>
                        <a:pt x="12" y="176"/>
                      </a:lnTo>
                      <a:lnTo>
                        <a:pt x="8" y="50"/>
                      </a:lnTo>
                      <a:lnTo>
                        <a:pt x="8" y="44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4" y="18"/>
                      </a:lnTo>
                      <a:lnTo>
                        <a:pt x="6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36" y="8"/>
                      </a:lnTo>
                      <a:lnTo>
                        <a:pt x="54" y="12"/>
                      </a:lnTo>
                      <a:lnTo>
                        <a:pt x="68" y="14"/>
                      </a:lnTo>
                      <a:lnTo>
                        <a:pt x="76" y="12"/>
                      </a:lnTo>
                      <a:lnTo>
                        <a:pt x="84" y="8"/>
                      </a:lnTo>
                      <a:lnTo>
                        <a:pt x="92" y="4"/>
                      </a:lnTo>
                      <a:lnTo>
                        <a:pt x="100" y="2"/>
                      </a:lnTo>
                      <a:lnTo>
                        <a:pt x="104" y="2"/>
                      </a:lnTo>
                      <a:lnTo>
                        <a:pt x="108" y="6"/>
                      </a:lnTo>
                      <a:lnTo>
                        <a:pt x="112" y="8"/>
                      </a:lnTo>
                      <a:lnTo>
                        <a:pt x="118" y="10"/>
                      </a:lnTo>
                      <a:lnTo>
                        <a:pt x="124" y="10"/>
                      </a:lnTo>
                      <a:lnTo>
                        <a:pt x="132" y="8"/>
                      </a:lnTo>
                      <a:lnTo>
                        <a:pt x="138" y="8"/>
                      </a:lnTo>
                      <a:lnTo>
                        <a:pt x="140" y="8"/>
                      </a:lnTo>
                      <a:lnTo>
                        <a:pt x="142" y="10"/>
                      </a:lnTo>
                      <a:lnTo>
                        <a:pt x="146" y="14"/>
                      </a:lnTo>
                      <a:lnTo>
                        <a:pt x="152" y="22"/>
                      </a:lnTo>
                      <a:lnTo>
                        <a:pt x="156" y="32"/>
                      </a:lnTo>
                      <a:lnTo>
                        <a:pt x="158" y="42"/>
                      </a:lnTo>
                      <a:lnTo>
                        <a:pt x="154" y="56"/>
                      </a:lnTo>
                      <a:lnTo>
                        <a:pt x="154" y="64"/>
                      </a:lnTo>
                      <a:lnTo>
                        <a:pt x="158" y="66"/>
                      </a:lnTo>
                      <a:lnTo>
                        <a:pt x="152" y="68"/>
                      </a:lnTo>
                      <a:lnTo>
                        <a:pt x="152" y="66"/>
                      </a:lnTo>
                      <a:lnTo>
                        <a:pt x="150" y="66"/>
                      </a:lnTo>
                      <a:lnTo>
                        <a:pt x="146" y="66"/>
                      </a:lnTo>
                      <a:lnTo>
                        <a:pt x="142" y="64"/>
                      </a:lnTo>
                      <a:lnTo>
                        <a:pt x="134" y="52"/>
                      </a:lnTo>
                      <a:lnTo>
                        <a:pt x="128" y="40"/>
                      </a:lnTo>
                      <a:lnTo>
                        <a:pt x="120" y="32"/>
                      </a:lnTo>
                      <a:lnTo>
                        <a:pt x="122" y="38"/>
                      </a:lnTo>
                      <a:lnTo>
                        <a:pt x="124" y="46"/>
                      </a:lnTo>
                      <a:lnTo>
                        <a:pt x="136" y="66"/>
                      </a:lnTo>
                      <a:lnTo>
                        <a:pt x="156" y="102"/>
                      </a:lnTo>
                      <a:lnTo>
                        <a:pt x="162" y="112"/>
                      </a:lnTo>
                      <a:lnTo>
                        <a:pt x="168" y="120"/>
                      </a:lnTo>
                      <a:lnTo>
                        <a:pt x="174" y="126"/>
                      </a:lnTo>
                      <a:lnTo>
                        <a:pt x="176" y="138"/>
                      </a:lnTo>
                      <a:lnTo>
                        <a:pt x="178" y="150"/>
                      </a:lnTo>
                      <a:lnTo>
                        <a:pt x="182" y="160"/>
                      </a:lnTo>
                      <a:lnTo>
                        <a:pt x="180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2" name="iṡļîḓê">
                  <a:extLst>
                    <a:ext uri="{FF2B5EF4-FFF2-40B4-BE49-F238E27FC236}">
                      <a16:creationId xmlns:a16="http://schemas.microsoft.com/office/drawing/2014/main" id="{2C346D13-24D7-4325-9E19-CC1C46C219D7}"/>
                    </a:ext>
                  </a:extLst>
                </p:cNvPr>
                <p:cNvSpPr/>
                <p:nvPr/>
              </p:nvSpPr>
              <p:spPr bwMode="auto">
                <a:xfrm>
                  <a:off x="4591631" y="2844901"/>
                  <a:ext cx="432445" cy="420316"/>
                </a:xfrm>
                <a:custGeom>
                  <a:avLst/>
                  <a:gdLst>
                    <a:gd name="T0" fmla="*/ 2147483647 w 247"/>
                    <a:gd name="T1" fmla="*/ 2147483647 h 252"/>
                    <a:gd name="T2" fmla="*/ 2147483647 w 247"/>
                    <a:gd name="T3" fmla="*/ 2147483647 h 252"/>
                    <a:gd name="T4" fmla="*/ 2147483647 w 247"/>
                    <a:gd name="T5" fmla="*/ 2147483647 h 252"/>
                    <a:gd name="T6" fmla="*/ 2147483647 w 247"/>
                    <a:gd name="T7" fmla="*/ 2147483647 h 252"/>
                    <a:gd name="T8" fmla="*/ 2147483647 w 247"/>
                    <a:gd name="T9" fmla="*/ 2147483647 h 252"/>
                    <a:gd name="T10" fmla="*/ 2147483647 w 247"/>
                    <a:gd name="T11" fmla="*/ 2147483647 h 252"/>
                    <a:gd name="T12" fmla="*/ 2147483647 w 247"/>
                    <a:gd name="T13" fmla="*/ 2147483647 h 252"/>
                    <a:gd name="T14" fmla="*/ 2147483647 w 247"/>
                    <a:gd name="T15" fmla="*/ 2147483647 h 252"/>
                    <a:gd name="T16" fmla="*/ 2147483647 w 247"/>
                    <a:gd name="T17" fmla="*/ 2147483647 h 252"/>
                    <a:gd name="T18" fmla="*/ 2147483647 w 247"/>
                    <a:gd name="T19" fmla="*/ 2147483647 h 252"/>
                    <a:gd name="T20" fmla="*/ 2147483647 w 247"/>
                    <a:gd name="T21" fmla="*/ 2147483647 h 252"/>
                    <a:gd name="T22" fmla="*/ 2147483647 w 247"/>
                    <a:gd name="T23" fmla="*/ 2147483647 h 252"/>
                    <a:gd name="T24" fmla="*/ 2147483647 w 247"/>
                    <a:gd name="T25" fmla="*/ 2147483647 h 252"/>
                    <a:gd name="T26" fmla="*/ 2147483647 w 247"/>
                    <a:gd name="T27" fmla="*/ 2147483647 h 252"/>
                    <a:gd name="T28" fmla="*/ 2147483647 w 247"/>
                    <a:gd name="T29" fmla="*/ 2147483647 h 252"/>
                    <a:gd name="T30" fmla="*/ 2147483647 w 247"/>
                    <a:gd name="T31" fmla="*/ 2147483647 h 252"/>
                    <a:gd name="T32" fmla="*/ 2147483647 w 247"/>
                    <a:gd name="T33" fmla="*/ 2147483647 h 252"/>
                    <a:gd name="T34" fmla="*/ 2147483647 w 247"/>
                    <a:gd name="T35" fmla="*/ 2147483647 h 252"/>
                    <a:gd name="T36" fmla="*/ 2147483647 w 247"/>
                    <a:gd name="T37" fmla="*/ 2147483647 h 252"/>
                    <a:gd name="T38" fmla="*/ 2147483647 w 247"/>
                    <a:gd name="T39" fmla="*/ 2147483647 h 252"/>
                    <a:gd name="T40" fmla="*/ 2147483647 w 247"/>
                    <a:gd name="T41" fmla="*/ 2147483647 h 252"/>
                    <a:gd name="T42" fmla="*/ 2147483647 w 247"/>
                    <a:gd name="T43" fmla="*/ 2147483647 h 252"/>
                    <a:gd name="T44" fmla="*/ 2147483647 w 247"/>
                    <a:gd name="T45" fmla="*/ 2147483647 h 252"/>
                    <a:gd name="T46" fmla="*/ 2147483647 w 247"/>
                    <a:gd name="T47" fmla="*/ 2147483647 h 252"/>
                    <a:gd name="T48" fmla="*/ 2147483647 w 247"/>
                    <a:gd name="T49" fmla="*/ 0 h 252"/>
                    <a:gd name="T50" fmla="*/ 2147483647 w 247"/>
                    <a:gd name="T51" fmla="*/ 2147483647 h 252"/>
                    <a:gd name="T52" fmla="*/ 2147483647 w 247"/>
                    <a:gd name="T53" fmla="*/ 2147483647 h 252"/>
                    <a:gd name="T54" fmla="*/ 2147483647 w 247"/>
                    <a:gd name="T55" fmla="*/ 2147483647 h 252"/>
                    <a:gd name="T56" fmla="*/ 2147483647 w 247"/>
                    <a:gd name="T57" fmla="*/ 2147483647 h 252"/>
                    <a:gd name="T58" fmla="*/ 2147483647 w 247"/>
                    <a:gd name="T59" fmla="*/ 2147483647 h 252"/>
                    <a:gd name="T60" fmla="*/ 0 w 247"/>
                    <a:gd name="T61" fmla="*/ 2147483647 h 252"/>
                    <a:gd name="T62" fmla="*/ 2147483647 w 247"/>
                    <a:gd name="T63" fmla="*/ 2147483647 h 252"/>
                    <a:gd name="T64" fmla="*/ 2147483647 w 247"/>
                    <a:gd name="T65" fmla="*/ 2147483647 h 252"/>
                    <a:gd name="T66" fmla="*/ 2147483647 w 247"/>
                    <a:gd name="T67" fmla="*/ 2147483647 h 252"/>
                    <a:gd name="T68" fmla="*/ 2147483647 w 247"/>
                    <a:gd name="T69" fmla="*/ 2147483647 h 252"/>
                    <a:gd name="T70" fmla="*/ 2147483647 w 247"/>
                    <a:gd name="T71" fmla="*/ 2147483647 h 252"/>
                    <a:gd name="T72" fmla="*/ 2147483647 w 247"/>
                    <a:gd name="T73" fmla="*/ 2147483647 h 252"/>
                    <a:gd name="T74" fmla="*/ 2147483647 w 247"/>
                    <a:gd name="T75" fmla="*/ 2147483647 h 252"/>
                    <a:gd name="T76" fmla="*/ 2147483647 w 247"/>
                    <a:gd name="T77" fmla="*/ 2147483647 h 252"/>
                    <a:gd name="T78" fmla="*/ 2147483647 w 247"/>
                    <a:gd name="T79" fmla="*/ 2147483647 h 252"/>
                    <a:gd name="T80" fmla="*/ 2147483647 w 247"/>
                    <a:gd name="T81" fmla="*/ 2147483647 h 252"/>
                    <a:gd name="T82" fmla="*/ 2147483647 w 247"/>
                    <a:gd name="T83" fmla="*/ 2147483647 h 252"/>
                    <a:gd name="T84" fmla="*/ 2147483647 w 247"/>
                    <a:gd name="T85" fmla="*/ 2147483647 h 252"/>
                    <a:gd name="T86" fmla="*/ 2147483647 w 247"/>
                    <a:gd name="T87" fmla="*/ 2147483647 h 252"/>
                    <a:gd name="T88" fmla="*/ 2147483647 w 247"/>
                    <a:gd name="T89" fmla="*/ 2147483647 h 2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7"/>
                    <a:gd name="T136" fmla="*/ 0 h 252"/>
                    <a:gd name="T137" fmla="*/ 247 w 247"/>
                    <a:gd name="T138" fmla="*/ 252 h 2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7" h="252">
                      <a:moveTo>
                        <a:pt x="247" y="206"/>
                      </a:moveTo>
                      <a:lnTo>
                        <a:pt x="243" y="80"/>
                      </a:lnTo>
                      <a:lnTo>
                        <a:pt x="243" y="74"/>
                      </a:lnTo>
                      <a:lnTo>
                        <a:pt x="239" y="70"/>
                      </a:lnTo>
                      <a:lnTo>
                        <a:pt x="237" y="68"/>
                      </a:lnTo>
                      <a:lnTo>
                        <a:pt x="235" y="60"/>
                      </a:lnTo>
                      <a:lnTo>
                        <a:pt x="235" y="56"/>
                      </a:lnTo>
                      <a:lnTo>
                        <a:pt x="237" y="52"/>
                      </a:lnTo>
                      <a:lnTo>
                        <a:pt x="239" y="48"/>
                      </a:lnTo>
                      <a:lnTo>
                        <a:pt x="241" y="44"/>
                      </a:lnTo>
                      <a:lnTo>
                        <a:pt x="237" y="42"/>
                      </a:lnTo>
                      <a:lnTo>
                        <a:pt x="235" y="40"/>
                      </a:lnTo>
                      <a:lnTo>
                        <a:pt x="235" y="38"/>
                      </a:lnTo>
                      <a:lnTo>
                        <a:pt x="237" y="34"/>
                      </a:lnTo>
                      <a:lnTo>
                        <a:pt x="241" y="30"/>
                      </a:lnTo>
                      <a:lnTo>
                        <a:pt x="215" y="20"/>
                      </a:lnTo>
                      <a:lnTo>
                        <a:pt x="209" y="16"/>
                      </a:lnTo>
                      <a:lnTo>
                        <a:pt x="203" y="12"/>
                      </a:lnTo>
                      <a:lnTo>
                        <a:pt x="197" y="6"/>
                      </a:lnTo>
                      <a:lnTo>
                        <a:pt x="193" y="4"/>
                      </a:lnTo>
                      <a:lnTo>
                        <a:pt x="189" y="4"/>
                      </a:lnTo>
                      <a:lnTo>
                        <a:pt x="181" y="6"/>
                      </a:lnTo>
                      <a:lnTo>
                        <a:pt x="171" y="12"/>
                      </a:lnTo>
                      <a:lnTo>
                        <a:pt x="163" y="20"/>
                      </a:lnTo>
                      <a:lnTo>
                        <a:pt x="163" y="24"/>
                      </a:lnTo>
                      <a:lnTo>
                        <a:pt x="161" y="28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5" y="40"/>
                      </a:lnTo>
                      <a:lnTo>
                        <a:pt x="163" y="44"/>
                      </a:lnTo>
                      <a:lnTo>
                        <a:pt x="161" y="48"/>
                      </a:lnTo>
                      <a:lnTo>
                        <a:pt x="157" y="52"/>
                      </a:lnTo>
                      <a:lnTo>
                        <a:pt x="149" y="54"/>
                      </a:lnTo>
                      <a:lnTo>
                        <a:pt x="145" y="54"/>
                      </a:lnTo>
                      <a:lnTo>
                        <a:pt x="139" y="52"/>
                      </a:lnTo>
                      <a:lnTo>
                        <a:pt x="133" y="46"/>
                      </a:lnTo>
                      <a:lnTo>
                        <a:pt x="125" y="40"/>
                      </a:lnTo>
                      <a:lnTo>
                        <a:pt x="115" y="38"/>
                      </a:lnTo>
                      <a:lnTo>
                        <a:pt x="111" y="36"/>
                      </a:lnTo>
                      <a:lnTo>
                        <a:pt x="107" y="36"/>
                      </a:lnTo>
                      <a:lnTo>
                        <a:pt x="103" y="36"/>
                      </a:lnTo>
                      <a:lnTo>
                        <a:pt x="99" y="34"/>
                      </a:lnTo>
                      <a:lnTo>
                        <a:pt x="93" y="30"/>
                      </a:lnTo>
                      <a:lnTo>
                        <a:pt x="89" y="24"/>
                      </a:lnTo>
                      <a:lnTo>
                        <a:pt x="85" y="18"/>
                      </a:lnTo>
                      <a:lnTo>
                        <a:pt x="81" y="16"/>
                      </a:lnTo>
                      <a:lnTo>
                        <a:pt x="77" y="14"/>
                      </a:lnTo>
                      <a:lnTo>
                        <a:pt x="53" y="10"/>
                      </a:lnTo>
                      <a:lnTo>
                        <a:pt x="42" y="6"/>
                      </a:lnTo>
                      <a:lnTo>
                        <a:pt x="30" y="0"/>
                      </a:lnTo>
                      <a:lnTo>
                        <a:pt x="26" y="4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6" y="18"/>
                      </a:lnTo>
                      <a:lnTo>
                        <a:pt x="18" y="24"/>
                      </a:lnTo>
                      <a:lnTo>
                        <a:pt x="12" y="30"/>
                      </a:lnTo>
                      <a:lnTo>
                        <a:pt x="8" y="36"/>
                      </a:lnTo>
                      <a:lnTo>
                        <a:pt x="8" y="40"/>
                      </a:lnTo>
                      <a:lnTo>
                        <a:pt x="10" y="40"/>
                      </a:lnTo>
                      <a:lnTo>
                        <a:pt x="4" y="52"/>
                      </a:lnTo>
                      <a:lnTo>
                        <a:pt x="0" y="56"/>
                      </a:lnTo>
                      <a:lnTo>
                        <a:pt x="0" y="62"/>
                      </a:lnTo>
                      <a:lnTo>
                        <a:pt x="0" y="68"/>
                      </a:lnTo>
                      <a:lnTo>
                        <a:pt x="2" y="74"/>
                      </a:lnTo>
                      <a:lnTo>
                        <a:pt x="4" y="80"/>
                      </a:lnTo>
                      <a:lnTo>
                        <a:pt x="4" y="88"/>
                      </a:lnTo>
                      <a:lnTo>
                        <a:pt x="6" y="120"/>
                      </a:lnTo>
                      <a:lnTo>
                        <a:pt x="2" y="124"/>
                      </a:lnTo>
                      <a:lnTo>
                        <a:pt x="0" y="132"/>
                      </a:lnTo>
                      <a:lnTo>
                        <a:pt x="2" y="136"/>
                      </a:lnTo>
                      <a:lnTo>
                        <a:pt x="4" y="140"/>
                      </a:lnTo>
                      <a:lnTo>
                        <a:pt x="10" y="152"/>
                      </a:lnTo>
                      <a:lnTo>
                        <a:pt x="12" y="158"/>
                      </a:lnTo>
                      <a:lnTo>
                        <a:pt x="18" y="162"/>
                      </a:lnTo>
                      <a:lnTo>
                        <a:pt x="28" y="166"/>
                      </a:lnTo>
                      <a:lnTo>
                        <a:pt x="32" y="168"/>
                      </a:lnTo>
                      <a:lnTo>
                        <a:pt x="36" y="174"/>
                      </a:lnTo>
                      <a:lnTo>
                        <a:pt x="40" y="182"/>
                      </a:lnTo>
                      <a:lnTo>
                        <a:pt x="42" y="182"/>
                      </a:lnTo>
                      <a:lnTo>
                        <a:pt x="46" y="182"/>
                      </a:lnTo>
                      <a:lnTo>
                        <a:pt x="55" y="182"/>
                      </a:lnTo>
                      <a:lnTo>
                        <a:pt x="61" y="184"/>
                      </a:lnTo>
                      <a:lnTo>
                        <a:pt x="67" y="186"/>
                      </a:lnTo>
                      <a:lnTo>
                        <a:pt x="71" y="190"/>
                      </a:lnTo>
                      <a:lnTo>
                        <a:pt x="75" y="196"/>
                      </a:lnTo>
                      <a:lnTo>
                        <a:pt x="105" y="182"/>
                      </a:lnTo>
                      <a:lnTo>
                        <a:pt x="231" y="252"/>
                      </a:lnTo>
                      <a:lnTo>
                        <a:pt x="235" y="244"/>
                      </a:lnTo>
                      <a:lnTo>
                        <a:pt x="247" y="244"/>
                      </a:lnTo>
                      <a:lnTo>
                        <a:pt x="247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3" name="ísľîḑé">
                  <a:extLst>
                    <a:ext uri="{FF2B5EF4-FFF2-40B4-BE49-F238E27FC236}">
                      <a16:creationId xmlns:a16="http://schemas.microsoft.com/office/drawing/2014/main" id="{317043B6-F50E-41CD-9F3D-23184E1908F8}"/>
                    </a:ext>
                  </a:extLst>
                </p:cNvPr>
                <p:cNvSpPr/>
                <p:nvPr/>
              </p:nvSpPr>
              <p:spPr bwMode="auto">
                <a:xfrm>
                  <a:off x="4536542" y="2724410"/>
                  <a:ext cx="107423" cy="225570"/>
                </a:xfrm>
                <a:custGeom>
                  <a:avLst/>
                  <a:gdLst>
                    <a:gd name="T0" fmla="*/ 2147483647 w 62"/>
                    <a:gd name="T1" fmla="*/ 2147483647 h 134"/>
                    <a:gd name="T2" fmla="*/ 2147483647 w 62"/>
                    <a:gd name="T3" fmla="*/ 2147483647 h 134"/>
                    <a:gd name="T4" fmla="*/ 2147483647 w 62"/>
                    <a:gd name="T5" fmla="*/ 2147483647 h 134"/>
                    <a:gd name="T6" fmla="*/ 2147483647 w 62"/>
                    <a:gd name="T7" fmla="*/ 2147483647 h 134"/>
                    <a:gd name="T8" fmla="*/ 2147483647 w 62"/>
                    <a:gd name="T9" fmla="*/ 2147483647 h 134"/>
                    <a:gd name="T10" fmla="*/ 2147483647 w 62"/>
                    <a:gd name="T11" fmla="*/ 2147483647 h 134"/>
                    <a:gd name="T12" fmla="*/ 2147483647 w 62"/>
                    <a:gd name="T13" fmla="*/ 2147483647 h 134"/>
                    <a:gd name="T14" fmla="*/ 2147483647 w 62"/>
                    <a:gd name="T15" fmla="*/ 2147483647 h 134"/>
                    <a:gd name="T16" fmla="*/ 2147483647 w 62"/>
                    <a:gd name="T17" fmla="*/ 2147483647 h 134"/>
                    <a:gd name="T18" fmla="*/ 0 w 62"/>
                    <a:gd name="T19" fmla="*/ 2147483647 h 134"/>
                    <a:gd name="T20" fmla="*/ 0 w 62"/>
                    <a:gd name="T21" fmla="*/ 2147483647 h 134"/>
                    <a:gd name="T22" fmla="*/ 0 w 62"/>
                    <a:gd name="T23" fmla="*/ 2147483647 h 134"/>
                    <a:gd name="T24" fmla="*/ 2147483647 w 62"/>
                    <a:gd name="T25" fmla="*/ 2147483647 h 134"/>
                    <a:gd name="T26" fmla="*/ 2147483647 w 62"/>
                    <a:gd name="T27" fmla="*/ 2147483647 h 134"/>
                    <a:gd name="T28" fmla="*/ 2147483647 w 62"/>
                    <a:gd name="T29" fmla="*/ 2147483647 h 134"/>
                    <a:gd name="T30" fmla="*/ 2147483647 w 62"/>
                    <a:gd name="T31" fmla="*/ 2147483647 h 134"/>
                    <a:gd name="T32" fmla="*/ 2147483647 w 62"/>
                    <a:gd name="T33" fmla="*/ 2147483647 h 134"/>
                    <a:gd name="T34" fmla="*/ 2147483647 w 62"/>
                    <a:gd name="T35" fmla="*/ 2147483647 h 134"/>
                    <a:gd name="T36" fmla="*/ 2147483647 w 62"/>
                    <a:gd name="T37" fmla="*/ 2147483647 h 134"/>
                    <a:gd name="T38" fmla="*/ 2147483647 w 62"/>
                    <a:gd name="T39" fmla="*/ 2147483647 h 134"/>
                    <a:gd name="T40" fmla="*/ 2147483647 w 62"/>
                    <a:gd name="T41" fmla="*/ 2147483647 h 134"/>
                    <a:gd name="T42" fmla="*/ 2147483647 w 62"/>
                    <a:gd name="T43" fmla="*/ 0 h 134"/>
                    <a:gd name="T44" fmla="*/ 2147483647 w 62"/>
                    <a:gd name="T45" fmla="*/ 0 h 134"/>
                    <a:gd name="T46" fmla="*/ 2147483647 w 62"/>
                    <a:gd name="T47" fmla="*/ 0 h 134"/>
                    <a:gd name="T48" fmla="*/ 2147483647 w 62"/>
                    <a:gd name="T49" fmla="*/ 2147483647 h 134"/>
                    <a:gd name="T50" fmla="*/ 2147483647 w 62"/>
                    <a:gd name="T51" fmla="*/ 2147483647 h 134"/>
                    <a:gd name="T52" fmla="*/ 2147483647 w 62"/>
                    <a:gd name="T53" fmla="*/ 2147483647 h 134"/>
                    <a:gd name="T54" fmla="*/ 2147483647 w 62"/>
                    <a:gd name="T55" fmla="*/ 2147483647 h 134"/>
                    <a:gd name="T56" fmla="*/ 2147483647 w 62"/>
                    <a:gd name="T57" fmla="*/ 2147483647 h 134"/>
                    <a:gd name="T58" fmla="*/ 2147483647 w 62"/>
                    <a:gd name="T59" fmla="*/ 2147483647 h 134"/>
                    <a:gd name="T60" fmla="*/ 2147483647 w 62"/>
                    <a:gd name="T61" fmla="*/ 2147483647 h 134"/>
                    <a:gd name="T62" fmla="*/ 2147483647 w 62"/>
                    <a:gd name="T63" fmla="*/ 2147483647 h 134"/>
                    <a:gd name="T64" fmla="*/ 2147483647 w 62"/>
                    <a:gd name="T65" fmla="*/ 2147483647 h 134"/>
                    <a:gd name="T66" fmla="*/ 2147483647 w 62"/>
                    <a:gd name="T67" fmla="*/ 2147483647 h 134"/>
                    <a:gd name="T68" fmla="*/ 2147483647 w 62"/>
                    <a:gd name="T69" fmla="*/ 2147483647 h 134"/>
                    <a:gd name="T70" fmla="*/ 2147483647 w 62"/>
                    <a:gd name="T71" fmla="*/ 2147483647 h 134"/>
                    <a:gd name="T72" fmla="*/ 2147483647 w 62"/>
                    <a:gd name="T73" fmla="*/ 2147483647 h 134"/>
                    <a:gd name="T74" fmla="*/ 2147483647 w 62"/>
                    <a:gd name="T75" fmla="*/ 2147483647 h 134"/>
                    <a:gd name="T76" fmla="*/ 2147483647 w 62"/>
                    <a:gd name="T77" fmla="*/ 2147483647 h 134"/>
                    <a:gd name="T78" fmla="*/ 2147483647 w 62"/>
                    <a:gd name="T79" fmla="*/ 2147483647 h 134"/>
                    <a:gd name="T80" fmla="*/ 2147483647 w 62"/>
                    <a:gd name="T81" fmla="*/ 2147483647 h 134"/>
                    <a:gd name="T82" fmla="*/ 2147483647 w 62"/>
                    <a:gd name="T83" fmla="*/ 2147483647 h 134"/>
                    <a:gd name="T84" fmla="*/ 2147483647 w 62"/>
                    <a:gd name="T85" fmla="*/ 2147483647 h 134"/>
                    <a:gd name="T86" fmla="*/ 2147483647 w 62"/>
                    <a:gd name="T87" fmla="*/ 2147483647 h 134"/>
                    <a:gd name="T88" fmla="*/ 2147483647 w 62"/>
                    <a:gd name="T89" fmla="*/ 2147483647 h 134"/>
                    <a:gd name="T90" fmla="*/ 2147483647 w 62"/>
                    <a:gd name="T91" fmla="*/ 2147483647 h 134"/>
                    <a:gd name="T92" fmla="*/ 2147483647 w 62"/>
                    <a:gd name="T93" fmla="*/ 2147483647 h 134"/>
                    <a:gd name="T94" fmla="*/ 2147483647 w 62"/>
                    <a:gd name="T95" fmla="*/ 2147483647 h 134"/>
                    <a:gd name="T96" fmla="*/ 2147483647 w 62"/>
                    <a:gd name="T97" fmla="*/ 2147483647 h 134"/>
                    <a:gd name="T98" fmla="*/ 2147483647 w 62"/>
                    <a:gd name="T99" fmla="*/ 2147483647 h 134"/>
                    <a:gd name="T100" fmla="*/ 2147483647 w 62"/>
                    <a:gd name="T101" fmla="*/ 2147483647 h 134"/>
                    <a:gd name="T102" fmla="*/ 2147483647 w 62"/>
                    <a:gd name="T103" fmla="*/ 2147483647 h 134"/>
                    <a:gd name="T104" fmla="*/ 2147483647 w 62"/>
                    <a:gd name="T105" fmla="*/ 2147483647 h 134"/>
                    <a:gd name="T106" fmla="*/ 2147483647 w 62"/>
                    <a:gd name="T107" fmla="*/ 2147483647 h 134"/>
                    <a:gd name="T108" fmla="*/ 2147483647 w 62"/>
                    <a:gd name="T109" fmla="*/ 2147483647 h 134"/>
                    <a:gd name="T110" fmla="*/ 2147483647 w 62"/>
                    <a:gd name="T111" fmla="*/ 2147483647 h 13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2"/>
                    <a:gd name="T169" fmla="*/ 0 h 134"/>
                    <a:gd name="T170" fmla="*/ 62 w 62"/>
                    <a:gd name="T171" fmla="*/ 134 h 13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2" h="134">
                      <a:moveTo>
                        <a:pt x="30" y="128"/>
                      </a:moveTo>
                      <a:lnTo>
                        <a:pt x="30" y="130"/>
                      </a:lnTo>
                      <a:lnTo>
                        <a:pt x="26" y="104"/>
                      </a:lnTo>
                      <a:lnTo>
                        <a:pt x="22" y="98"/>
                      </a:lnTo>
                      <a:lnTo>
                        <a:pt x="18" y="92"/>
                      </a:lnTo>
                      <a:lnTo>
                        <a:pt x="14" y="86"/>
                      </a:lnTo>
                      <a:lnTo>
                        <a:pt x="10" y="82"/>
                      </a:lnTo>
                      <a:lnTo>
                        <a:pt x="8" y="78"/>
                      </a:lnTo>
                      <a:lnTo>
                        <a:pt x="4" y="74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2" y="56"/>
                      </a:lnTo>
                      <a:lnTo>
                        <a:pt x="6" y="54"/>
                      </a:lnTo>
                      <a:lnTo>
                        <a:pt x="8" y="50"/>
                      </a:lnTo>
                      <a:lnTo>
                        <a:pt x="10" y="42"/>
                      </a:lnTo>
                      <a:lnTo>
                        <a:pt x="10" y="36"/>
                      </a:lnTo>
                      <a:lnTo>
                        <a:pt x="10" y="24"/>
                      </a:lnTo>
                      <a:lnTo>
                        <a:pt x="12" y="1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20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8" y="2"/>
                      </a:lnTo>
                      <a:lnTo>
                        <a:pt x="42" y="2"/>
                      </a:lnTo>
                      <a:lnTo>
                        <a:pt x="48" y="4"/>
                      </a:lnTo>
                      <a:lnTo>
                        <a:pt x="46" y="8"/>
                      </a:lnTo>
                      <a:lnTo>
                        <a:pt x="44" y="12"/>
                      </a:lnTo>
                      <a:lnTo>
                        <a:pt x="44" y="16"/>
                      </a:lnTo>
                      <a:lnTo>
                        <a:pt x="42" y="20"/>
                      </a:lnTo>
                      <a:lnTo>
                        <a:pt x="44" y="24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2" y="32"/>
                      </a:lnTo>
                      <a:lnTo>
                        <a:pt x="50" y="42"/>
                      </a:lnTo>
                      <a:lnTo>
                        <a:pt x="46" y="46"/>
                      </a:lnTo>
                      <a:lnTo>
                        <a:pt x="42" y="52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6" y="64"/>
                      </a:lnTo>
                      <a:lnTo>
                        <a:pt x="54" y="66"/>
                      </a:lnTo>
                      <a:lnTo>
                        <a:pt x="62" y="72"/>
                      </a:lnTo>
                      <a:lnTo>
                        <a:pt x="58" y="76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90"/>
                      </a:lnTo>
                      <a:lnTo>
                        <a:pt x="50" y="96"/>
                      </a:lnTo>
                      <a:lnTo>
                        <a:pt x="44" y="102"/>
                      </a:lnTo>
                      <a:lnTo>
                        <a:pt x="40" y="108"/>
                      </a:lnTo>
                      <a:lnTo>
                        <a:pt x="40" y="112"/>
                      </a:lnTo>
                      <a:lnTo>
                        <a:pt x="42" y="112"/>
                      </a:lnTo>
                      <a:lnTo>
                        <a:pt x="36" y="124"/>
                      </a:lnTo>
                      <a:lnTo>
                        <a:pt x="32" y="128"/>
                      </a:lnTo>
                      <a:lnTo>
                        <a:pt x="32" y="134"/>
                      </a:lnTo>
                      <a:lnTo>
                        <a:pt x="30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4" name="íŝḷïdé">
                  <a:extLst>
                    <a:ext uri="{FF2B5EF4-FFF2-40B4-BE49-F238E27FC236}">
                      <a16:creationId xmlns:a16="http://schemas.microsoft.com/office/drawing/2014/main" id="{076ECB37-5D08-4E9B-B536-D81BEB5C179A}"/>
                    </a:ext>
                  </a:extLst>
                </p:cNvPr>
                <p:cNvSpPr/>
                <p:nvPr/>
              </p:nvSpPr>
              <p:spPr bwMode="auto">
                <a:xfrm>
                  <a:off x="4105474" y="2730013"/>
                  <a:ext cx="556395" cy="552017"/>
                </a:xfrm>
                <a:custGeom>
                  <a:avLst/>
                  <a:gdLst>
                    <a:gd name="T0" fmla="*/ 2147483647 w 318"/>
                    <a:gd name="T1" fmla="*/ 2147483647 h 332"/>
                    <a:gd name="T2" fmla="*/ 2147483647 w 318"/>
                    <a:gd name="T3" fmla="*/ 2147483647 h 332"/>
                    <a:gd name="T4" fmla="*/ 2147483647 w 318"/>
                    <a:gd name="T5" fmla="*/ 2147483647 h 332"/>
                    <a:gd name="T6" fmla="*/ 2147483647 w 318"/>
                    <a:gd name="T7" fmla="*/ 2147483647 h 332"/>
                    <a:gd name="T8" fmla="*/ 2147483647 w 318"/>
                    <a:gd name="T9" fmla="*/ 2147483647 h 332"/>
                    <a:gd name="T10" fmla="*/ 2147483647 w 318"/>
                    <a:gd name="T11" fmla="*/ 2147483647 h 332"/>
                    <a:gd name="T12" fmla="*/ 2147483647 w 318"/>
                    <a:gd name="T13" fmla="*/ 2147483647 h 332"/>
                    <a:gd name="T14" fmla="*/ 2147483647 w 318"/>
                    <a:gd name="T15" fmla="*/ 2147483647 h 332"/>
                    <a:gd name="T16" fmla="*/ 2147483647 w 318"/>
                    <a:gd name="T17" fmla="*/ 0 h 332"/>
                    <a:gd name="T18" fmla="*/ 2147483647 w 318"/>
                    <a:gd name="T19" fmla="*/ 2147483647 h 332"/>
                    <a:gd name="T20" fmla="*/ 2147483647 w 318"/>
                    <a:gd name="T21" fmla="*/ 2147483647 h 332"/>
                    <a:gd name="T22" fmla="*/ 2147483647 w 318"/>
                    <a:gd name="T23" fmla="*/ 2147483647 h 332"/>
                    <a:gd name="T24" fmla="*/ 2147483647 w 318"/>
                    <a:gd name="T25" fmla="*/ 2147483647 h 332"/>
                    <a:gd name="T26" fmla="*/ 2147483647 w 318"/>
                    <a:gd name="T27" fmla="*/ 2147483647 h 332"/>
                    <a:gd name="T28" fmla="*/ 2147483647 w 318"/>
                    <a:gd name="T29" fmla="*/ 2147483647 h 332"/>
                    <a:gd name="T30" fmla="*/ 2147483647 w 318"/>
                    <a:gd name="T31" fmla="*/ 2147483647 h 332"/>
                    <a:gd name="T32" fmla="*/ 2147483647 w 318"/>
                    <a:gd name="T33" fmla="*/ 2147483647 h 332"/>
                    <a:gd name="T34" fmla="*/ 2147483647 w 318"/>
                    <a:gd name="T35" fmla="*/ 2147483647 h 332"/>
                    <a:gd name="T36" fmla="*/ 2147483647 w 318"/>
                    <a:gd name="T37" fmla="*/ 2147483647 h 332"/>
                    <a:gd name="T38" fmla="*/ 2147483647 w 318"/>
                    <a:gd name="T39" fmla="*/ 2147483647 h 332"/>
                    <a:gd name="T40" fmla="*/ 2147483647 w 318"/>
                    <a:gd name="T41" fmla="*/ 2147483647 h 332"/>
                    <a:gd name="T42" fmla="*/ 2147483647 w 318"/>
                    <a:gd name="T43" fmla="*/ 2147483647 h 332"/>
                    <a:gd name="T44" fmla="*/ 2147483647 w 318"/>
                    <a:gd name="T45" fmla="*/ 2147483647 h 332"/>
                    <a:gd name="T46" fmla="*/ 2147483647 w 318"/>
                    <a:gd name="T47" fmla="*/ 2147483647 h 332"/>
                    <a:gd name="T48" fmla="*/ 2147483647 w 318"/>
                    <a:gd name="T49" fmla="*/ 2147483647 h 332"/>
                    <a:gd name="T50" fmla="*/ 2147483647 w 318"/>
                    <a:gd name="T51" fmla="*/ 2147483647 h 332"/>
                    <a:gd name="T52" fmla="*/ 2147483647 w 318"/>
                    <a:gd name="T53" fmla="*/ 2147483647 h 332"/>
                    <a:gd name="T54" fmla="*/ 2147483647 w 318"/>
                    <a:gd name="T55" fmla="*/ 2147483647 h 332"/>
                    <a:gd name="T56" fmla="*/ 2147483647 w 318"/>
                    <a:gd name="T57" fmla="*/ 2147483647 h 332"/>
                    <a:gd name="T58" fmla="*/ 2147483647 w 318"/>
                    <a:gd name="T59" fmla="*/ 2147483647 h 332"/>
                    <a:gd name="T60" fmla="*/ 2147483647 w 318"/>
                    <a:gd name="T61" fmla="*/ 2147483647 h 332"/>
                    <a:gd name="T62" fmla="*/ 2147483647 w 318"/>
                    <a:gd name="T63" fmla="*/ 2147483647 h 332"/>
                    <a:gd name="T64" fmla="*/ 0 w 318"/>
                    <a:gd name="T65" fmla="*/ 2147483647 h 332"/>
                    <a:gd name="T66" fmla="*/ 2147483647 w 318"/>
                    <a:gd name="T67" fmla="*/ 2147483647 h 332"/>
                    <a:gd name="T68" fmla="*/ 2147483647 w 318"/>
                    <a:gd name="T69" fmla="*/ 2147483647 h 332"/>
                    <a:gd name="T70" fmla="*/ 2147483647 w 318"/>
                    <a:gd name="T71" fmla="*/ 2147483647 h 332"/>
                    <a:gd name="T72" fmla="*/ 2147483647 w 318"/>
                    <a:gd name="T73" fmla="*/ 2147483647 h 332"/>
                    <a:gd name="T74" fmla="*/ 2147483647 w 318"/>
                    <a:gd name="T75" fmla="*/ 2147483647 h 332"/>
                    <a:gd name="T76" fmla="*/ 2147483647 w 318"/>
                    <a:gd name="T77" fmla="*/ 2147483647 h 332"/>
                    <a:gd name="T78" fmla="*/ 2147483647 w 318"/>
                    <a:gd name="T79" fmla="*/ 2147483647 h 332"/>
                    <a:gd name="T80" fmla="*/ 2147483647 w 318"/>
                    <a:gd name="T81" fmla="*/ 2147483647 h 332"/>
                    <a:gd name="T82" fmla="*/ 2147483647 w 318"/>
                    <a:gd name="T83" fmla="*/ 2147483647 h 332"/>
                    <a:gd name="T84" fmla="*/ 2147483647 w 318"/>
                    <a:gd name="T85" fmla="*/ 2147483647 h 332"/>
                    <a:gd name="T86" fmla="*/ 2147483647 w 318"/>
                    <a:gd name="T87" fmla="*/ 2147483647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8"/>
                    <a:gd name="T133" fmla="*/ 0 h 332"/>
                    <a:gd name="T134" fmla="*/ 318 w 318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8" h="332">
                      <a:moveTo>
                        <a:pt x="98" y="36"/>
                      </a:moveTo>
                      <a:lnTo>
                        <a:pt x="110" y="34"/>
                      </a:lnTo>
                      <a:lnTo>
                        <a:pt x="116" y="30"/>
                      </a:lnTo>
                      <a:lnTo>
                        <a:pt x="124" y="26"/>
                      </a:lnTo>
                      <a:lnTo>
                        <a:pt x="132" y="20"/>
                      </a:lnTo>
                      <a:lnTo>
                        <a:pt x="146" y="14"/>
                      </a:lnTo>
                      <a:lnTo>
                        <a:pt x="166" y="8"/>
                      </a:lnTo>
                      <a:lnTo>
                        <a:pt x="186" y="4"/>
                      </a:lnTo>
                      <a:lnTo>
                        <a:pt x="198" y="4"/>
                      </a:lnTo>
                      <a:lnTo>
                        <a:pt x="202" y="4"/>
                      </a:lnTo>
                      <a:lnTo>
                        <a:pt x="206" y="6"/>
                      </a:lnTo>
                      <a:lnTo>
                        <a:pt x="210" y="8"/>
                      </a:lnTo>
                      <a:lnTo>
                        <a:pt x="214" y="8"/>
                      </a:lnTo>
                      <a:lnTo>
                        <a:pt x="220" y="6"/>
                      </a:lnTo>
                      <a:lnTo>
                        <a:pt x="222" y="4"/>
                      </a:lnTo>
                      <a:lnTo>
                        <a:pt x="224" y="2"/>
                      </a:lnTo>
                      <a:lnTo>
                        <a:pt x="230" y="0"/>
                      </a:lnTo>
                      <a:lnTo>
                        <a:pt x="248" y="0"/>
                      </a:lnTo>
                      <a:lnTo>
                        <a:pt x="260" y="0"/>
                      </a:lnTo>
                      <a:lnTo>
                        <a:pt x="258" y="10"/>
                      </a:lnTo>
                      <a:lnTo>
                        <a:pt x="256" y="22"/>
                      </a:lnTo>
                      <a:lnTo>
                        <a:pt x="256" y="34"/>
                      </a:lnTo>
                      <a:lnTo>
                        <a:pt x="256" y="40"/>
                      </a:lnTo>
                      <a:lnTo>
                        <a:pt x="254" y="48"/>
                      </a:lnTo>
                      <a:lnTo>
                        <a:pt x="252" y="52"/>
                      </a:lnTo>
                      <a:lnTo>
                        <a:pt x="248" y="54"/>
                      </a:lnTo>
                      <a:lnTo>
                        <a:pt x="246" y="56"/>
                      </a:lnTo>
                      <a:lnTo>
                        <a:pt x="246" y="60"/>
                      </a:lnTo>
                      <a:lnTo>
                        <a:pt x="246" y="66"/>
                      </a:lnTo>
                      <a:lnTo>
                        <a:pt x="250" y="72"/>
                      </a:lnTo>
                      <a:lnTo>
                        <a:pt x="254" y="76"/>
                      </a:lnTo>
                      <a:lnTo>
                        <a:pt x="256" y="80"/>
                      </a:lnTo>
                      <a:lnTo>
                        <a:pt x="260" y="84"/>
                      </a:lnTo>
                      <a:lnTo>
                        <a:pt x="264" y="90"/>
                      </a:lnTo>
                      <a:lnTo>
                        <a:pt x="268" y="96"/>
                      </a:lnTo>
                      <a:lnTo>
                        <a:pt x="272" y="102"/>
                      </a:lnTo>
                      <a:lnTo>
                        <a:pt x="276" y="128"/>
                      </a:lnTo>
                      <a:lnTo>
                        <a:pt x="276" y="126"/>
                      </a:lnTo>
                      <a:lnTo>
                        <a:pt x="278" y="132"/>
                      </a:lnTo>
                      <a:lnTo>
                        <a:pt x="278" y="138"/>
                      </a:lnTo>
                      <a:lnTo>
                        <a:pt x="280" y="144"/>
                      </a:lnTo>
                      <a:lnTo>
                        <a:pt x="282" y="150"/>
                      </a:lnTo>
                      <a:lnTo>
                        <a:pt x="282" y="158"/>
                      </a:lnTo>
                      <a:lnTo>
                        <a:pt x="284" y="190"/>
                      </a:lnTo>
                      <a:lnTo>
                        <a:pt x="280" y="194"/>
                      </a:lnTo>
                      <a:lnTo>
                        <a:pt x="278" y="202"/>
                      </a:lnTo>
                      <a:lnTo>
                        <a:pt x="280" y="206"/>
                      </a:lnTo>
                      <a:lnTo>
                        <a:pt x="282" y="210"/>
                      </a:lnTo>
                      <a:lnTo>
                        <a:pt x="288" y="222"/>
                      </a:lnTo>
                      <a:lnTo>
                        <a:pt x="290" y="228"/>
                      </a:lnTo>
                      <a:lnTo>
                        <a:pt x="296" y="232"/>
                      </a:lnTo>
                      <a:lnTo>
                        <a:pt x="306" y="236"/>
                      </a:lnTo>
                      <a:lnTo>
                        <a:pt x="310" y="238"/>
                      </a:lnTo>
                      <a:lnTo>
                        <a:pt x="314" y="244"/>
                      </a:lnTo>
                      <a:lnTo>
                        <a:pt x="318" y="252"/>
                      </a:lnTo>
                      <a:lnTo>
                        <a:pt x="248" y="300"/>
                      </a:lnTo>
                      <a:lnTo>
                        <a:pt x="220" y="328"/>
                      </a:lnTo>
                      <a:lnTo>
                        <a:pt x="182" y="332"/>
                      </a:lnTo>
                      <a:lnTo>
                        <a:pt x="182" y="318"/>
                      </a:lnTo>
                      <a:lnTo>
                        <a:pt x="170" y="314"/>
                      </a:lnTo>
                      <a:lnTo>
                        <a:pt x="160" y="310"/>
                      </a:lnTo>
                      <a:lnTo>
                        <a:pt x="152" y="302"/>
                      </a:lnTo>
                      <a:lnTo>
                        <a:pt x="148" y="298"/>
                      </a:lnTo>
                      <a:lnTo>
                        <a:pt x="148" y="294"/>
                      </a:lnTo>
                      <a:lnTo>
                        <a:pt x="0" y="182"/>
                      </a:lnTo>
                      <a:lnTo>
                        <a:pt x="0" y="160"/>
                      </a:lnTo>
                      <a:lnTo>
                        <a:pt x="8" y="148"/>
                      </a:lnTo>
                      <a:lnTo>
                        <a:pt x="18" y="144"/>
                      </a:lnTo>
                      <a:lnTo>
                        <a:pt x="32" y="138"/>
                      </a:lnTo>
                      <a:lnTo>
                        <a:pt x="48" y="132"/>
                      </a:lnTo>
                      <a:lnTo>
                        <a:pt x="54" y="128"/>
                      </a:lnTo>
                      <a:lnTo>
                        <a:pt x="56" y="124"/>
                      </a:lnTo>
                      <a:lnTo>
                        <a:pt x="60" y="118"/>
                      </a:lnTo>
                      <a:lnTo>
                        <a:pt x="66" y="116"/>
                      </a:lnTo>
                      <a:lnTo>
                        <a:pt x="70" y="114"/>
                      </a:lnTo>
                      <a:lnTo>
                        <a:pt x="72" y="112"/>
                      </a:lnTo>
                      <a:lnTo>
                        <a:pt x="72" y="110"/>
                      </a:lnTo>
                      <a:lnTo>
                        <a:pt x="72" y="102"/>
                      </a:lnTo>
                      <a:lnTo>
                        <a:pt x="80" y="100"/>
                      </a:lnTo>
                      <a:lnTo>
                        <a:pt x="84" y="96"/>
                      </a:lnTo>
                      <a:lnTo>
                        <a:pt x="90" y="92"/>
                      </a:lnTo>
                      <a:lnTo>
                        <a:pt x="96" y="92"/>
                      </a:lnTo>
                      <a:lnTo>
                        <a:pt x="106" y="92"/>
                      </a:lnTo>
                      <a:lnTo>
                        <a:pt x="110" y="92"/>
                      </a:lnTo>
                      <a:lnTo>
                        <a:pt x="112" y="90"/>
                      </a:lnTo>
                      <a:lnTo>
                        <a:pt x="112" y="86"/>
                      </a:lnTo>
                      <a:lnTo>
                        <a:pt x="104" y="60"/>
                      </a:lnTo>
                      <a:lnTo>
                        <a:pt x="96" y="36"/>
                      </a:lnTo>
                      <a:lnTo>
                        <a:pt x="98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5" name="ïṩľíḑè">
                  <a:extLst>
                    <a:ext uri="{FF2B5EF4-FFF2-40B4-BE49-F238E27FC236}">
                      <a16:creationId xmlns:a16="http://schemas.microsoft.com/office/drawing/2014/main" id="{84357C29-6240-4EE4-A5C2-647DD0771736}"/>
                    </a:ext>
                  </a:extLst>
                </p:cNvPr>
                <p:cNvSpPr/>
                <p:nvPr/>
              </p:nvSpPr>
              <p:spPr bwMode="auto">
                <a:xfrm>
                  <a:off x="3988411" y="2769244"/>
                  <a:ext cx="314005" cy="256394"/>
                </a:xfrm>
                <a:custGeom>
                  <a:avLst/>
                  <a:gdLst>
                    <a:gd name="T0" fmla="*/ 2147483647 w 180"/>
                    <a:gd name="T1" fmla="*/ 2147483647 h 154"/>
                    <a:gd name="T2" fmla="*/ 2147483647 w 180"/>
                    <a:gd name="T3" fmla="*/ 2147483647 h 154"/>
                    <a:gd name="T4" fmla="*/ 2147483647 w 180"/>
                    <a:gd name="T5" fmla="*/ 2147483647 h 154"/>
                    <a:gd name="T6" fmla="*/ 2147483647 w 180"/>
                    <a:gd name="T7" fmla="*/ 2147483647 h 154"/>
                    <a:gd name="T8" fmla="*/ 2147483647 w 180"/>
                    <a:gd name="T9" fmla="*/ 2147483647 h 154"/>
                    <a:gd name="T10" fmla="*/ 2147483647 w 180"/>
                    <a:gd name="T11" fmla="*/ 2147483647 h 154"/>
                    <a:gd name="T12" fmla="*/ 2147483647 w 180"/>
                    <a:gd name="T13" fmla="*/ 2147483647 h 154"/>
                    <a:gd name="T14" fmla="*/ 2147483647 w 180"/>
                    <a:gd name="T15" fmla="*/ 2147483647 h 154"/>
                    <a:gd name="T16" fmla="*/ 2147483647 w 180"/>
                    <a:gd name="T17" fmla="*/ 2147483647 h 154"/>
                    <a:gd name="T18" fmla="*/ 2147483647 w 180"/>
                    <a:gd name="T19" fmla="*/ 2147483647 h 154"/>
                    <a:gd name="T20" fmla="*/ 2147483647 w 180"/>
                    <a:gd name="T21" fmla="*/ 2147483647 h 154"/>
                    <a:gd name="T22" fmla="*/ 2147483647 w 180"/>
                    <a:gd name="T23" fmla="*/ 2147483647 h 154"/>
                    <a:gd name="T24" fmla="*/ 2147483647 w 180"/>
                    <a:gd name="T25" fmla="*/ 2147483647 h 154"/>
                    <a:gd name="T26" fmla="*/ 2147483647 w 180"/>
                    <a:gd name="T27" fmla="*/ 2147483647 h 154"/>
                    <a:gd name="T28" fmla="*/ 2147483647 w 180"/>
                    <a:gd name="T29" fmla="*/ 2147483647 h 154"/>
                    <a:gd name="T30" fmla="*/ 2147483647 w 180"/>
                    <a:gd name="T31" fmla="*/ 2147483647 h 154"/>
                    <a:gd name="T32" fmla="*/ 2147483647 w 180"/>
                    <a:gd name="T33" fmla="*/ 2147483647 h 154"/>
                    <a:gd name="T34" fmla="*/ 2147483647 w 180"/>
                    <a:gd name="T35" fmla="*/ 2147483647 h 154"/>
                    <a:gd name="T36" fmla="*/ 2147483647 w 180"/>
                    <a:gd name="T37" fmla="*/ 2147483647 h 154"/>
                    <a:gd name="T38" fmla="*/ 2147483647 w 180"/>
                    <a:gd name="T39" fmla="*/ 2147483647 h 154"/>
                    <a:gd name="T40" fmla="*/ 2147483647 w 180"/>
                    <a:gd name="T41" fmla="*/ 2147483647 h 154"/>
                    <a:gd name="T42" fmla="*/ 2147483647 w 180"/>
                    <a:gd name="T43" fmla="*/ 2147483647 h 154"/>
                    <a:gd name="T44" fmla="*/ 2147483647 w 180"/>
                    <a:gd name="T45" fmla="*/ 2147483647 h 154"/>
                    <a:gd name="T46" fmla="*/ 2147483647 w 180"/>
                    <a:gd name="T47" fmla="*/ 2147483647 h 154"/>
                    <a:gd name="T48" fmla="*/ 2147483647 w 180"/>
                    <a:gd name="T49" fmla="*/ 2147483647 h 154"/>
                    <a:gd name="T50" fmla="*/ 2147483647 w 180"/>
                    <a:gd name="T51" fmla="*/ 2147483647 h 154"/>
                    <a:gd name="T52" fmla="*/ 2147483647 w 180"/>
                    <a:gd name="T53" fmla="*/ 2147483647 h 154"/>
                    <a:gd name="T54" fmla="*/ 2147483647 w 180"/>
                    <a:gd name="T55" fmla="*/ 2147483647 h 154"/>
                    <a:gd name="T56" fmla="*/ 2147483647 w 180"/>
                    <a:gd name="T57" fmla="*/ 2147483647 h 154"/>
                    <a:gd name="T58" fmla="*/ 2147483647 w 180"/>
                    <a:gd name="T59" fmla="*/ 2147483647 h 154"/>
                    <a:gd name="T60" fmla="*/ 2147483647 w 180"/>
                    <a:gd name="T61" fmla="*/ 2147483647 h 154"/>
                    <a:gd name="T62" fmla="*/ 2147483647 w 180"/>
                    <a:gd name="T63" fmla="*/ 0 h 154"/>
                    <a:gd name="T64" fmla="*/ 2147483647 w 180"/>
                    <a:gd name="T65" fmla="*/ 2147483647 h 154"/>
                    <a:gd name="T66" fmla="*/ 2147483647 w 180"/>
                    <a:gd name="T67" fmla="*/ 2147483647 h 154"/>
                    <a:gd name="T68" fmla="*/ 2147483647 w 180"/>
                    <a:gd name="T69" fmla="*/ 2147483647 h 154"/>
                    <a:gd name="T70" fmla="*/ 2147483647 w 180"/>
                    <a:gd name="T71" fmla="*/ 2147483647 h 154"/>
                    <a:gd name="T72" fmla="*/ 2147483647 w 180"/>
                    <a:gd name="T73" fmla="*/ 2147483647 h 154"/>
                    <a:gd name="T74" fmla="*/ 2147483647 w 180"/>
                    <a:gd name="T75" fmla="*/ 2147483647 h 154"/>
                    <a:gd name="T76" fmla="*/ 2147483647 w 180"/>
                    <a:gd name="T77" fmla="*/ 2147483647 h 154"/>
                    <a:gd name="T78" fmla="*/ 2147483647 w 180"/>
                    <a:gd name="T79" fmla="*/ 2147483647 h 154"/>
                    <a:gd name="T80" fmla="*/ 2147483647 w 180"/>
                    <a:gd name="T81" fmla="*/ 2147483647 h 154"/>
                    <a:gd name="T82" fmla="*/ 2147483647 w 180"/>
                    <a:gd name="T83" fmla="*/ 2147483647 h 154"/>
                    <a:gd name="T84" fmla="*/ 2147483647 w 180"/>
                    <a:gd name="T85" fmla="*/ 2147483647 h 154"/>
                    <a:gd name="T86" fmla="*/ 2147483647 w 180"/>
                    <a:gd name="T87" fmla="*/ 2147483647 h 154"/>
                    <a:gd name="T88" fmla="*/ 2147483647 w 180"/>
                    <a:gd name="T89" fmla="*/ 2147483647 h 154"/>
                    <a:gd name="T90" fmla="*/ 2147483647 w 180"/>
                    <a:gd name="T91" fmla="*/ 2147483647 h 154"/>
                    <a:gd name="T92" fmla="*/ 2147483647 w 180"/>
                    <a:gd name="T93" fmla="*/ 2147483647 h 154"/>
                    <a:gd name="T94" fmla="*/ 2147483647 w 180"/>
                    <a:gd name="T95" fmla="*/ 2147483647 h 154"/>
                    <a:gd name="T96" fmla="*/ 2147483647 w 180"/>
                    <a:gd name="T97" fmla="*/ 2147483647 h 154"/>
                    <a:gd name="T98" fmla="*/ 2147483647 w 180"/>
                    <a:gd name="T99" fmla="*/ 2147483647 h 154"/>
                    <a:gd name="T100" fmla="*/ 2147483647 w 180"/>
                    <a:gd name="T101" fmla="*/ 2147483647 h 154"/>
                    <a:gd name="T102" fmla="*/ 2147483647 w 180"/>
                    <a:gd name="T103" fmla="*/ 2147483647 h 154"/>
                    <a:gd name="T104" fmla="*/ 2147483647 w 180"/>
                    <a:gd name="T105" fmla="*/ 2147483647 h 154"/>
                    <a:gd name="T106" fmla="*/ 0 w 180"/>
                    <a:gd name="T107" fmla="*/ 2147483647 h 154"/>
                    <a:gd name="T108" fmla="*/ 2147483647 w 180"/>
                    <a:gd name="T109" fmla="*/ 2147483647 h 1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80"/>
                    <a:gd name="T166" fmla="*/ 0 h 154"/>
                    <a:gd name="T167" fmla="*/ 180 w 180"/>
                    <a:gd name="T168" fmla="*/ 154 h 15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80" h="154">
                      <a:moveTo>
                        <a:pt x="68" y="152"/>
                      </a:moveTo>
                      <a:lnTo>
                        <a:pt x="68" y="136"/>
                      </a:lnTo>
                      <a:lnTo>
                        <a:pt x="76" y="124"/>
                      </a:lnTo>
                      <a:lnTo>
                        <a:pt x="86" y="120"/>
                      </a:lnTo>
                      <a:lnTo>
                        <a:pt x="100" y="114"/>
                      </a:lnTo>
                      <a:lnTo>
                        <a:pt x="116" y="108"/>
                      </a:lnTo>
                      <a:lnTo>
                        <a:pt x="122" y="104"/>
                      </a:lnTo>
                      <a:lnTo>
                        <a:pt x="124" y="100"/>
                      </a:lnTo>
                      <a:lnTo>
                        <a:pt x="128" y="94"/>
                      </a:lnTo>
                      <a:lnTo>
                        <a:pt x="134" y="92"/>
                      </a:lnTo>
                      <a:lnTo>
                        <a:pt x="138" y="90"/>
                      </a:lnTo>
                      <a:lnTo>
                        <a:pt x="140" y="88"/>
                      </a:lnTo>
                      <a:lnTo>
                        <a:pt x="140" y="86"/>
                      </a:lnTo>
                      <a:lnTo>
                        <a:pt x="140" y="78"/>
                      </a:lnTo>
                      <a:lnTo>
                        <a:pt x="148" y="76"/>
                      </a:lnTo>
                      <a:lnTo>
                        <a:pt x="152" y="72"/>
                      </a:lnTo>
                      <a:lnTo>
                        <a:pt x="158" y="68"/>
                      </a:lnTo>
                      <a:lnTo>
                        <a:pt x="164" y="68"/>
                      </a:lnTo>
                      <a:lnTo>
                        <a:pt x="174" y="68"/>
                      </a:lnTo>
                      <a:lnTo>
                        <a:pt x="178" y="68"/>
                      </a:lnTo>
                      <a:lnTo>
                        <a:pt x="180" y="66"/>
                      </a:lnTo>
                      <a:lnTo>
                        <a:pt x="180" y="62"/>
                      </a:lnTo>
                      <a:lnTo>
                        <a:pt x="172" y="36"/>
                      </a:lnTo>
                      <a:lnTo>
                        <a:pt x="164" y="12"/>
                      </a:lnTo>
                      <a:lnTo>
                        <a:pt x="166" y="12"/>
                      </a:lnTo>
                      <a:lnTo>
                        <a:pt x="148" y="14"/>
                      </a:lnTo>
                      <a:lnTo>
                        <a:pt x="136" y="12"/>
                      </a:lnTo>
                      <a:lnTo>
                        <a:pt x="126" y="10"/>
                      </a:lnTo>
                      <a:lnTo>
                        <a:pt x="124" y="8"/>
                      </a:lnTo>
                      <a:lnTo>
                        <a:pt x="124" y="4"/>
                      </a:lnTo>
                      <a:lnTo>
                        <a:pt x="122" y="2"/>
                      </a:lnTo>
                      <a:lnTo>
                        <a:pt x="118" y="0"/>
                      </a:lnTo>
                      <a:lnTo>
                        <a:pt x="114" y="2"/>
                      </a:lnTo>
                      <a:lnTo>
                        <a:pt x="110" y="4"/>
                      </a:lnTo>
                      <a:lnTo>
                        <a:pt x="106" y="14"/>
                      </a:lnTo>
                      <a:lnTo>
                        <a:pt x="102" y="26"/>
                      </a:lnTo>
                      <a:lnTo>
                        <a:pt x="98" y="32"/>
                      </a:lnTo>
                      <a:lnTo>
                        <a:pt x="92" y="40"/>
                      </a:lnTo>
                      <a:lnTo>
                        <a:pt x="82" y="44"/>
                      </a:lnTo>
                      <a:lnTo>
                        <a:pt x="74" y="52"/>
                      </a:lnTo>
                      <a:lnTo>
                        <a:pt x="66" y="58"/>
                      </a:lnTo>
                      <a:lnTo>
                        <a:pt x="62" y="64"/>
                      </a:lnTo>
                      <a:lnTo>
                        <a:pt x="60" y="70"/>
                      </a:lnTo>
                      <a:lnTo>
                        <a:pt x="60" y="82"/>
                      </a:lnTo>
                      <a:lnTo>
                        <a:pt x="58" y="94"/>
                      </a:lnTo>
                      <a:lnTo>
                        <a:pt x="54" y="108"/>
                      </a:lnTo>
                      <a:lnTo>
                        <a:pt x="50" y="114"/>
                      </a:lnTo>
                      <a:lnTo>
                        <a:pt x="44" y="118"/>
                      </a:lnTo>
                      <a:lnTo>
                        <a:pt x="32" y="130"/>
                      </a:lnTo>
                      <a:lnTo>
                        <a:pt x="24" y="136"/>
                      </a:lnTo>
                      <a:lnTo>
                        <a:pt x="18" y="140"/>
                      </a:lnTo>
                      <a:lnTo>
                        <a:pt x="12" y="142"/>
                      </a:lnTo>
                      <a:lnTo>
                        <a:pt x="4" y="146"/>
                      </a:lnTo>
                      <a:lnTo>
                        <a:pt x="0" y="154"/>
                      </a:lnTo>
                      <a:lnTo>
                        <a:pt x="68" y="1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6" name="îṥḻïde">
                  <a:extLst>
                    <a:ext uri="{FF2B5EF4-FFF2-40B4-BE49-F238E27FC236}">
                      <a16:creationId xmlns:a16="http://schemas.microsoft.com/office/drawing/2014/main" id="{B92F4F6D-21D6-45BB-B073-7892D89774E3}"/>
                    </a:ext>
                  </a:extLst>
                </p:cNvPr>
                <p:cNvSpPr/>
                <p:nvPr/>
              </p:nvSpPr>
              <p:spPr bwMode="auto">
                <a:xfrm>
                  <a:off x="3882365" y="3021434"/>
                  <a:ext cx="220354" cy="196148"/>
                </a:xfrm>
                <a:custGeom>
                  <a:avLst/>
                  <a:gdLst>
                    <a:gd name="T0" fmla="*/ 2147483647 w 126"/>
                    <a:gd name="T1" fmla="*/ 0 h 116"/>
                    <a:gd name="T2" fmla="*/ 2147483647 w 126"/>
                    <a:gd name="T3" fmla="*/ 2147483647 h 116"/>
                    <a:gd name="T4" fmla="*/ 2147483647 w 126"/>
                    <a:gd name="T5" fmla="*/ 2147483647 h 116"/>
                    <a:gd name="T6" fmla="*/ 2147483647 w 126"/>
                    <a:gd name="T7" fmla="*/ 2147483647 h 116"/>
                    <a:gd name="T8" fmla="*/ 2147483647 w 126"/>
                    <a:gd name="T9" fmla="*/ 2147483647 h 116"/>
                    <a:gd name="T10" fmla="*/ 2147483647 w 126"/>
                    <a:gd name="T11" fmla="*/ 2147483647 h 116"/>
                    <a:gd name="T12" fmla="*/ 2147483647 w 126"/>
                    <a:gd name="T13" fmla="*/ 2147483647 h 116"/>
                    <a:gd name="T14" fmla="*/ 0 w 126"/>
                    <a:gd name="T15" fmla="*/ 2147483647 h 116"/>
                    <a:gd name="T16" fmla="*/ 0 w 126"/>
                    <a:gd name="T17" fmla="*/ 2147483647 h 116"/>
                    <a:gd name="T18" fmla="*/ 2147483647 w 126"/>
                    <a:gd name="T19" fmla="*/ 2147483647 h 116"/>
                    <a:gd name="T20" fmla="*/ 2147483647 w 126"/>
                    <a:gd name="T21" fmla="*/ 2147483647 h 116"/>
                    <a:gd name="T22" fmla="*/ 2147483647 w 126"/>
                    <a:gd name="T23" fmla="*/ 2147483647 h 116"/>
                    <a:gd name="T24" fmla="*/ 2147483647 w 126"/>
                    <a:gd name="T25" fmla="*/ 2147483647 h 116"/>
                    <a:gd name="T26" fmla="*/ 2147483647 w 126"/>
                    <a:gd name="T27" fmla="*/ 2147483647 h 116"/>
                    <a:gd name="T28" fmla="*/ 2147483647 w 126"/>
                    <a:gd name="T29" fmla="*/ 2147483647 h 116"/>
                    <a:gd name="T30" fmla="*/ 2147483647 w 126"/>
                    <a:gd name="T31" fmla="*/ 2147483647 h 116"/>
                    <a:gd name="T32" fmla="*/ 2147483647 w 126"/>
                    <a:gd name="T33" fmla="*/ 2147483647 h 116"/>
                    <a:gd name="T34" fmla="*/ 2147483647 w 126"/>
                    <a:gd name="T35" fmla="*/ 0 h 11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6"/>
                    <a:gd name="T55" fmla="*/ 0 h 116"/>
                    <a:gd name="T56" fmla="*/ 126 w 126"/>
                    <a:gd name="T57" fmla="*/ 116 h 11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6" h="116">
                      <a:moveTo>
                        <a:pt x="126" y="0"/>
                      </a:moveTo>
                      <a:lnTo>
                        <a:pt x="126" y="32"/>
                      </a:lnTo>
                      <a:lnTo>
                        <a:pt x="76" y="32"/>
                      </a:lnTo>
                      <a:lnTo>
                        <a:pt x="76" y="78"/>
                      </a:lnTo>
                      <a:lnTo>
                        <a:pt x="66" y="82"/>
                      </a:lnTo>
                      <a:lnTo>
                        <a:pt x="58" y="90"/>
                      </a:lnTo>
                      <a:lnTo>
                        <a:pt x="56" y="116"/>
                      </a:lnTo>
                      <a:lnTo>
                        <a:pt x="0" y="116"/>
                      </a:lnTo>
                      <a:lnTo>
                        <a:pt x="0" y="108"/>
                      </a:lnTo>
                      <a:lnTo>
                        <a:pt x="2" y="100"/>
                      </a:lnTo>
                      <a:lnTo>
                        <a:pt x="10" y="88"/>
                      </a:lnTo>
                      <a:lnTo>
                        <a:pt x="20" y="74"/>
                      </a:lnTo>
                      <a:lnTo>
                        <a:pt x="24" y="66"/>
                      </a:lnTo>
                      <a:lnTo>
                        <a:pt x="38" y="42"/>
                      </a:lnTo>
                      <a:lnTo>
                        <a:pt x="50" y="20"/>
                      </a:lnTo>
                      <a:lnTo>
                        <a:pt x="56" y="12"/>
                      </a:lnTo>
                      <a:lnTo>
                        <a:pt x="60" y="2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7" name="iṧļíde">
                  <a:extLst>
                    <a:ext uri="{FF2B5EF4-FFF2-40B4-BE49-F238E27FC236}">
                      <a16:creationId xmlns:a16="http://schemas.microsoft.com/office/drawing/2014/main" id="{53A6872C-5727-432D-ADB4-3964F4BC2FEA}"/>
                    </a:ext>
                  </a:extLst>
                </p:cNvPr>
                <p:cNvSpPr/>
                <p:nvPr/>
              </p:nvSpPr>
              <p:spPr bwMode="auto">
                <a:xfrm>
                  <a:off x="3882365" y="3021434"/>
                  <a:ext cx="325022" cy="399301"/>
                </a:xfrm>
                <a:custGeom>
                  <a:avLst/>
                  <a:gdLst>
                    <a:gd name="T0" fmla="*/ 2147483647 w 186"/>
                    <a:gd name="T1" fmla="*/ 0 h 238"/>
                    <a:gd name="T2" fmla="*/ 2147483647 w 186"/>
                    <a:gd name="T3" fmla="*/ 0 h 238"/>
                    <a:gd name="T4" fmla="*/ 2147483647 w 186"/>
                    <a:gd name="T5" fmla="*/ 2147483647 h 238"/>
                    <a:gd name="T6" fmla="*/ 2147483647 w 186"/>
                    <a:gd name="T7" fmla="*/ 2147483647 h 238"/>
                    <a:gd name="T8" fmla="*/ 2147483647 w 186"/>
                    <a:gd name="T9" fmla="*/ 2147483647 h 238"/>
                    <a:gd name="T10" fmla="*/ 2147483647 w 186"/>
                    <a:gd name="T11" fmla="*/ 2147483647 h 238"/>
                    <a:gd name="T12" fmla="*/ 2147483647 w 186"/>
                    <a:gd name="T13" fmla="*/ 2147483647 h 238"/>
                    <a:gd name="T14" fmla="*/ 2147483647 w 186"/>
                    <a:gd name="T15" fmla="*/ 2147483647 h 238"/>
                    <a:gd name="T16" fmla="*/ 0 w 186"/>
                    <a:gd name="T17" fmla="*/ 2147483647 h 238"/>
                    <a:gd name="T18" fmla="*/ 2147483647 w 186"/>
                    <a:gd name="T19" fmla="*/ 2147483647 h 238"/>
                    <a:gd name="T20" fmla="*/ 2147483647 w 186"/>
                    <a:gd name="T21" fmla="*/ 2147483647 h 238"/>
                    <a:gd name="T22" fmla="*/ 2147483647 w 186"/>
                    <a:gd name="T23" fmla="*/ 2147483647 h 238"/>
                    <a:gd name="T24" fmla="*/ 2147483647 w 186"/>
                    <a:gd name="T25" fmla="*/ 2147483647 h 238"/>
                    <a:gd name="T26" fmla="*/ 2147483647 w 186"/>
                    <a:gd name="T27" fmla="*/ 2147483647 h 238"/>
                    <a:gd name="T28" fmla="*/ 2147483647 w 186"/>
                    <a:gd name="T29" fmla="*/ 2147483647 h 238"/>
                    <a:gd name="T30" fmla="*/ 2147483647 w 186"/>
                    <a:gd name="T31" fmla="*/ 2147483647 h 238"/>
                    <a:gd name="T32" fmla="*/ 2147483647 w 186"/>
                    <a:gd name="T33" fmla="*/ 2147483647 h 238"/>
                    <a:gd name="T34" fmla="*/ 2147483647 w 186"/>
                    <a:gd name="T35" fmla="*/ 2147483647 h 238"/>
                    <a:gd name="T36" fmla="*/ 2147483647 w 186"/>
                    <a:gd name="T37" fmla="*/ 2147483647 h 238"/>
                    <a:gd name="T38" fmla="*/ 2147483647 w 186"/>
                    <a:gd name="T39" fmla="*/ 2147483647 h 238"/>
                    <a:gd name="T40" fmla="*/ 2147483647 w 186"/>
                    <a:gd name="T41" fmla="*/ 2147483647 h 238"/>
                    <a:gd name="T42" fmla="*/ 2147483647 w 186"/>
                    <a:gd name="T43" fmla="*/ 2147483647 h 238"/>
                    <a:gd name="T44" fmla="*/ 2147483647 w 186"/>
                    <a:gd name="T45" fmla="*/ 2147483647 h 238"/>
                    <a:gd name="T46" fmla="*/ 2147483647 w 186"/>
                    <a:gd name="T47" fmla="*/ 2147483647 h 238"/>
                    <a:gd name="T48" fmla="*/ 2147483647 w 186"/>
                    <a:gd name="T49" fmla="*/ 2147483647 h 238"/>
                    <a:gd name="T50" fmla="*/ 2147483647 w 186"/>
                    <a:gd name="T51" fmla="*/ 2147483647 h 238"/>
                    <a:gd name="T52" fmla="*/ 2147483647 w 186"/>
                    <a:gd name="T53" fmla="*/ 2147483647 h 238"/>
                    <a:gd name="T54" fmla="*/ 2147483647 w 186"/>
                    <a:gd name="T55" fmla="*/ 2147483647 h 238"/>
                    <a:gd name="T56" fmla="*/ 2147483647 w 186"/>
                    <a:gd name="T57" fmla="*/ 2147483647 h 238"/>
                    <a:gd name="T58" fmla="*/ 2147483647 w 186"/>
                    <a:gd name="T59" fmla="*/ 2147483647 h 238"/>
                    <a:gd name="T60" fmla="*/ 2147483647 w 186"/>
                    <a:gd name="T61" fmla="*/ 2147483647 h 238"/>
                    <a:gd name="T62" fmla="*/ 2147483647 w 186"/>
                    <a:gd name="T63" fmla="*/ 2147483647 h 238"/>
                    <a:gd name="T64" fmla="*/ 2147483647 w 186"/>
                    <a:gd name="T65" fmla="*/ 2147483647 h 238"/>
                    <a:gd name="T66" fmla="*/ 2147483647 w 186"/>
                    <a:gd name="T67" fmla="*/ 2147483647 h 238"/>
                    <a:gd name="T68" fmla="*/ 2147483647 w 186"/>
                    <a:gd name="T69" fmla="*/ 2147483647 h 238"/>
                    <a:gd name="T70" fmla="*/ 2147483647 w 186"/>
                    <a:gd name="T71" fmla="*/ 2147483647 h 238"/>
                    <a:gd name="T72" fmla="*/ 2147483647 w 186"/>
                    <a:gd name="T73" fmla="*/ 2147483647 h 238"/>
                    <a:gd name="T74" fmla="*/ 2147483647 w 186"/>
                    <a:gd name="T75" fmla="*/ 2147483647 h 238"/>
                    <a:gd name="T76" fmla="*/ 2147483647 w 186"/>
                    <a:gd name="T77" fmla="*/ 2147483647 h 238"/>
                    <a:gd name="T78" fmla="*/ 2147483647 w 186"/>
                    <a:gd name="T79" fmla="*/ 2147483647 h 238"/>
                    <a:gd name="T80" fmla="*/ 2147483647 w 186"/>
                    <a:gd name="T81" fmla="*/ 2147483647 h 238"/>
                    <a:gd name="T82" fmla="*/ 2147483647 w 186"/>
                    <a:gd name="T83" fmla="*/ 2147483647 h 238"/>
                    <a:gd name="T84" fmla="*/ 2147483647 w 186"/>
                    <a:gd name="T85" fmla="*/ 2147483647 h 238"/>
                    <a:gd name="T86" fmla="*/ 2147483647 w 186"/>
                    <a:gd name="T87" fmla="*/ 2147483647 h 238"/>
                    <a:gd name="T88" fmla="*/ 2147483647 w 186"/>
                    <a:gd name="T89" fmla="*/ 2147483647 h 238"/>
                    <a:gd name="T90" fmla="*/ 2147483647 w 186"/>
                    <a:gd name="T91" fmla="*/ 2147483647 h 238"/>
                    <a:gd name="T92" fmla="*/ 2147483647 w 186"/>
                    <a:gd name="T93" fmla="*/ 2147483647 h 238"/>
                    <a:gd name="T94" fmla="*/ 2147483647 w 186"/>
                    <a:gd name="T95" fmla="*/ 2147483647 h 238"/>
                    <a:gd name="T96" fmla="*/ 2147483647 w 186"/>
                    <a:gd name="T97" fmla="*/ 2147483647 h 238"/>
                    <a:gd name="T98" fmla="*/ 2147483647 w 186"/>
                    <a:gd name="T99" fmla="*/ 2147483647 h 238"/>
                    <a:gd name="T100" fmla="*/ 2147483647 w 186"/>
                    <a:gd name="T101" fmla="*/ 2147483647 h 238"/>
                    <a:gd name="T102" fmla="*/ 2147483647 w 186"/>
                    <a:gd name="T103" fmla="*/ 2147483647 h 238"/>
                    <a:gd name="T104" fmla="*/ 2147483647 w 186"/>
                    <a:gd name="T105" fmla="*/ 2147483647 h 238"/>
                    <a:gd name="T106" fmla="*/ 2147483647 w 186"/>
                    <a:gd name="T107" fmla="*/ 2147483647 h 238"/>
                    <a:gd name="T108" fmla="*/ 2147483647 w 186"/>
                    <a:gd name="T109" fmla="*/ 2147483647 h 238"/>
                    <a:gd name="T110" fmla="*/ 2147483647 w 186"/>
                    <a:gd name="T111" fmla="*/ 2147483647 h 238"/>
                    <a:gd name="T112" fmla="*/ 2147483647 w 186"/>
                    <a:gd name="T113" fmla="*/ 2147483647 h 238"/>
                    <a:gd name="T114" fmla="*/ 2147483647 w 186"/>
                    <a:gd name="T115" fmla="*/ 2147483647 h 238"/>
                    <a:gd name="T116" fmla="*/ 2147483647 w 186"/>
                    <a:gd name="T117" fmla="*/ 2147483647 h 238"/>
                    <a:gd name="T118" fmla="*/ 2147483647 w 186"/>
                    <a:gd name="T119" fmla="*/ 2147483647 h 238"/>
                    <a:gd name="T120" fmla="*/ 2147483647 w 186"/>
                    <a:gd name="T121" fmla="*/ 0 h 2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6"/>
                    <a:gd name="T184" fmla="*/ 0 h 238"/>
                    <a:gd name="T185" fmla="*/ 186 w 186"/>
                    <a:gd name="T186" fmla="*/ 238 h 2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6" h="238">
                      <a:moveTo>
                        <a:pt x="128" y="0"/>
                      </a:moveTo>
                      <a:lnTo>
                        <a:pt x="126" y="0"/>
                      </a:lnTo>
                      <a:lnTo>
                        <a:pt x="126" y="32"/>
                      </a:lnTo>
                      <a:lnTo>
                        <a:pt x="76" y="32"/>
                      </a:lnTo>
                      <a:lnTo>
                        <a:pt x="76" y="78"/>
                      </a:lnTo>
                      <a:lnTo>
                        <a:pt x="66" y="82"/>
                      </a:lnTo>
                      <a:lnTo>
                        <a:pt x="58" y="90"/>
                      </a:lnTo>
                      <a:lnTo>
                        <a:pt x="56" y="116"/>
                      </a:lnTo>
                      <a:lnTo>
                        <a:pt x="0" y="116"/>
                      </a:lnTo>
                      <a:lnTo>
                        <a:pt x="2" y="124"/>
                      </a:lnTo>
                      <a:lnTo>
                        <a:pt x="6" y="128"/>
                      </a:lnTo>
                      <a:lnTo>
                        <a:pt x="10" y="134"/>
                      </a:lnTo>
                      <a:lnTo>
                        <a:pt x="12" y="138"/>
                      </a:lnTo>
                      <a:lnTo>
                        <a:pt x="10" y="142"/>
                      </a:lnTo>
                      <a:lnTo>
                        <a:pt x="8" y="146"/>
                      </a:lnTo>
                      <a:lnTo>
                        <a:pt x="6" y="150"/>
                      </a:lnTo>
                      <a:lnTo>
                        <a:pt x="6" y="152"/>
                      </a:lnTo>
                      <a:lnTo>
                        <a:pt x="6" y="156"/>
                      </a:lnTo>
                      <a:lnTo>
                        <a:pt x="10" y="158"/>
                      </a:lnTo>
                      <a:lnTo>
                        <a:pt x="14" y="166"/>
                      </a:lnTo>
                      <a:lnTo>
                        <a:pt x="12" y="166"/>
                      </a:lnTo>
                      <a:lnTo>
                        <a:pt x="14" y="176"/>
                      </a:lnTo>
                      <a:lnTo>
                        <a:pt x="12" y="186"/>
                      </a:lnTo>
                      <a:lnTo>
                        <a:pt x="10" y="196"/>
                      </a:lnTo>
                      <a:lnTo>
                        <a:pt x="6" y="206"/>
                      </a:lnTo>
                      <a:lnTo>
                        <a:pt x="10" y="206"/>
                      </a:lnTo>
                      <a:lnTo>
                        <a:pt x="12" y="206"/>
                      </a:lnTo>
                      <a:lnTo>
                        <a:pt x="16" y="206"/>
                      </a:lnTo>
                      <a:lnTo>
                        <a:pt x="18" y="204"/>
                      </a:lnTo>
                      <a:lnTo>
                        <a:pt x="22" y="202"/>
                      </a:lnTo>
                      <a:lnTo>
                        <a:pt x="26" y="202"/>
                      </a:lnTo>
                      <a:lnTo>
                        <a:pt x="34" y="204"/>
                      </a:lnTo>
                      <a:lnTo>
                        <a:pt x="42" y="208"/>
                      </a:lnTo>
                      <a:lnTo>
                        <a:pt x="48" y="210"/>
                      </a:lnTo>
                      <a:lnTo>
                        <a:pt x="50" y="216"/>
                      </a:lnTo>
                      <a:lnTo>
                        <a:pt x="60" y="230"/>
                      </a:lnTo>
                      <a:lnTo>
                        <a:pt x="64" y="234"/>
                      </a:lnTo>
                      <a:lnTo>
                        <a:pt x="70" y="238"/>
                      </a:lnTo>
                      <a:lnTo>
                        <a:pt x="76" y="228"/>
                      </a:lnTo>
                      <a:lnTo>
                        <a:pt x="78" y="222"/>
                      </a:lnTo>
                      <a:lnTo>
                        <a:pt x="82" y="222"/>
                      </a:lnTo>
                      <a:lnTo>
                        <a:pt x="88" y="220"/>
                      </a:lnTo>
                      <a:lnTo>
                        <a:pt x="86" y="226"/>
                      </a:lnTo>
                      <a:lnTo>
                        <a:pt x="88" y="230"/>
                      </a:lnTo>
                      <a:lnTo>
                        <a:pt x="92" y="224"/>
                      </a:lnTo>
                      <a:lnTo>
                        <a:pt x="94" y="224"/>
                      </a:lnTo>
                      <a:lnTo>
                        <a:pt x="96" y="222"/>
                      </a:lnTo>
                      <a:lnTo>
                        <a:pt x="98" y="224"/>
                      </a:lnTo>
                      <a:lnTo>
                        <a:pt x="100" y="226"/>
                      </a:lnTo>
                      <a:lnTo>
                        <a:pt x="102" y="228"/>
                      </a:lnTo>
                      <a:lnTo>
                        <a:pt x="106" y="226"/>
                      </a:lnTo>
                      <a:lnTo>
                        <a:pt x="110" y="224"/>
                      </a:lnTo>
                      <a:lnTo>
                        <a:pt x="172" y="224"/>
                      </a:lnTo>
                      <a:lnTo>
                        <a:pt x="174" y="216"/>
                      </a:lnTo>
                      <a:lnTo>
                        <a:pt x="176" y="208"/>
                      </a:lnTo>
                      <a:lnTo>
                        <a:pt x="172" y="208"/>
                      </a:lnTo>
                      <a:lnTo>
                        <a:pt x="170" y="206"/>
                      </a:lnTo>
                      <a:lnTo>
                        <a:pt x="158" y="50"/>
                      </a:lnTo>
                      <a:lnTo>
                        <a:pt x="186" y="50"/>
                      </a:lnTo>
                      <a:lnTo>
                        <a:pt x="128" y="6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8" name="ïslíḋê">
                  <a:extLst>
                    <a:ext uri="{FF2B5EF4-FFF2-40B4-BE49-F238E27FC236}">
                      <a16:creationId xmlns:a16="http://schemas.microsoft.com/office/drawing/2014/main" id="{259FF2CD-79A3-4884-954A-27DB4945B52D}"/>
                    </a:ext>
                  </a:extLst>
                </p:cNvPr>
                <p:cNvSpPr/>
                <p:nvPr/>
              </p:nvSpPr>
              <p:spPr bwMode="auto">
                <a:xfrm>
                  <a:off x="4000806" y="3105497"/>
                  <a:ext cx="447594" cy="451141"/>
                </a:xfrm>
                <a:custGeom>
                  <a:avLst/>
                  <a:gdLst>
                    <a:gd name="T0" fmla="*/ 2147483647 w 256"/>
                    <a:gd name="T1" fmla="*/ 2147483647 h 270"/>
                    <a:gd name="T2" fmla="*/ 2147483647 w 256"/>
                    <a:gd name="T3" fmla="*/ 2147483647 h 270"/>
                    <a:gd name="T4" fmla="*/ 2147483647 w 256"/>
                    <a:gd name="T5" fmla="*/ 2147483647 h 270"/>
                    <a:gd name="T6" fmla="*/ 2147483647 w 256"/>
                    <a:gd name="T7" fmla="*/ 2147483647 h 270"/>
                    <a:gd name="T8" fmla="*/ 2147483647 w 256"/>
                    <a:gd name="T9" fmla="*/ 2147483647 h 270"/>
                    <a:gd name="T10" fmla="*/ 2147483647 w 256"/>
                    <a:gd name="T11" fmla="*/ 2147483647 h 270"/>
                    <a:gd name="T12" fmla="*/ 2147483647 w 256"/>
                    <a:gd name="T13" fmla="*/ 2147483647 h 270"/>
                    <a:gd name="T14" fmla="*/ 2147483647 w 256"/>
                    <a:gd name="T15" fmla="*/ 2147483647 h 270"/>
                    <a:gd name="T16" fmla="*/ 2147483647 w 256"/>
                    <a:gd name="T17" fmla="*/ 2147483647 h 270"/>
                    <a:gd name="T18" fmla="*/ 2147483647 w 256"/>
                    <a:gd name="T19" fmla="*/ 2147483647 h 270"/>
                    <a:gd name="T20" fmla="*/ 2147483647 w 256"/>
                    <a:gd name="T21" fmla="*/ 0 h 270"/>
                    <a:gd name="T22" fmla="*/ 2147483647 w 256"/>
                    <a:gd name="T23" fmla="*/ 2147483647 h 270"/>
                    <a:gd name="T24" fmla="*/ 2147483647 w 256"/>
                    <a:gd name="T25" fmla="*/ 2147483647 h 270"/>
                    <a:gd name="T26" fmla="*/ 2147483647 w 256"/>
                    <a:gd name="T27" fmla="*/ 2147483647 h 270"/>
                    <a:gd name="T28" fmla="*/ 2147483647 w 256"/>
                    <a:gd name="T29" fmla="*/ 2147483647 h 270"/>
                    <a:gd name="T30" fmla="*/ 2147483647 w 256"/>
                    <a:gd name="T31" fmla="*/ 2147483647 h 270"/>
                    <a:gd name="T32" fmla="*/ 2147483647 w 256"/>
                    <a:gd name="T33" fmla="*/ 2147483647 h 270"/>
                    <a:gd name="T34" fmla="*/ 2147483647 w 256"/>
                    <a:gd name="T35" fmla="*/ 2147483647 h 270"/>
                    <a:gd name="T36" fmla="*/ 2147483647 w 256"/>
                    <a:gd name="T37" fmla="*/ 2147483647 h 270"/>
                    <a:gd name="T38" fmla="*/ 2147483647 w 256"/>
                    <a:gd name="T39" fmla="*/ 2147483647 h 270"/>
                    <a:gd name="T40" fmla="*/ 2147483647 w 256"/>
                    <a:gd name="T41" fmla="*/ 2147483647 h 270"/>
                    <a:gd name="T42" fmla="*/ 2147483647 w 256"/>
                    <a:gd name="T43" fmla="*/ 2147483647 h 270"/>
                    <a:gd name="T44" fmla="*/ 2147483647 w 256"/>
                    <a:gd name="T45" fmla="*/ 2147483647 h 270"/>
                    <a:gd name="T46" fmla="*/ 2147483647 w 256"/>
                    <a:gd name="T47" fmla="*/ 2147483647 h 270"/>
                    <a:gd name="T48" fmla="*/ 2147483647 w 256"/>
                    <a:gd name="T49" fmla="*/ 2147483647 h 270"/>
                    <a:gd name="T50" fmla="*/ 2147483647 w 256"/>
                    <a:gd name="T51" fmla="*/ 2147483647 h 270"/>
                    <a:gd name="T52" fmla="*/ 2147483647 w 256"/>
                    <a:gd name="T53" fmla="*/ 2147483647 h 270"/>
                    <a:gd name="T54" fmla="*/ 2147483647 w 256"/>
                    <a:gd name="T55" fmla="*/ 2147483647 h 270"/>
                    <a:gd name="T56" fmla="*/ 2147483647 w 256"/>
                    <a:gd name="T57" fmla="*/ 2147483647 h 270"/>
                    <a:gd name="T58" fmla="*/ 2147483647 w 256"/>
                    <a:gd name="T59" fmla="*/ 2147483647 h 270"/>
                    <a:gd name="T60" fmla="*/ 2147483647 w 256"/>
                    <a:gd name="T61" fmla="*/ 2147483647 h 270"/>
                    <a:gd name="T62" fmla="*/ 2147483647 w 256"/>
                    <a:gd name="T63" fmla="*/ 2147483647 h 270"/>
                    <a:gd name="T64" fmla="*/ 2147483647 w 256"/>
                    <a:gd name="T65" fmla="*/ 2147483647 h 270"/>
                    <a:gd name="T66" fmla="*/ 2147483647 w 256"/>
                    <a:gd name="T67" fmla="*/ 2147483647 h 270"/>
                    <a:gd name="T68" fmla="*/ 2147483647 w 256"/>
                    <a:gd name="T69" fmla="*/ 2147483647 h 270"/>
                    <a:gd name="T70" fmla="*/ 2147483647 w 256"/>
                    <a:gd name="T71" fmla="*/ 2147483647 h 270"/>
                    <a:gd name="T72" fmla="*/ 2147483647 w 256"/>
                    <a:gd name="T73" fmla="*/ 2147483647 h 270"/>
                    <a:gd name="T74" fmla="*/ 2147483647 w 256"/>
                    <a:gd name="T75" fmla="*/ 2147483647 h 270"/>
                    <a:gd name="T76" fmla="*/ 2147483647 w 256"/>
                    <a:gd name="T77" fmla="*/ 2147483647 h 27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6"/>
                    <a:gd name="T118" fmla="*/ 0 h 270"/>
                    <a:gd name="T119" fmla="*/ 256 w 256"/>
                    <a:gd name="T120" fmla="*/ 270 h 27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6" h="270">
                      <a:moveTo>
                        <a:pt x="2" y="188"/>
                      </a:moveTo>
                      <a:lnTo>
                        <a:pt x="8" y="178"/>
                      </a:lnTo>
                      <a:lnTo>
                        <a:pt x="10" y="172"/>
                      </a:lnTo>
                      <a:lnTo>
                        <a:pt x="14" y="172"/>
                      </a:lnTo>
                      <a:lnTo>
                        <a:pt x="20" y="170"/>
                      </a:lnTo>
                      <a:lnTo>
                        <a:pt x="18" y="176"/>
                      </a:lnTo>
                      <a:lnTo>
                        <a:pt x="20" y="180"/>
                      </a:lnTo>
                      <a:lnTo>
                        <a:pt x="24" y="174"/>
                      </a:lnTo>
                      <a:lnTo>
                        <a:pt x="26" y="174"/>
                      </a:lnTo>
                      <a:lnTo>
                        <a:pt x="28" y="172"/>
                      </a:lnTo>
                      <a:lnTo>
                        <a:pt x="30" y="174"/>
                      </a:lnTo>
                      <a:lnTo>
                        <a:pt x="32" y="176"/>
                      </a:lnTo>
                      <a:lnTo>
                        <a:pt x="34" y="178"/>
                      </a:lnTo>
                      <a:lnTo>
                        <a:pt x="38" y="176"/>
                      </a:lnTo>
                      <a:lnTo>
                        <a:pt x="42" y="174"/>
                      </a:lnTo>
                      <a:lnTo>
                        <a:pt x="104" y="174"/>
                      </a:lnTo>
                      <a:lnTo>
                        <a:pt x="106" y="166"/>
                      </a:lnTo>
                      <a:lnTo>
                        <a:pt x="108" y="158"/>
                      </a:lnTo>
                      <a:lnTo>
                        <a:pt x="104" y="158"/>
                      </a:lnTo>
                      <a:lnTo>
                        <a:pt x="102" y="156"/>
                      </a:lnTo>
                      <a:lnTo>
                        <a:pt x="90" y="0"/>
                      </a:lnTo>
                      <a:lnTo>
                        <a:pt x="118" y="0"/>
                      </a:lnTo>
                      <a:lnTo>
                        <a:pt x="208" y="68"/>
                      </a:lnTo>
                      <a:lnTo>
                        <a:pt x="208" y="72"/>
                      </a:lnTo>
                      <a:lnTo>
                        <a:pt x="212" y="76"/>
                      </a:lnTo>
                      <a:lnTo>
                        <a:pt x="220" y="84"/>
                      </a:lnTo>
                      <a:lnTo>
                        <a:pt x="230" y="88"/>
                      </a:lnTo>
                      <a:lnTo>
                        <a:pt x="242" y="92"/>
                      </a:lnTo>
                      <a:lnTo>
                        <a:pt x="242" y="106"/>
                      </a:lnTo>
                      <a:lnTo>
                        <a:pt x="256" y="104"/>
                      </a:lnTo>
                      <a:lnTo>
                        <a:pt x="256" y="154"/>
                      </a:lnTo>
                      <a:lnTo>
                        <a:pt x="252" y="162"/>
                      </a:lnTo>
                      <a:lnTo>
                        <a:pt x="248" y="170"/>
                      </a:lnTo>
                      <a:lnTo>
                        <a:pt x="240" y="174"/>
                      </a:lnTo>
                      <a:lnTo>
                        <a:pt x="230" y="176"/>
                      </a:lnTo>
                      <a:lnTo>
                        <a:pt x="218" y="176"/>
                      </a:lnTo>
                      <a:lnTo>
                        <a:pt x="206" y="178"/>
                      </a:lnTo>
                      <a:lnTo>
                        <a:pt x="186" y="184"/>
                      </a:lnTo>
                      <a:lnTo>
                        <a:pt x="150" y="196"/>
                      </a:lnTo>
                      <a:lnTo>
                        <a:pt x="146" y="198"/>
                      </a:lnTo>
                      <a:lnTo>
                        <a:pt x="144" y="200"/>
                      </a:lnTo>
                      <a:lnTo>
                        <a:pt x="142" y="206"/>
                      </a:lnTo>
                      <a:lnTo>
                        <a:pt x="138" y="212"/>
                      </a:lnTo>
                      <a:lnTo>
                        <a:pt x="136" y="212"/>
                      </a:lnTo>
                      <a:lnTo>
                        <a:pt x="132" y="212"/>
                      </a:lnTo>
                      <a:lnTo>
                        <a:pt x="124" y="212"/>
                      </a:lnTo>
                      <a:lnTo>
                        <a:pt x="124" y="222"/>
                      </a:lnTo>
                      <a:lnTo>
                        <a:pt x="124" y="228"/>
                      </a:lnTo>
                      <a:lnTo>
                        <a:pt x="122" y="232"/>
                      </a:lnTo>
                      <a:lnTo>
                        <a:pt x="116" y="236"/>
                      </a:lnTo>
                      <a:lnTo>
                        <a:pt x="110" y="240"/>
                      </a:lnTo>
                      <a:lnTo>
                        <a:pt x="108" y="244"/>
                      </a:lnTo>
                      <a:lnTo>
                        <a:pt x="108" y="248"/>
                      </a:lnTo>
                      <a:lnTo>
                        <a:pt x="106" y="256"/>
                      </a:lnTo>
                      <a:lnTo>
                        <a:pt x="104" y="264"/>
                      </a:lnTo>
                      <a:lnTo>
                        <a:pt x="100" y="266"/>
                      </a:lnTo>
                      <a:lnTo>
                        <a:pt x="94" y="270"/>
                      </a:lnTo>
                      <a:lnTo>
                        <a:pt x="90" y="264"/>
                      </a:lnTo>
                      <a:lnTo>
                        <a:pt x="82" y="266"/>
                      </a:lnTo>
                      <a:lnTo>
                        <a:pt x="76" y="268"/>
                      </a:lnTo>
                      <a:lnTo>
                        <a:pt x="70" y="270"/>
                      </a:lnTo>
                      <a:lnTo>
                        <a:pt x="64" y="268"/>
                      </a:lnTo>
                      <a:lnTo>
                        <a:pt x="62" y="266"/>
                      </a:lnTo>
                      <a:lnTo>
                        <a:pt x="58" y="252"/>
                      </a:lnTo>
                      <a:lnTo>
                        <a:pt x="54" y="240"/>
                      </a:lnTo>
                      <a:lnTo>
                        <a:pt x="50" y="234"/>
                      </a:lnTo>
                      <a:lnTo>
                        <a:pt x="44" y="232"/>
                      </a:lnTo>
                      <a:lnTo>
                        <a:pt x="42" y="234"/>
                      </a:lnTo>
                      <a:lnTo>
                        <a:pt x="40" y="236"/>
                      </a:lnTo>
                      <a:lnTo>
                        <a:pt x="34" y="236"/>
                      </a:lnTo>
                      <a:lnTo>
                        <a:pt x="20" y="234"/>
                      </a:lnTo>
                      <a:lnTo>
                        <a:pt x="10" y="232"/>
                      </a:lnTo>
                      <a:lnTo>
                        <a:pt x="10" y="224"/>
                      </a:lnTo>
                      <a:lnTo>
                        <a:pt x="10" y="218"/>
                      </a:lnTo>
                      <a:lnTo>
                        <a:pt x="8" y="210"/>
                      </a:lnTo>
                      <a:lnTo>
                        <a:pt x="4" y="200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29" name="ïšľiḋe">
                  <a:extLst>
                    <a:ext uri="{FF2B5EF4-FFF2-40B4-BE49-F238E27FC236}">
                      <a16:creationId xmlns:a16="http://schemas.microsoft.com/office/drawing/2014/main" id="{90B543C9-A42F-4829-A35E-9DFABC0E4069}"/>
                    </a:ext>
                  </a:extLst>
                </p:cNvPr>
                <p:cNvSpPr/>
                <p:nvPr/>
              </p:nvSpPr>
              <p:spPr bwMode="auto">
                <a:xfrm>
                  <a:off x="4339600" y="3147529"/>
                  <a:ext cx="436576" cy="362874"/>
                </a:xfrm>
                <a:custGeom>
                  <a:avLst/>
                  <a:gdLst>
                    <a:gd name="T0" fmla="*/ 2147483647 w 249"/>
                    <a:gd name="T1" fmla="*/ 2147483647 h 216"/>
                    <a:gd name="T2" fmla="*/ 2147483647 w 249"/>
                    <a:gd name="T3" fmla="*/ 2147483647 h 216"/>
                    <a:gd name="T4" fmla="*/ 2147483647 w 249"/>
                    <a:gd name="T5" fmla="*/ 0 h 216"/>
                    <a:gd name="T6" fmla="*/ 2147483647 w 249"/>
                    <a:gd name="T7" fmla="*/ 0 h 216"/>
                    <a:gd name="T8" fmla="*/ 2147483647 w 249"/>
                    <a:gd name="T9" fmla="*/ 2147483647 h 216"/>
                    <a:gd name="T10" fmla="*/ 2147483647 w 249"/>
                    <a:gd name="T11" fmla="*/ 2147483647 h 216"/>
                    <a:gd name="T12" fmla="*/ 2147483647 w 249"/>
                    <a:gd name="T13" fmla="*/ 2147483647 h 216"/>
                    <a:gd name="T14" fmla="*/ 2147483647 w 249"/>
                    <a:gd name="T15" fmla="*/ 2147483647 h 216"/>
                    <a:gd name="T16" fmla="*/ 0 w 249"/>
                    <a:gd name="T17" fmla="*/ 2147483647 h 216"/>
                    <a:gd name="T18" fmla="*/ 2147483647 w 249"/>
                    <a:gd name="T19" fmla="*/ 2147483647 h 216"/>
                    <a:gd name="T20" fmla="*/ 2147483647 w 249"/>
                    <a:gd name="T21" fmla="*/ 2147483647 h 216"/>
                    <a:gd name="T22" fmla="*/ 2147483647 w 249"/>
                    <a:gd name="T23" fmla="*/ 2147483647 h 216"/>
                    <a:gd name="T24" fmla="*/ 2147483647 w 249"/>
                    <a:gd name="T25" fmla="*/ 2147483647 h 216"/>
                    <a:gd name="T26" fmla="*/ 2147483647 w 249"/>
                    <a:gd name="T27" fmla="*/ 2147483647 h 216"/>
                    <a:gd name="T28" fmla="*/ 2147483647 w 249"/>
                    <a:gd name="T29" fmla="*/ 2147483647 h 216"/>
                    <a:gd name="T30" fmla="*/ 2147483647 w 249"/>
                    <a:gd name="T31" fmla="*/ 2147483647 h 216"/>
                    <a:gd name="T32" fmla="*/ 2147483647 w 249"/>
                    <a:gd name="T33" fmla="*/ 2147483647 h 216"/>
                    <a:gd name="T34" fmla="*/ 2147483647 w 249"/>
                    <a:gd name="T35" fmla="*/ 2147483647 h 216"/>
                    <a:gd name="T36" fmla="*/ 2147483647 w 249"/>
                    <a:gd name="T37" fmla="*/ 2147483647 h 216"/>
                    <a:gd name="T38" fmla="*/ 2147483647 w 249"/>
                    <a:gd name="T39" fmla="*/ 2147483647 h 216"/>
                    <a:gd name="T40" fmla="*/ 2147483647 w 249"/>
                    <a:gd name="T41" fmla="*/ 2147483647 h 216"/>
                    <a:gd name="T42" fmla="*/ 2147483647 w 249"/>
                    <a:gd name="T43" fmla="*/ 2147483647 h 216"/>
                    <a:gd name="T44" fmla="*/ 2147483647 w 249"/>
                    <a:gd name="T45" fmla="*/ 2147483647 h 216"/>
                    <a:gd name="T46" fmla="*/ 2147483647 w 249"/>
                    <a:gd name="T47" fmla="*/ 2147483647 h 216"/>
                    <a:gd name="T48" fmla="*/ 2147483647 w 249"/>
                    <a:gd name="T49" fmla="*/ 2147483647 h 216"/>
                    <a:gd name="T50" fmla="*/ 2147483647 w 249"/>
                    <a:gd name="T51" fmla="*/ 2147483647 h 216"/>
                    <a:gd name="T52" fmla="*/ 2147483647 w 249"/>
                    <a:gd name="T53" fmla="*/ 2147483647 h 216"/>
                    <a:gd name="T54" fmla="*/ 2147483647 w 249"/>
                    <a:gd name="T55" fmla="*/ 2147483647 h 216"/>
                    <a:gd name="T56" fmla="*/ 2147483647 w 249"/>
                    <a:gd name="T57" fmla="*/ 2147483647 h 216"/>
                    <a:gd name="T58" fmla="*/ 2147483647 w 249"/>
                    <a:gd name="T59" fmla="*/ 2147483647 h 216"/>
                    <a:gd name="T60" fmla="*/ 2147483647 w 249"/>
                    <a:gd name="T61" fmla="*/ 2147483647 h 216"/>
                    <a:gd name="T62" fmla="*/ 2147483647 w 249"/>
                    <a:gd name="T63" fmla="*/ 2147483647 h 216"/>
                    <a:gd name="T64" fmla="*/ 2147483647 w 249"/>
                    <a:gd name="T65" fmla="*/ 2147483647 h 216"/>
                    <a:gd name="T66" fmla="*/ 2147483647 w 249"/>
                    <a:gd name="T67" fmla="*/ 2147483647 h 216"/>
                    <a:gd name="T68" fmla="*/ 2147483647 w 249"/>
                    <a:gd name="T69" fmla="*/ 2147483647 h 216"/>
                    <a:gd name="T70" fmla="*/ 2147483647 w 249"/>
                    <a:gd name="T71" fmla="*/ 2147483647 h 216"/>
                    <a:gd name="T72" fmla="*/ 2147483647 w 249"/>
                    <a:gd name="T73" fmla="*/ 2147483647 h 216"/>
                    <a:gd name="T74" fmla="*/ 2147483647 w 249"/>
                    <a:gd name="T75" fmla="*/ 2147483647 h 216"/>
                    <a:gd name="T76" fmla="*/ 2147483647 w 249"/>
                    <a:gd name="T77" fmla="*/ 2147483647 h 216"/>
                    <a:gd name="T78" fmla="*/ 2147483647 w 249"/>
                    <a:gd name="T79" fmla="*/ 2147483647 h 216"/>
                    <a:gd name="T80" fmla="*/ 2147483647 w 249"/>
                    <a:gd name="T81" fmla="*/ 2147483647 h 21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9"/>
                    <a:gd name="T124" fmla="*/ 0 h 216"/>
                    <a:gd name="T125" fmla="*/ 249 w 249"/>
                    <a:gd name="T126" fmla="*/ 216 h 21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9" h="216">
                      <a:moveTo>
                        <a:pt x="219" y="14"/>
                      </a:moveTo>
                      <a:lnTo>
                        <a:pt x="215" y="8"/>
                      </a:lnTo>
                      <a:lnTo>
                        <a:pt x="211" y="4"/>
                      </a:lnTo>
                      <a:lnTo>
                        <a:pt x="205" y="2"/>
                      </a:lnTo>
                      <a:lnTo>
                        <a:pt x="199" y="0"/>
                      </a:lnTo>
                      <a:lnTo>
                        <a:pt x="190" y="0"/>
                      </a:ln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14" y="48"/>
                      </a:lnTo>
                      <a:lnTo>
                        <a:pt x="86" y="76"/>
                      </a:lnTo>
                      <a:lnTo>
                        <a:pt x="62" y="78"/>
                      </a:lnTo>
                      <a:lnTo>
                        <a:pt x="62" y="128"/>
                      </a:lnTo>
                      <a:lnTo>
                        <a:pt x="58" y="136"/>
                      </a:lnTo>
                      <a:lnTo>
                        <a:pt x="54" y="144"/>
                      </a:lnTo>
                      <a:lnTo>
                        <a:pt x="46" y="148"/>
                      </a:lnTo>
                      <a:lnTo>
                        <a:pt x="36" y="150"/>
                      </a:lnTo>
                      <a:lnTo>
                        <a:pt x="16" y="152"/>
                      </a:lnTo>
                      <a:lnTo>
                        <a:pt x="0" y="156"/>
                      </a:lnTo>
                      <a:lnTo>
                        <a:pt x="0" y="166"/>
                      </a:lnTo>
                      <a:lnTo>
                        <a:pt x="4" y="172"/>
                      </a:lnTo>
                      <a:lnTo>
                        <a:pt x="8" y="174"/>
                      </a:lnTo>
                      <a:lnTo>
                        <a:pt x="12" y="178"/>
                      </a:lnTo>
                      <a:lnTo>
                        <a:pt x="14" y="182"/>
                      </a:lnTo>
                      <a:lnTo>
                        <a:pt x="14" y="186"/>
                      </a:lnTo>
                      <a:lnTo>
                        <a:pt x="14" y="190"/>
                      </a:lnTo>
                      <a:lnTo>
                        <a:pt x="14" y="194"/>
                      </a:lnTo>
                      <a:lnTo>
                        <a:pt x="18" y="198"/>
                      </a:lnTo>
                      <a:lnTo>
                        <a:pt x="24" y="198"/>
                      </a:lnTo>
                      <a:lnTo>
                        <a:pt x="30" y="200"/>
                      </a:lnTo>
                      <a:lnTo>
                        <a:pt x="32" y="204"/>
                      </a:lnTo>
                      <a:lnTo>
                        <a:pt x="32" y="206"/>
                      </a:lnTo>
                      <a:lnTo>
                        <a:pt x="42" y="206"/>
                      </a:lnTo>
                      <a:lnTo>
                        <a:pt x="46" y="212"/>
                      </a:lnTo>
                      <a:lnTo>
                        <a:pt x="52" y="216"/>
                      </a:lnTo>
                      <a:lnTo>
                        <a:pt x="56" y="202"/>
                      </a:lnTo>
                      <a:lnTo>
                        <a:pt x="60" y="188"/>
                      </a:lnTo>
                      <a:lnTo>
                        <a:pt x="64" y="184"/>
                      </a:lnTo>
                      <a:lnTo>
                        <a:pt x="70" y="180"/>
                      </a:lnTo>
                      <a:lnTo>
                        <a:pt x="76" y="176"/>
                      </a:lnTo>
                      <a:lnTo>
                        <a:pt x="86" y="176"/>
                      </a:lnTo>
                      <a:lnTo>
                        <a:pt x="88" y="176"/>
                      </a:lnTo>
                      <a:lnTo>
                        <a:pt x="92" y="178"/>
                      </a:lnTo>
                      <a:lnTo>
                        <a:pt x="98" y="184"/>
                      </a:lnTo>
                      <a:lnTo>
                        <a:pt x="104" y="188"/>
                      </a:lnTo>
                      <a:lnTo>
                        <a:pt x="106" y="190"/>
                      </a:lnTo>
                      <a:lnTo>
                        <a:pt x="110" y="192"/>
                      </a:lnTo>
                      <a:lnTo>
                        <a:pt x="114" y="190"/>
                      </a:lnTo>
                      <a:lnTo>
                        <a:pt x="114" y="188"/>
                      </a:lnTo>
                      <a:lnTo>
                        <a:pt x="116" y="186"/>
                      </a:lnTo>
                      <a:lnTo>
                        <a:pt x="120" y="186"/>
                      </a:lnTo>
                      <a:lnTo>
                        <a:pt x="128" y="186"/>
                      </a:lnTo>
                      <a:lnTo>
                        <a:pt x="132" y="190"/>
                      </a:lnTo>
                      <a:lnTo>
                        <a:pt x="136" y="192"/>
                      </a:lnTo>
                      <a:lnTo>
                        <a:pt x="142" y="194"/>
                      </a:lnTo>
                      <a:lnTo>
                        <a:pt x="150" y="192"/>
                      </a:lnTo>
                      <a:lnTo>
                        <a:pt x="156" y="188"/>
                      </a:lnTo>
                      <a:lnTo>
                        <a:pt x="162" y="186"/>
                      </a:lnTo>
                      <a:lnTo>
                        <a:pt x="170" y="184"/>
                      </a:lnTo>
                      <a:lnTo>
                        <a:pt x="176" y="184"/>
                      </a:lnTo>
                      <a:lnTo>
                        <a:pt x="180" y="186"/>
                      </a:lnTo>
                      <a:lnTo>
                        <a:pt x="184" y="186"/>
                      </a:lnTo>
                      <a:lnTo>
                        <a:pt x="193" y="188"/>
                      </a:lnTo>
                      <a:lnTo>
                        <a:pt x="197" y="186"/>
                      </a:lnTo>
                      <a:lnTo>
                        <a:pt x="203" y="184"/>
                      </a:lnTo>
                      <a:lnTo>
                        <a:pt x="213" y="176"/>
                      </a:lnTo>
                      <a:lnTo>
                        <a:pt x="215" y="166"/>
                      </a:lnTo>
                      <a:lnTo>
                        <a:pt x="217" y="158"/>
                      </a:lnTo>
                      <a:lnTo>
                        <a:pt x="221" y="150"/>
                      </a:lnTo>
                      <a:lnTo>
                        <a:pt x="225" y="144"/>
                      </a:lnTo>
                      <a:lnTo>
                        <a:pt x="235" y="132"/>
                      </a:lnTo>
                      <a:lnTo>
                        <a:pt x="239" y="126"/>
                      </a:lnTo>
                      <a:lnTo>
                        <a:pt x="243" y="118"/>
                      </a:lnTo>
                      <a:lnTo>
                        <a:pt x="243" y="76"/>
                      </a:lnTo>
                      <a:lnTo>
                        <a:pt x="243" y="72"/>
                      </a:lnTo>
                      <a:lnTo>
                        <a:pt x="245" y="68"/>
                      </a:lnTo>
                      <a:lnTo>
                        <a:pt x="247" y="64"/>
                      </a:lnTo>
                      <a:lnTo>
                        <a:pt x="249" y="58"/>
                      </a:lnTo>
                      <a:lnTo>
                        <a:pt x="247" y="48"/>
                      </a:lnTo>
                      <a:lnTo>
                        <a:pt x="241" y="34"/>
                      </a:lnTo>
                      <a:lnTo>
                        <a:pt x="235" y="22"/>
                      </a:lnTo>
                      <a:lnTo>
                        <a:pt x="231" y="8"/>
                      </a:lnTo>
                      <a:lnTo>
                        <a:pt x="229" y="8"/>
                      </a:lnTo>
                      <a:lnTo>
                        <a:pt x="219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0" name="iṩḷídè">
                  <a:extLst>
                    <a:ext uri="{FF2B5EF4-FFF2-40B4-BE49-F238E27FC236}">
                      <a16:creationId xmlns:a16="http://schemas.microsoft.com/office/drawing/2014/main" id="{3518C624-FACA-4F32-BDD8-33130D735F77}"/>
                    </a:ext>
                  </a:extLst>
                </p:cNvPr>
                <p:cNvSpPr/>
                <p:nvPr/>
              </p:nvSpPr>
              <p:spPr bwMode="auto">
                <a:xfrm>
                  <a:off x="4711448" y="3147529"/>
                  <a:ext cx="294725" cy="491771"/>
                </a:xfrm>
                <a:custGeom>
                  <a:avLst/>
                  <a:gdLst>
                    <a:gd name="T0" fmla="*/ 2147483647 w 168"/>
                    <a:gd name="T1" fmla="*/ 2147483647 h 294"/>
                    <a:gd name="T2" fmla="*/ 2147483647 w 168"/>
                    <a:gd name="T3" fmla="*/ 2147483647 h 294"/>
                    <a:gd name="T4" fmla="*/ 2147483647 w 168"/>
                    <a:gd name="T5" fmla="*/ 2147483647 h 294"/>
                    <a:gd name="T6" fmla="*/ 2147483647 w 168"/>
                    <a:gd name="T7" fmla="*/ 2147483647 h 294"/>
                    <a:gd name="T8" fmla="*/ 2147483647 w 168"/>
                    <a:gd name="T9" fmla="*/ 2147483647 h 294"/>
                    <a:gd name="T10" fmla="*/ 2147483647 w 168"/>
                    <a:gd name="T11" fmla="*/ 2147483647 h 294"/>
                    <a:gd name="T12" fmla="*/ 2147483647 w 168"/>
                    <a:gd name="T13" fmla="*/ 2147483647 h 294"/>
                    <a:gd name="T14" fmla="*/ 2147483647 w 168"/>
                    <a:gd name="T15" fmla="*/ 2147483647 h 294"/>
                    <a:gd name="T16" fmla="*/ 2147483647 w 168"/>
                    <a:gd name="T17" fmla="*/ 2147483647 h 294"/>
                    <a:gd name="T18" fmla="*/ 2147483647 w 168"/>
                    <a:gd name="T19" fmla="*/ 2147483647 h 294"/>
                    <a:gd name="T20" fmla="*/ 2147483647 w 168"/>
                    <a:gd name="T21" fmla="*/ 2147483647 h 294"/>
                    <a:gd name="T22" fmla="*/ 2147483647 w 168"/>
                    <a:gd name="T23" fmla="*/ 2147483647 h 294"/>
                    <a:gd name="T24" fmla="*/ 2147483647 w 168"/>
                    <a:gd name="T25" fmla="*/ 2147483647 h 294"/>
                    <a:gd name="T26" fmla="*/ 2147483647 w 168"/>
                    <a:gd name="T27" fmla="*/ 2147483647 h 294"/>
                    <a:gd name="T28" fmla="*/ 2147483647 w 168"/>
                    <a:gd name="T29" fmla="*/ 2147483647 h 294"/>
                    <a:gd name="T30" fmla="*/ 2147483647 w 168"/>
                    <a:gd name="T31" fmla="*/ 2147483647 h 294"/>
                    <a:gd name="T32" fmla="*/ 2147483647 w 168"/>
                    <a:gd name="T33" fmla="*/ 2147483647 h 294"/>
                    <a:gd name="T34" fmla="*/ 2147483647 w 168"/>
                    <a:gd name="T35" fmla="*/ 2147483647 h 294"/>
                    <a:gd name="T36" fmla="*/ 2147483647 w 168"/>
                    <a:gd name="T37" fmla="*/ 2147483647 h 294"/>
                    <a:gd name="T38" fmla="*/ 2147483647 w 168"/>
                    <a:gd name="T39" fmla="*/ 2147483647 h 294"/>
                    <a:gd name="T40" fmla="*/ 2147483647 w 168"/>
                    <a:gd name="T41" fmla="*/ 2147483647 h 294"/>
                    <a:gd name="T42" fmla="*/ 2147483647 w 168"/>
                    <a:gd name="T43" fmla="*/ 2147483647 h 294"/>
                    <a:gd name="T44" fmla="*/ 2147483647 w 168"/>
                    <a:gd name="T45" fmla="*/ 2147483647 h 294"/>
                    <a:gd name="T46" fmla="*/ 2147483647 w 168"/>
                    <a:gd name="T47" fmla="*/ 2147483647 h 294"/>
                    <a:gd name="T48" fmla="*/ 2147483647 w 168"/>
                    <a:gd name="T49" fmla="*/ 2147483647 h 294"/>
                    <a:gd name="T50" fmla="*/ 2147483647 w 168"/>
                    <a:gd name="T51" fmla="*/ 2147483647 h 294"/>
                    <a:gd name="T52" fmla="*/ 2147483647 w 168"/>
                    <a:gd name="T53" fmla="*/ 2147483647 h 294"/>
                    <a:gd name="T54" fmla="*/ 2147483647 w 168"/>
                    <a:gd name="T55" fmla="*/ 2147483647 h 294"/>
                    <a:gd name="T56" fmla="*/ 2147483647 w 168"/>
                    <a:gd name="T57" fmla="*/ 2147483647 h 294"/>
                    <a:gd name="T58" fmla="*/ 2147483647 w 168"/>
                    <a:gd name="T59" fmla="*/ 2147483647 h 294"/>
                    <a:gd name="T60" fmla="*/ 2147483647 w 168"/>
                    <a:gd name="T61" fmla="*/ 2147483647 h 294"/>
                    <a:gd name="T62" fmla="*/ 2147483647 w 168"/>
                    <a:gd name="T63" fmla="*/ 2147483647 h 294"/>
                    <a:gd name="T64" fmla="*/ 2147483647 w 168"/>
                    <a:gd name="T65" fmla="*/ 2147483647 h 294"/>
                    <a:gd name="T66" fmla="*/ 2147483647 w 168"/>
                    <a:gd name="T67" fmla="*/ 2147483647 h 294"/>
                    <a:gd name="T68" fmla="*/ 2147483647 w 168"/>
                    <a:gd name="T69" fmla="*/ 2147483647 h 294"/>
                    <a:gd name="T70" fmla="*/ 2147483647 w 168"/>
                    <a:gd name="T71" fmla="*/ 2147483647 h 294"/>
                    <a:gd name="T72" fmla="*/ 2147483647 w 168"/>
                    <a:gd name="T73" fmla="*/ 2147483647 h 294"/>
                    <a:gd name="T74" fmla="*/ 2147483647 w 168"/>
                    <a:gd name="T75" fmla="*/ 2147483647 h 294"/>
                    <a:gd name="T76" fmla="*/ 2147483647 w 168"/>
                    <a:gd name="T77" fmla="*/ 2147483647 h 294"/>
                    <a:gd name="T78" fmla="*/ 2147483647 w 168"/>
                    <a:gd name="T79" fmla="*/ 2147483647 h 29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8"/>
                    <a:gd name="T121" fmla="*/ 0 h 294"/>
                    <a:gd name="T122" fmla="*/ 168 w 168"/>
                    <a:gd name="T123" fmla="*/ 294 h 29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8" h="294">
                      <a:moveTo>
                        <a:pt x="162" y="68"/>
                      </a:moveTo>
                      <a:lnTo>
                        <a:pt x="168" y="138"/>
                      </a:lnTo>
                      <a:lnTo>
                        <a:pt x="158" y="140"/>
                      </a:lnTo>
                      <a:lnTo>
                        <a:pt x="152" y="144"/>
                      </a:lnTo>
                      <a:lnTo>
                        <a:pt x="148" y="150"/>
                      </a:lnTo>
                      <a:lnTo>
                        <a:pt x="146" y="158"/>
                      </a:lnTo>
                      <a:lnTo>
                        <a:pt x="142" y="164"/>
                      </a:lnTo>
                      <a:lnTo>
                        <a:pt x="140" y="172"/>
                      </a:lnTo>
                      <a:lnTo>
                        <a:pt x="140" y="190"/>
                      </a:lnTo>
                      <a:lnTo>
                        <a:pt x="138" y="194"/>
                      </a:lnTo>
                      <a:lnTo>
                        <a:pt x="134" y="200"/>
                      </a:lnTo>
                      <a:lnTo>
                        <a:pt x="134" y="202"/>
                      </a:lnTo>
                      <a:lnTo>
                        <a:pt x="136" y="202"/>
                      </a:lnTo>
                      <a:lnTo>
                        <a:pt x="144" y="206"/>
                      </a:lnTo>
                      <a:lnTo>
                        <a:pt x="146" y="214"/>
                      </a:lnTo>
                      <a:lnTo>
                        <a:pt x="148" y="216"/>
                      </a:lnTo>
                      <a:lnTo>
                        <a:pt x="150" y="220"/>
                      </a:lnTo>
                      <a:lnTo>
                        <a:pt x="152" y="228"/>
                      </a:lnTo>
                      <a:lnTo>
                        <a:pt x="146" y="228"/>
                      </a:lnTo>
                      <a:lnTo>
                        <a:pt x="142" y="228"/>
                      </a:lnTo>
                      <a:lnTo>
                        <a:pt x="138" y="230"/>
                      </a:lnTo>
                      <a:lnTo>
                        <a:pt x="130" y="238"/>
                      </a:lnTo>
                      <a:lnTo>
                        <a:pt x="126" y="246"/>
                      </a:lnTo>
                      <a:lnTo>
                        <a:pt x="122" y="256"/>
                      </a:lnTo>
                      <a:lnTo>
                        <a:pt x="120" y="258"/>
                      </a:lnTo>
                      <a:lnTo>
                        <a:pt x="118" y="260"/>
                      </a:lnTo>
                      <a:lnTo>
                        <a:pt x="108" y="262"/>
                      </a:lnTo>
                      <a:lnTo>
                        <a:pt x="90" y="264"/>
                      </a:lnTo>
                      <a:lnTo>
                        <a:pt x="88" y="270"/>
                      </a:lnTo>
                      <a:lnTo>
                        <a:pt x="86" y="276"/>
                      </a:lnTo>
                      <a:lnTo>
                        <a:pt x="82" y="280"/>
                      </a:lnTo>
                      <a:lnTo>
                        <a:pt x="76" y="284"/>
                      </a:lnTo>
                      <a:lnTo>
                        <a:pt x="64" y="288"/>
                      </a:lnTo>
                      <a:lnTo>
                        <a:pt x="52" y="290"/>
                      </a:lnTo>
                      <a:lnTo>
                        <a:pt x="48" y="288"/>
                      </a:lnTo>
                      <a:lnTo>
                        <a:pt x="46" y="286"/>
                      </a:lnTo>
                      <a:lnTo>
                        <a:pt x="42" y="288"/>
                      </a:lnTo>
                      <a:lnTo>
                        <a:pt x="38" y="292"/>
                      </a:lnTo>
                      <a:lnTo>
                        <a:pt x="38" y="294"/>
                      </a:lnTo>
                      <a:lnTo>
                        <a:pt x="36" y="292"/>
                      </a:lnTo>
                      <a:lnTo>
                        <a:pt x="34" y="282"/>
                      </a:lnTo>
                      <a:lnTo>
                        <a:pt x="30" y="274"/>
                      </a:lnTo>
                      <a:lnTo>
                        <a:pt x="20" y="264"/>
                      </a:lnTo>
                      <a:lnTo>
                        <a:pt x="12" y="256"/>
                      </a:lnTo>
                      <a:lnTo>
                        <a:pt x="8" y="252"/>
                      </a:lnTo>
                      <a:lnTo>
                        <a:pt x="10" y="250"/>
                      </a:lnTo>
                      <a:lnTo>
                        <a:pt x="12" y="248"/>
                      </a:lnTo>
                      <a:lnTo>
                        <a:pt x="18" y="246"/>
                      </a:lnTo>
                      <a:lnTo>
                        <a:pt x="36" y="246"/>
                      </a:lnTo>
                      <a:lnTo>
                        <a:pt x="28" y="240"/>
                      </a:lnTo>
                      <a:lnTo>
                        <a:pt x="28" y="236"/>
                      </a:lnTo>
                      <a:lnTo>
                        <a:pt x="26" y="230"/>
                      </a:lnTo>
                      <a:lnTo>
                        <a:pt x="28" y="212"/>
                      </a:lnTo>
                      <a:lnTo>
                        <a:pt x="26" y="206"/>
                      </a:lnTo>
                      <a:lnTo>
                        <a:pt x="22" y="200"/>
                      </a:lnTo>
                      <a:lnTo>
                        <a:pt x="16" y="192"/>
                      </a:lnTo>
                      <a:lnTo>
                        <a:pt x="12" y="186"/>
                      </a:lnTo>
                      <a:lnTo>
                        <a:pt x="10" y="188"/>
                      </a:lnTo>
                      <a:lnTo>
                        <a:pt x="8" y="186"/>
                      </a:lnTo>
                      <a:lnTo>
                        <a:pt x="4" y="182"/>
                      </a:lnTo>
                      <a:lnTo>
                        <a:pt x="0" y="176"/>
                      </a:lnTo>
                      <a:lnTo>
                        <a:pt x="2" y="166"/>
                      </a:lnTo>
                      <a:lnTo>
                        <a:pt x="4" y="158"/>
                      </a:lnTo>
                      <a:lnTo>
                        <a:pt x="8" y="150"/>
                      </a:lnTo>
                      <a:lnTo>
                        <a:pt x="12" y="144"/>
                      </a:lnTo>
                      <a:lnTo>
                        <a:pt x="22" y="132"/>
                      </a:lnTo>
                      <a:lnTo>
                        <a:pt x="26" y="126"/>
                      </a:lnTo>
                      <a:lnTo>
                        <a:pt x="30" y="118"/>
                      </a:lnTo>
                      <a:lnTo>
                        <a:pt x="30" y="76"/>
                      </a:lnTo>
                      <a:lnTo>
                        <a:pt x="30" y="72"/>
                      </a:lnTo>
                      <a:lnTo>
                        <a:pt x="32" y="68"/>
                      </a:lnTo>
                      <a:lnTo>
                        <a:pt x="34" y="64"/>
                      </a:lnTo>
                      <a:lnTo>
                        <a:pt x="36" y="58"/>
                      </a:lnTo>
                      <a:lnTo>
                        <a:pt x="34" y="48"/>
                      </a:lnTo>
                      <a:lnTo>
                        <a:pt x="28" y="34"/>
                      </a:lnTo>
                      <a:lnTo>
                        <a:pt x="22" y="22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36" y="0"/>
                      </a:lnTo>
                      <a:lnTo>
                        <a:pt x="162" y="70"/>
                      </a:lnTo>
                      <a:lnTo>
                        <a:pt x="162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1" name="îšḷíďe">
                  <a:extLst>
                    <a:ext uri="{FF2B5EF4-FFF2-40B4-BE49-F238E27FC236}">
                      <a16:creationId xmlns:a16="http://schemas.microsoft.com/office/drawing/2014/main" id="{9AC639A5-3388-4E8E-BCA2-8FADB1A76813}"/>
                    </a:ext>
                  </a:extLst>
                </p:cNvPr>
                <p:cNvSpPr/>
                <p:nvPr/>
              </p:nvSpPr>
              <p:spPr bwMode="auto">
                <a:xfrm>
                  <a:off x="5500592" y="3462767"/>
                  <a:ext cx="57844" cy="67251"/>
                </a:xfrm>
                <a:custGeom>
                  <a:avLst/>
                  <a:gdLst>
                    <a:gd name="T0" fmla="*/ 2147483647 w 32"/>
                    <a:gd name="T1" fmla="*/ 0 h 40"/>
                    <a:gd name="T2" fmla="*/ 2147483647 w 32"/>
                    <a:gd name="T3" fmla="*/ 2147483647 h 40"/>
                    <a:gd name="T4" fmla="*/ 2147483647 w 32"/>
                    <a:gd name="T5" fmla="*/ 2147483647 h 40"/>
                    <a:gd name="T6" fmla="*/ 2147483647 w 32"/>
                    <a:gd name="T7" fmla="*/ 2147483647 h 40"/>
                    <a:gd name="T8" fmla="*/ 2147483647 w 32"/>
                    <a:gd name="T9" fmla="*/ 2147483647 h 40"/>
                    <a:gd name="T10" fmla="*/ 2147483647 w 32"/>
                    <a:gd name="T11" fmla="*/ 2147483647 h 40"/>
                    <a:gd name="T12" fmla="*/ 2147483647 w 32"/>
                    <a:gd name="T13" fmla="*/ 2147483647 h 40"/>
                    <a:gd name="T14" fmla="*/ 2147483647 w 32"/>
                    <a:gd name="T15" fmla="*/ 2147483647 h 40"/>
                    <a:gd name="T16" fmla="*/ 2147483647 w 32"/>
                    <a:gd name="T17" fmla="*/ 2147483647 h 40"/>
                    <a:gd name="T18" fmla="*/ 2147483647 w 32"/>
                    <a:gd name="T19" fmla="*/ 2147483647 h 40"/>
                    <a:gd name="T20" fmla="*/ 0 w 32"/>
                    <a:gd name="T21" fmla="*/ 2147483647 h 40"/>
                    <a:gd name="T22" fmla="*/ 2147483647 w 32"/>
                    <a:gd name="T23" fmla="*/ 2147483647 h 40"/>
                    <a:gd name="T24" fmla="*/ 2147483647 w 32"/>
                    <a:gd name="T25" fmla="*/ 2147483647 h 40"/>
                    <a:gd name="T26" fmla="*/ 2147483647 w 32"/>
                    <a:gd name="T27" fmla="*/ 2147483647 h 40"/>
                    <a:gd name="T28" fmla="*/ 2147483647 w 32"/>
                    <a:gd name="T29" fmla="*/ 0 h 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40"/>
                    <a:gd name="T47" fmla="*/ 32 w 32"/>
                    <a:gd name="T48" fmla="*/ 40 h 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40">
                      <a:moveTo>
                        <a:pt x="16" y="0"/>
                      </a:moveTo>
                      <a:lnTo>
                        <a:pt x="24" y="8"/>
                      </a:lnTo>
                      <a:lnTo>
                        <a:pt x="30" y="14"/>
                      </a:lnTo>
                      <a:lnTo>
                        <a:pt x="32" y="20"/>
                      </a:lnTo>
                      <a:lnTo>
                        <a:pt x="30" y="26"/>
                      </a:lnTo>
                      <a:lnTo>
                        <a:pt x="26" y="30"/>
                      </a:lnTo>
                      <a:lnTo>
                        <a:pt x="22" y="34"/>
                      </a:lnTo>
                      <a:lnTo>
                        <a:pt x="16" y="38"/>
                      </a:lnTo>
                      <a:lnTo>
                        <a:pt x="6" y="40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2" y="24"/>
                      </a:lnTo>
                      <a:lnTo>
                        <a:pt x="8" y="16"/>
                      </a:lnTo>
                      <a:lnTo>
                        <a:pt x="22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2" name="iṡḻiḍê">
                  <a:extLst>
                    <a:ext uri="{FF2B5EF4-FFF2-40B4-BE49-F238E27FC236}">
                      <a16:creationId xmlns:a16="http://schemas.microsoft.com/office/drawing/2014/main" id="{9FB3A67F-5685-4913-BDEA-BAA6C481DB9D}"/>
                    </a:ext>
                  </a:extLst>
                </p:cNvPr>
                <p:cNvSpPr/>
                <p:nvPr/>
              </p:nvSpPr>
              <p:spPr bwMode="auto">
                <a:xfrm>
                  <a:off x="5259580" y="3314255"/>
                  <a:ext cx="413165" cy="442734"/>
                </a:xfrm>
                <a:custGeom>
                  <a:avLst/>
                  <a:gdLst>
                    <a:gd name="T0" fmla="*/ 2147483647 w 236"/>
                    <a:gd name="T1" fmla="*/ 2147483647 h 264"/>
                    <a:gd name="T2" fmla="*/ 2147483647 w 236"/>
                    <a:gd name="T3" fmla="*/ 2147483647 h 264"/>
                    <a:gd name="T4" fmla="*/ 2147483647 w 236"/>
                    <a:gd name="T5" fmla="*/ 2147483647 h 264"/>
                    <a:gd name="T6" fmla="*/ 2147483647 w 236"/>
                    <a:gd name="T7" fmla="*/ 2147483647 h 264"/>
                    <a:gd name="T8" fmla="*/ 2147483647 w 236"/>
                    <a:gd name="T9" fmla="*/ 2147483647 h 264"/>
                    <a:gd name="T10" fmla="*/ 2147483647 w 236"/>
                    <a:gd name="T11" fmla="*/ 2147483647 h 264"/>
                    <a:gd name="T12" fmla="*/ 2147483647 w 236"/>
                    <a:gd name="T13" fmla="*/ 2147483647 h 264"/>
                    <a:gd name="T14" fmla="*/ 2147483647 w 236"/>
                    <a:gd name="T15" fmla="*/ 2147483647 h 264"/>
                    <a:gd name="T16" fmla="*/ 2147483647 w 236"/>
                    <a:gd name="T17" fmla="*/ 2147483647 h 264"/>
                    <a:gd name="T18" fmla="*/ 2147483647 w 236"/>
                    <a:gd name="T19" fmla="*/ 2147483647 h 264"/>
                    <a:gd name="T20" fmla="*/ 2147483647 w 236"/>
                    <a:gd name="T21" fmla="*/ 2147483647 h 264"/>
                    <a:gd name="T22" fmla="*/ 2147483647 w 236"/>
                    <a:gd name="T23" fmla="*/ 2147483647 h 264"/>
                    <a:gd name="T24" fmla="*/ 2147483647 w 236"/>
                    <a:gd name="T25" fmla="*/ 2147483647 h 264"/>
                    <a:gd name="T26" fmla="*/ 2147483647 w 236"/>
                    <a:gd name="T27" fmla="*/ 2147483647 h 264"/>
                    <a:gd name="T28" fmla="*/ 2147483647 w 236"/>
                    <a:gd name="T29" fmla="*/ 2147483647 h 264"/>
                    <a:gd name="T30" fmla="*/ 2147483647 w 236"/>
                    <a:gd name="T31" fmla="*/ 2147483647 h 264"/>
                    <a:gd name="T32" fmla="*/ 2147483647 w 236"/>
                    <a:gd name="T33" fmla="*/ 2147483647 h 264"/>
                    <a:gd name="T34" fmla="*/ 2147483647 w 236"/>
                    <a:gd name="T35" fmla="*/ 2147483647 h 264"/>
                    <a:gd name="T36" fmla="*/ 2147483647 w 236"/>
                    <a:gd name="T37" fmla="*/ 2147483647 h 264"/>
                    <a:gd name="T38" fmla="*/ 2147483647 w 236"/>
                    <a:gd name="T39" fmla="*/ 2147483647 h 264"/>
                    <a:gd name="T40" fmla="*/ 2147483647 w 236"/>
                    <a:gd name="T41" fmla="*/ 2147483647 h 264"/>
                    <a:gd name="T42" fmla="*/ 2147483647 w 236"/>
                    <a:gd name="T43" fmla="*/ 2147483647 h 264"/>
                    <a:gd name="T44" fmla="*/ 2147483647 w 236"/>
                    <a:gd name="T45" fmla="*/ 2147483647 h 264"/>
                    <a:gd name="T46" fmla="*/ 2147483647 w 236"/>
                    <a:gd name="T47" fmla="*/ 2147483647 h 264"/>
                    <a:gd name="T48" fmla="*/ 2147483647 w 236"/>
                    <a:gd name="T49" fmla="*/ 2147483647 h 264"/>
                    <a:gd name="T50" fmla="*/ 2147483647 w 236"/>
                    <a:gd name="T51" fmla="*/ 2147483647 h 264"/>
                    <a:gd name="T52" fmla="*/ 2147483647 w 236"/>
                    <a:gd name="T53" fmla="*/ 2147483647 h 264"/>
                    <a:gd name="T54" fmla="*/ 2147483647 w 236"/>
                    <a:gd name="T55" fmla="*/ 2147483647 h 264"/>
                    <a:gd name="T56" fmla="*/ 2147483647 w 236"/>
                    <a:gd name="T57" fmla="*/ 2147483647 h 264"/>
                    <a:gd name="T58" fmla="*/ 2147483647 w 236"/>
                    <a:gd name="T59" fmla="*/ 2147483647 h 264"/>
                    <a:gd name="T60" fmla="*/ 0 w 236"/>
                    <a:gd name="T61" fmla="*/ 2147483647 h 264"/>
                    <a:gd name="T62" fmla="*/ 2147483647 w 236"/>
                    <a:gd name="T63" fmla="*/ 2147483647 h 264"/>
                    <a:gd name="T64" fmla="*/ 2147483647 w 236"/>
                    <a:gd name="T65" fmla="*/ 2147483647 h 264"/>
                    <a:gd name="T66" fmla="*/ 2147483647 w 236"/>
                    <a:gd name="T67" fmla="*/ 2147483647 h 264"/>
                    <a:gd name="T68" fmla="*/ 2147483647 w 236"/>
                    <a:gd name="T69" fmla="*/ 2147483647 h 264"/>
                    <a:gd name="T70" fmla="*/ 2147483647 w 236"/>
                    <a:gd name="T71" fmla="*/ 2147483647 h 264"/>
                    <a:gd name="T72" fmla="*/ 2147483647 w 236"/>
                    <a:gd name="T73" fmla="*/ 2147483647 h 264"/>
                    <a:gd name="T74" fmla="*/ 2147483647 w 236"/>
                    <a:gd name="T75" fmla="*/ 2147483647 h 264"/>
                    <a:gd name="T76" fmla="*/ 2147483647 w 236"/>
                    <a:gd name="T77" fmla="*/ 2147483647 h 264"/>
                    <a:gd name="T78" fmla="*/ 2147483647 w 236"/>
                    <a:gd name="T79" fmla="*/ 2147483647 h 264"/>
                    <a:gd name="T80" fmla="*/ 2147483647 w 236"/>
                    <a:gd name="T81" fmla="*/ 2147483647 h 264"/>
                    <a:gd name="T82" fmla="*/ 2147483647 w 236"/>
                    <a:gd name="T83" fmla="*/ 2147483647 h 264"/>
                    <a:gd name="T84" fmla="*/ 2147483647 w 236"/>
                    <a:gd name="T85" fmla="*/ 2147483647 h 264"/>
                    <a:gd name="T86" fmla="*/ 2147483647 w 236"/>
                    <a:gd name="T87" fmla="*/ 2147483647 h 264"/>
                    <a:gd name="T88" fmla="*/ 2147483647 w 236"/>
                    <a:gd name="T89" fmla="*/ 2147483647 h 264"/>
                    <a:gd name="T90" fmla="*/ 2147483647 w 236"/>
                    <a:gd name="T91" fmla="*/ 2147483647 h 264"/>
                    <a:gd name="T92" fmla="*/ 2147483647 w 236"/>
                    <a:gd name="T93" fmla="*/ 2147483647 h 264"/>
                    <a:gd name="T94" fmla="*/ 2147483647 w 236"/>
                    <a:gd name="T95" fmla="*/ 2147483647 h 2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6"/>
                    <a:gd name="T145" fmla="*/ 0 h 264"/>
                    <a:gd name="T146" fmla="*/ 236 w 236"/>
                    <a:gd name="T147" fmla="*/ 264 h 2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6" h="264">
                      <a:moveTo>
                        <a:pt x="160" y="94"/>
                      </a:moveTo>
                      <a:lnTo>
                        <a:pt x="154" y="88"/>
                      </a:lnTo>
                      <a:lnTo>
                        <a:pt x="160" y="94"/>
                      </a:lnTo>
                      <a:lnTo>
                        <a:pt x="146" y="104"/>
                      </a:lnTo>
                      <a:lnTo>
                        <a:pt x="140" y="112"/>
                      </a:lnTo>
                      <a:lnTo>
                        <a:pt x="138" y="120"/>
                      </a:lnTo>
                      <a:lnTo>
                        <a:pt x="140" y="126"/>
                      </a:lnTo>
                      <a:lnTo>
                        <a:pt x="144" y="128"/>
                      </a:lnTo>
                      <a:lnTo>
                        <a:pt x="152" y="126"/>
                      </a:lnTo>
                      <a:lnTo>
                        <a:pt x="158" y="124"/>
                      </a:lnTo>
                      <a:lnTo>
                        <a:pt x="158" y="132"/>
                      </a:lnTo>
                      <a:lnTo>
                        <a:pt x="160" y="140"/>
                      </a:lnTo>
                      <a:lnTo>
                        <a:pt x="164" y="152"/>
                      </a:lnTo>
                      <a:lnTo>
                        <a:pt x="174" y="160"/>
                      </a:lnTo>
                      <a:lnTo>
                        <a:pt x="184" y="168"/>
                      </a:lnTo>
                      <a:lnTo>
                        <a:pt x="196" y="172"/>
                      </a:lnTo>
                      <a:lnTo>
                        <a:pt x="210" y="178"/>
                      </a:lnTo>
                      <a:lnTo>
                        <a:pt x="222" y="180"/>
                      </a:lnTo>
                      <a:lnTo>
                        <a:pt x="236" y="182"/>
                      </a:lnTo>
                      <a:lnTo>
                        <a:pt x="230" y="194"/>
                      </a:lnTo>
                      <a:lnTo>
                        <a:pt x="220" y="202"/>
                      </a:lnTo>
                      <a:lnTo>
                        <a:pt x="204" y="222"/>
                      </a:lnTo>
                      <a:lnTo>
                        <a:pt x="200" y="230"/>
                      </a:lnTo>
                      <a:lnTo>
                        <a:pt x="196" y="234"/>
                      </a:lnTo>
                      <a:lnTo>
                        <a:pt x="194" y="236"/>
                      </a:lnTo>
                      <a:lnTo>
                        <a:pt x="190" y="238"/>
                      </a:lnTo>
                      <a:lnTo>
                        <a:pt x="186" y="236"/>
                      </a:lnTo>
                      <a:lnTo>
                        <a:pt x="180" y="236"/>
                      </a:lnTo>
                      <a:lnTo>
                        <a:pt x="174" y="238"/>
                      </a:lnTo>
                      <a:lnTo>
                        <a:pt x="168" y="242"/>
                      </a:lnTo>
                      <a:lnTo>
                        <a:pt x="160" y="246"/>
                      </a:lnTo>
                      <a:lnTo>
                        <a:pt x="150" y="254"/>
                      </a:lnTo>
                      <a:lnTo>
                        <a:pt x="144" y="256"/>
                      </a:lnTo>
                      <a:lnTo>
                        <a:pt x="138" y="256"/>
                      </a:lnTo>
                      <a:lnTo>
                        <a:pt x="134" y="256"/>
                      </a:lnTo>
                      <a:lnTo>
                        <a:pt x="130" y="252"/>
                      </a:lnTo>
                      <a:lnTo>
                        <a:pt x="128" y="250"/>
                      </a:lnTo>
                      <a:lnTo>
                        <a:pt x="124" y="250"/>
                      </a:lnTo>
                      <a:lnTo>
                        <a:pt x="120" y="250"/>
                      </a:lnTo>
                      <a:lnTo>
                        <a:pt x="118" y="252"/>
                      </a:lnTo>
                      <a:lnTo>
                        <a:pt x="114" y="256"/>
                      </a:lnTo>
                      <a:lnTo>
                        <a:pt x="108" y="262"/>
                      </a:lnTo>
                      <a:lnTo>
                        <a:pt x="108" y="264"/>
                      </a:lnTo>
                      <a:lnTo>
                        <a:pt x="104" y="264"/>
                      </a:lnTo>
                      <a:lnTo>
                        <a:pt x="96" y="264"/>
                      </a:lnTo>
                      <a:lnTo>
                        <a:pt x="88" y="260"/>
                      </a:lnTo>
                      <a:lnTo>
                        <a:pt x="76" y="254"/>
                      </a:lnTo>
                      <a:lnTo>
                        <a:pt x="62" y="250"/>
                      </a:lnTo>
                      <a:lnTo>
                        <a:pt x="54" y="248"/>
                      </a:lnTo>
                      <a:lnTo>
                        <a:pt x="46" y="246"/>
                      </a:lnTo>
                      <a:lnTo>
                        <a:pt x="48" y="246"/>
                      </a:lnTo>
                      <a:lnTo>
                        <a:pt x="44" y="238"/>
                      </a:lnTo>
                      <a:lnTo>
                        <a:pt x="40" y="232"/>
                      </a:lnTo>
                      <a:lnTo>
                        <a:pt x="36" y="226"/>
                      </a:lnTo>
                      <a:lnTo>
                        <a:pt x="32" y="222"/>
                      </a:lnTo>
                      <a:lnTo>
                        <a:pt x="30" y="208"/>
                      </a:lnTo>
                      <a:lnTo>
                        <a:pt x="26" y="204"/>
                      </a:lnTo>
                      <a:lnTo>
                        <a:pt x="24" y="200"/>
                      </a:lnTo>
                      <a:lnTo>
                        <a:pt x="10" y="192"/>
                      </a:lnTo>
                      <a:lnTo>
                        <a:pt x="4" y="186"/>
                      </a:lnTo>
                      <a:lnTo>
                        <a:pt x="0" y="182"/>
                      </a:lnTo>
                      <a:lnTo>
                        <a:pt x="0" y="180"/>
                      </a:lnTo>
                      <a:lnTo>
                        <a:pt x="2" y="178"/>
                      </a:lnTo>
                      <a:lnTo>
                        <a:pt x="6" y="176"/>
                      </a:lnTo>
                      <a:lnTo>
                        <a:pt x="12" y="174"/>
                      </a:lnTo>
                      <a:lnTo>
                        <a:pt x="16" y="170"/>
                      </a:lnTo>
                      <a:lnTo>
                        <a:pt x="18" y="160"/>
                      </a:lnTo>
                      <a:lnTo>
                        <a:pt x="18" y="152"/>
                      </a:lnTo>
                      <a:lnTo>
                        <a:pt x="18" y="142"/>
                      </a:lnTo>
                      <a:lnTo>
                        <a:pt x="20" y="134"/>
                      </a:lnTo>
                      <a:lnTo>
                        <a:pt x="24" y="132"/>
                      </a:lnTo>
                      <a:lnTo>
                        <a:pt x="30" y="130"/>
                      </a:lnTo>
                      <a:lnTo>
                        <a:pt x="32" y="120"/>
                      </a:lnTo>
                      <a:lnTo>
                        <a:pt x="34" y="112"/>
                      </a:lnTo>
                      <a:lnTo>
                        <a:pt x="42" y="98"/>
                      </a:lnTo>
                      <a:lnTo>
                        <a:pt x="52" y="86"/>
                      </a:lnTo>
                      <a:lnTo>
                        <a:pt x="52" y="78"/>
                      </a:lnTo>
                      <a:lnTo>
                        <a:pt x="52" y="70"/>
                      </a:lnTo>
                      <a:lnTo>
                        <a:pt x="52" y="46"/>
                      </a:lnTo>
                      <a:lnTo>
                        <a:pt x="54" y="42"/>
                      </a:lnTo>
                      <a:lnTo>
                        <a:pt x="56" y="34"/>
                      </a:lnTo>
                      <a:lnTo>
                        <a:pt x="58" y="28"/>
                      </a:lnTo>
                      <a:lnTo>
                        <a:pt x="58" y="16"/>
                      </a:lnTo>
                      <a:lnTo>
                        <a:pt x="66" y="14"/>
                      </a:lnTo>
                      <a:lnTo>
                        <a:pt x="74" y="10"/>
                      </a:lnTo>
                      <a:lnTo>
                        <a:pt x="80" y="4"/>
                      </a:lnTo>
                      <a:lnTo>
                        <a:pt x="84" y="0"/>
                      </a:lnTo>
                      <a:lnTo>
                        <a:pt x="90" y="10"/>
                      </a:lnTo>
                      <a:lnTo>
                        <a:pt x="96" y="28"/>
                      </a:lnTo>
                      <a:lnTo>
                        <a:pt x="102" y="40"/>
                      </a:lnTo>
                      <a:lnTo>
                        <a:pt x="104" y="44"/>
                      </a:lnTo>
                      <a:lnTo>
                        <a:pt x="110" y="46"/>
                      </a:lnTo>
                      <a:lnTo>
                        <a:pt x="126" y="56"/>
                      </a:lnTo>
                      <a:lnTo>
                        <a:pt x="138" y="68"/>
                      </a:lnTo>
                      <a:lnTo>
                        <a:pt x="154" y="88"/>
                      </a:lnTo>
                      <a:lnTo>
                        <a:pt x="160" y="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3" name="ïşļîďê">
                  <a:extLst>
                    <a:ext uri="{FF2B5EF4-FFF2-40B4-BE49-F238E27FC236}">
                      <a16:creationId xmlns:a16="http://schemas.microsoft.com/office/drawing/2014/main" id="{C784E921-ADEE-4FC5-855B-3689187EBBD1}"/>
                    </a:ext>
                  </a:extLst>
                </p:cNvPr>
                <p:cNvSpPr/>
                <p:nvPr/>
              </p:nvSpPr>
              <p:spPr bwMode="auto">
                <a:xfrm>
                  <a:off x="4743125" y="3530018"/>
                  <a:ext cx="362208" cy="250789"/>
                </a:xfrm>
                <a:custGeom>
                  <a:avLst/>
                  <a:gdLst>
                    <a:gd name="T0" fmla="*/ 2147483647 w 206"/>
                    <a:gd name="T1" fmla="*/ 2147483647 h 152"/>
                    <a:gd name="T2" fmla="*/ 2147483647 w 206"/>
                    <a:gd name="T3" fmla="*/ 2147483647 h 152"/>
                    <a:gd name="T4" fmla="*/ 2147483647 w 206"/>
                    <a:gd name="T5" fmla="*/ 2147483647 h 152"/>
                    <a:gd name="T6" fmla="*/ 2147483647 w 206"/>
                    <a:gd name="T7" fmla="*/ 2147483647 h 152"/>
                    <a:gd name="T8" fmla="*/ 2147483647 w 206"/>
                    <a:gd name="T9" fmla="*/ 2147483647 h 152"/>
                    <a:gd name="T10" fmla="*/ 2147483647 w 206"/>
                    <a:gd name="T11" fmla="*/ 2147483647 h 152"/>
                    <a:gd name="T12" fmla="*/ 2147483647 w 206"/>
                    <a:gd name="T13" fmla="*/ 2147483647 h 152"/>
                    <a:gd name="T14" fmla="*/ 2147483647 w 206"/>
                    <a:gd name="T15" fmla="*/ 2147483647 h 152"/>
                    <a:gd name="T16" fmla="*/ 2147483647 w 206"/>
                    <a:gd name="T17" fmla="*/ 2147483647 h 152"/>
                    <a:gd name="T18" fmla="*/ 2147483647 w 206"/>
                    <a:gd name="T19" fmla="*/ 2147483647 h 152"/>
                    <a:gd name="T20" fmla="*/ 2147483647 w 206"/>
                    <a:gd name="T21" fmla="*/ 0 h 152"/>
                    <a:gd name="T22" fmla="*/ 2147483647 w 206"/>
                    <a:gd name="T23" fmla="*/ 0 h 152"/>
                    <a:gd name="T24" fmla="*/ 2147483647 w 206"/>
                    <a:gd name="T25" fmla="*/ 0 h 152"/>
                    <a:gd name="T26" fmla="*/ 2147483647 w 206"/>
                    <a:gd name="T27" fmla="*/ 2147483647 h 152"/>
                    <a:gd name="T28" fmla="*/ 2147483647 w 206"/>
                    <a:gd name="T29" fmla="*/ 2147483647 h 152"/>
                    <a:gd name="T30" fmla="*/ 2147483647 w 206"/>
                    <a:gd name="T31" fmla="*/ 2147483647 h 152"/>
                    <a:gd name="T32" fmla="*/ 2147483647 w 206"/>
                    <a:gd name="T33" fmla="*/ 2147483647 h 152"/>
                    <a:gd name="T34" fmla="*/ 2147483647 w 206"/>
                    <a:gd name="T35" fmla="*/ 2147483647 h 152"/>
                    <a:gd name="T36" fmla="*/ 2147483647 w 206"/>
                    <a:gd name="T37" fmla="*/ 2147483647 h 152"/>
                    <a:gd name="T38" fmla="*/ 2147483647 w 206"/>
                    <a:gd name="T39" fmla="*/ 2147483647 h 152"/>
                    <a:gd name="T40" fmla="*/ 2147483647 w 206"/>
                    <a:gd name="T41" fmla="*/ 2147483647 h 152"/>
                    <a:gd name="T42" fmla="*/ 2147483647 w 206"/>
                    <a:gd name="T43" fmla="*/ 2147483647 h 152"/>
                    <a:gd name="T44" fmla="*/ 2147483647 w 206"/>
                    <a:gd name="T45" fmla="*/ 2147483647 h 152"/>
                    <a:gd name="T46" fmla="*/ 2147483647 w 206"/>
                    <a:gd name="T47" fmla="*/ 2147483647 h 152"/>
                    <a:gd name="T48" fmla="*/ 0 w 206"/>
                    <a:gd name="T49" fmla="*/ 2147483647 h 152"/>
                    <a:gd name="T50" fmla="*/ 2147483647 w 206"/>
                    <a:gd name="T51" fmla="*/ 2147483647 h 152"/>
                    <a:gd name="T52" fmla="*/ 2147483647 w 206"/>
                    <a:gd name="T53" fmla="*/ 2147483647 h 152"/>
                    <a:gd name="T54" fmla="*/ 2147483647 w 206"/>
                    <a:gd name="T55" fmla="*/ 2147483647 h 152"/>
                    <a:gd name="T56" fmla="*/ 2147483647 w 206"/>
                    <a:gd name="T57" fmla="*/ 2147483647 h 152"/>
                    <a:gd name="T58" fmla="*/ 2147483647 w 206"/>
                    <a:gd name="T59" fmla="*/ 2147483647 h 152"/>
                    <a:gd name="T60" fmla="*/ 2147483647 w 206"/>
                    <a:gd name="T61" fmla="*/ 2147483647 h 152"/>
                    <a:gd name="T62" fmla="*/ 2147483647 w 206"/>
                    <a:gd name="T63" fmla="*/ 2147483647 h 152"/>
                    <a:gd name="T64" fmla="*/ 2147483647 w 206"/>
                    <a:gd name="T65" fmla="*/ 2147483647 h 152"/>
                    <a:gd name="T66" fmla="*/ 2147483647 w 206"/>
                    <a:gd name="T67" fmla="*/ 2147483647 h 152"/>
                    <a:gd name="T68" fmla="*/ 2147483647 w 206"/>
                    <a:gd name="T69" fmla="*/ 2147483647 h 152"/>
                    <a:gd name="T70" fmla="*/ 2147483647 w 206"/>
                    <a:gd name="T71" fmla="*/ 2147483647 h 152"/>
                    <a:gd name="T72" fmla="*/ 2147483647 w 206"/>
                    <a:gd name="T73" fmla="*/ 2147483647 h 152"/>
                    <a:gd name="T74" fmla="*/ 2147483647 w 206"/>
                    <a:gd name="T75" fmla="*/ 2147483647 h 152"/>
                    <a:gd name="T76" fmla="*/ 2147483647 w 206"/>
                    <a:gd name="T77" fmla="*/ 2147483647 h 152"/>
                    <a:gd name="T78" fmla="*/ 2147483647 w 206"/>
                    <a:gd name="T79" fmla="*/ 2147483647 h 152"/>
                    <a:gd name="T80" fmla="*/ 2147483647 w 206"/>
                    <a:gd name="T81" fmla="*/ 2147483647 h 152"/>
                    <a:gd name="T82" fmla="*/ 2147483647 w 206"/>
                    <a:gd name="T83" fmla="*/ 2147483647 h 152"/>
                    <a:gd name="T84" fmla="*/ 2147483647 w 206"/>
                    <a:gd name="T85" fmla="*/ 2147483647 h 152"/>
                    <a:gd name="T86" fmla="*/ 2147483647 w 206"/>
                    <a:gd name="T87" fmla="*/ 2147483647 h 15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6"/>
                    <a:gd name="T133" fmla="*/ 0 h 152"/>
                    <a:gd name="T134" fmla="*/ 206 w 206"/>
                    <a:gd name="T135" fmla="*/ 152 h 15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6" h="152">
                      <a:moveTo>
                        <a:pt x="206" y="108"/>
                      </a:moveTo>
                      <a:lnTo>
                        <a:pt x="204" y="106"/>
                      </a:lnTo>
                      <a:lnTo>
                        <a:pt x="204" y="102"/>
                      </a:lnTo>
                      <a:lnTo>
                        <a:pt x="204" y="96"/>
                      </a:lnTo>
                      <a:lnTo>
                        <a:pt x="200" y="92"/>
                      </a:lnTo>
                      <a:lnTo>
                        <a:pt x="196" y="88"/>
                      </a:lnTo>
                      <a:lnTo>
                        <a:pt x="186" y="80"/>
                      </a:lnTo>
                      <a:lnTo>
                        <a:pt x="178" y="70"/>
                      </a:lnTo>
                      <a:lnTo>
                        <a:pt x="174" y="68"/>
                      </a:lnTo>
                      <a:lnTo>
                        <a:pt x="170" y="62"/>
                      </a:lnTo>
                      <a:lnTo>
                        <a:pt x="170" y="56"/>
                      </a:lnTo>
                      <a:lnTo>
                        <a:pt x="168" y="54"/>
                      </a:lnTo>
                      <a:lnTo>
                        <a:pt x="162" y="50"/>
                      </a:lnTo>
                      <a:lnTo>
                        <a:pt x="158" y="46"/>
                      </a:lnTo>
                      <a:lnTo>
                        <a:pt x="156" y="44"/>
                      </a:lnTo>
                      <a:lnTo>
                        <a:pt x="156" y="40"/>
                      </a:lnTo>
                      <a:lnTo>
                        <a:pt x="144" y="40"/>
                      </a:lnTo>
                      <a:lnTo>
                        <a:pt x="144" y="28"/>
                      </a:lnTo>
                      <a:lnTo>
                        <a:pt x="142" y="20"/>
                      </a:lnTo>
                      <a:lnTo>
                        <a:pt x="140" y="12"/>
                      </a:lnTo>
                      <a:lnTo>
                        <a:pt x="136" y="6"/>
                      </a:lnTo>
                      <a:lnTo>
                        <a:pt x="136" y="0"/>
                      </a:lnTo>
                      <a:lnTo>
                        <a:pt x="134" y="0"/>
                      </a:lnTo>
                      <a:lnTo>
                        <a:pt x="132" y="0"/>
                      </a:lnTo>
                      <a:lnTo>
                        <a:pt x="128" y="0"/>
                      </a:lnTo>
                      <a:lnTo>
                        <a:pt x="124" y="0"/>
                      </a:lnTo>
                      <a:lnTo>
                        <a:pt x="120" y="2"/>
                      </a:lnTo>
                      <a:lnTo>
                        <a:pt x="112" y="10"/>
                      </a:lnTo>
                      <a:lnTo>
                        <a:pt x="108" y="18"/>
                      </a:lnTo>
                      <a:lnTo>
                        <a:pt x="104" y="28"/>
                      </a:lnTo>
                      <a:lnTo>
                        <a:pt x="102" y="30"/>
                      </a:lnTo>
                      <a:lnTo>
                        <a:pt x="100" y="32"/>
                      </a:lnTo>
                      <a:lnTo>
                        <a:pt x="90" y="34"/>
                      </a:lnTo>
                      <a:lnTo>
                        <a:pt x="72" y="36"/>
                      </a:lnTo>
                      <a:lnTo>
                        <a:pt x="70" y="42"/>
                      </a:lnTo>
                      <a:lnTo>
                        <a:pt x="68" y="48"/>
                      </a:lnTo>
                      <a:lnTo>
                        <a:pt x="64" y="52"/>
                      </a:lnTo>
                      <a:lnTo>
                        <a:pt x="58" y="56"/>
                      </a:lnTo>
                      <a:lnTo>
                        <a:pt x="46" y="60"/>
                      </a:lnTo>
                      <a:lnTo>
                        <a:pt x="34" y="62"/>
                      </a:lnTo>
                      <a:lnTo>
                        <a:pt x="30" y="60"/>
                      </a:lnTo>
                      <a:lnTo>
                        <a:pt x="28" y="58"/>
                      </a:lnTo>
                      <a:lnTo>
                        <a:pt x="24" y="60"/>
                      </a:lnTo>
                      <a:lnTo>
                        <a:pt x="20" y="64"/>
                      </a:lnTo>
                      <a:lnTo>
                        <a:pt x="20" y="66"/>
                      </a:lnTo>
                      <a:lnTo>
                        <a:pt x="18" y="64"/>
                      </a:lnTo>
                      <a:lnTo>
                        <a:pt x="14" y="68"/>
                      </a:lnTo>
                      <a:lnTo>
                        <a:pt x="8" y="74"/>
                      </a:lnTo>
                      <a:lnTo>
                        <a:pt x="2" y="84"/>
                      </a:lnTo>
                      <a:lnTo>
                        <a:pt x="0" y="94"/>
                      </a:lnTo>
                      <a:lnTo>
                        <a:pt x="0" y="102"/>
                      </a:lnTo>
                      <a:lnTo>
                        <a:pt x="2" y="112"/>
                      </a:lnTo>
                      <a:lnTo>
                        <a:pt x="10" y="126"/>
                      </a:lnTo>
                      <a:lnTo>
                        <a:pt x="20" y="140"/>
                      </a:lnTo>
                      <a:lnTo>
                        <a:pt x="28" y="152"/>
                      </a:lnTo>
                      <a:lnTo>
                        <a:pt x="32" y="146"/>
                      </a:lnTo>
                      <a:lnTo>
                        <a:pt x="36" y="140"/>
                      </a:lnTo>
                      <a:lnTo>
                        <a:pt x="42" y="136"/>
                      </a:lnTo>
                      <a:lnTo>
                        <a:pt x="52" y="136"/>
                      </a:lnTo>
                      <a:lnTo>
                        <a:pt x="62" y="136"/>
                      </a:lnTo>
                      <a:lnTo>
                        <a:pt x="64" y="126"/>
                      </a:lnTo>
                      <a:lnTo>
                        <a:pt x="66" y="118"/>
                      </a:lnTo>
                      <a:lnTo>
                        <a:pt x="68" y="114"/>
                      </a:lnTo>
                      <a:lnTo>
                        <a:pt x="72" y="112"/>
                      </a:lnTo>
                      <a:lnTo>
                        <a:pt x="76" y="108"/>
                      </a:lnTo>
                      <a:lnTo>
                        <a:pt x="78" y="108"/>
                      </a:lnTo>
                      <a:lnTo>
                        <a:pt x="84" y="108"/>
                      </a:lnTo>
                      <a:lnTo>
                        <a:pt x="90" y="110"/>
                      </a:lnTo>
                      <a:lnTo>
                        <a:pt x="102" y="116"/>
                      </a:lnTo>
                      <a:lnTo>
                        <a:pt x="112" y="122"/>
                      </a:lnTo>
                      <a:lnTo>
                        <a:pt x="120" y="122"/>
                      </a:lnTo>
                      <a:lnTo>
                        <a:pt x="128" y="122"/>
                      </a:lnTo>
                      <a:lnTo>
                        <a:pt x="130" y="122"/>
                      </a:lnTo>
                      <a:lnTo>
                        <a:pt x="130" y="120"/>
                      </a:lnTo>
                      <a:lnTo>
                        <a:pt x="132" y="116"/>
                      </a:lnTo>
                      <a:lnTo>
                        <a:pt x="134" y="114"/>
                      </a:lnTo>
                      <a:lnTo>
                        <a:pt x="138" y="116"/>
                      </a:lnTo>
                      <a:lnTo>
                        <a:pt x="140" y="116"/>
                      </a:lnTo>
                      <a:lnTo>
                        <a:pt x="146" y="114"/>
                      </a:lnTo>
                      <a:lnTo>
                        <a:pt x="150" y="112"/>
                      </a:lnTo>
                      <a:lnTo>
                        <a:pt x="156" y="110"/>
                      </a:lnTo>
                      <a:lnTo>
                        <a:pt x="160" y="110"/>
                      </a:lnTo>
                      <a:lnTo>
                        <a:pt x="172" y="110"/>
                      </a:lnTo>
                      <a:lnTo>
                        <a:pt x="174" y="104"/>
                      </a:lnTo>
                      <a:lnTo>
                        <a:pt x="178" y="102"/>
                      </a:lnTo>
                      <a:lnTo>
                        <a:pt x="184" y="104"/>
                      </a:lnTo>
                      <a:lnTo>
                        <a:pt x="192" y="106"/>
                      </a:lnTo>
                      <a:lnTo>
                        <a:pt x="204" y="106"/>
                      </a:lnTo>
                      <a:lnTo>
                        <a:pt x="206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4" name="íṩ1îḑé">
                  <a:extLst>
                    <a:ext uri="{FF2B5EF4-FFF2-40B4-BE49-F238E27FC236}">
                      <a16:creationId xmlns:a16="http://schemas.microsoft.com/office/drawing/2014/main" id="{D4C7BE5A-AC90-4D7E-BE2E-59733B13EA64}"/>
                    </a:ext>
                  </a:extLst>
                </p:cNvPr>
                <p:cNvSpPr/>
                <p:nvPr/>
              </p:nvSpPr>
              <p:spPr bwMode="auto">
                <a:xfrm>
                  <a:off x="5291256" y="3726167"/>
                  <a:ext cx="220354" cy="281612"/>
                </a:xfrm>
                <a:custGeom>
                  <a:avLst/>
                  <a:gdLst>
                    <a:gd name="T0" fmla="*/ 2147483647 w 126"/>
                    <a:gd name="T1" fmla="*/ 2147483647 h 168"/>
                    <a:gd name="T2" fmla="*/ 2147483647 w 126"/>
                    <a:gd name="T3" fmla="*/ 2147483647 h 168"/>
                    <a:gd name="T4" fmla="*/ 2147483647 w 126"/>
                    <a:gd name="T5" fmla="*/ 2147483647 h 168"/>
                    <a:gd name="T6" fmla="*/ 2147483647 w 126"/>
                    <a:gd name="T7" fmla="*/ 2147483647 h 168"/>
                    <a:gd name="T8" fmla="*/ 2147483647 w 126"/>
                    <a:gd name="T9" fmla="*/ 2147483647 h 168"/>
                    <a:gd name="T10" fmla="*/ 2147483647 w 126"/>
                    <a:gd name="T11" fmla="*/ 2147483647 h 168"/>
                    <a:gd name="T12" fmla="*/ 2147483647 w 126"/>
                    <a:gd name="T13" fmla="*/ 2147483647 h 168"/>
                    <a:gd name="T14" fmla="*/ 2147483647 w 126"/>
                    <a:gd name="T15" fmla="*/ 2147483647 h 168"/>
                    <a:gd name="T16" fmla="*/ 2147483647 w 126"/>
                    <a:gd name="T17" fmla="*/ 2147483647 h 168"/>
                    <a:gd name="T18" fmla="*/ 2147483647 w 126"/>
                    <a:gd name="T19" fmla="*/ 2147483647 h 168"/>
                    <a:gd name="T20" fmla="*/ 2147483647 w 126"/>
                    <a:gd name="T21" fmla="*/ 2147483647 h 168"/>
                    <a:gd name="T22" fmla="*/ 2147483647 w 126"/>
                    <a:gd name="T23" fmla="*/ 2147483647 h 168"/>
                    <a:gd name="T24" fmla="*/ 2147483647 w 126"/>
                    <a:gd name="T25" fmla="*/ 2147483647 h 168"/>
                    <a:gd name="T26" fmla="*/ 2147483647 w 126"/>
                    <a:gd name="T27" fmla="*/ 2147483647 h 168"/>
                    <a:gd name="T28" fmla="*/ 2147483647 w 126"/>
                    <a:gd name="T29" fmla="*/ 2147483647 h 168"/>
                    <a:gd name="T30" fmla="*/ 2147483647 w 126"/>
                    <a:gd name="T31" fmla="*/ 2147483647 h 168"/>
                    <a:gd name="T32" fmla="*/ 2147483647 w 126"/>
                    <a:gd name="T33" fmla="*/ 0 h 168"/>
                    <a:gd name="T34" fmla="*/ 2147483647 w 126"/>
                    <a:gd name="T35" fmla="*/ 0 h 168"/>
                    <a:gd name="T36" fmla="*/ 0 w 126"/>
                    <a:gd name="T37" fmla="*/ 2147483647 h 168"/>
                    <a:gd name="T38" fmla="*/ 2147483647 w 126"/>
                    <a:gd name="T39" fmla="*/ 2147483647 h 168"/>
                    <a:gd name="T40" fmla="*/ 2147483647 w 126"/>
                    <a:gd name="T41" fmla="*/ 2147483647 h 168"/>
                    <a:gd name="T42" fmla="*/ 2147483647 w 126"/>
                    <a:gd name="T43" fmla="*/ 2147483647 h 168"/>
                    <a:gd name="T44" fmla="*/ 2147483647 w 126"/>
                    <a:gd name="T45" fmla="*/ 2147483647 h 168"/>
                    <a:gd name="T46" fmla="*/ 2147483647 w 126"/>
                    <a:gd name="T47" fmla="*/ 2147483647 h 168"/>
                    <a:gd name="T48" fmla="*/ 2147483647 w 126"/>
                    <a:gd name="T49" fmla="*/ 2147483647 h 168"/>
                    <a:gd name="T50" fmla="*/ 2147483647 w 126"/>
                    <a:gd name="T51" fmla="*/ 2147483647 h 168"/>
                    <a:gd name="T52" fmla="*/ 0 w 126"/>
                    <a:gd name="T53" fmla="*/ 2147483647 h 168"/>
                    <a:gd name="T54" fmla="*/ 0 w 126"/>
                    <a:gd name="T55" fmla="*/ 2147483647 h 168"/>
                    <a:gd name="T56" fmla="*/ 2147483647 w 126"/>
                    <a:gd name="T57" fmla="*/ 2147483647 h 168"/>
                    <a:gd name="T58" fmla="*/ 2147483647 w 126"/>
                    <a:gd name="T59" fmla="*/ 2147483647 h 168"/>
                    <a:gd name="T60" fmla="*/ 2147483647 w 126"/>
                    <a:gd name="T61" fmla="*/ 2147483647 h 168"/>
                    <a:gd name="T62" fmla="*/ 2147483647 w 126"/>
                    <a:gd name="T63" fmla="*/ 2147483647 h 168"/>
                    <a:gd name="T64" fmla="*/ 2147483647 w 126"/>
                    <a:gd name="T65" fmla="*/ 2147483647 h 168"/>
                    <a:gd name="T66" fmla="*/ 2147483647 w 126"/>
                    <a:gd name="T67" fmla="*/ 2147483647 h 168"/>
                    <a:gd name="T68" fmla="*/ 2147483647 w 126"/>
                    <a:gd name="T69" fmla="*/ 2147483647 h 168"/>
                    <a:gd name="T70" fmla="*/ 2147483647 w 126"/>
                    <a:gd name="T71" fmla="*/ 2147483647 h 168"/>
                    <a:gd name="T72" fmla="*/ 2147483647 w 126"/>
                    <a:gd name="T73" fmla="*/ 2147483647 h 168"/>
                    <a:gd name="T74" fmla="*/ 2147483647 w 126"/>
                    <a:gd name="T75" fmla="*/ 2147483647 h 168"/>
                    <a:gd name="T76" fmla="*/ 2147483647 w 126"/>
                    <a:gd name="T77" fmla="*/ 2147483647 h 168"/>
                    <a:gd name="T78" fmla="*/ 2147483647 w 126"/>
                    <a:gd name="T79" fmla="*/ 2147483647 h 168"/>
                    <a:gd name="T80" fmla="*/ 2147483647 w 126"/>
                    <a:gd name="T81" fmla="*/ 2147483647 h 1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6"/>
                    <a:gd name="T124" fmla="*/ 0 h 168"/>
                    <a:gd name="T125" fmla="*/ 126 w 126"/>
                    <a:gd name="T126" fmla="*/ 168 h 16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6" h="168">
                      <a:moveTo>
                        <a:pt x="120" y="10"/>
                      </a:moveTo>
                      <a:lnTo>
                        <a:pt x="116" y="10"/>
                      </a:lnTo>
                      <a:lnTo>
                        <a:pt x="112" y="6"/>
                      </a:lnTo>
                      <a:lnTo>
                        <a:pt x="110" y="4"/>
                      </a:lnTo>
                      <a:lnTo>
                        <a:pt x="106" y="4"/>
                      </a:lnTo>
                      <a:lnTo>
                        <a:pt x="102" y="4"/>
                      </a:lnTo>
                      <a:lnTo>
                        <a:pt x="100" y="6"/>
                      </a:lnTo>
                      <a:lnTo>
                        <a:pt x="96" y="10"/>
                      </a:lnTo>
                      <a:lnTo>
                        <a:pt x="90" y="16"/>
                      </a:lnTo>
                      <a:lnTo>
                        <a:pt x="90" y="18"/>
                      </a:lnTo>
                      <a:lnTo>
                        <a:pt x="86" y="18"/>
                      </a:lnTo>
                      <a:lnTo>
                        <a:pt x="78" y="18"/>
                      </a:lnTo>
                      <a:lnTo>
                        <a:pt x="70" y="14"/>
                      </a:lnTo>
                      <a:lnTo>
                        <a:pt x="58" y="8"/>
                      </a:lnTo>
                      <a:lnTo>
                        <a:pt x="46" y="4"/>
                      </a:lnTo>
                      <a:lnTo>
                        <a:pt x="38" y="2"/>
                      </a:lnTo>
                      <a:lnTo>
                        <a:pt x="30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8" y="20"/>
                      </a:lnTo>
                      <a:lnTo>
                        <a:pt x="14" y="32"/>
                      </a:lnTo>
                      <a:lnTo>
                        <a:pt x="16" y="38"/>
                      </a:lnTo>
                      <a:lnTo>
                        <a:pt x="16" y="42"/>
                      </a:lnTo>
                      <a:lnTo>
                        <a:pt x="16" y="48"/>
                      </a:lnTo>
                      <a:lnTo>
                        <a:pt x="16" y="52"/>
                      </a:lnTo>
                      <a:lnTo>
                        <a:pt x="0" y="76"/>
                      </a:lnTo>
                      <a:lnTo>
                        <a:pt x="0" y="100"/>
                      </a:lnTo>
                      <a:lnTo>
                        <a:pt x="62" y="138"/>
                      </a:lnTo>
                      <a:lnTo>
                        <a:pt x="62" y="146"/>
                      </a:lnTo>
                      <a:lnTo>
                        <a:pt x="88" y="168"/>
                      </a:lnTo>
                      <a:lnTo>
                        <a:pt x="90" y="164"/>
                      </a:lnTo>
                      <a:lnTo>
                        <a:pt x="94" y="158"/>
                      </a:lnTo>
                      <a:lnTo>
                        <a:pt x="108" y="130"/>
                      </a:lnTo>
                      <a:lnTo>
                        <a:pt x="122" y="106"/>
                      </a:lnTo>
                      <a:lnTo>
                        <a:pt x="116" y="102"/>
                      </a:lnTo>
                      <a:lnTo>
                        <a:pt x="112" y="98"/>
                      </a:lnTo>
                      <a:lnTo>
                        <a:pt x="112" y="32"/>
                      </a:lnTo>
                      <a:lnTo>
                        <a:pt x="120" y="14"/>
                      </a:lnTo>
                      <a:lnTo>
                        <a:pt x="126" y="10"/>
                      </a:lnTo>
                      <a:lnTo>
                        <a:pt x="12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5" name="ïṥlïḓé">
                  <a:extLst>
                    <a:ext uri="{FF2B5EF4-FFF2-40B4-BE49-F238E27FC236}">
                      <a16:creationId xmlns:a16="http://schemas.microsoft.com/office/drawing/2014/main" id="{F04E848D-EEB3-42BE-ABD5-810EC0EB3EE1}"/>
                    </a:ext>
                  </a:extLst>
                </p:cNvPr>
                <p:cNvSpPr/>
                <p:nvPr/>
              </p:nvSpPr>
              <p:spPr bwMode="auto">
                <a:xfrm>
                  <a:off x="5165929" y="3726167"/>
                  <a:ext cx="152871" cy="179335"/>
                </a:xfrm>
                <a:custGeom>
                  <a:avLst/>
                  <a:gdLst>
                    <a:gd name="T0" fmla="*/ 2147483647 w 88"/>
                    <a:gd name="T1" fmla="*/ 0 h 108"/>
                    <a:gd name="T2" fmla="*/ 2147483647 w 88"/>
                    <a:gd name="T3" fmla="*/ 2147483647 h 108"/>
                    <a:gd name="T4" fmla="*/ 2147483647 w 88"/>
                    <a:gd name="T5" fmla="*/ 2147483647 h 108"/>
                    <a:gd name="T6" fmla="*/ 2147483647 w 88"/>
                    <a:gd name="T7" fmla="*/ 2147483647 h 108"/>
                    <a:gd name="T8" fmla="*/ 2147483647 w 88"/>
                    <a:gd name="T9" fmla="*/ 2147483647 h 108"/>
                    <a:gd name="T10" fmla="*/ 2147483647 w 88"/>
                    <a:gd name="T11" fmla="*/ 2147483647 h 108"/>
                    <a:gd name="T12" fmla="*/ 2147483647 w 88"/>
                    <a:gd name="T13" fmla="*/ 2147483647 h 108"/>
                    <a:gd name="T14" fmla="*/ 2147483647 w 88"/>
                    <a:gd name="T15" fmla="*/ 2147483647 h 108"/>
                    <a:gd name="T16" fmla="*/ 2147483647 w 88"/>
                    <a:gd name="T17" fmla="*/ 2147483647 h 108"/>
                    <a:gd name="T18" fmla="*/ 2147483647 w 88"/>
                    <a:gd name="T19" fmla="*/ 2147483647 h 108"/>
                    <a:gd name="T20" fmla="*/ 2147483647 w 88"/>
                    <a:gd name="T21" fmla="*/ 2147483647 h 108"/>
                    <a:gd name="T22" fmla="*/ 2147483647 w 88"/>
                    <a:gd name="T23" fmla="*/ 2147483647 h 108"/>
                    <a:gd name="T24" fmla="*/ 2147483647 w 88"/>
                    <a:gd name="T25" fmla="*/ 2147483647 h 108"/>
                    <a:gd name="T26" fmla="*/ 2147483647 w 88"/>
                    <a:gd name="T27" fmla="*/ 2147483647 h 108"/>
                    <a:gd name="T28" fmla="*/ 0 w 88"/>
                    <a:gd name="T29" fmla="*/ 2147483647 h 108"/>
                    <a:gd name="T30" fmla="*/ 0 w 88"/>
                    <a:gd name="T31" fmla="*/ 2147483647 h 108"/>
                    <a:gd name="T32" fmla="*/ 2147483647 w 88"/>
                    <a:gd name="T33" fmla="*/ 2147483647 h 108"/>
                    <a:gd name="T34" fmla="*/ 2147483647 w 88"/>
                    <a:gd name="T35" fmla="*/ 2147483647 h 108"/>
                    <a:gd name="T36" fmla="*/ 2147483647 w 88"/>
                    <a:gd name="T37" fmla="*/ 2147483647 h 108"/>
                    <a:gd name="T38" fmla="*/ 2147483647 w 88"/>
                    <a:gd name="T39" fmla="*/ 2147483647 h 108"/>
                    <a:gd name="T40" fmla="*/ 2147483647 w 88"/>
                    <a:gd name="T41" fmla="*/ 2147483647 h 108"/>
                    <a:gd name="T42" fmla="*/ 2147483647 w 88"/>
                    <a:gd name="T43" fmla="*/ 2147483647 h 108"/>
                    <a:gd name="T44" fmla="*/ 2147483647 w 88"/>
                    <a:gd name="T45" fmla="*/ 2147483647 h 108"/>
                    <a:gd name="T46" fmla="*/ 2147483647 w 88"/>
                    <a:gd name="T47" fmla="*/ 2147483647 h 108"/>
                    <a:gd name="T48" fmla="*/ 2147483647 w 88"/>
                    <a:gd name="T49" fmla="*/ 2147483647 h 108"/>
                    <a:gd name="T50" fmla="*/ 2147483647 w 88"/>
                    <a:gd name="T51" fmla="*/ 2147483647 h 108"/>
                    <a:gd name="T52" fmla="*/ 2147483647 w 88"/>
                    <a:gd name="T53" fmla="*/ 2147483647 h 108"/>
                    <a:gd name="T54" fmla="*/ 2147483647 w 88"/>
                    <a:gd name="T55" fmla="*/ 2147483647 h 108"/>
                    <a:gd name="T56" fmla="*/ 2147483647 w 88"/>
                    <a:gd name="T57" fmla="*/ 2147483647 h 108"/>
                    <a:gd name="T58" fmla="*/ 2147483647 w 88"/>
                    <a:gd name="T59" fmla="*/ 0 h 10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"/>
                    <a:gd name="T91" fmla="*/ 0 h 108"/>
                    <a:gd name="T92" fmla="*/ 88 w 88"/>
                    <a:gd name="T93" fmla="*/ 108 h 10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" h="108">
                      <a:moveTo>
                        <a:pt x="76" y="0"/>
                      </a:moveTo>
                      <a:lnTo>
                        <a:pt x="72" y="4"/>
                      </a:lnTo>
                      <a:lnTo>
                        <a:pt x="76" y="12"/>
                      </a:lnTo>
                      <a:lnTo>
                        <a:pt x="80" y="20"/>
                      </a:lnTo>
                      <a:lnTo>
                        <a:pt x="86" y="32"/>
                      </a:lnTo>
                      <a:lnTo>
                        <a:pt x="88" y="38"/>
                      </a:lnTo>
                      <a:lnTo>
                        <a:pt x="88" y="42"/>
                      </a:lnTo>
                      <a:lnTo>
                        <a:pt x="88" y="48"/>
                      </a:lnTo>
                      <a:lnTo>
                        <a:pt x="88" y="52"/>
                      </a:lnTo>
                      <a:lnTo>
                        <a:pt x="72" y="76"/>
                      </a:lnTo>
                      <a:lnTo>
                        <a:pt x="72" y="100"/>
                      </a:lnTo>
                      <a:lnTo>
                        <a:pt x="20" y="98"/>
                      </a:lnTo>
                      <a:lnTo>
                        <a:pt x="14" y="102"/>
                      </a:lnTo>
                      <a:lnTo>
                        <a:pt x="10" y="108"/>
                      </a:lnTo>
                      <a:lnTo>
                        <a:pt x="0" y="108"/>
                      </a:lnTo>
                      <a:lnTo>
                        <a:pt x="0" y="86"/>
                      </a:lnTo>
                      <a:lnTo>
                        <a:pt x="6" y="76"/>
                      </a:lnTo>
                      <a:lnTo>
                        <a:pt x="12" y="64"/>
                      </a:lnTo>
                      <a:lnTo>
                        <a:pt x="18" y="56"/>
                      </a:lnTo>
                      <a:lnTo>
                        <a:pt x="24" y="48"/>
                      </a:lnTo>
                      <a:lnTo>
                        <a:pt x="24" y="38"/>
                      </a:lnTo>
                      <a:lnTo>
                        <a:pt x="22" y="34"/>
                      </a:lnTo>
                      <a:lnTo>
                        <a:pt x="22" y="28"/>
                      </a:lnTo>
                      <a:lnTo>
                        <a:pt x="20" y="16"/>
                      </a:lnTo>
                      <a:lnTo>
                        <a:pt x="24" y="14"/>
                      </a:lnTo>
                      <a:lnTo>
                        <a:pt x="30" y="12"/>
                      </a:lnTo>
                      <a:lnTo>
                        <a:pt x="52" y="12"/>
                      </a:lnTo>
                      <a:lnTo>
                        <a:pt x="62" y="10"/>
                      </a:lnTo>
                      <a:lnTo>
                        <a:pt x="72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6" name="îṧḷíḓe">
                  <a:extLst>
                    <a:ext uri="{FF2B5EF4-FFF2-40B4-BE49-F238E27FC236}">
                      <a16:creationId xmlns:a16="http://schemas.microsoft.com/office/drawing/2014/main" id="{BBF69DDC-96FE-47C2-B331-6BCD58192CF5}"/>
                    </a:ext>
                  </a:extLst>
                </p:cNvPr>
                <p:cNvSpPr/>
                <p:nvPr/>
              </p:nvSpPr>
              <p:spPr bwMode="auto">
                <a:xfrm>
                  <a:off x="5161797" y="3888689"/>
                  <a:ext cx="319514" cy="336254"/>
                </a:xfrm>
                <a:custGeom>
                  <a:avLst/>
                  <a:gdLst>
                    <a:gd name="T0" fmla="*/ 2147483647 w 182"/>
                    <a:gd name="T1" fmla="*/ 2147483647 h 200"/>
                    <a:gd name="T2" fmla="*/ 2147483647 w 182"/>
                    <a:gd name="T3" fmla="*/ 2147483647 h 200"/>
                    <a:gd name="T4" fmla="*/ 2147483647 w 182"/>
                    <a:gd name="T5" fmla="*/ 2147483647 h 200"/>
                    <a:gd name="T6" fmla="*/ 2147483647 w 182"/>
                    <a:gd name="T7" fmla="*/ 2147483647 h 200"/>
                    <a:gd name="T8" fmla="*/ 2147483647 w 182"/>
                    <a:gd name="T9" fmla="*/ 2147483647 h 200"/>
                    <a:gd name="T10" fmla="*/ 2147483647 w 182"/>
                    <a:gd name="T11" fmla="*/ 2147483647 h 200"/>
                    <a:gd name="T12" fmla="*/ 2147483647 w 182"/>
                    <a:gd name="T13" fmla="*/ 2147483647 h 200"/>
                    <a:gd name="T14" fmla="*/ 2147483647 w 182"/>
                    <a:gd name="T15" fmla="*/ 2147483647 h 200"/>
                    <a:gd name="T16" fmla="*/ 2147483647 w 182"/>
                    <a:gd name="T17" fmla="*/ 2147483647 h 200"/>
                    <a:gd name="T18" fmla="*/ 2147483647 w 182"/>
                    <a:gd name="T19" fmla="*/ 2147483647 h 200"/>
                    <a:gd name="T20" fmla="*/ 2147483647 w 182"/>
                    <a:gd name="T21" fmla="*/ 2147483647 h 200"/>
                    <a:gd name="T22" fmla="*/ 2147483647 w 182"/>
                    <a:gd name="T23" fmla="*/ 2147483647 h 200"/>
                    <a:gd name="T24" fmla="*/ 2147483647 w 182"/>
                    <a:gd name="T25" fmla="*/ 2147483647 h 200"/>
                    <a:gd name="T26" fmla="*/ 2147483647 w 182"/>
                    <a:gd name="T27" fmla="*/ 2147483647 h 200"/>
                    <a:gd name="T28" fmla="*/ 2147483647 w 182"/>
                    <a:gd name="T29" fmla="*/ 2147483647 h 200"/>
                    <a:gd name="T30" fmla="*/ 2147483647 w 182"/>
                    <a:gd name="T31" fmla="*/ 2147483647 h 200"/>
                    <a:gd name="T32" fmla="*/ 2147483647 w 182"/>
                    <a:gd name="T33" fmla="*/ 2147483647 h 200"/>
                    <a:gd name="T34" fmla="*/ 2147483647 w 182"/>
                    <a:gd name="T35" fmla="*/ 2147483647 h 200"/>
                    <a:gd name="T36" fmla="*/ 2147483647 w 182"/>
                    <a:gd name="T37" fmla="*/ 2147483647 h 200"/>
                    <a:gd name="T38" fmla="*/ 2147483647 w 182"/>
                    <a:gd name="T39" fmla="*/ 2147483647 h 200"/>
                    <a:gd name="T40" fmla="*/ 2147483647 w 182"/>
                    <a:gd name="T41" fmla="*/ 2147483647 h 200"/>
                    <a:gd name="T42" fmla="*/ 2147483647 w 182"/>
                    <a:gd name="T43" fmla="*/ 2147483647 h 200"/>
                    <a:gd name="T44" fmla="*/ 2147483647 w 182"/>
                    <a:gd name="T45" fmla="*/ 2147483647 h 200"/>
                    <a:gd name="T46" fmla="*/ 2147483647 w 182"/>
                    <a:gd name="T47" fmla="*/ 2147483647 h 200"/>
                    <a:gd name="T48" fmla="*/ 2147483647 w 182"/>
                    <a:gd name="T49" fmla="*/ 2147483647 h 200"/>
                    <a:gd name="T50" fmla="*/ 2147483647 w 182"/>
                    <a:gd name="T51" fmla="*/ 2147483647 h 200"/>
                    <a:gd name="T52" fmla="*/ 2147483647 w 182"/>
                    <a:gd name="T53" fmla="*/ 2147483647 h 200"/>
                    <a:gd name="T54" fmla="*/ 0 w 182"/>
                    <a:gd name="T55" fmla="*/ 2147483647 h 200"/>
                    <a:gd name="T56" fmla="*/ 0 w 182"/>
                    <a:gd name="T57" fmla="*/ 2147483647 h 200"/>
                    <a:gd name="T58" fmla="*/ 0 w 182"/>
                    <a:gd name="T59" fmla="*/ 2147483647 h 200"/>
                    <a:gd name="T60" fmla="*/ 0 w 182"/>
                    <a:gd name="T61" fmla="*/ 2147483647 h 200"/>
                    <a:gd name="T62" fmla="*/ 2147483647 w 182"/>
                    <a:gd name="T63" fmla="*/ 2147483647 h 200"/>
                    <a:gd name="T64" fmla="*/ 2147483647 w 182"/>
                    <a:gd name="T65" fmla="*/ 2147483647 h 200"/>
                    <a:gd name="T66" fmla="*/ 2147483647 w 182"/>
                    <a:gd name="T67" fmla="*/ 2147483647 h 200"/>
                    <a:gd name="T68" fmla="*/ 2147483647 w 182"/>
                    <a:gd name="T69" fmla="*/ 2147483647 h 200"/>
                    <a:gd name="T70" fmla="*/ 2147483647 w 182"/>
                    <a:gd name="T71" fmla="*/ 2147483647 h 200"/>
                    <a:gd name="T72" fmla="*/ 2147483647 w 182"/>
                    <a:gd name="T73" fmla="*/ 2147483647 h 200"/>
                    <a:gd name="T74" fmla="*/ 2147483647 w 182"/>
                    <a:gd name="T75" fmla="*/ 2147483647 h 200"/>
                    <a:gd name="T76" fmla="*/ 2147483647 w 182"/>
                    <a:gd name="T77" fmla="*/ 2147483647 h 200"/>
                    <a:gd name="T78" fmla="*/ 2147483647 w 182"/>
                    <a:gd name="T79" fmla="*/ 2147483647 h 200"/>
                    <a:gd name="T80" fmla="*/ 2147483647 w 182"/>
                    <a:gd name="T81" fmla="*/ 0 h 2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2"/>
                    <a:gd name="T124" fmla="*/ 0 h 200"/>
                    <a:gd name="T125" fmla="*/ 182 w 182"/>
                    <a:gd name="T126" fmla="*/ 200 h 2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2" h="200">
                      <a:moveTo>
                        <a:pt x="30" y="0"/>
                      </a:moveTo>
                      <a:lnTo>
                        <a:pt x="74" y="2"/>
                      </a:lnTo>
                      <a:lnTo>
                        <a:pt x="136" y="40"/>
                      </a:lnTo>
                      <a:lnTo>
                        <a:pt x="136" y="48"/>
                      </a:lnTo>
                      <a:lnTo>
                        <a:pt x="162" y="70"/>
                      </a:lnTo>
                      <a:lnTo>
                        <a:pt x="160" y="74"/>
                      </a:lnTo>
                      <a:lnTo>
                        <a:pt x="158" y="80"/>
                      </a:lnTo>
                      <a:lnTo>
                        <a:pt x="156" y="84"/>
                      </a:lnTo>
                      <a:lnTo>
                        <a:pt x="154" y="88"/>
                      </a:lnTo>
                      <a:lnTo>
                        <a:pt x="152" y="92"/>
                      </a:lnTo>
                      <a:lnTo>
                        <a:pt x="152" y="98"/>
                      </a:lnTo>
                      <a:lnTo>
                        <a:pt x="154" y="102"/>
                      </a:lnTo>
                      <a:lnTo>
                        <a:pt x="158" y="106"/>
                      </a:lnTo>
                      <a:lnTo>
                        <a:pt x="162" y="110"/>
                      </a:lnTo>
                      <a:lnTo>
                        <a:pt x="164" y="116"/>
                      </a:lnTo>
                      <a:lnTo>
                        <a:pt x="164" y="126"/>
                      </a:lnTo>
                      <a:lnTo>
                        <a:pt x="164" y="142"/>
                      </a:lnTo>
                      <a:lnTo>
                        <a:pt x="164" y="156"/>
                      </a:lnTo>
                      <a:lnTo>
                        <a:pt x="168" y="162"/>
                      </a:lnTo>
                      <a:lnTo>
                        <a:pt x="172" y="168"/>
                      </a:lnTo>
                      <a:lnTo>
                        <a:pt x="176" y="174"/>
                      </a:lnTo>
                      <a:lnTo>
                        <a:pt x="182" y="178"/>
                      </a:lnTo>
                      <a:lnTo>
                        <a:pt x="174" y="180"/>
                      </a:lnTo>
                      <a:lnTo>
                        <a:pt x="166" y="180"/>
                      </a:lnTo>
                      <a:lnTo>
                        <a:pt x="162" y="184"/>
                      </a:lnTo>
                      <a:lnTo>
                        <a:pt x="152" y="188"/>
                      </a:lnTo>
                      <a:lnTo>
                        <a:pt x="138" y="192"/>
                      </a:lnTo>
                      <a:lnTo>
                        <a:pt x="134" y="194"/>
                      </a:lnTo>
                      <a:lnTo>
                        <a:pt x="132" y="196"/>
                      </a:lnTo>
                      <a:lnTo>
                        <a:pt x="130" y="198"/>
                      </a:lnTo>
                      <a:lnTo>
                        <a:pt x="126" y="198"/>
                      </a:lnTo>
                      <a:lnTo>
                        <a:pt x="122" y="198"/>
                      </a:lnTo>
                      <a:lnTo>
                        <a:pt x="120" y="196"/>
                      </a:lnTo>
                      <a:lnTo>
                        <a:pt x="116" y="196"/>
                      </a:lnTo>
                      <a:lnTo>
                        <a:pt x="114" y="198"/>
                      </a:lnTo>
                      <a:lnTo>
                        <a:pt x="112" y="200"/>
                      </a:lnTo>
                      <a:lnTo>
                        <a:pt x="108" y="200"/>
                      </a:lnTo>
                      <a:lnTo>
                        <a:pt x="82" y="198"/>
                      </a:lnTo>
                      <a:lnTo>
                        <a:pt x="82" y="172"/>
                      </a:lnTo>
                      <a:lnTo>
                        <a:pt x="80" y="170"/>
                      </a:lnTo>
                      <a:lnTo>
                        <a:pt x="78" y="166"/>
                      </a:lnTo>
                      <a:lnTo>
                        <a:pt x="76" y="160"/>
                      </a:lnTo>
                      <a:lnTo>
                        <a:pt x="60" y="160"/>
                      </a:lnTo>
                      <a:lnTo>
                        <a:pt x="46" y="150"/>
                      </a:lnTo>
                      <a:lnTo>
                        <a:pt x="40" y="146"/>
                      </a:lnTo>
                      <a:lnTo>
                        <a:pt x="30" y="142"/>
                      </a:lnTo>
                      <a:lnTo>
                        <a:pt x="26" y="140"/>
                      </a:lnTo>
                      <a:lnTo>
                        <a:pt x="24" y="138"/>
                      </a:lnTo>
                      <a:lnTo>
                        <a:pt x="22" y="136"/>
                      </a:lnTo>
                      <a:lnTo>
                        <a:pt x="20" y="134"/>
                      </a:lnTo>
                      <a:lnTo>
                        <a:pt x="18" y="126"/>
                      </a:lnTo>
                      <a:lnTo>
                        <a:pt x="16" y="120"/>
                      </a:lnTo>
                      <a:lnTo>
                        <a:pt x="16" y="114"/>
                      </a:lnTo>
                      <a:lnTo>
                        <a:pt x="10" y="110"/>
                      </a:lnTo>
                      <a:lnTo>
                        <a:pt x="6" y="104"/>
                      </a:lnTo>
                      <a:lnTo>
                        <a:pt x="0" y="100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2" y="88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2" y="68"/>
                      </a:lnTo>
                      <a:lnTo>
                        <a:pt x="8" y="60"/>
                      </a:lnTo>
                      <a:lnTo>
                        <a:pt x="20" y="50"/>
                      </a:lnTo>
                      <a:lnTo>
                        <a:pt x="22" y="46"/>
                      </a:lnTo>
                      <a:lnTo>
                        <a:pt x="22" y="42"/>
                      </a:lnTo>
                      <a:lnTo>
                        <a:pt x="22" y="40"/>
                      </a:lnTo>
                      <a:lnTo>
                        <a:pt x="20" y="38"/>
                      </a:lnTo>
                      <a:lnTo>
                        <a:pt x="18" y="36"/>
                      </a:lnTo>
                      <a:lnTo>
                        <a:pt x="16" y="34"/>
                      </a:lnTo>
                      <a:lnTo>
                        <a:pt x="18" y="30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16"/>
                      </a:lnTo>
                      <a:lnTo>
                        <a:pt x="22" y="12"/>
                      </a:lnTo>
                      <a:lnTo>
                        <a:pt x="20" y="6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7" name="íṣliḋê">
                  <a:extLst>
                    <a:ext uri="{FF2B5EF4-FFF2-40B4-BE49-F238E27FC236}">
                      <a16:creationId xmlns:a16="http://schemas.microsoft.com/office/drawing/2014/main" id="{34CB19C4-2BA2-4E69-A7CE-1F5FFBFA13B6}"/>
                    </a:ext>
                  </a:extLst>
                </p:cNvPr>
                <p:cNvSpPr/>
                <p:nvPr/>
              </p:nvSpPr>
              <p:spPr bwMode="auto">
                <a:xfrm>
                  <a:off x="5152156" y="3888689"/>
                  <a:ext cx="50957" cy="57443"/>
                </a:xfrm>
                <a:custGeom>
                  <a:avLst/>
                  <a:gdLst>
                    <a:gd name="T0" fmla="*/ 2147483647 w 30"/>
                    <a:gd name="T1" fmla="*/ 2147483647 h 34"/>
                    <a:gd name="T2" fmla="*/ 2147483647 w 30"/>
                    <a:gd name="T3" fmla="*/ 2147483647 h 34"/>
                    <a:gd name="T4" fmla="*/ 2147483647 w 30"/>
                    <a:gd name="T5" fmla="*/ 2147483647 h 34"/>
                    <a:gd name="T6" fmla="*/ 2147483647 w 30"/>
                    <a:gd name="T7" fmla="*/ 2147483647 h 34"/>
                    <a:gd name="T8" fmla="*/ 2147483647 w 30"/>
                    <a:gd name="T9" fmla="*/ 2147483647 h 34"/>
                    <a:gd name="T10" fmla="*/ 2147483647 w 30"/>
                    <a:gd name="T11" fmla="*/ 2147483647 h 34"/>
                    <a:gd name="T12" fmla="*/ 2147483647 w 30"/>
                    <a:gd name="T13" fmla="*/ 2147483647 h 34"/>
                    <a:gd name="T14" fmla="*/ 2147483647 w 30"/>
                    <a:gd name="T15" fmla="*/ 0 h 34"/>
                    <a:gd name="T16" fmla="*/ 2147483647 w 30"/>
                    <a:gd name="T17" fmla="*/ 2147483647 h 34"/>
                    <a:gd name="T18" fmla="*/ 2147483647 w 30"/>
                    <a:gd name="T19" fmla="*/ 2147483647 h 34"/>
                    <a:gd name="T20" fmla="*/ 2147483647 w 30"/>
                    <a:gd name="T21" fmla="*/ 2147483647 h 34"/>
                    <a:gd name="T22" fmla="*/ 2147483647 w 30"/>
                    <a:gd name="T23" fmla="*/ 2147483647 h 34"/>
                    <a:gd name="T24" fmla="*/ 2147483647 w 30"/>
                    <a:gd name="T25" fmla="*/ 2147483647 h 34"/>
                    <a:gd name="T26" fmla="*/ 0 w 30"/>
                    <a:gd name="T27" fmla="*/ 2147483647 h 34"/>
                    <a:gd name="T28" fmla="*/ 0 w 30"/>
                    <a:gd name="T29" fmla="*/ 2147483647 h 34"/>
                    <a:gd name="T30" fmla="*/ 0 w 30"/>
                    <a:gd name="T31" fmla="*/ 2147483647 h 34"/>
                    <a:gd name="T32" fmla="*/ 0 w 30"/>
                    <a:gd name="T33" fmla="*/ 2147483647 h 34"/>
                    <a:gd name="T34" fmla="*/ 2147483647 w 30"/>
                    <a:gd name="T35" fmla="*/ 2147483647 h 34"/>
                    <a:gd name="T36" fmla="*/ 2147483647 w 30"/>
                    <a:gd name="T37" fmla="*/ 2147483647 h 34"/>
                    <a:gd name="T38" fmla="*/ 2147483647 w 30"/>
                    <a:gd name="T39" fmla="*/ 2147483647 h 34"/>
                    <a:gd name="T40" fmla="*/ 2147483647 w 30"/>
                    <a:gd name="T41" fmla="*/ 2147483647 h 34"/>
                    <a:gd name="T42" fmla="*/ 2147483647 w 30"/>
                    <a:gd name="T43" fmla="*/ 2147483647 h 34"/>
                    <a:gd name="T44" fmla="*/ 2147483647 w 30"/>
                    <a:gd name="T45" fmla="*/ 2147483647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"/>
                    <a:gd name="T70" fmla="*/ 0 h 34"/>
                    <a:gd name="T71" fmla="*/ 30 w 30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" h="34">
                      <a:moveTo>
                        <a:pt x="26" y="28"/>
                      </a:moveTo>
                      <a:lnTo>
                        <a:pt x="28" y="26"/>
                      </a:lnTo>
                      <a:lnTo>
                        <a:pt x="28" y="22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28" y="12"/>
                      </a:lnTo>
                      <a:lnTo>
                        <a:pt x="26" y="6"/>
                      </a:lnTo>
                      <a:lnTo>
                        <a:pt x="28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18" y="10"/>
                      </a:lnTo>
                      <a:lnTo>
                        <a:pt x="8" y="10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26" y="26"/>
                      </a:lnTo>
                      <a:lnTo>
                        <a:pt x="26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8" name="ïṥľîḋè">
                  <a:extLst>
                    <a:ext uri="{FF2B5EF4-FFF2-40B4-BE49-F238E27FC236}">
                      <a16:creationId xmlns:a16="http://schemas.microsoft.com/office/drawing/2014/main" id="{98DD2E95-56FB-4A62-8066-CF0493734DC7}"/>
                    </a:ext>
                  </a:extLst>
                </p:cNvPr>
                <p:cNvSpPr/>
                <p:nvPr/>
              </p:nvSpPr>
              <p:spPr bwMode="auto">
                <a:xfrm>
                  <a:off x="5152156" y="3934923"/>
                  <a:ext cx="48203" cy="68651"/>
                </a:xfrm>
                <a:custGeom>
                  <a:avLst/>
                  <a:gdLst>
                    <a:gd name="T0" fmla="*/ 0 w 28"/>
                    <a:gd name="T1" fmla="*/ 2147483647 h 42"/>
                    <a:gd name="T2" fmla="*/ 2147483647 w 28"/>
                    <a:gd name="T3" fmla="*/ 2147483647 h 42"/>
                    <a:gd name="T4" fmla="*/ 2147483647 w 28"/>
                    <a:gd name="T5" fmla="*/ 2147483647 h 42"/>
                    <a:gd name="T6" fmla="*/ 2147483647 w 28"/>
                    <a:gd name="T7" fmla="*/ 2147483647 h 42"/>
                    <a:gd name="T8" fmla="*/ 2147483647 w 28"/>
                    <a:gd name="T9" fmla="*/ 2147483647 h 42"/>
                    <a:gd name="T10" fmla="*/ 2147483647 w 28"/>
                    <a:gd name="T11" fmla="*/ 2147483647 h 42"/>
                    <a:gd name="T12" fmla="*/ 2147483647 w 28"/>
                    <a:gd name="T13" fmla="*/ 2147483647 h 42"/>
                    <a:gd name="T14" fmla="*/ 2147483647 w 28"/>
                    <a:gd name="T15" fmla="*/ 2147483647 h 42"/>
                    <a:gd name="T16" fmla="*/ 2147483647 w 28"/>
                    <a:gd name="T17" fmla="*/ 2147483647 h 42"/>
                    <a:gd name="T18" fmla="*/ 2147483647 w 28"/>
                    <a:gd name="T19" fmla="*/ 2147483647 h 42"/>
                    <a:gd name="T20" fmla="*/ 2147483647 w 28"/>
                    <a:gd name="T21" fmla="*/ 2147483647 h 42"/>
                    <a:gd name="T22" fmla="*/ 2147483647 w 28"/>
                    <a:gd name="T23" fmla="*/ 2147483647 h 42"/>
                    <a:gd name="T24" fmla="*/ 2147483647 w 28"/>
                    <a:gd name="T25" fmla="*/ 2147483647 h 42"/>
                    <a:gd name="T26" fmla="*/ 2147483647 w 28"/>
                    <a:gd name="T27" fmla="*/ 2147483647 h 42"/>
                    <a:gd name="T28" fmla="*/ 2147483647 w 28"/>
                    <a:gd name="T29" fmla="*/ 2147483647 h 42"/>
                    <a:gd name="T30" fmla="*/ 2147483647 w 28"/>
                    <a:gd name="T31" fmla="*/ 2147483647 h 42"/>
                    <a:gd name="T32" fmla="*/ 2147483647 w 28"/>
                    <a:gd name="T33" fmla="*/ 2147483647 h 42"/>
                    <a:gd name="T34" fmla="*/ 2147483647 w 28"/>
                    <a:gd name="T35" fmla="*/ 2147483647 h 42"/>
                    <a:gd name="T36" fmla="*/ 2147483647 w 28"/>
                    <a:gd name="T37" fmla="*/ 2147483647 h 42"/>
                    <a:gd name="T38" fmla="*/ 2147483647 w 28"/>
                    <a:gd name="T39" fmla="*/ 0 h 42"/>
                    <a:gd name="T40" fmla="*/ 2147483647 w 28"/>
                    <a:gd name="T41" fmla="*/ 0 h 42"/>
                    <a:gd name="T42" fmla="*/ 2147483647 w 28"/>
                    <a:gd name="T43" fmla="*/ 2147483647 h 42"/>
                    <a:gd name="T44" fmla="*/ 2147483647 w 28"/>
                    <a:gd name="T45" fmla="*/ 2147483647 h 42"/>
                    <a:gd name="T46" fmla="*/ 2147483647 w 28"/>
                    <a:gd name="T47" fmla="*/ 2147483647 h 42"/>
                    <a:gd name="T48" fmla="*/ 0 w 28"/>
                    <a:gd name="T49" fmla="*/ 2147483647 h 42"/>
                    <a:gd name="T50" fmla="*/ 0 w 28"/>
                    <a:gd name="T51" fmla="*/ 2147483647 h 42"/>
                    <a:gd name="T52" fmla="*/ 0 w 28"/>
                    <a:gd name="T53" fmla="*/ 2147483647 h 42"/>
                    <a:gd name="T54" fmla="*/ 0 w 28"/>
                    <a:gd name="T55" fmla="*/ 2147483647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8"/>
                    <a:gd name="T85" fmla="*/ 0 h 42"/>
                    <a:gd name="T86" fmla="*/ 28 w 28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8" h="42">
                      <a:moveTo>
                        <a:pt x="0" y="8"/>
                      </a:moveTo>
                      <a:lnTo>
                        <a:pt x="2" y="12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6" y="34"/>
                      </a:lnTo>
                      <a:lnTo>
                        <a:pt x="8" y="42"/>
                      </a:lnTo>
                      <a:lnTo>
                        <a:pt x="14" y="34"/>
                      </a:lnTo>
                      <a:lnTo>
                        <a:pt x="22" y="28"/>
                      </a:lnTo>
                      <a:lnTo>
                        <a:pt x="26" y="24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2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4" y="2"/>
                      </a:lnTo>
                      <a:lnTo>
                        <a:pt x="2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39" name="íṥľïdé">
                  <a:extLst>
                    <a:ext uri="{FF2B5EF4-FFF2-40B4-BE49-F238E27FC236}">
                      <a16:creationId xmlns:a16="http://schemas.microsoft.com/office/drawing/2014/main" id="{CF035B42-AC37-47B2-87E8-E7128935339A}"/>
                    </a:ext>
                  </a:extLst>
                </p:cNvPr>
                <p:cNvSpPr/>
                <p:nvPr/>
              </p:nvSpPr>
              <p:spPr bwMode="auto">
                <a:xfrm>
                  <a:off x="4688037" y="3699545"/>
                  <a:ext cx="519210" cy="575835"/>
                </a:xfrm>
                <a:custGeom>
                  <a:avLst/>
                  <a:gdLst>
                    <a:gd name="T0" fmla="*/ 2147483647 w 298"/>
                    <a:gd name="T1" fmla="*/ 2147483647 h 346"/>
                    <a:gd name="T2" fmla="*/ 2147483647 w 298"/>
                    <a:gd name="T3" fmla="*/ 2147483647 h 346"/>
                    <a:gd name="T4" fmla="*/ 2147483647 w 298"/>
                    <a:gd name="T5" fmla="*/ 2147483647 h 346"/>
                    <a:gd name="T6" fmla="*/ 2147483647 w 298"/>
                    <a:gd name="T7" fmla="*/ 2147483647 h 346"/>
                    <a:gd name="T8" fmla="*/ 2147483647 w 298"/>
                    <a:gd name="T9" fmla="*/ 2147483647 h 346"/>
                    <a:gd name="T10" fmla="*/ 2147483647 w 298"/>
                    <a:gd name="T11" fmla="*/ 2147483647 h 346"/>
                    <a:gd name="T12" fmla="*/ 2147483647 w 298"/>
                    <a:gd name="T13" fmla="*/ 2147483647 h 346"/>
                    <a:gd name="T14" fmla="*/ 2147483647 w 298"/>
                    <a:gd name="T15" fmla="*/ 2147483647 h 346"/>
                    <a:gd name="T16" fmla="*/ 2147483647 w 298"/>
                    <a:gd name="T17" fmla="*/ 2147483647 h 346"/>
                    <a:gd name="T18" fmla="*/ 2147483647 w 298"/>
                    <a:gd name="T19" fmla="*/ 2147483647 h 346"/>
                    <a:gd name="T20" fmla="*/ 2147483647 w 298"/>
                    <a:gd name="T21" fmla="*/ 2147483647 h 346"/>
                    <a:gd name="T22" fmla="*/ 2147483647 w 298"/>
                    <a:gd name="T23" fmla="*/ 2147483647 h 346"/>
                    <a:gd name="T24" fmla="*/ 2147483647 w 298"/>
                    <a:gd name="T25" fmla="*/ 2147483647 h 346"/>
                    <a:gd name="T26" fmla="*/ 2147483647 w 298"/>
                    <a:gd name="T27" fmla="*/ 2147483647 h 346"/>
                    <a:gd name="T28" fmla="*/ 2147483647 w 298"/>
                    <a:gd name="T29" fmla="*/ 2147483647 h 346"/>
                    <a:gd name="T30" fmla="*/ 2147483647 w 298"/>
                    <a:gd name="T31" fmla="*/ 2147483647 h 346"/>
                    <a:gd name="T32" fmla="*/ 2147483647 w 298"/>
                    <a:gd name="T33" fmla="*/ 2147483647 h 346"/>
                    <a:gd name="T34" fmla="*/ 2147483647 w 298"/>
                    <a:gd name="T35" fmla="*/ 2147483647 h 346"/>
                    <a:gd name="T36" fmla="*/ 2147483647 w 298"/>
                    <a:gd name="T37" fmla="*/ 2147483647 h 346"/>
                    <a:gd name="T38" fmla="*/ 2147483647 w 298"/>
                    <a:gd name="T39" fmla="*/ 2147483647 h 346"/>
                    <a:gd name="T40" fmla="*/ 0 w 298"/>
                    <a:gd name="T41" fmla="*/ 2147483647 h 346"/>
                    <a:gd name="T42" fmla="*/ 2147483647 w 298"/>
                    <a:gd name="T43" fmla="*/ 2147483647 h 346"/>
                    <a:gd name="T44" fmla="*/ 2147483647 w 298"/>
                    <a:gd name="T45" fmla="*/ 2147483647 h 346"/>
                    <a:gd name="T46" fmla="*/ 2147483647 w 298"/>
                    <a:gd name="T47" fmla="*/ 2147483647 h 346"/>
                    <a:gd name="T48" fmla="*/ 2147483647 w 298"/>
                    <a:gd name="T49" fmla="*/ 2147483647 h 346"/>
                    <a:gd name="T50" fmla="*/ 2147483647 w 298"/>
                    <a:gd name="T51" fmla="*/ 2147483647 h 346"/>
                    <a:gd name="T52" fmla="*/ 2147483647 w 298"/>
                    <a:gd name="T53" fmla="*/ 2147483647 h 346"/>
                    <a:gd name="T54" fmla="*/ 2147483647 w 298"/>
                    <a:gd name="T55" fmla="*/ 2147483647 h 346"/>
                    <a:gd name="T56" fmla="*/ 2147483647 w 298"/>
                    <a:gd name="T57" fmla="*/ 2147483647 h 346"/>
                    <a:gd name="T58" fmla="*/ 2147483647 w 298"/>
                    <a:gd name="T59" fmla="*/ 2147483647 h 346"/>
                    <a:gd name="T60" fmla="*/ 2147483647 w 298"/>
                    <a:gd name="T61" fmla="*/ 2147483647 h 346"/>
                    <a:gd name="T62" fmla="*/ 2147483647 w 298"/>
                    <a:gd name="T63" fmla="*/ 2147483647 h 346"/>
                    <a:gd name="T64" fmla="*/ 2147483647 w 298"/>
                    <a:gd name="T65" fmla="*/ 2147483647 h 346"/>
                    <a:gd name="T66" fmla="*/ 2147483647 w 298"/>
                    <a:gd name="T67" fmla="*/ 2147483647 h 346"/>
                    <a:gd name="T68" fmla="*/ 2147483647 w 298"/>
                    <a:gd name="T69" fmla="*/ 2147483647 h 346"/>
                    <a:gd name="T70" fmla="*/ 2147483647 w 298"/>
                    <a:gd name="T71" fmla="*/ 2147483647 h 346"/>
                    <a:gd name="T72" fmla="*/ 2147483647 w 298"/>
                    <a:gd name="T73" fmla="*/ 2147483647 h 346"/>
                    <a:gd name="T74" fmla="*/ 2147483647 w 298"/>
                    <a:gd name="T75" fmla="*/ 2147483647 h 346"/>
                    <a:gd name="T76" fmla="*/ 2147483647 w 298"/>
                    <a:gd name="T77" fmla="*/ 2147483647 h 346"/>
                    <a:gd name="T78" fmla="*/ 2147483647 w 298"/>
                    <a:gd name="T79" fmla="*/ 2147483647 h 346"/>
                    <a:gd name="T80" fmla="*/ 2147483647 w 298"/>
                    <a:gd name="T81" fmla="*/ 2147483647 h 346"/>
                    <a:gd name="T82" fmla="*/ 2147483647 w 298"/>
                    <a:gd name="T83" fmla="*/ 2147483647 h 346"/>
                    <a:gd name="T84" fmla="*/ 2147483647 w 298"/>
                    <a:gd name="T85" fmla="*/ 2147483647 h 346"/>
                    <a:gd name="T86" fmla="*/ 2147483647 w 298"/>
                    <a:gd name="T87" fmla="*/ 2147483647 h 346"/>
                    <a:gd name="T88" fmla="*/ 2147483647 w 298"/>
                    <a:gd name="T89" fmla="*/ 2147483647 h 346"/>
                    <a:gd name="T90" fmla="*/ 2147483647 w 298"/>
                    <a:gd name="T91" fmla="*/ 2147483647 h 346"/>
                    <a:gd name="T92" fmla="*/ 2147483647 w 298"/>
                    <a:gd name="T93" fmla="*/ 2147483647 h 346"/>
                    <a:gd name="T94" fmla="*/ 2147483647 w 298"/>
                    <a:gd name="T95" fmla="*/ 2147483647 h 346"/>
                    <a:gd name="T96" fmla="*/ 2147483647 w 298"/>
                    <a:gd name="T97" fmla="*/ 2147483647 h 346"/>
                    <a:gd name="T98" fmla="*/ 2147483647 w 298"/>
                    <a:gd name="T99" fmla="*/ 2147483647 h 346"/>
                    <a:gd name="T100" fmla="*/ 2147483647 w 298"/>
                    <a:gd name="T101" fmla="*/ 2147483647 h 346"/>
                    <a:gd name="T102" fmla="*/ 2147483647 w 298"/>
                    <a:gd name="T103" fmla="*/ 2147483647 h 346"/>
                    <a:gd name="T104" fmla="*/ 2147483647 w 298"/>
                    <a:gd name="T105" fmla="*/ 2147483647 h 346"/>
                    <a:gd name="T106" fmla="*/ 2147483647 w 298"/>
                    <a:gd name="T107" fmla="*/ 2147483647 h 346"/>
                    <a:gd name="T108" fmla="*/ 2147483647 w 298"/>
                    <a:gd name="T109" fmla="*/ 2147483647 h 346"/>
                    <a:gd name="T110" fmla="*/ 2147483647 w 298"/>
                    <a:gd name="T111" fmla="*/ 2147483647 h 346"/>
                    <a:gd name="T112" fmla="*/ 2147483647 w 298"/>
                    <a:gd name="T113" fmla="*/ 2147483647 h 346"/>
                    <a:gd name="T114" fmla="*/ 2147483647 w 298"/>
                    <a:gd name="T115" fmla="*/ 2147483647 h 34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8"/>
                    <a:gd name="T175" fmla="*/ 0 h 346"/>
                    <a:gd name="T176" fmla="*/ 298 w 298"/>
                    <a:gd name="T177" fmla="*/ 346 h 34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8" h="346">
                      <a:moveTo>
                        <a:pt x="290" y="248"/>
                      </a:moveTo>
                      <a:lnTo>
                        <a:pt x="280" y="250"/>
                      </a:lnTo>
                      <a:lnTo>
                        <a:pt x="270" y="256"/>
                      </a:lnTo>
                      <a:lnTo>
                        <a:pt x="264" y="258"/>
                      </a:lnTo>
                      <a:lnTo>
                        <a:pt x="260" y="262"/>
                      </a:lnTo>
                      <a:lnTo>
                        <a:pt x="258" y="266"/>
                      </a:lnTo>
                      <a:lnTo>
                        <a:pt x="256" y="272"/>
                      </a:lnTo>
                      <a:lnTo>
                        <a:pt x="256" y="310"/>
                      </a:lnTo>
                      <a:lnTo>
                        <a:pt x="258" y="318"/>
                      </a:lnTo>
                      <a:lnTo>
                        <a:pt x="260" y="320"/>
                      </a:lnTo>
                      <a:lnTo>
                        <a:pt x="266" y="324"/>
                      </a:lnTo>
                      <a:lnTo>
                        <a:pt x="276" y="324"/>
                      </a:lnTo>
                      <a:lnTo>
                        <a:pt x="276" y="336"/>
                      </a:lnTo>
                      <a:lnTo>
                        <a:pt x="274" y="340"/>
                      </a:lnTo>
                      <a:lnTo>
                        <a:pt x="272" y="344"/>
                      </a:lnTo>
                      <a:lnTo>
                        <a:pt x="268" y="346"/>
                      </a:lnTo>
                      <a:lnTo>
                        <a:pt x="266" y="346"/>
                      </a:lnTo>
                      <a:lnTo>
                        <a:pt x="262" y="338"/>
                      </a:lnTo>
                      <a:lnTo>
                        <a:pt x="258" y="334"/>
                      </a:lnTo>
                      <a:lnTo>
                        <a:pt x="248" y="326"/>
                      </a:lnTo>
                      <a:lnTo>
                        <a:pt x="242" y="320"/>
                      </a:lnTo>
                      <a:lnTo>
                        <a:pt x="238" y="318"/>
                      </a:lnTo>
                      <a:lnTo>
                        <a:pt x="238" y="314"/>
                      </a:lnTo>
                      <a:lnTo>
                        <a:pt x="232" y="316"/>
                      </a:lnTo>
                      <a:lnTo>
                        <a:pt x="230" y="318"/>
                      </a:lnTo>
                      <a:lnTo>
                        <a:pt x="228" y="318"/>
                      </a:lnTo>
                      <a:lnTo>
                        <a:pt x="224" y="320"/>
                      </a:lnTo>
                      <a:lnTo>
                        <a:pt x="218" y="318"/>
                      </a:lnTo>
                      <a:lnTo>
                        <a:pt x="212" y="316"/>
                      </a:lnTo>
                      <a:lnTo>
                        <a:pt x="208" y="312"/>
                      </a:lnTo>
                      <a:lnTo>
                        <a:pt x="206" y="308"/>
                      </a:lnTo>
                      <a:lnTo>
                        <a:pt x="190" y="302"/>
                      </a:lnTo>
                      <a:lnTo>
                        <a:pt x="186" y="300"/>
                      </a:lnTo>
                      <a:lnTo>
                        <a:pt x="178" y="300"/>
                      </a:lnTo>
                      <a:lnTo>
                        <a:pt x="170" y="300"/>
                      </a:lnTo>
                      <a:lnTo>
                        <a:pt x="166" y="302"/>
                      </a:lnTo>
                      <a:lnTo>
                        <a:pt x="162" y="302"/>
                      </a:lnTo>
                      <a:lnTo>
                        <a:pt x="156" y="300"/>
                      </a:lnTo>
                      <a:lnTo>
                        <a:pt x="158" y="294"/>
                      </a:lnTo>
                      <a:lnTo>
                        <a:pt x="158" y="290"/>
                      </a:lnTo>
                      <a:lnTo>
                        <a:pt x="156" y="282"/>
                      </a:lnTo>
                      <a:lnTo>
                        <a:pt x="152" y="280"/>
                      </a:lnTo>
                      <a:lnTo>
                        <a:pt x="152" y="276"/>
                      </a:lnTo>
                      <a:lnTo>
                        <a:pt x="154" y="254"/>
                      </a:lnTo>
                      <a:lnTo>
                        <a:pt x="152" y="232"/>
                      </a:lnTo>
                      <a:lnTo>
                        <a:pt x="146" y="234"/>
                      </a:lnTo>
                      <a:lnTo>
                        <a:pt x="138" y="234"/>
                      </a:lnTo>
                      <a:lnTo>
                        <a:pt x="134" y="232"/>
                      </a:lnTo>
                      <a:lnTo>
                        <a:pt x="132" y="230"/>
                      </a:lnTo>
                      <a:lnTo>
                        <a:pt x="130" y="228"/>
                      </a:lnTo>
                      <a:lnTo>
                        <a:pt x="110" y="228"/>
                      </a:lnTo>
                      <a:lnTo>
                        <a:pt x="110" y="236"/>
                      </a:lnTo>
                      <a:lnTo>
                        <a:pt x="108" y="240"/>
                      </a:lnTo>
                      <a:lnTo>
                        <a:pt x="106" y="242"/>
                      </a:lnTo>
                      <a:lnTo>
                        <a:pt x="98" y="242"/>
                      </a:lnTo>
                      <a:lnTo>
                        <a:pt x="86" y="242"/>
                      </a:lnTo>
                      <a:lnTo>
                        <a:pt x="82" y="242"/>
                      </a:lnTo>
                      <a:lnTo>
                        <a:pt x="80" y="240"/>
                      </a:lnTo>
                      <a:lnTo>
                        <a:pt x="72" y="232"/>
                      </a:lnTo>
                      <a:lnTo>
                        <a:pt x="66" y="220"/>
                      </a:lnTo>
                      <a:lnTo>
                        <a:pt x="66" y="208"/>
                      </a:lnTo>
                      <a:lnTo>
                        <a:pt x="2" y="208"/>
                      </a:lnTo>
                      <a:lnTo>
                        <a:pt x="0" y="202"/>
                      </a:lnTo>
                      <a:lnTo>
                        <a:pt x="2" y="190"/>
                      </a:lnTo>
                      <a:lnTo>
                        <a:pt x="4" y="186"/>
                      </a:lnTo>
                      <a:lnTo>
                        <a:pt x="8" y="184"/>
                      </a:lnTo>
                      <a:lnTo>
                        <a:pt x="14" y="184"/>
                      </a:lnTo>
                      <a:lnTo>
                        <a:pt x="16" y="184"/>
                      </a:lnTo>
                      <a:lnTo>
                        <a:pt x="20" y="184"/>
                      </a:lnTo>
                      <a:lnTo>
                        <a:pt x="22" y="182"/>
                      </a:lnTo>
                      <a:lnTo>
                        <a:pt x="24" y="180"/>
                      </a:lnTo>
                      <a:lnTo>
                        <a:pt x="26" y="180"/>
                      </a:lnTo>
                      <a:lnTo>
                        <a:pt x="30" y="180"/>
                      </a:lnTo>
                      <a:lnTo>
                        <a:pt x="30" y="184"/>
                      </a:lnTo>
                      <a:lnTo>
                        <a:pt x="32" y="184"/>
                      </a:lnTo>
                      <a:lnTo>
                        <a:pt x="36" y="184"/>
                      </a:lnTo>
                      <a:lnTo>
                        <a:pt x="42" y="184"/>
                      </a:lnTo>
                      <a:lnTo>
                        <a:pt x="46" y="182"/>
                      </a:lnTo>
                      <a:lnTo>
                        <a:pt x="50" y="176"/>
                      </a:lnTo>
                      <a:lnTo>
                        <a:pt x="52" y="168"/>
                      </a:lnTo>
                      <a:lnTo>
                        <a:pt x="56" y="156"/>
                      </a:lnTo>
                      <a:lnTo>
                        <a:pt x="56" y="142"/>
                      </a:lnTo>
                      <a:lnTo>
                        <a:pt x="60" y="140"/>
                      </a:lnTo>
                      <a:lnTo>
                        <a:pt x="64" y="136"/>
                      </a:lnTo>
                      <a:lnTo>
                        <a:pt x="66" y="126"/>
                      </a:lnTo>
                      <a:lnTo>
                        <a:pt x="70" y="122"/>
                      </a:lnTo>
                      <a:lnTo>
                        <a:pt x="74" y="118"/>
                      </a:lnTo>
                      <a:lnTo>
                        <a:pt x="78" y="116"/>
                      </a:lnTo>
                      <a:lnTo>
                        <a:pt x="80" y="112"/>
                      </a:lnTo>
                      <a:lnTo>
                        <a:pt x="82" y="108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80" y="98"/>
                      </a:lnTo>
                      <a:lnTo>
                        <a:pt x="92" y="68"/>
                      </a:lnTo>
                      <a:lnTo>
                        <a:pt x="96" y="54"/>
                      </a:lnTo>
                      <a:lnTo>
                        <a:pt x="98" y="44"/>
                      </a:lnTo>
                      <a:lnTo>
                        <a:pt x="96" y="40"/>
                      </a:lnTo>
                      <a:lnTo>
                        <a:pt x="96" y="38"/>
                      </a:lnTo>
                      <a:lnTo>
                        <a:pt x="94" y="36"/>
                      </a:lnTo>
                      <a:lnTo>
                        <a:pt x="94" y="34"/>
                      </a:lnTo>
                      <a:lnTo>
                        <a:pt x="96" y="24"/>
                      </a:lnTo>
                      <a:lnTo>
                        <a:pt x="98" y="16"/>
                      </a:lnTo>
                      <a:lnTo>
                        <a:pt x="100" y="12"/>
                      </a:lnTo>
                      <a:lnTo>
                        <a:pt x="104" y="10"/>
                      </a:lnTo>
                      <a:lnTo>
                        <a:pt x="108" y="6"/>
                      </a:lnTo>
                      <a:lnTo>
                        <a:pt x="110" y="6"/>
                      </a:lnTo>
                      <a:lnTo>
                        <a:pt x="116" y="6"/>
                      </a:lnTo>
                      <a:lnTo>
                        <a:pt x="122" y="8"/>
                      </a:lnTo>
                      <a:lnTo>
                        <a:pt x="134" y="14"/>
                      </a:lnTo>
                      <a:lnTo>
                        <a:pt x="144" y="20"/>
                      </a:lnTo>
                      <a:lnTo>
                        <a:pt x="152" y="20"/>
                      </a:lnTo>
                      <a:lnTo>
                        <a:pt x="160" y="20"/>
                      </a:lnTo>
                      <a:lnTo>
                        <a:pt x="162" y="20"/>
                      </a:lnTo>
                      <a:lnTo>
                        <a:pt x="162" y="18"/>
                      </a:lnTo>
                      <a:lnTo>
                        <a:pt x="164" y="14"/>
                      </a:lnTo>
                      <a:lnTo>
                        <a:pt x="166" y="12"/>
                      </a:lnTo>
                      <a:lnTo>
                        <a:pt x="170" y="14"/>
                      </a:lnTo>
                      <a:lnTo>
                        <a:pt x="172" y="14"/>
                      </a:lnTo>
                      <a:lnTo>
                        <a:pt x="178" y="12"/>
                      </a:lnTo>
                      <a:lnTo>
                        <a:pt x="182" y="10"/>
                      </a:lnTo>
                      <a:lnTo>
                        <a:pt x="188" y="8"/>
                      </a:lnTo>
                      <a:lnTo>
                        <a:pt x="192" y="8"/>
                      </a:lnTo>
                      <a:lnTo>
                        <a:pt x="204" y="8"/>
                      </a:lnTo>
                      <a:lnTo>
                        <a:pt x="206" y="2"/>
                      </a:lnTo>
                      <a:lnTo>
                        <a:pt x="210" y="0"/>
                      </a:lnTo>
                      <a:lnTo>
                        <a:pt x="216" y="2"/>
                      </a:lnTo>
                      <a:lnTo>
                        <a:pt x="224" y="4"/>
                      </a:lnTo>
                      <a:lnTo>
                        <a:pt x="236" y="4"/>
                      </a:lnTo>
                      <a:lnTo>
                        <a:pt x="246" y="14"/>
                      </a:lnTo>
                      <a:lnTo>
                        <a:pt x="252" y="16"/>
                      </a:lnTo>
                      <a:lnTo>
                        <a:pt x="260" y="20"/>
                      </a:lnTo>
                      <a:lnTo>
                        <a:pt x="260" y="16"/>
                      </a:lnTo>
                      <a:lnTo>
                        <a:pt x="264" y="16"/>
                      </a:lnTo>
                      <a:lnTo>
                        <a:pt x="268" y="20"/>
                      </a:lnTo>
                      <a:lnTo>
                        <a:pt x="272" y="16"/>
                      </a:lnTo>
                      <a:lnTo>
                        <a:pt x="280" y="16"/>
                      </a:lnTo>
                      <a:lnTo>
                        <a:pt x="282" y="20"/>
                      </a:lnTo>
                      <a:lnTo>
                        <a:pt x="284" y="24"/>
                      </a:lnTo>
                      <a:lnTo>
                        <a:pt x="294" y="32"/>
                      </a:lnTo>
                      <a:lnTo>
                        <a:pt x="296" y="44"/>
                      </a:lnTo>
                      <a:lnTo>
                        <a:pt x="296" y="50"/>
                      </a:lnTo>
                      <a:lnTo>
                        <a:pt x="298" y="54"/>
                      </a:lnTo>
                      <a:lnTo>
                        <a:pt x="298" y="64"/>
                      </a:lnTo>
                      <a:lnTo>
                        <a:pt x="292" y="72"/>
                      </a:lnTo>
                      <a:lnTo>
                        <a:pt x="286" y="80"/>
                      </a:lnTo>
                      <a:lnTo>
                        <a:pt x="280" y="92"/>
                      </a:lnTo>
                      <a:lnTo>
                        <a:pt x="274" y="102"/>
                      </a:lnTo>
                      <a:lnTo>
                        <a:pt x="274" y="124"/>
                      </a:lnTo>
                      <a:lnTo>
                        <a:pt x="272" y="128"/>
                      </a:lnTo>
                      <a:lnTo>
                        <a:pt x="268" y="132"/>
                      </a:lnTo>
                      <a:lnTo>
                        <a:pt x="266" y="138"/>
                      </a:lnTo>
                      <a:lnTo>
                        <a:pt x="266" y="148"/>
                      </a:lnTo>
                      <a:lnTo>
                        <a:pt x="268" y="152"/>
                      </a:lnTo>
                      <a:lnTo>
                        <a:pt x="272" y="154"/>
                      </a:lnTo>
                      <a:lnTo>
                        <a:pt x="272" y="156"/>
                      </a:lnTo>
                      <a:lnTo>
                        <a:pt x="270" y="160"/>
                      </a:lnTo>
                      <a:lnTo>
                        <a:pt x="270" y="164"/>
                      </a:lnTo>
                      <a:lnTo>
                        <a:pt x="270" y="168"/>
                      </a:lnTo>
                      <a:lnTo>
                        <a:pt x="272" y="174"/>
                      </a:lnTo>
                      <a:lnTo>
                        <a:pt x="274" y="182"/>
                      </a:lnTo>
                      <a:lnTo>
                        <a:pt x="272" y="186"/>
                      </a:lnTo>
                      <a:lnTo>
                        <a:pt x="272" y="192"/>
                      </a:lnTo>
                      <a:lnTo>
                        <a:pt x="272" y="196"/>
                      </a:lnTo>
                      <a:lnTo>
                        <a:pt x="272" y="198"/>
                      </a:lnTo>
                      <a:lnTo>
                        <a:pt x="274" y="202"/>
                      </a:lnTo>
                      <a:lnTo>
                        <a:pt x="272" y="206"/>
                      </a:lnTo>
                      <a:lnTo>
                        <a:pt x="272" y="208"/>
                      </a:lnTo>
                      <a:lnTo>
                        <a:pt x="272" y="214"/>
                      </a:lnTo>
                      <a:lnTo>
                        <a:pt x="278" y="218"/>
                      </a:lnTo>
                      <a:lnTo>
                        <a:pt x="282" y="224"/>
                      </a:lnTo>
                      <a:lnTo>
                        <a:pt x="288" y="228"/>
                      </a:lnTo>
                      <a:lnTo>
                        <a:pt x="288" y="234"/>
                      </a:lnTo>
                      <a:lnTo>
                        <a:pt x="290" y="240"/>
                      </a:lnTo>
                      <a:lnTo>
                        <a:pt x="292" y="248"/>
                      </a:lnTo>
                      <a:lnTo>
                        <a:pt x="290" y="2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0" name="isľiḍè">
                  <a:extLst>
                    <a:ext uri="{FF2B5EF4-FFF2-40B4-BE49-F238E27FC236}">
                      <a16:creationId xmlns:a16="http://schemas.microsoft.com/office/drawing/2014/main" id="{41947652-4BF9-4345-93A5-73CA21E1ED04}"/>
                    </a:ext>
                  </a:extLst>
                </p:cNvPr>
                <p:cNvSpPr/>
                <p:nvPr/>
              </p:nvSpPr>
              <p:spPr bwMode="auto">
                <a:xfrm>
                  <a:off x="5175570" y="4187114"/>
                  <a:ext cx="305741" cy="497376"/>
                </a:xfrm>
                <a:custGeom>
                  <a:avLst/>
                  <a:gdLst>
                    <a:gd name="T0" fmla="*/ 2147483647 w 174"/>
                    <a:gd name="T1" fmla="*/ 2147483647 h 298"/>
                    <a:gd name="T2" fmla="*/ 2147483647 w 174"/>
                    <a:gd name="T3" fmla="*/ 2147483647 h 298"/>
                    <a:gd name="T4" fmla="*/ 2147483647 w 174"/>
                    <a:gd name="T5" fmla="*/ 2147483647 h 298"/>
                    <a:gd name="T6" fmla="*/ 2147483647 w 174"/>
                    <a:gd name="T7" fmla="*/ 2147483647 h 298"/>
                    <a:gd name="T8" fmla="*/ 2147483647 w 174"/>
                    <a:gd name="T9" fmla="*/ 2147483647 h 298"/>
                    <a:gd name="T10" fmla="*/ 2147483647 w 174"/>
                    <a:gd name="T11" fmla="*/ 2147483647 h 298"/>
                    <a:gd name="T12" fmla="*/ 2147483647 w 174"/>
                    <a:gd name="T13" fmla="*/ 2147483647 h 298"/>
                    <a:gd name="T14" fmla="*/ 2147483647 w 174"/>
                    <a:gd name="T15" fmla="*/ 2147483647 h 298"/>
                    <a:gd name="T16" fmla="*/ 2147483647 w 174"/>
                    <a:gd name="T17" fmla="*/ 2147483647 h 298"/>
                    <a:gd name="T18" fmla="*/ 2147483647 w 174"/>
                    <a:gd name="T19" fmla="*/ 2147483647 h 298"/>
                    <a:gd name="T20" fmla="*/ 2147483647 w 174"/>
                    <a:gd name="T21" fmla="*/ 2147483647 h 298"/>
                    <a:gd name="T22" fmla="*/ 2147483647 w 174"/>
                    <a:gd name="T23" fmla="*/ 2147483647 h 298"/>
                    <a:gd name="T24" fmla="*/ 2147483647 w 174"/>
                    <a:gd name="T25" fmla="*/ 2147483647 h 298"/>
                    <a:gd name="T26" fmla="*/ 2147483647 w 174"/>
                    <a:gd name="T27" fmla="*/ 2147483647 h 298"/>
                    <a:gd name="T28" fmla="*/ 2147483647 w 174"/>
                    <a:gd name="T29" fmla="*/ 2147483647 h 298"/>
                    <a:gd name="T30" fmla="*/ 2147483647 w 174"/>
                    <a:gd name="T31" fmla="*/ 2147483647 h 298"/>
                    <a:gd name="T32" fmla="*/ 2147483647 w 174"/>
                    <a:gd name="T33" fmla="*/ 2147483647 h 298"/>
                    <a:gd name="T34" fmla="*/ 2147483647 w 174"/>
                    <a:gd name="T35" fmla="*/ 2147483647 h 298"/>
                    <a:gd name="T36" fmla="*/ 2147483647 w 174"/>
                    <a:gd name="T37" fmla="*/ 2147483647 h 298"/>
                    <a:gd name="T38" fmla="*/ 2147483647 w 174"/>
                    <a:gd name="T39" fmla="*/ 2147483647 h 298"/>
                    <a:gd name="T40" fmla="*/ 2147483647 w 174"/>
                    <a:gd name="T41" fmla="*/ 2147483647 h 298"/>
                    <a:gd name="T42" fmla="*/ 2147483647 w 174"/>
                    <a:gd name="T43" fmla="*/ 2147483647 h 298"/>
                    <a:gd name="T44" fmla="*/ 2147483647 w 174"/>
                    <a:gd name="T45" fmla="*/ 2147483647 h 298"/>
                    <a:gd name="T46" fmla="*/ 2147483647 w 174"/>
                    <a:gd name="T47" fmla="*/ 2147483647 h 298"/>
                    <a:gd name="T48" fmla="*/ 2147483647 w 174"/>
                    <a:gd name="T49" fmla="*/ 2147483647 h 298"/>
                    <a:gd name="T50" fmla="*/ 2147483647 w 174"/>
                    <a:gd name="T51" fmla="*/ 2147483647 h 298"/>
                    <a:gd name="T52" fmla="*/ 2147483647 w 174"/>
                    <a:gd name="T53" fmla="*/ 2147483647 h 298"/>
                    <a:gd name="T54" fmla="*/ 2147483647 w 174"/>
                    <a:gd name="T55" fmla="*/ 2147483647 h 298"/>
                    <a:gd name="T56" fmla="*/ 2147483647 w 174"/>
                    <a:gd name="T57" fmla="*/ 2147483647 h 298"/>
                    <a:gd name="T58" fmla="*/ 2147483647 w 174"/>
                    <a:gd name="T59" fmla="*/ 2147483647 h 298"/>
                    <a:gd name="T60" fmla="*/ 2147483647 w 174"/>
                    <a:gd name="T61" fmla="*/ 2147483647 h 298"/>
                    <a:gd name="T62" fmla="*/ 2147483647 w 174"/>
                    <a:gd name="T63" fmla="*/ 2147483647 h 298"/>
                    <a:gd name="T64" fmla="*/ 2147483647 w 174"/>
                    <a:gd name="T65" fmla="*/ 2147483647 h 298"/>
                    <a:gd name="T66" fmla="*/ 2147483647 w 174"/>
                    <a:gd name="T67" fmla="*/ 2147483647 h 298"/>
                    <a:gd name="T68" fmla="*/ 2147483647 w 174"/>
                    <a:gd name="T69" fmla="*/ 2147483647 h 298"/>
                    <a:gd name="T70" fmla="*/ 2147483647 w 174"/>
                    <a:gd name="T71" fmla="*/ 2147483647 h 298"/>
                    <a:gd name="T72" fmla="*/ 2147483647 w 174"/>
                    <a:gd name="T73" fmla="*/ 2147483647 h 298"/>
                    <a:gd name="T74" fmla="*/ 2147483647 w 174"/>
                    <a:gd name="T75" fmla="*/ 2147483647 h 298"/>
                    <a:gd name="T76" fmla="*/ 2147483647 w 174"/>
                    <a:gd name="T77" fmla="*/ 2147483647 h 298"/>
                    <a:gd name="T78" fmla="*/ 2147483647 w 174"/>
                    <a:gd name="T79" fmla="*/ 2147483647 h 298"/>
                    <a:gd name="T80" fmla="*/ 2147483647 w 174"/>
                    <a:gd name="T81" fmla="*/ 2147483647 h 298"/>
                    <a:gd name="T82" fmla="*/ 2147483647 w 174"/>
                    <a:gd name="T83" fmla="*/ 2147483647 h 298"/>
                    <a:gd name="T84" fmla="*/ 2147483647 w 174"/>
                    <a:gd name="T85" fmla="*/ 2147483647 h 298"/>
                    <a:gd name="T86" fmla="*/ 2147483647 w 174"/>
                    <a:gd name="T87" fmla="*/ 2147483647 h 298"/>
                    <a:gd name="T88" fmla="*/ 0 w 174"/>
                    <a:gd name="T89" fmla="*/ 2147483647 h 298"/>
                    <a:gd name="T90" fmla="*/ 2147483647 w 174"/>
                    <a:gd name="T91" fmla="*/ 2147483647 h 298"/>
                    <a:gd name="T92" fmla="*/ 2147483647 w 174"/>
                    <a:gd name="T93" fmla="*/ 2147483647 h 298"/>
                    <a:gd name="T94" fmla="*/ 2147483647 w 174"/>
                    <a:gd name="T95" fmla="*/ 2147483647 h 298"/>
                    <a:gd name="T96" fmla="*/ 2147483647 w 174"/>
                    <a:gd name="T97" fmla="*/ 2147483647 h 298"/>
                    <a:gd name="T98" fmla="*/ 2147483647 w 174"/>
                    <a:gd name="T99" fmla="*/ 2147483647 h 298"/>
                    <a:gd name="T100" fmla="*/ 2147483647 w 174"/>
                    <a:gd name="T101" fmla="*/ 2147483647 h 298"/>
                    <a:gd name="T102" fmla="*/ 2147483647 w 174"/>
                    <a:gd name="T103" fmla="*/ 2147483647 h 298"/>
                    <a:gd name="T104" fmla="*/ 2147483647 w 174"/>
                    <a:gd name="T105" fmla="*/ 2147483647 h 298"/>
                    <a:gd name="T106" fmla="*/ 2147483647 w 174"/>
                    <a:gd name="T107" fmla="*/ 2147483647 h 298"/>
                    <a:gd name="T108" fmla="*/ 2147483647 w 174"/>
                    <a:gd name="T109" fmla="*/ 2147483647 h 298"/>
                    <a:gd name="T110" fmla="*/ 2147483647 w 174"/>
                    <a:gd name="T111" fmla="*/ 2147483647 h 298"/>
                    <a:gd name="T112" fmla="*/ 2147483647 w 174"/>
                    <a:gd name="T113" fmla="*/ 2147483647 h 298"/>
                    <a:gd name="T114" fmla="*/ 2147483647 w 174"/>
                    <a:gd name="T115" fmla="*/ 2147483647 h 29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4"/>
                    <a:gd name="T175" fmla="*/ 0 h 298"/>
                    <a:gd name="T176" fmla="*/ 174 w 174"/>
                    <a:gd name="T177" fmla="*/ 298 h 29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4" h="298">
                      <a:moveTo>
                        <a:pt x="30" y="298"/>
                      </a:moveTo>
                      <a:lnTo>
                        <a:pt x="32" y="288"/>
                      </a:lnTo>
                      <a:lnTo>
                        <a:pt x="32" y="282"/>
                      </a:lnTo>
                      <a:lnTo>
                        <a:pt x="34" y="274"/>
                      </a:lnTo>
                      <a:lnTo>
                        <a:pt x="38" y="270"/>
                      </a:lnTo>
                      <a:lnTo>
                        <a:pt x="44" y="268"/>
                      </a:lnTo>
                      <a:lnTo>
                        <a:pt x="50" y="264"/>
                      </a:lnTo>
                      <a:lnTo>
                        <a:pt x="66" y="258"/>
                      </a:lnTo>
                      <a:lnTo>
                        <a:pt x="72" y="254"/>
                      </a:lnTo>
                      <a:lnTo>
                        <a:pt x="74" y="248"/>
                      </a:lnTo>
                      <a:lnTo>
                        <a:pt x="78" y="232"/>
                      </a:lnTo>
                      <a:lnTo>
                        <a:pt x="78" y="218"/>
                      </a:lnTo>
                      <a:lnTo>
                        <a:pt x="78" y="210"/>
                      </a:lnTo>
                      <a:lnTo>
                        <a:pt x="76" y="204"/>
                      </a:lnTo>
                      <a:lnTo>
                        <a:pt x="74" y="196"/>
                      </a:lnTo>
                      <a:lnTo>
                        <a:pt x="74" y="192"/>
                      </a:lnTo>
                      <a:lnTo>
                        <a:pt x="74" y="186"/>
                      </a:lnTo>
                      <a:lnTo>
                        <a:pt x="70" y="182"/>
                      </a:lnTo>
                      <a:lnTo>
                        <a:pt x="70" y="178"/>
                      </a:lnTo>
                      <a:lnTo>
                        <a:pt x="70" y="172"/>
                      </a:lnTo>
                      <a:lnTo>
                        <a:pt x="72" y="168"/>
                      </a:lnTo>
                      <a:lnTo>
                        <a:pt x="76" y="162"/>
                      </a:lnTo>
                      <a:lnTo>
                        <a:pt x="86" y="156"/>
                      </a:lnTo>
                      <a:lnTo>
                        <a:pt x="94" y="152"/>
                      </a:lnTo>
                      <a:lnTo>
                        <a:pt x="100" y="148"/>
                      </a:lnTo>
                      <a:lnTo>
                        <a:pt x="102" y="140"/>
                      </a:lnTo>
                      <a:lnTo>
                        <a:pt x="108" y="134"/>
                      </a:lnTo>
                      <a:lnTo>
                        <a:pt x="112" y="128"/>
                      </a:lnTo>
                      <a:lnTo>
                        <a:pt x="130" y="116"/>
                      </a:lnTo>
                      <a:lnTo>
                        <a:pt x="150" y="108"/>
                      </a:lnTo>
                      <a:lnTo>
                        <a:pt x="156" y="100"/>
                      </a:lnTo>
                      <a:lnTo>
                        <a:pt x="162" y="94"/>
                      </a:lnTo>
                      <a:lnTo>
                        <a:pt x="168" y="84"/>
                      </a:lnTo>
                      <a:lnTo>
                        <a:pt x="168" y="76"/>
                      </a:lnTo>
                      <a:lnTo>
                        <a:pt x="168" y="66"/>
                      </a:lnTo>
                      <a:lnTo>
                        <a:pt x="170" y="56"/>
                      </a:lnTo>
                      <a:lnTo>
                        <a:pt x="170" y="50"/>
                      </a:lnTo>
                      <a:lnTo>
                        <a:pt x="174" y="48"/>
                      </a:lnTo>
                      <a:lnTo>
                        <a:pt x="172" y="22"/>
                      </a:lnTo>
                      <a:lnTo>
                        <a:pt x="172" y="10"/>
                      </a:lnTo>
                      <a:lnTo>
                        <a:pt x="174" y="0"/>
                      </a:lnTo>
                      <a:lnTo>
                        <a:pt x="166" y="2"/>
                      </a:lnTo>
                      <a:lnTo>
                        <a:pt x="158" y="2"/>
                      </a:lnTo>
                      <a:lnTo>
                        <a:pt x="154" y="6"/>
                      </a:lnTo>
                      <a:lnTo>
                        <a:pt x="144" y="10"/>
                      </a:lnTo>
                      <a:lnTo>
                        <a:pt x="130" y="14"/>
                      </a:lnTo>
                      <a:lnTo>
                        <a:pt x="126" y="16"/>
                      </a:lnTo>
                      <a:lnTo>
                        <a:pt x="124" y="18"/>
                      </a:lnTo>
                      <a:lnTo>
                        <a:pt x="122" y="20"/>
                      </a:lnTo>
                      <a:lnTo>
                        <a:pt x="118" y="20"/>
                      </a:lnTo>
                      <a:lnTo>
                        <a:pt x="114" y="20"/>
                      </a:lnTo>
                      <a:lnTo>
                        <a:pt x="112" y="18"/>
                      </a:lnTo>
                      <a:lnTo>
                        <a:pt x="108" y="18"/>
                      </a:lnTo>
                      <a:lnTo>
                        <a:pt x="106" y="20"/>
                      </a:lnTo>
                      <a:lnTo>
                        <a:pt x="104" y="22"/>
                      </a:lnTo>
                      <a:lnTo>
                        <a:pt x="100" y="22"/>
                      </a:lnTo>
                      <a:lnTo>
                        <a:pt x="74" y="20"/>
                      </a:lnTo>
                      <a:lnTo>
                        <a:pt x="72" y="28"/>
                      </a:lnTo>
                      <a:lnTo>
                        <a:pt x="70" y="36"/>
                      </a:lnTo>
                      <a:lnTo>
                        <a:pt x="72" y="42"/>
                      </a:lnTo>
                      <a:lnTo>
                        <a:pt x="74" y="48"/>
                      </a:lnTo>
                      <a:lnTo>
                        <a:pt x="80" y="56"/>
                      </a:lnTo>
                      <a:lnTo>
                        <a:pt x="88" y="68"/>
                      </a:lnTo>
                      <a:lnTo>
                        <a:pt x="92" y="74"/>
                      </a:lnTo>
                      <a:lnTo>
                        <a:pt x="92" y="80"/>
                      </a:lnTo>
                      <a:lnTo>
                        <a:pt x="92" y="88"/>
                      </a:lnTo>
                      <a:lnTo>
                        <a:pt x="90" y="94"/>
                      </a:lnTo>
                      <a:lnTo>
                        <a:pt x="88" y="100"/>
                      </a:lnTo>
                      <a:lnTo>
                        <a:pt x="86" y="102"/>
                      </a:lnTo>
                      <a:lnTo>
                        <a:pt x="82" y="106"/>
                      </a:lnTo>
                      <a:lnTo>
                        <a:pt x="80" y="108"/>
                      </a:lnTo>
                      <a:lnTo>
                        <a:pt x="78" y="110"/>
                      </a:lnTo>
                      <a:lnTo>
                        <a:pt x="78" y="118"/>
                      </a:lnTo>
                      <a:lnTo>
                        <a:pt x="76" y="114"/>
                      </a:lnTo>
                      <a:lnTo>
                        <a:pt x="72" y="110"/>
                      </a:lnTo>
                      <a:lnTo>
                        <a:pt x="68" y="108"/>
                      </a:lnTo>
                      <a:lnTo>
                        <a:pt x="66" y="100"/>
                      </a:lnTo>
                      <a:lnTo>
                        <a:pt x="68" y="90"/>
                      </a:lnTo>
                      <a:lnTo>
                        <a:pt x="70" y="82"/>
                      </a:lnTo>
                      <a:lnTo>
                        <a:pt x="70" y="72"/>
                      </a:lnTo>
                      <a:lnTo>
                        <a:pt x="62" y="72"/>
                      </a:lnTo>
                      <a:lnTo>
                        <a:pt x="56" y="72"/>
                      </a:lnTo>
                      <a:lnTo>
                        <a:pt x="52" y="70"/>
                      </a:lnTo>
                      <a:lnTo>
                        <a:pt x="50" y="64"/>
                      </a:lnTo>
                      <a:lnTo>
                        <a:pt x="44" y="64"/>
                      </a:lnTo>
                      <a:lnTo>
                        <a:pt x="34" y="70"/>
                      </a:lnTo>
                      <a:lnTo>
                        <a:pt x="22" y="72"/>
                      </a:lnTo>
                      <a:lnTo>
                        <a:pt x="12" y="76"/>
                      </a:lnTo>
                      <a:lnTo>
                        <a:pt x="6" y="80"/>
                      </a:lnTo>
                      <a:lnTo>
                        <a:pt x="0" y="82"/>
                      </a:lnTo>
                      <a:lnTo>
                        <a:pt x="2" y="98"/>
                      </a:lnTo>
                      <a:lnTo>
                        <a:pt x="18" y="102"/>
                      </a:lnTo>
                      <a:lnTo>
                        <a:pt x="30" y="106"/>
                      </a:lnTo>
                      <a:lnTo>
                        <a:pt x="36" y="110"/>
                      </a:lnTo>
                      <a:lnTo>
                        <a:pt x="40" y="114"/>
                      </a:lnTo>
                      <a:lnTo>
                        <a:pt x="44" y="120"/>
                      </a:lnTo>
                      <a:lnTo>
                        <a:pt x="44" y="128"/>
                      </a:lnTo>
                      <a:lnTo>
                        <a:pt x="44" y="136"/>
                      </a:lnTo>
                      <a:lnTo>
                        <a:pt x="42" y="142"/>
                      </a:lnTo>
                      <a:lnTo>
                        <a:pt x="40" y="148"/>
                      </a:lnTo>
                      <a:lnTo>
                        <a:pt x="40" y="158"/>
                      </a:lnTo>
                      <a:lnTo>
                        <a:pt x="40" y="168"/>
                      </a:lnTo>
                      <a:lnTo>
                        <a:pt x="38" y="178"/>
                      </a:lnTo>
                      <a:lnTo>
                        <a:pt x="36" y="188"/>
                      </a:lnTo>
                      <a:lnTo>
                        <a:pt x="30" y="196"/>
                      </a:lnTo>
                      <a:lnTo>
                        <a:pt x="18" y="208"/>
                      </a:lnTo>
                      <a:lnTo>
                        <a:pt x="14" y="218"/>
                      </a:lnTo>
                      <a:lnTo>
                        <a:pt x="14" y="226"/>
                      </a:lnTo>
                      <a:lnTo>
                        <a:pt x="18" y="234"/>
                      </a:lnTo>
                      <a:lnTo>
                        <a:pt x="20" y="242"/>
                      </a:lnTo>
                      <a:lnTo>
                        <a:pt x="22" y="250"/>
                      </a:lnTo>
                      <a:lnTo>
                        <a:pt x="20" y="258"/>
                      </a:lnTo>
                      <a:lnTo>
                        <a:pt x="18" y="264"/>
                      </a:lnTo>
                      <a:lnTo>
                        <a:pt x="18" y="298"/>
                      </a:lnTo>
                      <a:lnTo>
                        <a:pt x="28" y="298"/>
                      </a:lnTo>
                      <a:lnTo>
                        <a:pt x="30" y="2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1" name="ïṡļiḑé">
                  <a:extLst>
                    <a:ext uri="{FF2B5EF4-FFF2-40B4-BE49-F238E27FC236}">
                      <a16:creationId xmlns:a16="http://schemas.microsoft.com/office/drawing/2014/main" id="{471CE6C2-45CA-4D58-B52E-6D572C39A473}"/>
                    </a:ext>
                  </a:extLst>
                </p:cNvPr>
                <p:cNvSpPr/>
                <p:nvPr/>
              </p:nvSpPr>
              <p:spPr bwMode="auto">
                <a:xfrm>
                  <a:off x="4785818" y="4537379"/>
                  <a:ext cx="447594" cy="389494"/>
                </a:xfrm>
                <a:custGeom>
                  <a:avLst/>
                  <a:gdLst>
                    <a:gd name="T0" fmla="*/ 2147483647 w 256"/>
                    <a:gd name="T1" fmla="*/ 2147483647 h 234"/>
                    <a:gd name="T2" fmla="*/ 2147483647 w 256"/>
                    <a:gd name="T3" fmla="*/ 2147483647 h 234"/>
                    <a:gd name="T4" fmla="*/ 2147483647 w 256"/>
                    <a:gd name="T5" fmla="*/ 2147483647 h 234"/>
                    <a:gd name="T6" fmla="*/ 2147483647 w 256"/>
                    <a:gd name="T7" fmla="*/ 2147483647 h 234"/>
                    <a:gd name="T8" fmla="*/ 2147483647 w 256"/>
                    <a:gd name="T9" fmla="*/ 2147483647 h 234"/>
                    <a:gd name="T10" fmla="*/ 2147483647 w 256"/>
                    <a:gd name="T11" fmla="*/ 2147483647 h 234"/>
                    <a:gd name="T12" fmla="*/ 2147483647 w 256"/>
                    <a:gd name="T13" fmla="*/ 2147483647 h 234"/>
                    <a:gd name="T14" fmla="*/ 2147483647 w 256"/>
                    <a:gd name="T15" fmla="*/ 2147483647 h 234"/>
                    <a:gd name="T16" fmla="*/ 2147483647 w 256"/>
                    <a:gd name="T17" fmla="*/ 2147483647 h 234"/>
                    <a:gd name="T18" fmla="*/ 2147483647 w 256"/>
                    <a:gd name="T19" fmla="*/ 2147483647 h 234"/>
                    <a:gd name="T20" fmla="*/ 2147483647 w 256"/>
                    <a:gd name="T21" fmla="*/ 2147483647 h 234"/>
                    <a:gd name="T22" fmla="*/ 2147483647 w 256"/>
                    <a:gd name="T23" fmla="*/ 2147483647 h 234"/>
                    <a:gd name="T24" fmla="*/ 2147483647 w 256"/>
                    <a:gd name="T25" fmla="*/ 2147483647 h 234"/>
                    <a:gd name="T26" fmla="*/ 2147483647 w 256"/>
                    <a:gd name="T27" fmla="*/ 2147483647 h 234"/>
                    <a:gd name="T28" fmla="*/ 2147483647 w 256"/>
                    <a:gd name="T29" fmla="*/ 2147483647 h 234"/>
                    <a:gd name="T30" fmla="*/ 2147483647 w 256"/>
                    <a:gd name="T31" fmla="*/ 2147483647 h 234"/>
                    <a:gd name="T32" fmla="*/ 2147483647 w 256"/>
                    <a:gd name="T33" fmla="*/ 2147483647 h 234"/>
                    <a:gd name="T34" fmla="*/ 2147483647 w 256"/>
                    <a:gd name="T35" fmla="*/ 2147483647 h 234"/>
                    <a:gd name="T36" fmla="*/ 2147483647 w 256"/>
                    <a:gd name="T37" fmla="*/ 2147483647 h 234"/>
                    <a:gd name="T38" fmla="*/ 2147483647 w 256"/>
                    <a:gd name="T39" fmla="*/ 2147483647 h 234"/>
                    <a:gd name="T40" fmla="*/ 2147483647 w 256"/>
                    <a:gd name="T41" fmla="*/ 2147483647 h 234"/>
                    <a:gd name="T42" fmla="*/ 0 w 256"/>
                    <a:gd name="T43" fmla="*/ 2147483647 h 234"/>
                    <a:gd name="T44" fmla="*/ 2147483647 w 256"/>
                    <a:gd name="T45" fmla="*/ 2147483647 h 234"/>
                    <a:gd name="T46" fmla="*/ 2147483647 w 256"/>
                    <a:gd name="T47" fmla="*/ 2147483647 h 234"/>
                    <a:gd name="T48" fmla="*/ 2147483647 w 256"/>
                    <a:gd name="T49" fmla="*/ 2147483647 h 234"/>
                    <a:gd name="T50" fmla="*/ 2147483647 w 256"/>
                    <a:gd name="T51" fmla="*/ 2147483647 h 234"/>
                    <a:gd name="T52" fmla="*/ 2147483647 w 256"/>
                    <a:gd name="T53" fmla="*/ 2147483647 h 234"/>
                    <a:gd name="T54" fmla="*/ 2147483647 w 256"/>
                    <a:gd name="T55" fmla="*/ 2147483647 h 234"/>
                    <a:gd name="T56" fmla="*/ 2147483647 w 256"/>
                    <a:gd name="T57" fmla="*/ 2147483647 h 234"/>
                    <a:gd name="T58" fmla="*/ 2147483647 w 256"/>
                    <a:gd name="T59" fmla="*/ 2147483647 h 234"/>
                    <a:gd name="T60" fmla="*/ 2147483647 w 256"/>
                    <a:gd name="T61" fmla="*/ 2147483647 h 234"/>
                    <a:gd name="T62" fmla="*/ 2147483647 w 256"/>
                    <a:gd name="T63" fmla="*/ 2147483647 h 234"/>
                    <a:gd name="T64" fmla="*/ 2147483647 w 256"/>
                    <a:gd name="T65" fmla="*/ 2147483647 h 234"/>
                    <a:gd name="T66" fmla="*/ 2147483647 w 256"/>
                    <a:gd name="T67" fmla="*/ 2147483647 h 234"/>
                    <a:gd name="T68" fmla="*/ 2147483647 w 256"/>
                    <a:gd name="T69" fmla="*/ 2147483647 h 234"/>
                    <a:gd name="T70" fmla="*/ 2147483647 w 256"/>
                    <a:gd name="T71" fmla="*/ 2147483647 h 234"/>
                    <a:gd name="T72" fmla="*/ 2147483647 w 256"/>
                    <a:gd name="T73" fmla="*/ 2147483647 h 234"/>
                    <a:gd name="T74" fmla="*/ 2147483647 w 256"/>
                    <a:gd name="T75" fmla="*/ 2147483647 h 234"/>
                    <a:gd name="T76" fmla="*/ 2147483647 w 256"/>
                    <a:gd name="T77" fmla="*/ 2147483647 h 234"/>
                    <a:gd name="T78" fmla="*/ 2147483647 w 256"/>
                    <a:gd name="T79" fmla="*/ 2147483647 h 234"/>
                    <a:gd name="T80" fmla="*/ 2147483647 w 256"/>
                    <a:gd name="T81" fmla="*/ 2147483647 h 234"/>
                    <a:gd name="T82" fmla="*/ 2147483647 w 256"/>
                    <a:gd name="T83" fmla="*/ 2147483647 h 234"/>
                    <a:gd name="T84" fmla="*/ 2147483647 w 256"/>
                    <a:gd name="T85" fmla="*/ 2147483647 h 234"/>
                    <a:gd name="T86" fmla="*/ 2147483647 w 256"/>
                    <a:gd name="T87" fmla="*/ 2147483647 h 234"/>
                    <a:gd name="T88" fmla="*/ 2147483647 w 256"/>
                    <a:gd name="T89" fmla="*/ 2147483647 h 234"/>
                    <a:gd name="T90" fmla="*/ 2147483647 w 256"/>
                    <a:gd name="T91" fmla="*/ 2147483647 h 234"/>
                    <a:gd name="T92" fmla="*/ 2147483647 w 256"/>
                    <a:gd name="T93" fmla="*/ 2147483647 h 234"/>
                    <a:gd name="T94" fmla="*/ 2147483647 w 256"/>
                    <a:gd name="T95" fmla="*/ 2147483647 h 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6"/>
                    <a:gd name="T145" fmla="*/ 0 h 234"/>
                    <a:gd name="T146" fmla="*/ 256 w 256"/>
                    <a:gd name="T147" fmla="*/ 234 h 23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6" h="234">
                      <a:moveTo>
                        <a:pt x="254" y="88"/>
                      </a:moveTo>
                      <a:lnTo>
                        <a:pt x="252" y="92"/>
                      </a:lnTo>
                      <a:lnTo>
                        <a:pt x="254" y="98"/>
                      </a:lnTo>
                      <a:lnTo>
                        <a:pt x="256" y="100"/>
                      </a:lnTo>
                      <a:lnTo>
                        <a:pt x="256" y="104"/>
                      </a:lnTo>
                      <a:lnTo>
                        <a:pt x="256" y="108"/>
                      </a:lnTo>
                      <a:lnTo>
                        <a:pt x="254" y="114"/>
                      </a:lnTo>
                      <a:lnTo>
                        <a:pt x="248" y="118"/>
                      </a:lnTo>
                      <a:lnTo>
                        <a:pt x="236" y="126"/>
                      </a:lnTo>
                      <a:lnTo>
                        <a:pt x="226" y="136"/>
                      </a:lnTo>
                      <a:lnTo>
                        <a:pt x="218" y="146"/>
                      </a:lnTo>
                      <a:lnTo>
                        <a:pt x="206" y="170"/>
                      </a:lnTo>
                      <a:lnTo>
                        <a:pt x="190" y="188"/>
                      </a:lnTo>
                      <a:lnTo>
                        <a:pt x="182" y="198"/>
                      </a:lnTo>
                      <a:lnTo>
                        <a:pt x="172" y="204"/>
                      </a:lnTo>
                      <a:lnTo>
                        <a:pt x="162" y="206"/>
                      </a:lnTo>
                      <a:lnTo>
                        <a:pt x="156" y="208"/>
                      </a:lnTo>
                      <a:lnTo>
                        <a:pt x="146" y="212"/>
                      </a:lnTo>
                      <a:lnTo>
                        <a:pt x="136" y="216"/>
                      </a:lnTo>
                      <a:lnTo>
                        <a:pt x="132" y="220"/>
                      </a:lnTo>
                      <a:lnTo>
                        <a:pt x="126" y="222"/>
                      </a:lnTo>
                      <a:lnTo>
                        <a:pt x="112" y="222"/>
                      </a:lnTo>
                      <a:lnTo>
                        <a:pt x="98" y="220"/>
                      </a:lnTo>
                      <a:lnTo>
                        <a:pt x="82" y="220"/>
                      </a:lnTo>
                      <a:lnTo>
                        <a:pt x="80" y="224"/>
                      </a:lnTo>
                      <a:lnTo>
                        <a:pt x="78" y="228"/>
                      </a:lnTo>
                      <a:lnTo>
                        <a:pt x="68" y="228"/>
                      </a:lnTo>
                      <a:lnTo>
                        <a:pt x="58" y="228"/>
                      </a:lnTo>
                      <a:lnTo>
                        <a:pt x="52" y="230"/>
                      </a:lnTo>
                      <a:lnTo>
                        <a:pt x="46" y="234"/>
                      </a:lnTo>
                      <a:lnTo>
                        <a:pt x="28" y="220"/>
                      </a:lnTo>
                      <a:lnTo>
                        <a:pt x="22" y="210"/>
                      </a:lnTo>
                      <a:lnTo>
                        <a:pt x="20" y="204"/>
                      </a:lnTo>
                      <a:lnTo>
                        <a:pt x="22" y="200"/>
                      </a:lnTo>
                      <a:lnTo>
                        <a:pt x="24" y="194"/>
                      </a:lnTo>
                      <a:lnTo>
                        <a:pt x="24" y="184"/>
                      </a:lnTo>
                      <a:lnTo>
                        <a:pt x="24" y="178"/>
                      </a:lnTo>
                      <a:lnTo>
                        <a:pt x="20" y="174"/>
                      </a:lnTo>
                      <a:lnTo>
                        <a:pt x="16" y="170"/>
                      </a:lnTo>
                      <a:lnTo>
                        <a:pt x="16" y="166"/>
                      </a:lnTo>
                      <a:lnTo>
                        <a:pt x="14" y="150"/>
                      </a:lnTo>
                      <a:lnTo>
                        <a:pt x="10" y="140"/>
                      </a:lnTo>
                      <a:lnTo>
                        <a:pt x="6" y="132"/>
                      </a:lnTo>
                      <a:lnTo>
                        <a:pt x="0" y="122"/>
                      </a:lnTo>
                      <a:lnTo>
                        <a:pt x="4" y="118"/>
                      </a:lnTo>
                      <a:lnTo>
                        <a:pt x="6" y="114"/>
                      </a:lnTo>
                      <a:lnTo>
                        <a:pt x="10" y="114"/>
                      </a:lnTo>
                      <a:lnTo>
                        <a:pt x="14" y="120"/>
                      </a:lnTo>
                      <a:lnTo>
                        <a:pt x="20" y="124"/>
                      </a:lnTo>
                      <a:lnTo>
                        <a:pt x="24" y="126"/>
                      </a:lnTo>
                      <a:lnTo>
                        <a:pt x="32" y="126"/>
                      </a:lnTo>
                      <a:lnTo>
                        <a:pt x="42" y="126"/>
                      </a:lnTo>
                      <a:lnTo>
                        <a:pt x="48" y="122"/>
                      </a:lnTo>
                      <a:lnTo>
                        <a:pt x="52" y="118"/>
                      </a:lnTo>
                      <a:lnTo>
                        <a:pt x="56" y="116"/>
                      </a:lnTo>
                      <a:lnTo>
                        <a:pt x="54" y="54"/>
                      </a:lnTo>
                      <a:lnTo>
                        <a:pt x="60" y="56"/>
                      </a:lnTo>
                      <a:lnTo>
                        <a:pt x="68" y="64"/>
                      </a:lnTo>
                      <a:lnTo>
                        <a:pt x="70" y="68"/>
                      </a:lnTo>
                      <a:lnTo>
                        <a:pt x="70" y="74"/>
                      </a:lnTo>
                      <a:lnTo>
                        <a:pt x="68" y="82"/>
                      </a:lnTo>
                      <a:lnTo>
                        <a:pt x="66" y="90"/>
                      </a:lnTo>
                      <a:lnTo>
                        <a:pt x="82" y="90"/>
                      </a:lnTo>
                      <a:lnTo>
                        <a:pt x="90" y="84"/>
                      </a:lnTo>
                      <a:lnTo>
                        <a:pt x="98" y="72"/>
                      </a:lnTo>
                      <a:lnTo>
                        <a:pt x="106" y="64"/>
                      </a:lnTo>
                      <a:lnTo>
                        <a:pt x="110" y="60"/>
                      </a:lnTo>
                      <a:lnTo>
                        <a:pt x="116" y="62"/>
                      </a:lnTo>
                      <a:lnTo>
                        <a:pt x="122" y="64"/>
                      </a:lnTo>
                      <a:lnTo>
                        <a:pt x="126" y="68"/>
                      </a:lnTo>
                      <a:lnTo>
                        <a:pt x="132" y="70"/>
                      </a:lnTo>
                      <a:lnTo>
                        <a:pt x="138" y="68"/>
                      </a:lnTo>
                      <a:lnTo>
                        <a:pt x="142" y="64"/>
                      </a:lnTo>
                      <a:lnTo>
                        <a:pt x="146" y="60"/>
                      </a:lnTo>
                      <a:lnTo>
                        <a:pt x="148" y="54"/>
                      </a:lnTo>
                      <a:lnTo>
                        <a:pt x="152" y="50"/>
                      </a:lnTo>
                      <a:lnTo>
                        <a:pt x="154" y="48"/>
                      </a:lnTo>
                      <a:lnTo>
                        <a:pt x="158" y="46"/>
                      </a:lnTo>
                      <a:lnTo>
                        <a:pt x="160" y="44"/>
                      </a:lnTo>
                      <a:lnTo>
                        <a:pt x="172" y="32"/>
                      </a:lnTo>
                      <a:lnTo>
                        <a:pt x="182" y="20"/>
                      </a:lnTo>
                      <a:lnTo>
                        <a:pt x="188" y="10"/>
                      </a:lnTo>
                      <a:lnTo>
                        <a:pt x="194" y="6"/>
                      </a:lnTo>
                      <a:lnTo>
                        <a:pt x="202" y="2"/>
                      </a:lnTo>
                      <a:lnTo>
                        <a:pt x="210" y="0"/>
                      </a:lnTo>
                      <a:lnTo>
                        <a:pt x="216" y="2"/>
                      </a:lnTo>
                      <a:lnTo>
                        <a:pt x="222" y="4"/>
                      </a:lnTo>
                      <a:lnTo>
                        <a:pt x="228" y="6"/>
                      </a:lnTo>
                      <a:lnTo>
                        <a:pt x="238" y="8"/>
                      </a:lnTo>
                      <a:lnTo>
                        <a:pt x="238" y="16"/>
                      </a:lnTo>
                      <a:lnTo>
                        <a:pt x="242" y="24"/>
                      </a:lnTo>
                      <a:lnTo>
                        <a:pt x="244" y="32"/>
                      </a:lnTo>
                      <a:lnTo>
                        <a:pt x="246" y="40"/>
                      </a:lnTo>
                      <a:lnTo>
                        <a:pt x="244" y="48"/>
                      </a:lnTo>
                      <a:lnTo>
                        <a:pt x="242" y="54"/>
                      </a:lnTo>
                      <a:lnTo>
                        <a:pt x="242" y="88"/>
                      </a:lnTo>
                      <a:lnTo>
                        <a:pt x="254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2" name="iṥ1íḍè">
                  <a:extLst>
                    <a:ext uri="{FF2B5EF4-FFF2-40B4-BE49-F238E27FC236}">
                      <a16:creationId xmlns:a16="http://schemas.microsoft.com/office/drawing/2014/main" id="{700D4BC9-72A7-49AC-9182-0E4BE2B71064}"/>
                    </a:ext>
                  </a:extLst>
                </p:cNvPr>
                <p:cNvSpPr/>
                <p:nvPr/>
              </p:nvSpPr>
              <p:spPr bwMode="auto">
                <a:xfrm>
                  <a:off x="5072278" y="4737729"/>
                  <a:ext cx="59219" cy="60245"/>
                </a:xfrm>
                <a:custGeom>
                  <a:avLst/>
                  <a:gdLst>
                    <a:gd name="T0" fmla="*/ 2147483647 w 34"/>
                    <a:gd name="T1" fmla="*/ 0 h 36"/>
                    <a:gd name="T2" fmla="*/ 2147483647 w 34"/>
                    <a:gd name="T3" fmla="*/ 0 h 36"/>
                    <a:gd name="T4" fmla="*/ 2147483647 w 34"/>
                    <a:gd name="T5" fmla="*/ 2147483647 h 36"/>
                    <a:gd name="T6" fmla="*/ 2147483647 w 34"/>
                    <a:gd name="T7" fmla="*/ 2147483647 h 36"/>
                    <a:gd name="T8" fmla="*/ 0 w 34"/>
                    <a:gd name="T9" fmla="*/ 2147483647 h 36"/>
                    <a:gd name="T10" fmla="*/ 0 w 34"/>
                    <a:gd name="T11" fmla="*/ 2147483647 h 36"/>
                    <a:gd name="T12" fmla="*/ 2147483647 w 34"/>
                    <a:gd name="T13" fmla="*/ 2147483647 h 36"/>
                    <a:gd name="T14" fmla="*/ 2147483647 w 34"/>
                    <a:gd name="T15" fmla="*/ 2147483647 h 36"/>
                    <a:gd name="T16" fmla="*/ 2147483647 w 34"/>
                    <a:gd name="T17" fmla="*/ 2147483647 h 36"/>
                    <a:gd name="T18" fmla="*/ 2147483647 w 34"/>
                    <a:gd name="T19" fmla="*/ 2147483647 h 36"/>
                    <a:gd name="T20" fmla="*/ 2147483647 w 34"/>
                    <a:gd name="T21" fmla="*/ 2147483647 h 36"/>
                    <a:gd name="T22" fmla="*/ 2147483647 w 34"/>
                    <a:gd name="T23" fmla="*/ 2147483647 h 36"/>
                    <a:gd name="T24" fmla="*/ 2147483647 w 34"/>
                    <a:gd name="T25" fmla="*/ 2147483647 h 36"/>
                    <a:gd name="T26" fmla="*/ 2147483647 w 34"/>
                    <a:gd name="T27" fmla="*/ 2147483647 h 36"/>
                    <a:gd name="T28" fmla="*/ 2147483647 w 34"/>
                    <a:gd name="T29" fmla="*/ 2147483647 h 36"/>
                    <a:gd name="T30" fmla="*/ 2147483647 w 34"/>
                    <a:gd name="T31" fmla="*/ 2147483647 h 36"/>
                    <a:gd name="T32" fmla="*/ 2147483647 w 34"/>
                    <a:gd name="T33" fmla="*/ 0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36"/>
                    <a:gd name="T53" fmla="*/ 34 w 34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36">
                      <a:moveTo>
                        <a:pt x="28" y="0"/>
                      </a:moveTo>
                      <a:lnTo>
                        <a:pt x="22" y="0"/>
                      </a:lnTo>
                      <a:lnTo>
                        <a:pt x="8" y="10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2" y="32"/>
                      </a:lnTo>
                      <a:lnTo>
                        <a:pt x="6" y="34"/>
                      </a:lnTo>
                      <a:lnTo>
                        <a:pt x="10" y="36"/>
                      </a:lnTo>
                      <a:lnTo>
                        <a:pt x="14" y="36"/>
                      </a:lnTo>
                      <a:lnTo>
                        <a:pt x="18" y="32"/>
                      </a:lnTo>
                      <a:lnTo>
                        <a:pt x="24" y="26"/>
                      </a:lnTo>
                      <a:lnTo>
                        <a:pt x="32" y="18"/>
                      </a:lnTo>
                      <a:lnTo>
                        <a:pt x="34" y="10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3" name="îśliḑê">
                  <a:extLst>
                    <a:ext uri="{FF2B5EF4-FFF2-40B4-BE49-F238E27FC236}">
                      <a16:creationId xmlns:a16="http://schemas.microsoft.com/office/drawing/2014/main" id="{B3A5237F-B614-4446-98DA-1CEF43366D1A}"/>
                    </a:ext>
                  </a:extLst>
                </p:cNvPr>
                <p:cNvSpPr/>
                <p:nvPr/>
              </p:nvSpPr>
              <p:spPr bwMode="auto">
                <a:xfrm>
                  <a:off x="5172815" y="4653667"/>
                  <a:ext cx="34431" cy="40630"/>
                </a:xfrm>
                <a:custGeom>
                  <a:avLst/>
                  <a:gdLst>
                    <a:gd name="T0" fmla="*/ 2147483647 w 20"/>
                    <a:gd name="T1" fmla="*/ 2147483647 h 24"/>
                    <a:gd name="T2" fmla="*/ 2147483647 w 20"/>
                    <a:gd name="T3" fmla="*/ 2147483647 h 24"/>
                    <a:gd name="T4" fmla="*/ 2147483647 w 20"/>
                    <a:gd name="T5" fmla="*/ 2147483647 h 24"/>
                    <a:gd name="T6" fmla="*/ 2147483647 w 20"/>
                    <a:gd name="T7" fmla="*/ 2147483647 h 24"/>
                    <a:gd name="T8" fmla="*/ 2147483647 w 20"/>
                    <a:gd name="T9" fmla="*/ 2147483647 h 24"/>
                    <a:gd name="T10" fmla="*/ 2147483647 w 20"/>
                    <a:gd name="T11" fmla="*/ 2147483647 h 24"/>
                    <a:gd name="T12" fmla="*/ 0 w 20"/>
                    <a:gd name="T13" fmla="*/ 2147483647 h 24"/>
                    <a:gd name="T14" fmla="*/ 0 w 20"/>
                    <a:gd name="T15" fmla="*/ 2147483647 h 24"/>
                    <a:gd name="T16" fmla="*/ 0 w 20"/>
                    <a:gd name="T17" fmla="*/ 2147483647 h 24"/>
                    <a:gd name="T18" fmla="*/ 2147483647 w 20"/>
                    <a:gd name="T19" fmla="*/ 2147483647 h 24"/>
                    <a:gd name="T20" fmla="*/ 2147483647 w 20"/>
                    <a:gd name="T21" fmla="*/ 2147483647 h 24"/>
                    <a:gd name="T22" fmla="*/ 2147483647 w 20"/>
                    <a:gd name="T23" fmla="*/ 0 h 24"/>
                    <a:gd name="T24" fmla="*/ 2147483647 w 20"/>
                    <a:gd name="T25" fmla="*/ 0 h 24"/>
                    <a:gd name="T26" fmla="*/ 2147483647 w 20"/>
                    <a:gd name="T27" fmla="*/ 2147483647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4"/>
                    <a:gd name="T44" fmla="*/ 20 w 20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4">
                      <a:moveTo>
                        <a:pt x="20" y="18"/>
                      </a:moveTo>
                      <a:lnTo>
                        <a:pt x="18" y="22"/>
                      </a:lnTo>
                      <a:lnTo>
                        <a:pt x="16" y="24"/>
                      </a:lnTo>
                      <a:lnTo>
                        <a:pt x="14" y="24"/>
                      </a:lnTo>
                      <a:lnTo>
                        <a:pt x="6" y="24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4" name="íśľïḋe">
                  <a:extLst>
                    <a:ext uri="{FF2B5EF4-FFF2-40B4-BE49-F238E27FC236}">
                      <a16:creationId xmlns:a16="http://schemas.microsoft.com/office/drawing/2014/main" id="{1667816F-C4DE-4076-AD3D-550E87BF4922}"/>
                    </a:ext>
                  </a:extLst>
                </p:cNvPr>
                <p:cNvSpPr/>
                <p:nvPr/>
              </p:nvSpPr>
              <p:spPr bwMode="auto">
                <a:xfrm>
                  <a:off x="5043357" y="4339829"/>
                  <a:ext cx="209336" cy="211559"/>
                </a:xfrm>
                <a:custGeom>
                  <a:avLst/>
                  <a:gdLst>
                    <a:gd name="T0" fmla="*/ 2147483647 w 120"/>
                    <a:gd name="T1" fmla="*/ 0 h 126"/>
                    <a:gd name="T2" fmla="*/ 2147483647 w 120"/>
                    <a:gd name="T3" fmla="*/ 2147483647 h 126"/>
                    <a:gd name="T4" fmla="*/ 2147483647 w 120"/>
                    <a:gd name="T5" fmla="*/ 2147483647 h 126"/>
                    <a:gd name="T6" fmla="*/ 2147483647 w 120"/>
                    <a:gd name="T7" fmla="*/ 2147483647 h 126"/>
                    <a:gd name="T8" fmla="*/ 2147483647 w 120"/>
                    <a:gd name="T9" fmla="*/ 2147483647 h 126"/>
                    <a:gd name="T10" fmla="*/ 2147483647 w 120"/>
                    <a:gd name="T11" fmla="*/ 2147483647 h 126"/>
                    <a:gd name="T12" fmla="*/ 2147483647 w 120"/>
                    <a:gd name="T13" fmla="*/ 2147483647 h 126"/>
                    <a:gd name="T14" fmla="*/ 2147483647 w 120"/>
                    <a:gd name="T15" fmla="*/ 2147483647 h 126"/>
                    <a:gd name="T16" fmla="*/ 2147483647 w 120"/>
                    <a:gd name="T17" fmla="*/ 2147483647 h 126"/>
                    <a:gd name="T18" fmla="*/ 2147483647 w 120"/>
                    <a:gd name="T19" fmla="*/ 2147483647 h 126"/>
                    <a:gd name="T20" fmla="*/ 2147483647 w 120"/>
                    <a:gd name="T21" fmla="*/ 2147483647 h 126"/>
                    <a:gd name="T22" fmla="*/ 2147483647 w 120"/>
                    <a:gd name="T23" fmla="*/ 2147483647 h 126"/>
                    <a:gd name="T24" fmla="*/ 2147483647 w 120"/>
                    <a:gd name="T25" fmla="*/ 2147483647 h 126"/>
                    <a:gd name="T26" fmla="*/ 2147483647 w 120"/>
                    <a:gd name="T27" fmla="*/ 2147483647 h 126"/>
                    <a:gd name="T28" fmla="*/ 2147483647 w 120"/>
                    <a:gd name="T29" fmla="*/ 2147483647 h 126"/>
                    <a:gd name="T30" fmla="*/ 2147483647 w 120"/>
                    <a:gd name="T31" fmla="*/ 2147483647 h 126"/>
                    <a:gd name="T32" fmla="*/ 2147483647 w 120"/>
                    <a:gd name="T33" fmla="*/ 2147483647 h 126"/>
                    <a:gd name="T34" fmla="*/ 2147483647 w 120"/>
                    <a:gd name="T35" fmla="*/ 2147483647 h 126"/>
                    <a:gd name="T36" fmla="*/ 2147483647 w 120"/>
                    <a:gd name="T37" fmla="*/ 2147483647 h 126"/>
                    <a:gd name="T38" fmla="*/ 2147483647 w 120"/>
                    <a:gd name="T39" fmla="*/ 2147483647 h 126"/>
                    <a:gd name="T40" fmla="*/ 2147483647 w 120"/>
                    <a:gd name="T41" fmla="*/ 2147483647 h 126"/>
                    <a:gd name="T42" fmla="*/ 2147483647 w 120"/>
                    <a:gd name="T43" fmla="*/ 2147483647 h 126"/>
                    <a:gd name="T44" fmla="*/ 2147483647 w 120"/>
                    <a:gd name="T45" fmla="*/ 2147483647 h 126"/>
                    <a:gd name="T46" fmla="*/ 2147483647 w 120"/>
                    <a:gd name="T47" fmla="*/ 2147483647 h 126"/>
                    <a:gd name="T48" fmla="*/ 2147483647 w 120"/>
                    <a:gd name="T49" fmla="*/ 2147483647 h 126"/>
                    <a:gd name="T50" fmla="*/ 2147483647 w 120"/>
                    <a:gd name="T51" fmla="*/ 2147483647 h 126"/>
                    <a:gd name="T52" fmla="*/ 2147483647 w 120"/>
                    <a:gd name="T53" fmla="*/ 2147483647 h 126"/>
                    <a:gd name="T54" fmla="*/ 2147483647 w 120"/>
                    <a:gd name="T55" fmla="*/ 2147483647 h 126"/>
                    <a:gd name="T56" fmla="*/ 2147483647 w 120"/>
                    <a:gd name="T57" fmla="*/ 2147483647 h 126"/>
                    <a:gd name="T58" fmla="*/ 2147483647 w 120"/>
                    <a:gd name="T59" fmla="*/ 2147483647 h 126"/>
                    <a:gd name="T60" fmla="*/ 2147483647 w 120"/>
                    <a:gd name="T61" fmla="*/ 2147483647 h 126"/>
                    <a:gd name="T62" fmla="*/ 2147483647 w 120"/>
                    <a:gd name="T63" fmla="*/ 2147483647 h 126"/>
                    <a:gd name="T64" fmla="*/ 2147483647 w 120"/>
                    <a:gd name="T65" fmla="*/ 2147483647 h 126"/>
                    <a:gd name="T66" fmla="*/ 2147483647 w 120"/>
                    <a:gd name="T67" fmla="*/ 2147483647 h 126"/>
                    <a:gd name="T68" fmla="*/ 2147483647 w 120"/>
                    <a:gd name="T69" fmla="*/ 2147483647 h 126"/>
                    <a:gd name="T70" fmla="*/ 2147483647 w 120"/>
                    <a:gd name="T71" fmla="*/ 2147483647 h 126"/>
                    <a:gd name="T72" fmla="*/ 2147483647 w 120"/>
                    <a:gd name="T73" fmla="*/ 2147483647 h 126"/>
                    <a:gd name="T74" fmla="*/ 2147483647 w 120"/>
                    <a:gd name="T75" fmla="*/ 2147483647 h 126"/>
                    <a:gd name="T76" fmla="*/ 2147483647 w 120"/>
                    <a:gd name="T77" fmla="*/ 2147483647 h 126"/>
                    <a:gd name="T78" fmla="*/ 0 w 120"/>
                    <a:gd name="T79" fmla="*/ 2147483647 h 126"/>
                    <a:gd name="T80" fmla="*/ 0 w 120"/>
                    <a:gd name="T81" fmla="*/ 2147483647 h 126"/>
                    <a:gd name="T82" fmla="*/ 2147483647 w 120"/>
                    <a:gd name="T83" fmla="*/ 2147483647 h 126"/>
                    <a:gd name="T84" fmla="*/ 2147483647 w 120"/>
                    <a:gd name="T85" fmla="*/ 2147483647 h 126"/>
                    <a:gd name="T86" fmla="*/ 2147483647 w 120"/>
                    <a:gd name="T87" fmla="*/ 2147483647 h 126"/>
                    <a:gd name="T88" fmla="*/ 2147483647 w 120"/>
                    <a:gd name="T89" fmla="*/ 2147483647 h 126"/>
                    <a:gd name="T90" fmla="*/ 2147483647 w 120"/>
                    <a:gd name="T91" fmla="*/ 2147483647 h 126"/>
                    <a:gd name="T92" fmla="*/ 2147483647 w 120"/>
                    <a:gd name="T93" fmla="*/ 2147483647 h 126"/>
                    <a:gd name="T94" fmla="*/ 2147483647 w 120"/>
                    <a:gd name="T95" fmla="*/ 2147483647 h 126"/>
                    <a:gd name="T96" fmla="*/ 2147483647 w 120"/>
                    <a:gd name="T97" fmla="*/ 2147483647 h 126"/>
                    <a:gd name="T98" fmla="*/ 2147483647 w 120"/>
                    <a:gd name="T99" fmla="*/ 2147483647 h 126"/>
                    <a:gd name="T100" fmla="*/ 2147483647 w 120"/>
                    <a:gd name="T101" fmla="*/ 2147483647 h 126"/>
                    <a:gd name="T102" fmla="*/ 2147483647 w 120"/>
                    <a:gd name="T103" fmla="*/ 2147483647 h 126"/>
                    <a:gd name="T104" fmla="*/ 2147483647 w 120"/>
                    <a:gd name="T105" fmla="*/ 2147483647 h 126"/>
                    <a:gd name="T106" fmla="*/ 2147483647 w 120"/>
                    <a:gd name="T107" fmla="*/ 0 h 126"/>
                    <a:gd name="T108" fmla="*/ 2147483647 w 120"/>
                    <a:gd name="T109" fmla="*/ 0 h 126"/>
                    <a:gd name="T110" fmla="*/ 2147483647 w 120"/>
                    <a:gd name="T111" fmla="*/ 0 h 1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0"/>
                    <a:gd name="T169" fmla="*/ 0 h 126"/>
                    <a:gd name="T170" fmla="*/ 120 w 120"/>
                    <a:gd name="T171" fmla="*/ 126 h 1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0" h="126">
                      <a:moveTo>
                        <a:pt x="78" y="0"/>
                      </a:moveTo>
                      <a:lnTo>
                        <a:pt x="78" y="6"/>
                      </a:lnTo>
                      <a:lnTo>
                        <a:pt x="94" y="10"/>
                      </a:lnTo>
                      <a:lnTo>
                        <a:pt x="106" y="14"/>
                      </a:lnTo>
                      <a:lnTo>
                        <a:pt x="112" y="18"/>
                      </a:lnTo>
                      <a:lnTo>
                        <a:pt x="116" y="22"/>
                      </a:lnTo>
                      <a:lnTo>
                        <a:pt x="120" y="28"/>
                      </a:lnTo>
                      <a:lnTo>
                        <a:pt x="120" y="36"/>
                      </a:lnTo>
                      <a:lnTo>
                        <a:pt x="120" y="44"/>
                      </a:lnTo>
                      <a:lnTo>
                        <a:pt x="118" y="50"/>
                      </a:lnTo>
                      <a:lnTo>
                        <a:pt x="116" y="56"/>
                      </a:lnTo>
                      <a:lnTo>
                        <a:pt x="116" y="66"/>
                      </a:lnTo>
                      <a:lnTo>
                        <a:pt x="116" y="76"/>
                      </a:lnTo>
                      <a:lnTo>
                        <a:pt x="114" y="86"/>
                      </a:lnTo>
                      <a:lnTo>
                        <a:pt x="112" y="96"/>
                      </a:lnTo>
                      <a:lnTo>
                        <a:pt x="106" y="104"/>
                      </a:lnTo>
                      <a:lnTo>
                        <a:pt x="94" y="116"/>
                      </a:lnTo>
                      <a:lnTo>
                        <a:pt x="90" y="126"/>
                      </a:lnTo>
                      <a:lnTo>
                        <a:pt x="80" y="124"/>
                      </a:lnTo>
                      <a:lnTo>
                        <a:pt x="74" y="122"/>
                      </a:lnTo>
                      <a:lnTo>
                        <a:pt x="68" y="120"/>
                      </a:lnTo>
                      <a:lnTo>
                        <a:pt x="62" y="118"/>
                      </a:lnTo>
                      <a:lnTo>
                        <a:pt x="54" y="120"/>
                      </a:lnTo>
                      <a:lnTo>
                        <a:pt x="50" y="114"/>
                      </a:lnTo>
                      <a:lnTo>
                        <a:pt x="46" y="114"/>
                      </a:lnTo>
                      <a:lnTo>
                        <a:pt x="42" y="112"/>
                      </a:lnTo>
                      <a:lnTo>
                        <a:pt x="38" y="110"/>
                      </a:lnTo>
                      <a:lnTo>
                        <a:pt x="34" y="108"/>
                      </a:lnTo>
                      <a:lnTo>
                        <a:pt x="34" y="102"/>
                      </a:lnTo>
                      <a:lnTo>
                        <a:pt x="32" y="92"/>
                      </a:lnTo>
                      <a:lnTo>
                        <a:pt x="30" y="86"/>
                      </a:lnTo>
                      <a:lnTo>
                        <a:pt x="26" y="82"/>
                      </a:lnTo>
                      <a:lnTo>
                        <a:pt x="18" y="76"/>
                      </a:lnTo>
                      <a:lnTo>
                        <a:pt x="12" y="72"/>
                      </a:lnTo>
                      <a:lnTo>
                        <a:pt x="8" y="66"/>
                      </a:lnTo>
                      <a:lnTo>
                        <a:pt x="6" y="62"/>
                      </a:lnTo>
                      <a:lnTo>
                        <a:pt x="8" y="60"/>
                      </a:lnTo>
                      <a:lnTo>
                        <a:pt x="6" y="58"/>
                      </a:lnTo>
                      <a:lnTo>
                        <a:pt x="4" y="54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6" y="46"/>
                      </a:lnTo>
                      <a:lnTo>
                        <a:pt x="12" y="46"/>
                      </a:lnTo>
                      <a:lnTo>
                        <a:pt x="16" y="46"/>
                      </a:lnTo>
                      <a:lnTo>
                        <a:pt x="20" y="46"/>
                      </a:lnTo>
                      <a:lnTo>
                        <a:pt x="30" y="36"/>
                      </a:lnTo>
                      <a:lnTo>
                        <a:pt x="42" y="24"/>
                      </a:lnTo>
                      <a:lnTo>
                        <a:pt x="54" y="16"/>
                      </a:lnTo>
                      <a:lnTo>
                        <a:pt x="58" y="12"/>
                      </a:lnTo>
                      <a:lnTo>
                        <a:pt x="56" y="8"/>
                      </a:lnTo>
                      <a:lnTo>
                        <a:pt x="56" y="6"/>
                      </a:lnTo>
                      <a:lnTo>
                        <a:pt x="58" y="4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6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5" name="íŝḷidé">
                  <a:extLst>
                    <a:ext uri="{FF2B5EF4-FFF2-40B4-BE49-F238E27FC236}">
                      <a16:creationId xmlns:a16="http://schemas.microsoft.com/office/drawing/2014/main" id="{7A0ECEA5-9271-410A-9B3D-E70784D603A2}"/>
                    </a:ext>
                  </a:extLst>
                </p:cNvPr>
                <p:cNvSpPr/>
                <p:nvPr/>
              </p:nvSpPr>
              <p:spPr bwMode="auto">
                <a:xfrm>
                  <a:off x="5252694" y="4157692"/>
                  <a:ext cx="85388" cy="226972"/>
                </a:xfrm>
                <a:custGeom>
                  <a:avLst/>
                  <a:gdLst>
                    <a:gd name="T0" fmla="*/ 0 w 48"/>
                    <a:gd name="T1" fmla="*/ 2147483647 h 136"/>
                    <a:gd name="T2" fmla="*/ 2147483647 w 48"/>
                    <a:gd name="T3" fmla="*/ 2147483647 h 136"/>
                    <a:gd name="T4" fmla="*/ 2147483647 w 48"/>
                    <a:gd name="T5" fmla="*/ 2147483647 h 136"/>
                    <a:gd name="T6" fmla="*/ 2147483647 w 48"/>
                    <a:gd name="T7" fmla="*/ 2147483647 h 136"/>
                    <a:gd name="T8" fmla="*/ 2147483647 w 48"/>
                    <a:gd name="T9" fmla="*/ 2147483647 h 136"/>
                    <a:gd name="T10" fmla="*/ 2147483647 w 48"/>
                    <a:gd name="T11" fmla="*/ 2147483647 h 136"/>
                    <a:gd name="T12" fmla="*/ 2147483647 w 48"/>
                    <a:gd name="T13" fmla="*/ 2147483647 h 136"/>
                    <a:gd name="T14" fmla="*/ 2147483647 w 48"/>
                    <a:gd name="T15" fmla="*/ 2147483647 h 136"/>
                    <a:gd name="T16" fmla="*/ 2147483647 w 48"/>
                    <a:gd name="T17" fmla="*/ 2147483647 h 136"/>
                    <a:gd name="T18" fmla="*/ 2147483647 w 48"/>
                    <a:gd name="T19" fmla="*/ 2147483647 h 136"/>
                    <a:gd name="T20" fmla="*/ 2147483647 w 48"/>
                    <a:gd name="T21" fmla="*/ 2147483647 h 136"/>
                    <a:gd name="T22" fmla="*/ 2147483647 w 48"/>
                    <a:gd name="T23" fmla="*/ 2147483647 h 136"/>
                    <a:gd name="T24" fmla="*/ 2147483647 w 48"/>
                    <a:gd name="T25" fmla="*/ 2147483647 h 136"/>
                    <a:gd name="T26" fmla="*/ 2147483647 w 48"/>
                    <a:gd name="T27" fmla="*/ 2147483647 h 136"/>
                    <a:gd name="T28" fmla="*/ 2147483647 w 48"/>
                    <a:gd name="T29" fmla="*/ 2147483647 h 136"/>
                    <a:gd name="T30" fmla="*/ 2147483647 w 48"/>
                    <a:gd name="T31" fmla="*/ 2147483647 h 136"/>
                    <a:gd name="T32" fmla="*/ 2147483647 w 48"/>
                    <a:gd name="T33" fmla="*/ 2147483647 h 136"/>
                    <a:gd name="T34" fmla="*/ 2147483647 w 48"/>
                    <a:gd name="T35" fmla="*/ 2147483647 h 136"/>
                    <a:gd name="T36" fmla="*/ 2147483647 w 48"/>
                    <a:gd name="T37" fmla="*/ 2147483647 h 136"/>
                    <a:gd name="T38" fmla="*/ 2147483647 w 48"/>
                    <a:gd name="T39" fmla="*/ 2147483647 h 136"/>
                    <a:gd name="T40" fmla="*/ 2147483647 w 48"/>
                    <a:gd name="T41" fmla="*/ 2147483647 h 136"/>
                    <a:gd name="T42" fmla="*/ 2147483647 w 48"/>
                    <a:gd name="T43" fmla="*/ 2147483647 h 136"/>
                    <a:gd name="T44" fmla="*/ 2147483647 w 48"/>
                    <a:gd name="T45" fmla="*/ 2147483647 h 136"/>
                    <a:gd name="T46" fmla="*/ 2147483647 w 48"/>
                    <a:gd name="T47" fmla="*/ 2147483647 h 136"/>
                    <a:gd name="T48" fmla="*/ 2147483647 w 48"/>
                    <a:gd name="T49" fmla="*/ 2147483647 h 136"/>
                    <a:gd name="T50" fmla="*/ 2147483647 w 48"/>
                    <a:gd name="T51" fmla="*/ 2147483647 h 136"/>
                    <a:gd name="T52" fmla="*/ 2147483647 w 48"/>
                    <a:gd name="T53" fmla="*/ 2147483647 h 136"/>
                    <a:gd name="T54" fmla="*/ 2147483647 w 48"/>
                    <a:gd name="T55" fmla="*/ 2147483647 h 136"/>
                    <a:gd name="T56" fmla="*/ 2147483647 w 48"/>
                    <a:gd name="T57" fmla="*/ 2147483647 h 136"/>
                    <a:gd name="T58" fmla="*/ 2147483647 w 48"/>
                    <a:gd name="T59" fmla="*/ 2147483647 h 136"/>
                    <a:gd name="T60" fmla="*/ 2147483647 w 48"/>
                    <a:gd name="T61" fmla="*/ 2147483647 h 136"/>
                    <a:gd name="T62" fmla="*/ 2147483647 w 48"/>
                    <a:gd name="T63" fmla="*/ 2147483647 h 136"/>
                    <a:gd name="T64" fmla="*/ 2147483647 w 48"/>
                    <a:gd name="T65" fmla="*/ 0 h 136"/>
                    <a:gd name="T66" fmla="*/ 2147483647 w 48"/>
                    <a:gd name="T67" fmla="*/ 0 h 136"/>
                    <a:gd name="T68" fmla="*/ 2147483647 w 48"/>
                    <a:gd name="T69" fmla="*/ 2147483647 h 136"/>
                    <a:gd name="T70" fmla="*/ 2147483647 w 48"/>
                    <a:gd name="T71" fmla="*/ 2147483647 h 136"/>
                    <a:gd name="T72" fmla="*/ 2147483647 w 48"/>
                    <a:gd name="T73" fmla="*/ 2147483647 h 136"/>
                    <a:gd name="T74" fmla="*/ 2147483647 w 48"/>
                    <a:gd name="T75" fmla="*/ 2147483647 h 136"/>
                    <a:gd name="T76" fmla="*/ 2147483647 w 48"/>
                    <a:gd name="T77" fmla="*/ 2147483647 h 136"/>
                    <a:gd name="T78" fmla="*/ 2147483647 w 48"/>
                    <a:gd name="T79" fmla="*/ 2147483647 h 136"/>
                    <a:gd name="T80" fmla="*/ 2147483647 w 48"/>
                    <a:gd name="T81" fmla="*/ 2147483647 h 136"/>
                    <a:gd name="T82" fmla="*/ 2147483647 w 48"/>
                    <a:gd name="T83" fmla="*/ 2147483647 h 136"/>
                    <a:gd name="T84" fmla="*/ 2147483647 w 48"/>
                    <a:gd name="T85" fmla="*/ 2147483647 h 136"/>
                    <a:gd name="T86" fmla="*/ 2147483647 w 48"/>
                    <a:gd name="T87" fmla="*/ 2147483647 h 136"/>
                    <a:gd name="T88" fmla="*/ 0 w 48"/>
                    <a:gd name="T89" fmla="*/ 2147483647 h 136"/>
                    <a:gd name="T90" fmla="*/ 0 w 48"/>
                    <a:gd name="T91" fmla="*/ 2147483647 h 136"/>
                    <a:gd name="T92" fmla="*/ 0 w 48"/>
                    <a:gd name="T93" fmla="*/ 2147483647 h 136"/>
                    <a:gd name="T94" fmla="*/ 0 w 48"/>
                    <a:gd name="T95" fmla="*/ 2147483647 h 136"/>
                    <a:gd name="T96" fmla="*/ 0 w 48"/>
                    <a:gd name="T97" fmla="*/ 2147483647 h 1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"/>
                    <a:gd name="T148" fmla="*/ 0 h 136"/>
                    <a:gd name="T149" fmla="*/ 48 w 48"/>
                    <a:gd name="T150" fmla="*/ 136 h 1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" h="136">
                      <a:moveTo>
                        <a:pt x="0" y="82"/>
                      </a:moveTo>
                      <a:lnTo>
                        <a:pt x="6" y="82"/>
                      </a:lnTo>
                      <a:lnTo>
                        <a:pt x="8" y="88"/>
                      </a:lnTo>
                      <a:lnTo>
                        <a:pt x="12" y="90"/>
                      </a:lnTo>
                      <a:lnTo>
                        <a:pt x="18" y="90"/>
                      </a:lnTo>
                      <a:lnTo>
                        <a:pt x="26" y="90"/>
                      </a:lnTo>
                      <a:lnTo>
                        <a:pt x="26" y="100"/>
                      </a:lnTo>
                      <a:lnTo>
                        <a:pt x="24" y="108"/>
                      </a:lnTo>
                      <a:lnTo>
                        <a:pt x="22" y="118"/>
                      </a:lnTo>
                      <a:lnTo>
                        <a:pt x="24" y="126"/>
                      </a:lnTo>
                      <a:lnTo>
                        <a:pt x="28" y="128"/>
                      </a:lnTo>
                      <a:lnTo>
                        <a:pt x="32" y="132"/>
                      </a:lnTo>
                      <a:lnTo>
                        <a:pt x="34" y="136"/>
                      </a:lnTo>
                      <a:lnTo>
                        <a:pt x="34" y="128"/>
                      </a:lnTo>
                      <a:lnTo>
                        <a:pt x="36" y="126"/>
                      </a:lnTo>
                      <a:lnTo>
                        <a:pt x="38" y="124"/>
                      </a:lnTo>
                      <a:lnTo>
                        <a:pt x="42" y="120"/>
                      </a:lnTo>
                      <a:lnTo>
                        <a:pt x="44" y="118"/>
                      </a:lnTo>
                      <a:lnTo>
                        <a:pt x="46" y="112"/>
                      </a:lnTo>
                      <a:lnTo>
                        <a:pt x="48" y="106"/>
                      </a:lnTo>
                      <a:lnTo>
                        <a:pt x="48" y="98"/>
                      </a:lnTo>
                      <a:lnTo>
                        <a:pt x="48" y="92"/>
                      </a:lnTo>
                      <a:lnTo>
                        <a:pt x="44" y="86"/>
                      </a:lnTo>
                      <a:lnTo>
                        <a:pt x="36" y="74"/>
                      </a:lnTo>
                      <a:lnTo>
                        <a:pt x="30" y="66"/>
                      </a:lnTo>
                      <a:lnTo>
                        <a:pt x="28" y="60"/>
                      </a:lnTo>
                      <a:lnTo>
                        <a:pt x="26" y="54"/>
                      </a:lnTo>
                      <a:lnTo>
                        <a:pt x="28" y="46"/>
                      </a:lnTo>
                      <a:lnTo>
                        <a:pt x="30" y="38"/>
                      </a:lnTo>
                      <a:lnTo>
                        <a:pt x="30" y="12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10" y="8"/>
                      </a:lnTo>
                      <a:lnTo>
                        <a:pt x="14" y="18"/>
                      </a:lnTo>
                      <a:lnTo>
                        <a:pt x="12" y="20"/>
                      </a:lnTo>
                      <a:lnTo>
                        <a:pt x="10" y="24"/>
                      </a:lnTo>
                      <a:lnTo>
                        <a:pt x="6" y="28"/>
                      </a:lnTo>
                      <a:lnTo>
                        <a:pt x="6" y="34"/>
                      </a:lnTo>
                      <a:lnTo>
                        <a:pt x="6" y="44"/>
                      </a:lnTo>
                      <a:lnTo>
                        <a:pt x="8" y="50"/>
                      </a:lnTo>
                      <a:lnTo>
                        <a:pt x="4" y="56"/>
                      </a:lnTo>
                      <a:lnTo>
                        <a:pt x="2" y="62"/>
                      </a:lnTo>
                      <a:lnTo>
                        <a:pt x="0" y="68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0" y="8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6" name="ï$lïdê">
                  <a:extLst>
                    <a:ext uri="{FF2B5EF4-FFF2-40B4-BE49-F238E27FC236}">
                      <a16:creationId xmlns:a16="http://schemas.microsoft.com/office/drawing/2014/main" id="{0D270451-00FC-4F4F-B128-667240AC1A18}"/>
                    </a:ext>
                  </a:extLst>
                </p:cNvPr>
                <p:cNvSpPr/>
                <p:nvPr/>
              </p:nvSpPr>
              <p:spPr bwMode="auto">
                <a:xfrm>
                  <a:off x="4952461" y="4114259"/>
                  <a:ext cx="325022" cy="302629"/>
                </a:xfrm>
                <a:custGeom>
                  <a:avLst/>
                  <a:gdLst>
                    <a:gd name="T0" fmla="*/ 2147483647 w 186"/>
                    <a:gd name="T1" fmla="*/ 2147483647 h 182"/>
                    <a:gd name="T2" fmla="*/ 2147483647 w 186"/>
                    <a:gd name="T3" fmla="*/ 2147483647 h 182"/>
                    <a:gd name="T4" fmla="*/ 2147483647 w 186"/>
                    <a:gd name="T5" fmla="*/ 2147483647 h 182"/>
                    <a:gd name="T6" fmla="*/ 2147483647 w 186"/>
                    <a:gd name="T7" fmla="*/ 2147483647 h 182"/>
                    <a:gd name="T8" fmla="*/ 2147483647 w 186"/>
                    <a:gd name="T9" fmla="*/ 2147483647 h 182"/>
                    <a:gd name="T10" fmla="*/ 2147483647 w 186"/>
                    <a:gd name="T11" fmla="*/ 2147483647 h 182"/>
                    <a:gd name="T12" fmla="*/ 2147483647 w 186"/>
                    <a:gd name="T13" fmla="*/ 2147483647 h 182"/>
                    <a:gd name="T14" fmla="*/ 2147483647 w 186"/>
                    <a:gd name="T15" fmla="*/ 2147483647 h 182"/>
                    <a:gd name="T16" fmla="*/ 2147483647 w 186"/>
                    <a:gd name="T17" fmla="*/ 2147483647 h 182"/>
                    <a:gd name="T18" fmla="*/ 2147483647 w 186"/>
                    <a:gd name="T19" fmla="*/ 2147483647 h 182"/>
                    <a:gd name="T20" fmla="*/ 2147483647 w 186"/>
                    <a:gd name="T21" fmla="*/ 2147483647 h 182"/>
                    <a:gd name="T22" fmla="*/ 2147483647 w 186"/>
                    <a:gd name="T23" fmla="*/ 2147483647 h 182"/>
                    <a:gd name="T24" fmla="*/ 2147483647 w 186"/>
                    <a:gd name="T25" fmla="*/ 2147483647 h 182"/>
                    <a:gd name="T26" fmla="*/ 2147483647 w 186"/>
                    <a:gd name="T27" fmla="*/ 2147483647 h 182"/>
                    <a:gd name="T28" fmla="*/ 2147483647 w 186"/>
                    <a:gd name="T29" fmla="*/ 2147483647 h 182"/>
                    <a:gd name="T30" fmla="*/ 2147483647 w 186"/>
                    <a:gd name="T31" fmla="*/ 2147483647 h 182"/>
                    <a:gd name="T32" fmla="*/ 2147483647 w 186"/>
                    <a:gd name="T33" fmla="*/ 2147483647 h 182"/>
                    <a:gd name="T34" fmla="*/ 2147483647 w 186"/>
                    <a:gd name="T35" fmla="*/ 0 h 182"/>
                    <a:gd name="T36" fmla="*/ 2147483647 w 186"/>
                    <a:gd name="T37" fmla="*/ 2147483647 h 182"/>
                    <a:gd name="T38" fmla="*/ 2147483647 w 186"/>
                    <a:gd name="T39" fmla="*/ 2147483647 h 182"/>
                    <a:gd name="T40" fmla="*/ 2147483647 w 186"/>
                    <a:gd name="T41" fmla="*/ 2147483647 h 182"/>
                    <a:gd name="T42" fmla="*/ 2147483647 w 186"/>
                    <a:gd name="T43" fmla="*/ 2147483647 h 182"/>
                    <a:gd name="T44" fmla="*/ 2147483647 w 186"/>
                    <a:gd name="T45" fmla="*/ 2147483647 h 182"/>
                    <a:gd name="T46" fmla="*/ 2147483647 w 186"/>
                    <a:gd name="T47" fmla="*/ 2147483647 h 182"/>
                    <a:gd name="T48" fmla="*/ 2147483647 w 186"/>
                    <a:gd name="T49" fmla="*/ 2147483647 h 182"/>
                    <a:gd name="T50" fmla="*/ 2147483647 w 186"/>
                    <a:gd name="T51" fmla="*/ 2147483647 h 182"/>
                    <a:gd name="T52" fmla="*/ 2147483647 w 186"/>
                    <a:gd name="T53" fmla="*/ 2147483647 h 182"/>
                    <a:gd name="T54" fmla="*/ 2147483647 w 186"/>
                    <a:gd name="T55" fmla="*/ 2147483647 h 182"/>
                    <a:gd name="T56" fmla="*/ 2147483647 w 186"/>
                    <a:gd name="T57" fmla="*/ 2147483647 h 182"/>
                    <a:gd name="T58" fmla="*/ 2147483647 w 186"/>
                    <a:gd name="T59" fmla="*/ 2147483647 h 182"/>
                    <a:gd name="T60" fmla="*/ 2147483647 w 186"/>
                    <a:gd name="T61" fmla="*/ 2147483647 h 182"/>
                    <a:gd name="T62" fmla="*/ 2147483647 w 186"/>
                    <a:gd name="T63" fmla="*/ 2147483647 h 182"/>
                    <a:gd name="T64" fmla="*/ 2147483647 w 186"/>
                    <a:gd name="T65" fmla="*/ 2147483647 h 182"/>
                    <a:gd name="T66" fmla="*/ 2147483647 w 186"/>
                    <a:gd name="T67" fmla="*/ 2147483647 h 182"/>
                    <a:gd name="T68" fmla="*/ 2147483647 w 186"/>
                    <a:gd name="T69" fmla="*/ 2147483647 h 182"/>
                    <a:gd name="T70" fmla="*/ 2147483647 w 186"/>
                    <a:gd name="T71" fmla="*/ 2147483647 h 182"/>
                    <a:gd name="T72" fmla="*/ 0 w 186"/>
                    <a:gd name="T73" fmla="*/ 2147483647 h 182"/>
                    <a:gd name="T74" fmla="*/ 2147483647 w 186"/>
                    <a:gd name="T75" fmla="*/ 2147483647 h 182"/>
                    <a:gd name="T76" fmla="*/ 2147483647 w 186"/>
                    <a:gd name="T77" fmla="*/ 2147483647 h 182"/>
                    <a:gd name="T78" fmla="*/ 2147483647 w 186"/>
                    <a:gd name="T79" fmla="*/ 2147483647 h 182"/>
                    <a:gd name="T80" fmla="*/ 2147483647 w 186"/>
                    <a:gd name="T81" fmla="*/ 2147483647 h 182"/>
                    <a:gd name="T82" fmla="*/ 2147483647 w 186"/>
                    <a:gd name="T83" fmla="*/ 2147483647 h 18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6"/>
                    <a:gd name="T127" fmla="*/ 0 h 182"/>
                    <a:gd name="T128" fmla="*/ 186 w 186"/>
                    <a:gd name="T129" fmla="*/ 182 h 18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6" h="182">
                      <a:moveTo>
                        <a:pt x="72" y="182"/>
                      </a:moveTo>
                      <a:lnTo>
                        <a:pt x="82" y="172"/>
                      </a:lnTo>
                      <a:lnTo>
                        <a:pt x="94" y="160"/>
                      </a:lnTo>
                      <a:lnTo>
                        <a:pt x="106" y="152"/>
                      </a:lnTo>
                      <a:lnTo>
                        <a:pt x="110" y="148"/>
                      </a:lnTo>
                      <a:lnTo>
                        <a:pt x="108" y="144"/>
                      </a:lnTo>
                      <a:lnTo>
                        <a:pt x="108" y="142"/>
                      </a:lnTo>
                      <a:lnTo>
                        <a:pt x="110" y="140"/>
                      </a:lnTo>
                      <a:lnTo>
                        <a:pt x="114" y="138"/>
                      </a:lnTo>
                      <a:lnTo>
                        <a:pt x="120" y="136"/>
                      </a:lnTo>
                      <a:lnTo>
                        <a:pt x="130" y="136"/>
                      </a:lnTo>
                      <a:lnTo>
                        <a:pt x="128" y="132"/>
                      </a:lnTo>
                      <a:lnTo>
                        <a:pt x="128" y="128"/>
                      </a:lnTo>
                      <a:lnTo>
                        <a:pt x="128" y="126"/>
                      </a:lnTo>
                      <a:lnTo>
                        <a:pt x="134" y="124"/>
                      </a:lnTo>
                      <a:lnTo>
                        <a:pt x="140" y="120"/>
                      </a:lnTo>
                      <a:lnTo>
                        <a:pt x="150" y="116"/>
                      </a:lnTo>
                      <a:lnTo>
                        <a:pt x="162" y="114"/>
                      </a:lnTo>
                      <a:lnTo>
                        <a:pt x="172" y="108"/>
                      </a:lnTo>
                      <a:lnTo>
                        <a:pt x="172" y="98"/>
                      </a:lnTo>
                      <a:lnTo>
                        <a:pt x="172" y="92"/>
                      </a:lnTo>
                      <a:lnTo>
                        <a:pt x="174" y="86"/>
                      </a:lnTo>
                      <a:lnTo>
                        <a:pt x="180" y="76"/>
                      </a:lnTo>
                      <a:lnTo>
                        <a:pt x="178" y="70"/>
                      </a:lnTo>
                      <a:lnTo>
                        <a:pt x="178" y="60"/>
                      </a:lnTo>
                      <a:lnTo>
                        <a:pt x="178" y="54"/>
                      </a:lnTo>
                      <a:lnTo>
                        <a:pt x="182" y="50"/>
                      </a:lnTo>
                      <a:lnTo>
                        <a:pt x="184" y="46"/>
                      </a:lnTo>
                      <a:lnTo>
                        <a:pt x="186" y="44"/>
                      </a:lnTo>
                      <a:lnTo>
                        <a:pt x="182" y="34"/>
                      </a:lnTo>
                      <a:lnTo>
                        <a:pt x="180" y="26"/>
                      </a:lnTo>
                      <a:lnTo>
                        <a:pt x="166" y="16"/>
                      </a:lnTo>
                      <a:lnTo>
                        <a:pt x="160" y="12"/>
                      </a:lnTo>
                      <a:lnTo>
                        <a:pt x="150" y="8"/>
                      </a:lnTo>
                      <a:lnTo>
                        <a:pt x="146" y="6"/>
                      </a:lnTo>
                      <a:lnTo>
                        <a:pt x="140" y="0"/>
                      </a:lnTo>
                      <a:lnTo>
                        <a:pt x="136" y="0"/>
                      </a:lnTo>
                      <a:lnTo>
                        <a:pt x="128" y="2"/>
                      </a:lnTo>
                      <a:lnTo>
                        <a:pt x="118" y="8"/>
                      </a:lnTo>
                      <a:lnTo>
                        <a:pt x="112" y="10"/>
                      </a:lnTo>
                      <a:lnTo>
                        <a:pt x="108" y="14"/>
                      </a:lnTo>
                      <a:lnTo>
                        <a:pt x="106" y="18"/>
                      </a:lnTo>
                      <a:lnTo>
                        <a:pt x="104" y="24"/>
                      </a:lnTo>
                      <a:lnTo>
                        <a:pt x="104" y="62"/>
                      </a:lnTo>
                      <a:lnTo>
                        <a:pt x="106" y="70"/>
                      </a:lnTo>
                      <a:lnTo>
                        <a:pt x="108" y="72"/>
                      </a:lnTo>
                      <a:lnTo>
                        <a:pt x="114" y="76"/>
                      </a:lnTo>
                      <a:lnTo>
                        <a:pt x="124" y="76"/>
                      </a:lnTo>
                      <a:lnTo>
                        <a:pt x="124" y="88"/>
                      </a:lnTo>
                      <a:lnTo>
                        <a:pt x="122" y="92"/>
                      </a:lnTo>
                      <a:lnTo>
                        <a:pt x="120" y="96"/>
                      </a:lnTo>
                      <a:lnTo>
                        <a:pt x="116" y="98"/>
                      </a:lnTo>
                      <a:lnTo>
                        <a:pt x="114" y="98"/>
                      </a:lnTo>
                      <a:lnTo>
                        <a:pt x="110" y="90"/>
                      </a:lnTo>
                      <a:lnTo>
                        <a:pt x="106" y="86"/>
                      </a:lnTo>
                      <a:lnTo>
                        <a:pt x="96" y="78"/>
                      </a:lnTo>
                      <a:lnTo>
                        <a:pt x="90" y="72"/>
                      </a:lnTo>
                      <a:lnTo>
                        <a:pt x="86" y="70"/>
                      </a:lnTo>
                      <a:lnTo>
                        <a:pt x="86" y="66"/>
                      </a:lnTo>
                      <a:lnTo>
                        <a:pt x="80" y="68"/>
                      </a:lnTo>
                      <a:lnTo>
                        <a:pt x="78" y="70"/>
                      </a:lnTo>
                      <a:lnTo>
                        <a:pt x="76" y="70"/>
                      </a:lnTo>
                      <a:lnTo>
                        <a:pt x="72" y="72"/>
                      </a:lnTo>
                      <a:lnTo>
                        <a:pt x="66" y="70"/>
                      </a:lnTo>
                      <a:lnTo>
                        <a:pt x="60" y="68"/>
                      </a:lnTo>
                      <a:lnTo>
                        <a:pt x="56" y="64"/>
                      </a:lnTo>
                      <a:lnTo>
                        <a:pt x="54" y="60"/>
                      </a:lnTo>
                      <a:lnTo>
                        <a:pt x="32" y="52"/>
                      </a:lnTo>
                      <a:lnTo>
                        <a:pt x="32" y="82"/>
                      </a:lnTo>
                      <a:lnTo>
                        <a:pt x="30" y="86"/>
                      </a:lnTo>
                      <a:lnTo>
                        <a:pt x="26" y="88"/>
                      </a:lnTo>
                      <a:lnTo>
                        <a:pt x="24" y="88"/>
                      </a:lnTo>
                      <a:lnTo>
                        <a:pt x="0" y="88"/>
                      </a:lnTo>
                      <a:lnTo>
                        <a:pt x="0" y="152"/>
                      </a:lnTo>
                      <a:lnTo>
                        <a:pt x="16" y="170"/>
                      </a:lnTo>
                      <a:lnTo>
                        <a:pt x="18" y="172"/>
                      </a:lnTo>
                      <a:lnTo>
                        <a:pt x="22" y="174"/>
                      </a:lnTo>
                      <a:lnTo>
                        <a:pt x="28" y="172"/>
                      </a:lnTo>
                      <a:lnTo>
                        <a:pt x="36" y="170"/>
                      </a:lnTo>
                      <a:lnTo>
                        <a:pt x="40" y="172"/>
                      </a:lnTo>
                      <a:lnTo>
                        <a:pt x="46" y="176"/>
                      </a:lnTo>
                      <a:lnTo>
                        <a:pt x="52" y="178"/>
                      </a:lnTo>
                      <a:lnTo>
                        <a:pt x="58" y="182"/>
                      </a:lnTo>
                      <a:lnTo>
                        <a:pt x="72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7" name="íŝḻîḍé">
                  <a:extLst>
                    <a:ext uri="{FF2B5EF4-FFF2-40B4-BE49-F238E27FC236}">
                      <a16:creationId xmlns:a16="http://schemas.microsoft.com/office/drawing/2014/main" id="{C843D02A-51DD-4EDF-9FF2-73EC3A751A5A}"/>
                    </a:ext>
                  </a:extLst>
                </p:cNvPr>
                <p:cNvSpPr/>
                <p:nvPr/>
              </p:nvSpPr>
              <p:spPr bwMode="auto">
                <a:xfrm>
                  <a:off x="4666001" y="4047007"/>
                  <a:ext cx="342926" cy="365677"/>
                </a:xfrm>
                <a:custGeom>
                  <a:avLst/>
                  <a:gdLst>
                    <a:gd name="T0" fmla="*/ 2147483647 w 197"/>
                    <a:gd name="T1" fmla="*/ 2147483647 h 220"/>
                    <a:gd name="T2" fmla="*/ 2147483647 w 197"/>
                    <a:gd name="T3" fmla="*/ 2147483647 h 220"/>
                    <a:gd name="T4" fmla="*/ 2147483647 w 197"/>
                    <a:gd name="T5" fmla="*/ 2147483647 h 220"/>
                    <a:gd name="T6" fmla="*/ 2147483647 w 197"/>
                    <a:gd name="T7" fmla="*/ 2147483647 h 220"/>
                    <a:gd name="T8" fmla="*/ 2147483647 w 197"/>
                    <a:gd name="T9" fmla="*/ 2147483647 h 220"/>
                    <a:gd name="T10" fmla="*/ 2147483647 w 197"/>
                    <a:gd name="T11" fmla="*/ 2147483647 h 220"/>
                    <a:gd name="T12" fmla="*/ 0 w 197"/>
                    <a:gd name="T13" fmla="*/ 2147483647 h 220"/>
                    <a:gd name="T14" fmla="*/ 2147483647 w 197"/>
                    <a:gd name="T15" fmla="*/ 2147483647 h 220"/>
                    <a:gd name="T16" fmla="*/ 2147483647 w 197"/>
                    <a:gd name="T17" fmla="*/ 2147483647 h 220"/>
                    <a:gd name="T18" fmla="*/ 2147483647 w 197"/>
                    <a:gd name="T19" fmla="*/ 2147483647 h 220"/>
                    <a:gd name="T20" fmla="*/ 2147483647 w 197"/>
                    <a:gd name="T21" fmla="*/ 2147483647 h 220"/>
                    <a:gd name="T22" fmla="*/ 2147483647 w 197"/>
                    <a:gd name="T23" fmla="*/ 2147483647 h 220"/>
                    <a:gd name="T24" fmla="*/ 2147483647 w 197"/>
                    <a:gd name="T25" fmla="*/ 2147483647 h 220"/>
                    <a:gd name="T26" fmla="*/ 2147483647 w 197"/>
                    <a:gd name="T27" fmla="*/ 2147483647 h 220"/>
                    <a:gd name="T28" fmla="*/ 2147483647 w 197"/>
                    <a:gd name="T29" fmla="*/ 2147483647 h 220"/>
                    <a:gd name="T30" fmla="*/ 2147483647 w 197"/>
                    <a:gd name="T31" fmla="*/ 2147483647 h 220"/>
                    <a:gd name="T32" fmla="*/ 2147483647 w 197"/>
                    <a:gd name="T33" fmla="*/ 2147483647 h 220"/>
                    <a:gd name="T34" fmla="*/ 2147483647 w 197"/>
                    <a:gd name="T35" fmla="*/ 0 h 220"/>
                    <a:gd name="T36" fmla="*/ 2147483647 w 197"/>
                    <a:gd name="T37" fmla="*/ 2147483647 h 220"/>
                    <a:gd name="T38" fmla="*/ 2147483647 w 197"/>
                    <a:gd name="T39" fmla="*/ 2147483647 h 220"/>
                    <a:gd name="T40" fmla="*/ 2147483647 w 197"/>
                    <a:gd name="T41" fmla="*/ 2147483647 h 220"/>
                    <a:gd name="T42" fmla="*/ 2147483647 w 197"/>
                    <a:gd name="T43" fmla="*/ 2147483647 h 220"/>
                    <a:gd name="T44" fmla="*/ 2147483647 w 197"/>
                    <a:gd name="T45" fmla="*/ 2147483647 h 220"/>
                    <a:gd name="T46" fmla="*/ 2147483647 w 197"/>
                    <a:gd name="T47" fmla="*/ 2147483647 h 220"/>
                    <a:gd name="T48" fmla="*/ 2147483647 w 197"/>
                    <a:gd name="T49" fmla="*/ 2147483647 h 220"/>
                    <a:gd name="T50" fmla="*/ 2147483647 w 197"/>
                    <a:gd name="T51" fmla="*/ 2147483647 h 220"/>
                    <a:gd name="T52" fmla="*/ 2147483647 w 197"/>
                    <a:gd name="T53" fmla="*/ 2147483647 h 220"/>
                    <a:gd name="T54" fmla="*/ 2147483647 w 197"/>
                    <a:gd name="T55" fmla="*/ 2147483647 h 220"/>
                    <a:gd name="T56" fmla="*/ 2147483647 w 197"/>
                    <a:gd name="T57" fmla="*/ 2147483647 h 220"/>
                    <a:gd name="T58" fmla="*/ 2147483647 w 197"/>
                    <a:gd name="T59" fmla="*/ 2147483647 h 220"/>
                    <a:gd name="T60" fmla="*/ 2147483647 w 197"/>
                    <a:gd name="T61" fmla="*/ 2147483647 h 220"/>
                    <a:gd name="T62" fmla="*/ 2147483647 w 197"/>
                    <a:gd name="T63" fmla="*/ 2147483647 h 220"/>
                    <a:gd name="T64" fmla="*/ 2147483647 w 197"/>
                    <a:gd name="T65" fmla="*/ 2147483647 h 220"/>
                    <a:gd name="T66" fmla="*/ 2147483647 w 197"/>
                    <a:gd name="T67" fmla="*/ 2147483647 h 220"/>
                    <a:gd name="T68" fmla="*/ 2147483647 w 197"/>
                    <a:gd name="T69" fmla="*/ 2147483647 h 220"/>
                    <a:gd name="T70" fmla="*/ 2147483647 w 197"/>
                    <a:gd name="T71" fmla="*/ 2147483647 h 22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7"/>
                    <a:gd name="T109" fmla="*/ 0 h 220"/>
                    <a:gd name="T110" fmla="*/ 197 w 197"/>
                    <a:gd name="T111" fmla="*/ 220 h 22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7" h="220">
                      <a:moveTo>
                        <a:pt x="181" y="212"/>
                      </a:moveTo>
                      <a:lnTo>
                        <a:pt x="159" y="220"/>
                      </a:lnTo>
                      <a:lnTo>
                        <a:pt x="117" y="220"/>
                      </a:lnTo>
                      <a:lnTo>
                        <a:pt x="107" y="216"/>
                      </a:lnTo>
                      <a:lnTo>
                        <a:pt x="105" y="214"/>
                      </a:lnTo>
                      <a:lnTo>
                        <a:pt x="101" y="210"/>
                      </a:lnTo>
                      <a:lnTo>
                        <a:pt x="33" y="210"/>
                      </a:lnTo>
                      <a:lnTo>
                        <a:pt x="27" y="206"/>
                      </a:lnTo>
                      <a:lnTo>
                        <a:pt x="25" y="204"/>
                      </a:lnTo>
                      <a:lnTo>
                        <a:pt x="21" y="204"/>
                      </a:lnTo>
                      <a:lnTo>
                        <a:pt x="11" y="206"/>
                      </a:lnTo>
                      <a:lnTo>
                        <a:pt x="4" y="206"/>
                      </a:lnTo>
                      <a:lnTo>
                        <a:pt x="0" y="204"/>
                      </a:lnTo>
                      <a:lnTo>
                        <a:pt x="0" y="194"/>
                      </a:lnTo>
                      <a:lnTo>
                        <a:pt x="4" y="188"/>
                      </a:lnTo>
                      <a:lnTo>
                        <a:pt x="4" y="180"/>
                      </a:lnTo>
                      <a:lnTo>
                        <a:pt x="4" y="174"/>
                      </a:lnTo>
                      <a:lnTo>
                        <a:pt x="7" y="162"/>
                      </a:lnTo>
                      <a:lnTo>
                        <a:pt x="11" y="150"/>
                      </a:lnTo>
                      <a:lnTo>
                        <a:pt x="13" y="140"/>
                      </a:lnTo>
                      <a:lnTo>
                        <a:pt x="19" y="132"/>
                      </a:lnTo>
                      <a:lnTo>
                        <a:pt x="25" y="122"/>
                      </a:lnTo>
                      <a:lnTo>
                        <a:pt x="31" y="112"/>
                      </a:lnTo>
                      <a:lnTo>
                        <a:pt x="35" y="104"/>
                      </a:lnTo>
                      <a:lnTo>
                        <a:pt x="35" y="92"/>
                      </a:lnTo>
                      <a:lnTo>
                        <a:pt x="33" y="84"/>
                      </a:lnTo>
                      <a:lnTo>
                        <a:pt x="29" y="74"/>
                      </a:lnTo>
                      <a:lnTo>
                        <a:pt x="25" y="66"/>
                      </a:lnTo>
                      <a:lnTo>
                        <a:pt x="23" y="56"/>
                      </a:lnTo>
                      <a:lnTo>
                        <a:pt x="23" y="52"/>
                      </a:lnTo>
                      <a:lnTo>
                        <a:pt x="25" y="48"/>
                      </a:lnTo>
                      <a:lnTo>
                        <a:pt x="27" y="44"/>
                      </a:lnTo>
                      <a:lnTo>
                        <a:pt x="27" y="40"/>
                      </a:lnTo>
                      <a:lnTo>
                        <a:pt x="27" y="32"/>
                      </a:lnTo>
                      <a:lnTo>
                        <a:pt x="23" y="24"/>
                      </a:lnTo>
                      <a:lnTo>
                        <a:pt x="15" y="0"/>
                      </a:lnTo>
                      <a:lnTo>
                        <a:pt x="79" y="0"/>
                      </a:lnTo>
                      <a:lnTo>
                        <a:pt x="79" y="12"/>
                      </a:lnTo>
                      <a:lnTo>
                        <a:pt x="85" y="24"/>
                      </a:lnTo>
                      <a:lnTo>
                        <a:pt x="93" y="32"/>
                      </a:lnTo>
                      <a:lnTo>
                        <a:pt x="95" y="34"/>
                      </a:lnTo>
                      <a:lnTo>
                        <a:pt x="99" y="34"/>
                      </a:lnTo>
                      <a:lnTo>
                        <a:pt x="111" y="34"/>
                      </a:lnTo>
                      <a:lnTo>
                        <a:pt x="119" y="34"/>
                      </a:lnTo>
                      <a:lnTo>
                        <a:pt x="121" y="32"/>
                      </a:lnTo>
                      <a:lnTo>
                        <a:pt x="123" y="28"/>
                      </a:lnTo>
                      <a:lnTo>
                        <a:pt x="123" y="20"/>
                      </a:lnTo>
                      <a:lnTo>
                        <a:pt x="143" y="20"/>
                      </a:lnTo>
                      <a:lnTo>
                        <a:pt x="145" y="22"/>
                      </a:lnTo>
                      <a:lnTo>
                        <a:pt x="147" y="24"/>
                      </a:lnTo>
                      <a:lnTo>
                        <a:pt x="151" y="26"/>
                      </a:lnTo>
                      <a:lnTo>
                        <a:pt x="159" y="26"/>
                      </a:lnTo>
                      <a:lnTo>
                        <a:pt x="165" y="24"/>
                      </a:lnTo>
                      <a:lnTo>
                        <a:pt x="167" y="46"/>
                      </a:lnTo>
                      <a:lnTo>
                        <a:pt x="165" y="68"/>
                      </a:lnTo>
                      <a:lnTo>
                        <a:pt x="165" y="72"/>
                      </a:lnTo>
                      <a:lnTo>
                        <a:pt x="169" y="74"/>
                      </a:lnTo>
                      <a:lnTo>
                        <a:pt x="171" y="82"/>
                      </a:lnTo>
                      <a:lnTo>
                        <a:pt x="171" y="86"/>
                      </a:lnTo>
                      <a:lnTo>
                        <a:pt x="169" y="92"/>
                      </a:lnTo>
                      <a:lnTo>
                        <a:pt x="175" y="94"/>
                      </a:lnTo>
                      <a:lnTo>
                        <a:pt x="179" y="94"/>
                      </a:lnTo>
                      <a:lnTo>
                        <a:pt x="183" y="92"/>
                      </a:lnTo>
                      <a:lnTo>
                        <a:pt x="191" y="92"/>
                      </a:lnTo>
                      <a:lnTo>
                        <a:pt x="197" y="92"/>
                      </a:lnTo>
                      <a:lnTo>
                        <a:pt x="197" y="122"/>
                      </a:lnTo>
                      <a:lnTo>
                        <a:pt x="195" y="126"/>
                      </a:lnTo>
                      <a:lnTo>
                        <a:pt x="191" y="128"/>
                      </a:lnTo>
                      <a:lnTo>
                        <a:pt x="189" y="128"/>
                      </a:lnTo>
                      <a:lnTo>
                        <a:pt x="165" y="128"/>
                      </a:lnTo>
                      <a:lnTo>
                        <a:pt x="165" y="192"/>
                      </a:lnTo>
                      <a:lnTo>
                        <a:pt x="181" y="210"/>
                      </a:lnTo>
                      <a:lnTo>
                        <a:pt x="181" y="2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8" name="iSliḋê">
                  <a:extLst>
                    <a:ext uri="{FF2B5EF4-FFF2-40B4-BE49-F238E27FC236}">
                      <a16:creationId xmlns:a16="http://schemas.microsoft.com/office/drawing/2014/main" id="{DF85FACA-BDE8-471E-8D49-62CC8D0AA329}"/>
                    </a:ext>
                  </a:extLst>
                </p:cNvPr>
                <p:cNvSpPr/>
                <p:nvPr/>
              </p:nvSpPr>
              <p:spPr bwMode="auto">
                <a:xfrm>
                  <a:off x="4879469" y="4408481"/>
                  <a:ext cx="258916" cy="278810"/>
                </a:xfrm>
                <a:custGeom>
                  <a:avLst/>
                  <a:gdLst>
                    <a:gd name="T0" fmla="*/ 2147483647 w 148"/>
                    <a:gd name="T1" fmla="*/ 2147483647 h 168"/>
                    <a:gd name="T2" fmla="*/ 2147483647 w 148"/>
                    <a:gd name="T3" fmla="*/ 2147483647 h 168"/>
                    <a:gd name="T4" fmla="*/ 2147483647 w 148"/>
                    <a:gd name="T5" fmla="*/ 2147483647 h 168"/>
                    <a:gd name="T6" fmla="*/ 2147483647 w 148"/>
                    <a:gd name="T7" fmla="*/ 2147483647 h 168"/>
                    <a:gd name="T8" fmla="*/ 2147483647 w 148"/>
                    <a:gd name="T9" fmla="*/ 2147483647 h 168"/>
                    <a:gd name="T10" fmla="*/ 2147483647 w 148"/>
                    <a:gd name="T11" fmla="*/ 2147483647 h 168"/>
                    <a:gd name="T12" fmla="*/ 2147483647 w 148"/>
                    <a:gd name="T13" fmla="*/ 2147483647 h 168"/>
                    <a:gd name="T14" fmla="*/ 2147483647 w 148"/>
                    <a:gd name="T15" fmla="*/ 2147483647 h 168"/>
                    <a:gd name="T16" fmla="*/ 2147483647 w 148"/>
                    <a:gd name="T17" fmla="*/ 2147483647 h 168"/>
                    <a:gd name="T18" fmla="*/ 2147483647 w 148"/>
                    <a:gd name="T19" fmla="*/ 2147483647 h 168"/>
                    <a:gd name="T20" fmla="*/ 2147483647 w 148"/>
                    <a:gd name="T21" fmla="*/ 2147483647 h 168"/>
                    <a:gd name="T22" fmla="*/ 2147483647 w 148"/>
                    <a:gd name="T23" fmla="*/ 2147483647 h 168"/>
                    <a:gd name="T24" fmla="*/ 2147483647 w 148"/>
                    <a:gd name="T25" fmla="*/ 2147483647 h 168"/>
                    <a:gd name="T26" fmla="*/ 2147483647 w 148"/>
                    <a:gd name="T27" fmla="*/ 2147483647 h 168"/>
                    <a:gd name="T28" fmla="*/ 2147483647 w 148"/>
                    <a:gd name="T29" fmla="*/ 2147483647 h 168"/>
                    <a:gd name="T30" fmla="*/ 2147483647 w 148"/>
                    <a:gd name="T31" fmla="*/ 2147483647 h 168"/>
                    <a:gd name="T32" fmla="*/ 2147483647 w 148"/>
                    <a:gd name="T33" fmla="*/ 2147483647 h 168"/>
                    <a:gd name="T34" fmla="*/ 2147483647 w 148"/>
                    <a:gd name="T35" fmla="*/ 2147483647 h 168"/>
                    <a:gd name="T36" fmla="*/ 2147483647 w 148"/>
                    <a:gd name="T37" fmla="*/ 2147483647 h 168"/>
                    <a:gd name="T38" fmla="*/ 2147483647 w 148"/>
                    <a:gd name="T39" fmla="*/ 2147483647 h 168"/>
                    <a:gd name="T40" fmla="*/ 2147483647 w 148"/>
                    <a:gd name="T41" fmla="*/ 2147483647 h 168"/>
                    <a:gd name="T42" fmla="*/ 2147483647 w 148"/>
                    <a:gd name="T43" fmla="*/ 2147483647 h 168"/>
                    <a:gd name="T44" fmla="*/ 2147483647 w 148"/>
                    <a:gd name="T45" fmla="*/ 2147483647 h 168"/>
                    <a:gd name="T46" fmla="*/ 2147483647 w 148"/>
                    <a:gd name="T47" fmla="*/ 2147483647 h 168"/>
                    <a:gd name="T48" fmla="*/ 2147483647 w 148"/>
                    <a:gd name="T49" fmla="*/ 2147483647 h 168"/>
                    <a:gd name="T50" fmla="*/ 2147483647 w 148"/>
                    <a:gd name="T51" fmla="*/ 2147483647 h 168"/>
                    <a:gd name="T52" fmla="*/ 2147483647 w 148"/>
                    <a:gd name="T53" fmla="*/ 2147483647 h 168"/>
                    <a:gd name="T54" fmla="*/ 2147483647 w 148"/>
                    <a:gd name="T55" fmla="*/ 2147483647 h 168"/>
                    <a:gd name="T56" fmla="*/ 2147483647 w 148"/>
                    <a:gd name="T57" fmla="*/ 2147483647 h 168"/>
                    <a:gd name="T58" fmla="*/ 2147483647 w 148"/>
                    <a:gd name="T59" fmla="*/ 2147483647 h 168"/>
                    <a:gd name="T60" fmla="*/ 2147483647 w 148"/>
                    <a:gd name="T61" fmla="*/ 2147483647 h 168"/>
                    <a:gd name="T62" fmla="*/ 2147483647 w 148"/>
                    <a:gd name="T63" fmla="*/ 2147483647 h 168"/>
                    <a:gd name="T64" fmla="*/ 2147483647 w 148"/>
                    <a:gd name="T65" fmla="*/ 2147483647 h 168"/>
                    <a:gd name="T66" fmla="*/ 2147483647 w 148"/>
                    <a:gd name="T67" fmla="*/ 2147483647 h 168"/>
                    <a:gd name="T68" fmla="*/ 2147483647 w 148"/>
                    <a:gd name="T69" fmla="*/ 2147483647 h 168"/>
                    <a:gd name="T70" fmla="*/ 2147483647 w 148"/>
                    <a:gd name="T71" fmla="*/ 2147483647 h 168"/>
                    <a:gd name="T72" fmla="*/ 2147483647 w 148"/>
                    <a:gd name="T73" fmla="*/ 2147483647 h 168"/>
                    <a:gd name="T74" fmla="*/ 2147483647 w 148"/>
                    <a:gd name="T75" fmla="*/ 2147483647 h 168"/>
                    <a:gd name="T76" fmla="*/ 2147483647 w 148"/>
                    <a:gd name="T77" fmla="*/ 2147483647 h 168"/>
                    <a:gd name="T78" fmla="*/ 2147483647 w 148"/>
                    <a:gd name="T79" fmla="*/ 2147483647 h 168"/>
                    <a:gd name="T80" fmla="*/ 2147483647 w 148"/>
                    <a:gd name="T81" fmla="*/ 2147483647 h 168"/>
                    <a:gd name="T82" fmla="*/ 2147483647 w 148"/>
                    <a:gd name="T83" fmla="*/ 2147483647 h 168"/>
                    <a:gd name="T84" fmla="*/ 2147483647 w 148"/>
                    <a:gd name="T85" fmla="*/ 2147483647 h 168"/>
                    <a:gd name="T86" fmla="*/ 2147483647 w 148"/>
                    <a:gd name="T87" fmla="*/ 2147483647 h 168"/>
                    <a:gd name="T88" fmla="*/ 2147483647 w 148"/>
                    <a:gd name="T89" fmla="*/ 2147483647 h 168"/>
                    <a:gd name="T90" fmla="*/ 0 w 148"/>
                    <a:gd name="T91" fmla="*/ 2147483647 h 168"/>
                    <a:gd name="T92" fmla="*/ 0 w 148"/>
                    <a:gd name="T93" fmla="*/ 2147483647 h 168"/>
                    <a:gd name="T94" fmla="*/ 2147483647 w 148"/>
                    <a:gd name="T95" fmla="*/ 2147483647 h 168"/>
                    <a:gd name="T96" fmla="*/ 2147483647 w 148"/>
                    <a:gd name="T97" fmla="*/ 2147483647 h 168"/>
                    <a:gd name="T98" fmla="*/ 2147483647 w 148"/>
                    <a:gd name="T99" fmla="*/ 2147483647 h 168"/>
                    <a:gd name="T100" fmla="*/ 2147483647 w 148"/>
                    <a:gd name="T101" fmla="*/ 2147483647 h 168"/>
                    <a:gd name="T102" fmla="*/ 2147483647 w 148"/>
                    <a:gd name="T103" fmla="*/ 2147483647 h 168"/>
                    <a:gd name="T104" fmla="*/ 2147483647 w 148"/>
                    <a:gd name="T105" fmla="*/ 2147483647 h 168"/>
                    <a:gd name="T106" fmla="*/ 2147483647 w 148"/>
                    <a:gd name="T107" fmla="*/ 2147483647 h 168"/>
                    <a:gd name="T108" fmla="*/ 2147483647 w 148"/>
                    <a:gd name="T109" fmla="*/ 0 h 168"/>
                    <a:gd name="T110" fmla="*/ 2147483647 w 148"/>
                    <a:gd name="T111" fmla="*/ 0 h 168"/>
                    <a:gd name="T112" fmla="*/ 2147483647 w 148"/>
                    <a:gd name="T113" fmla="*/ 2147483647 h 168"/>
                    <a:gd name="T114" fmla="*/ 2147483647 w 148"/>
                    <a:gd name="T115" fmla="*/ 2147483647 h 1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8"/>
                    <a:gd name="T175" fmla="*/ 0 h 168"/>
                    <a:gd name="T176" fmla="*/ 148 w 148"/>
                    <a:gd name="T177" fmla="*/ 168 h 1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8" h="168">
                      <a:moveTo>
                        <a:pt x="94" y="8"/>
                      </a:moveTo>
                      <a:lnTo>
                        <a:pt x="98" y="14"/>
                      </a:lnTo>
                      <a:lnTo>
                        <a:pt x="100" y="18"/>
                      </a:lnTo>
                      <a:lnTo>
                        <a:pt x="102" y="20"/>
                      </a:lnTo>
                      <a:lnTo>
                        <a:pt x="100" y="22"/>
                      </a:lnTo>
                      <a:lnTo>
                        <a:pt x="102" y="26"/>
                      </a:lnTo>
                      <a:lnTo>
                        <a:pt x="106" y="32"/>
                      </a:lnTo>
                      <a:lnTo>
                        <a:pt x="112" y="36"/>
                      </a:lnTo>
                      <a:lnTo>
                        <a:pt x="120" y="42"/>
                      </a:lnTo>
                      <a:lnTo>
                        <a:pt x="124" y="46"/>
                      </a:lnTo>
                      <a:lnTo>
                        <a:pt x="126" y="52"/>
                      </a:lnTo>
                      <a:lnTo>
                        <a:pt x="128" y="62"/>
                      </a:lnTo>
                      <a:lnTo>
                        <a:pt x="128" y="68"/>
                      </a:lnTo>
                      <a:lnTo>
                        <a:pt x="132" y="70"/>
                      </a:lnTo>
                      <a:lnTo>
                        <a:pt x="136" y="72"/>
                      </a:lnTo>
                      <a:lnTo>
                        <a:pt x="140" y="74"/>
                      </a:lnTo>
                      <a:lnTo>
                        <a:pt x="144" y="74"/>
                      </a:lnTo>
                      <a:lnTo>
                        <a:pt x="148" y="80"/>
                      </a:lnTo>
                      <a:lnTo>
                        <a:pt x="140" y="84"/>
                      </a:lnTo>
                      <a:lnTo>
                        <a:pt x="134" y="88"/>
                      </a:lnTo>
                      <a:lnTo>
                        <a:pt x="126" y="100"/>
                      </a:lnTo>
                      <a:lnTo>
                        <a:pt x="116" y="112"/>
                      </a:lnTo>
                      <a:lnTo>
                        <a:pt x="106" y="122"/>
                      </a:lnTo>
                      <a:lnTo>
                        <a:pt x="104" y="124"/>
                      </a:lnTo>
                      <a:lnTo>
                        <a:pt x="100" y="126"/>
                      </a:lnTo>
                      <a:lnTo>
                        <a:pt x="98" y="128"/>
                      </a:lnTo>
                      <a:lnTo>
                        <a:pt x="94" y="132"/>
                      </a:lnTo>
                      <a:lnTo>
                        <a:pt x="92" y="138"/>
                      </a:lnTo>
                      <a:lnTo>
                        <a:pt x="88" y="142"/>
                      </a:lnTo>
                      <a:lnTo>
                        <a:pt x="84" y="146"/>
                      </a:lnTo>
                      <a:lnTo>
                        <a:pt x="78" y="148"/>
                      </a:lnTo>
                      <a:lnTo>
                        <a:pt x="72" y="146"/>
                      </a:lnTo>
                      <a:lnTo>
                        <a:pt x="68" y="142"/>
                      </a:lnTo>
                      <a:lnTo>
                        <a:pt x="62" y="140"/>
                      </a:lnTo>
                      <a:lnTo>
                        <a:pt x="56" y="138"/>
                      </a:lnTo>
                      <a:lnTo>
                        <a:pt x="52" y="142"/>
                      </a:lnTo>
                      <a:lnTo>
                        <a:pt x="44" y="150"/>
                      </a:lnTo>
                      <a:lnTo>
                        <a:pt x="36" y="162"/>
                      </a:lnTo>
                      <a:lnTo>
                        <a:pt x="28" y="168"/>
                      </a:lnTo>
                      <a:lnTo>
                        <a:pt x="12" y="168"/>
                      </a:lnTo>
                      <a:lnTo>
                        <a:pt x="14" y="160"/>
                      </a:lnTo>
                      <a:lnTo>
                        <a:pt x="16" y="152"/>
                      </a:lnTo>
                      <a:lnTo>
                        <a:pt x="16" y="146"/>
                      </a:lnTo>
                      <a:lnTo>
                        <a:pt x="14" y="142"/>
                      </a:lnTo>
                      <a:lnTo>
                        <a:pt x="6" y="134"/>
                      </a:lnTo>
                      <a:lnTo>
                        <a:pt x="0" y="132"/>
                      </a:lnTo>
                      <a:lnTo>
                        <a:pt x="0" y="78"/>
                      </a:lnTo>
                      <a:lnTo>
                        <a:pt x="20" y="78"/>
                      </a:lnTo>
                      <a:lnTo>
                        <a:pt x="20" y="10"/>
                      </a:lnTo>
                      <a:lnTo>
                        <a:pt x="42" y="8"/>
                      </a:lnTo>
                      <a:lnTo>
                        <a:pt x="60" y="6"/>
                      </a:lnTo>
                      <a:lnTo>
                        <a:pt x="64" y="12"/>
                      </a:lnTo>
                      <a:lnTo>
                        <a:pt x="78" y="6"/>
                      </a:lnTo>
                      <a:lnTo>
                        <a:pt x="82" y="2"/>
                      </a:lnTo>
                      <a:lnTo>
                        <a:pt x="88" y="0"/>
                      </a:lnTo>
                      <a:lnTo>
                        <a:pt x="92" y="0"/>
                      </a:lnTo>
                      <a:lnTo>
                        <a:pt x="94" y="2"/>
                      </a:lnTo>
                      <a:lnTo>
                        <a:pt x="94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49" name="íşļíḓe">
                  <a:extLst>
                    <a:ext uri="{FF2B5EF4-FFF2-40B4-BE49-F238E27FC236}">
                      <a16:creationId xmlns:a16="http://schemas.microsoft.com/office/drawing/2014/main" id="{ADEE4397-9525-4518-9E3B-00A5197B7608}"/>
                    </a:ext>
                  </a:extLst>
                </p:cNvPr>
                <p:cNvSpPr/>
                <p:nvPr/>
              </p:nvSpPr>
              <p:spPr bwMode="auto">
                <a:xfrm>
                  <a:off x="3875479" y="3359088"/>
                  <a:ext cx="141853" cy="138705"/>
                </a:xfrm>
                <a:custGeom>
                  <a:avLst/>
                  <a:gdLst>
                    <a:gd name="T0" fmla="*/ 2147483647 w 82"/>
                    <a:gd name="T1" fmla="*/ 2147483647 h 82"/>
                    <a:gd name="T2" fmla="*/ 2147483647 w 82"/>
                    <a:gd name="T3" fmla="*/ 2147483647 h 82"/>
                    <a:gd name="T4" fmla="*/ 2147483647 w 82"/>
                    <a:gd name="T5" fmla="*/ 2147483647 h 82"/>
                    <a:gd name="T6" fmla="*/ 2147483647 w 82"/>
                    <a:gd name="T7" fmla="*/ 2147483647 h 82"/>
                    <a:gd name="T8" fmla="*/ 2147483647 w 82"/>
                    <a:gd name="T9" fmla="*/ 2147483647 h 82"/>
                    <a:gd name="T10" fmla="*/ 2147483647 w 82"/>
                    <a:gd name="T11" fmla="*/ 2147483647 h 82"/>
                    <a:gd name="T12" fmla="*/ 2147483647 w 82"/>
                    <a:gd name="T13" fmla="*/ 2147483647 h 82"/>
                    <a:gd name="T14" fmla="*/ 2147483647 w 82"/>
                    <a:gd name="T15" fmla="*/ 2147483647 h 82"/>
                    <a:gd name="T16" fmla="*/ 2147483647 w 82"/>
                    <a:gd name="T17" fmla="*/ 2147483647 h 82"/>
                    <a:gd name="T18" fmla="*/ 2147483647 w 82"/>
                    <a:gd name="T19" fmla="*/ 2147483647 h 82"/>
                    <a:gd name="T20" fmla="*/ 2147483647 w 82"/>
                    <a:gd name="T21" fmla="*/ 2147483647 h 82"/>
                    <a:gd name="T22" fmla="*/ 2147483647 w 82"/>
                    <a:gd name="T23" fmla="*/ 2147483647 h 82"/>
                    <a:gd name="T24" fmla="*/ 2147483647 w 82"/>
                    <a:gd name="T25" fmla="*/ 2147483647 h 82"/>
                    <a:gd name="T26" fmla="*/ 2147483647 w 82"/>
                    <a:gd name="T27" fmla="*/ 2147483647 h 82"/>
                    <a:gd name="T28" fmla="*/ 2147483647 w 82"/>
                    <a:gd name="T29" fmla="*/ 2147483647 h 82"/>
                    <a:gd name="T30" fmla="*/ 2147483647 w 82"/>
                    <a:gd name="T31" fmla="*/ 2147483647 h 82"/>
                    <a:gd name="T32" fmla="*/ 2147483647 w 82"/>
                    <a:gd name="T33" fmla="*/ 2147483647 h 82"/>
                    <a:gd name="T34" fmla="*/ 2147483647 w 82"/>
                    <a:gd name="T35" fmla="*/ 2147483647 h 82"/>
                    <a:gd name="T36" fmla="*/ 2147483647 w 82"/>
                    <a:gd name="T37" fmla="*/ 2147483647 h 82"/>
                    <a:gd name="T38" fmla="*/ 2147483647 w 82"/>
                    <a:gd name="T39" fmla="*/ 2147483647 h 82"/>
                    <a:gd name="T40" fmla="*/ 2147483647 w 82"/>
                    <a:gd name="T41" fmla="*/ 2147483647 h 82"/>
                    <a:gd name="T42" fmla="*/ 2147483647 w 82"/>
                    <a:gd name="T43" fmla="*/ 2147483647 h 82"/>
                    <a:gd name="T44" fmla="*/ 2147483647 w 82"/>
                    <a:gd name="T45" fmla="*/ 2147483647 h 82"/>
                    <a:gd name="T46" fmla="*/ 2147483647 w 82"/>
                    <a:gd name="T47" fmla="*/ 2147483647 h 82"/>
                    <a:gd name="T48" fmla="*/ 0 w 82"/>
                    <a:gd name="T49" fmla="*/ 2147483647 h 82"/>
                    <a:gd name="T50" fmla="*/ 2147483647 w 82"/>
                    <a:gd name="T51" fmla="*/ 2147483647 h 82"/>
                    <a:gd name="T52" fmla="*/ 2147483647 w 82"/>
                    <a:gd name="T53" fmla="*/ 2147483647 h 82"/>
                    <a:gd name="T54" fmla="*/ 2147483647 w 82"/>
                    <a:gd name="T55" fmla="*/ 2147483647 h 82"/>
                    <a:gd name="T56" fmla="*/ 2147483647 w 82"/>
                    <a:gd name="T57" fmla="*/ 2147483647 h 82"/>
                    <a:gd name="T58" fmla="*/ 2147483647 w 82"/>
                    <a:gd name="T59" fmla="*/ 2147483647 h 82"/>
                    <a:gd name="T60" fmla="*/ 2147483647 w 82"/>
                    <a:gd name="T61" fmla="*/ 2147483647 h 82"/>
                    <a:gd name="T62" fmla="*/ 2147483647 w 82"/>
                    <a:gd name="T63" fmla="*/ 2147483647 h 82"/>
                    <a:gd name="T64" fmla="*/ 2147483647 w 82"/>
                    <a:gd name="T65" fmla="*/ 0 h 82"/>
                    <a:gd name="T66" fmla="*/ 2147483647 w 82"/>
                    <a:gd name="T67" fmla="*/ 0 h 82"/>
                    <a:gd name="T68" fmla="*/ 2147483647 w 82"/>
                    <a:gd name="T69" fmla="*/ 2147483647 h 82"/>
                    <a:gd name="T70" fmla="*/ 2147483647 w 82"/>
                    <a:gd name="T71" fmla="*/ 2147483647 h 82"/>
                    <a:gd name="T72" fmla="*/ 2147483647 w 82"/>
                    <a:gd name="T73" fmla="*/ 2147483647 h 82"/>
                    <a:gd name="T74" fmla="*/ 2147483647 w 82"/>
                    <a:gd name="T75" fmla="*/ 2147483647 h 82"/>
                    <a:gd name="T76" fmla="*/ 2147483647 w 82"/>
                    <a:gd name="T77" fmla="*/ 2147483647 h 82"/>
                    <a:gd name="T78" fmla="*/ 2147483647 w 82"/>
                    <a:gd name="T79" fmla="*/ 2147483647 h 82"/>
                    <a:gd name="T80" fmla="*/ 2147483647 w 82"/>
                    <a:gd name="T81" fmla="*/ 2147483647 h 82"/>
                    <a:gd name="T82" fmla="*/ 2147483647 w 82"/>
                    <a:gd name="T83" fmla="*/ 2147483647 h 82"/>
                    <a:gd name="T84" fmla="*/ 2147483647 w 82"/>
                    <a:gd name="T85" fmla="*/ 2147483647 h 82"/>
                    <a:gd name="T86" fmla="*/ 2147483647 w 82"/>
                    <a:gd name="T87" fmla="*/ 2147483647 h 82"/>
                    <a:gd name="T88" fmla="*/ 2147483647 w 82"/>
                    <a:gd name="T89" fmla="*/ 2147483647 h 82"/>
                    <a:gd name="T90" fmla="*/ 2147483647 w 82"/>
                    <a:gd name="T91" fmla="*/ 2147483647 h 82"/>
                    <a:gd name="T92" fmla="*/ 2147483647 w 82"/>
                    <a:gd name="T93" fmla="*/ 2147483647 h 82"/>
                    <a:gd name="T94" fmla="*/ 2147483647 w 82"/>
                    <a:gd name="T95" fmla="*/ 2147483647 h 82"/>
                    <a:gd name="T96" fmla="*/ 2147483647 w 82"/>
                    <a:gd name="T97" fmla="*/ 2147483647 h 82"/>
                    <a:gd name="T98" fmla="*/ 2147483647 w 82"/>
                    <a:gd name="T99" fmla="*/ 2147483647 h 82"/>
                    <a:gd name="T100" fmla="*/ 2147483647 w 82"/>
                    <a:gd name="T101" fmla="*/ 2147483647 h 82"/>
                    <a:gd name="T102" fmla="*/ 2147483647 w 82"/>
                    <a:gd name="T103" fmla="*/ 2147483647 h 82"/>
                    <a:gd name="T104" fmla="*/ 2147483647 w 82"/>
                    <a:gd name="T105" fmla="*/ 2147483647 h 82"/>
                    <a:gd name="T106" fmla="*/ 2147483647 w 82"/>
                    <a:gd name="T107" fmla="*/ 2147483647 h 82"/>
                    <a:gd name="T108" fmla="*/ 2147483647 w 82"/>
                    <a:gd name="T109" fmla="*/ 2147483647 h 82"/>
                    <a:gd name="T110" fmla="*/ 2147483647 w 82"/>
                    <a:gd name="T111" fmla="*/ 2147483647 h 82"/>
                    <a:gd name="T112" fmla="*/ 2147483647 w 82"/>
                    <a:gd name="T113" fmla="*/ 2147483647 h 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2"/>
                    <a:gd name="T172" fmla="*/ 0 h 82"/>
                    <a:gd name="T173" fmla="*/ 82 w 82"/>
                    <a:gd name="T174" fmla="*/ 82 h 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2" h="82">
                      <a:moveTo>
                        <a:pt x="6" y="78"/>
                      </a:moveTo>
                      <a:lnTo>
                        <a:pt x="4" y="74"/>
                      </a:lnTo>
                      <a:lnTo>
                        <a:pt x="4" y="68"/>
                      </a:lnTo>
                      <a:lnTo>
                        <a:pt x="4" y="62"/>
                      </a:lnTo>
                      <a:lnTo>
                        <a:pt x="16" y="62"/>
                      </a:lnTo>
                      <a:lnTo>
                        <a:pt x="28" y="60"/>
                      </a:lnTo>
                      <a:lnTo>
                        <a:pt x="28" y="58"/>
                      </a:lnTo>
                      <a:lnTo>
                        <a:pt x="34" y="60"/>
                      </a:lnTo>
                      <a:lnTo>
                        <a:pt x="42" y="62"/>
                      </a:lnTo>
                      <a:lnTo>
                        <a:pt x="46" y="60"/>
                      </a:lnTo>
                      <a:lnTo>
                        <a:pt x="50" y="58"/>
                      </a:lnTo>
                      <a:lnTo>
                        <a:pt x="38" y="56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52"/>
                      </a:lnTo>
                      <a:lnTo>
                        <a:pt x="24" y="54"/>
                      </a:lnTo>
                      <a:lnTo>
                        <a:pt x="22" y="56"/>
                      </a:lnTo>
                      <a:lnTo>
                        <a:pt x="18" y="58"/>
                      </a:lnTo>
                      <a:lnTo>
                        <a:pt x="6" y="56"/>
                      </a:lnTo>
                      <a:lnTo>
                        <a:pt x="6" y="52"/>
                      </a:lnTo>
                      <a:lnTo>
                        <a:pt x="8" y="46"/>
                      </a:lnTo>
                      <a:lnTo>
                        <a:pt x="6" y="40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6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20" y="4"/>
                      </a:lnTo>
                      <a:lnTo>
                        <a:pt x="22" y="2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6" y="6"/>
                      </a:lnTo>
                      <a:lnTo>
                        <a:pt x="52" y="8"/>
                      </a:lnTo>
                      <a:lnTo>
                        <a:pt x="54" y="14"/>
                      </a:lnTo>
                      <a:lnTo>
                        <a:pt x="64" y="28"/>
                      </a:lnTo>
                      <a:lnTo>
                        <a:pt x="68" y="3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6" y="48"/>
                      </a:lnTo>
                      <a:lnTo>
                        <a:pt x="80" y="58"/>
                      </a:lnTo>
                      <a:lnTo>
                        <a:pt x="82" y="66"/>
                      </a:lnTo>
                      <a:lnTo>
                        <a:pt x="82" y="72"/>
                      </a:lnTo>
                      <a:lnTo>
                        <a:pt x="82" y="80"/>
                      </a:lnTo>
                      <a:lnTo>
                        <a:pt x="80" y="80"/>
                      </a:lnTo>
                      <a:lnTo>
                        <a:pt x="74" y="82"/>
                      </a:lnTo>
                      <a:lnTo>
                        <a:pt x="68" y="80"/>
                      </a:lnTo>
                      <a:lnTo>
                        <a:pt x="62" y="78"/>
                      </a:lnTo>
                      <a:lnTo>
                        <a:pt x="56" y="76"/>
                      </a:lnTo>
                      <a:lnTo>
                        <a:pt x="50" y="74"/>
                      </a:lnTo>
                      <a:lnTo>
                        <a:pt x="38" y="74"/>
                      </a:lnTo>
                      <a:lnTo>
                        <a:pt x="26" y="76"/>
                      </a:lnTo>
                      <a:lnTo>
                        <a:pt x="18" y="78"/>
                      </a:lnTo>
                      <a:lnTo>
                        <a:pt x="6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0" name="ïS1îďê">
                  <a:extLst>
                    <a:ext uri="{FF2B5EF4-FFF2-40B4-BE49-F238E27FC236}">
                      <a16:creationId xmlns:a16="http://schemas.microsoft.com/office/drawing/2014/main" id="{E6E330C0-E248-45DB-8219-E9FFDD1C3BA6}"/>
                    </a:ext>
                  </a:extLst>
                </p:cNvPr>
                <p:cNvSpPr/>
                <p:nvPr/>
              </p:nvSpPr>
              <p:spPr bwMode="auto">
                <a:xfrm>
                  <a:off x="3885119" y="3483783"/>
                  <a:ext cx="78501" cy="39230"/>
                </a:xfrm>
                <a:custGeom>
                  <a:avLst/>
                  <a:gdLst>
                    <a:gd name="T0" fmla="*/ 0 w 44"/>
                    <a:gd name="T1" fmla="*/ 2147483647 h 24"/>
                    <a:gd name="T2" fmla="*/ 2147483647 w 44"/>
                    <a:gd name="T3" fmla="*/ 2147483647 h 24"/>
                    <a:gd name="T4" fmla="*/ 2147483647 w 44"/>
                    <a:gd name="T5" fmla="*/ 2147483647 h 24"/>
                    <a:gd name="T6" fmla="*/ 2147483647 w 44"/>
                    <a:gd name="T7" fmla="*/ 0 h 24"/>
                    <a:gd name="T8" fmla="*/ 2147483647 w 44"/>
                    <a:gd name="T9" fmla="*/ 0 h 24"/>
                    <a:gd name="T10" fmla="*/ 2147483647 w 44"/>
                    <a:gd name="T11" fmla="*/ 2147483647 h 24"/>
                    <a:gd name="T12" fmla="*/ 2147483647 w 44"/>
                    <a:gd name="T13" fmla="*/ 2147483647 h 24"/>
                    <a:gd name="T14" fmla="*/ 2147483647 w 44"/>
                    <a:gd name="T15" fmla="*/ 2147483647 h 24"/>
                    <a:gd name="T16" fmla="*/ 2147483647 w 44"/>
                    <a:gd name="T17" fmla="*/ 2147483647 h 24"/>
                    <a:gd name="T18" fmla="*/ 2147483647 w 44"/>
                    <a:gd name="T19" fmla="*/ 2147483647 h 24"/>
                    <a:gd name="T20" fmla="*/ 2147483647 w 44"/>
                    <a:gd name="T21" fmla="*/ 2147483647 h 24"/>
                    <a:gd name="T22" fmla="*/ 2147483647 w 44"/>
                    <a:gd name="T23" fmla="*/ 2147483647 h 24"/>
                    <a:gd name="T24" fmla="*/ 2147483647 w 44"/>
                    <a:gd name="T25" fmla="*/ 2147483647 h 24"/>
                    <a:gd name="T26" fmla="*/ 2147483647 w 44"/>
                    <a:gd name="T27" fmla="*/ 2147483647 h 24"/>
                    <a:gd name="T28" fmla="*/ 2147483647 w 44"/>
                    <a:gd name="T29" fmla="*/ 2147483647 h 24"/>
                    <a:gd name="T30" fmla="*/ 2147483647 w 44"/>
                    <a:gd name="T31" fmla="*/ 2147483647 h 24"/>
                    <a:gd name="T32" fmla="*/ 2147483647 w 44"/>
                    <a:gd name="T33" fmla="*/ 2147483647 h 24"/>
                    <a:gd name="T34" fmla="*/ 2147483647 w 44"/>
                    <a:gd name="T35" fmla="*/ 2147483647 h 24"/>
                    <a:gd name="T36" fmla="*/ 2147483647 w 44"/>
                    <a:gd name="T37" fmla="*/ 2147483647 h 24"/>
                    <a:gd name="T38" fmla="*/ 0 w 44"/>
                    <a:gd name="T39" fmla="*/ 2147483647 h 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4"/>
                    <a:gd name="T61" fmla="*/ 0 h 24"/>
                    <a:gd name="T62" fmla="*/ 44 w 44"/>
                    <a:gd name="T63" fmla="*/ 24 h 2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4" h="2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20" y="2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0" y="8"/>
                      </a:lnTo>
                      <a:lnTo>
                        <a:pt x="42" y="12"/>
                      </a:lnTo>
                      <a:lnTo>
                        <a:pt x="44" y="12"/>
                      </a:lnTo>
                      <a:lnTo>
                        <a:pt x="44" y="16"/>
                      </a:lnTo>
                      <a:lnTo>
                        <a:pt x="38" y="18"/>
                      </a:lnTo>
                      <a:lnTo>
                        <a:pt x="34" y="20"/>
                      </a:lnTo>
                      <a:lnTo>
                        <a:pt x="30" y="22"/>
                      </a:lnTo>
                      <a:lnTo>
                        <a:pt x="26" y="24"/>
                      </a:lnTo>
                      <a:lnTo>
                        <a:pt x="20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8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1" name="iSľíḑe">
                  <a:extLst>
                    <a:ext uri="{FF2B5EF4-FFF2-40B4-BE49-F238E27FC236}">
                      <a16:creationId xmlns:a16="http://schemas.microsoft.com/office/drawing/2014/main" id="{62D1DC82-DC1A-4788-B4DD-A4699D5C7A7C}"/>
                    </a:ext>
                  </a:extLst>
                </p:cNvPr>
                <p:cNvSpPr/>
                <p:nvPr/>
              </p:nvSpPr>
              <p:spPr bwMode="auto">
                <a:xfrm>
                  <a:off x="3930567" y="3483783"/>
                  <a:ext cx="192810" cy="158320"/>
                </a:xfrm>
                <a:custGeom>
                  <a:avLst/>
                  <a:gdLst>
                    <a:gd name="T0" fmla="*/ 2147483647 w 110"/>
                    <a:gd name="T1" fmla="*/ 2147483647 h 96"/>
                    <a:gd name="T2" fmla="*/ 2147483647 w 110"/>
                    <a:gd name="T3" fmla="*/ 2147483647 h 96"/>
                    <a:gd name="T4" fmla="*/ 2147483647 w 110"/>
                    <a:gd name="T5" fmla="*/ 2147483647 h 96"/>
                    <a:gd name="T6" fmla="*/ 2147483647 w 110"/>
                    <a:gd name="T7" fmla="*/ 2147483647 h 96"/>
                    <a:gd name="T8" fmla="*/ 2147483647 w 110"/>
                    <a:gd name="T9" fmla="*/ 2147483647 h 96"/>
                    <a:gd name="T10" fmla="*/ 2147483647 w 110"/>
                    <a:gd name="T11" fmla="*/ 2147483647 h 96"/>
                    <a:gd name="T12" fmla="*/ 2147483647 w 110"/>
                    <a:gd name="T13" fmla="*/ 2147483647 h 96"/>
                    <a:gd name="T14" fmla="*/ 2147483647 w 110"/>
                    <a:gd name="T15" fmla="*/ 2147483647 h 96"/>
                    <a:gd name="T16" fmla="*/ 2147483647 w 110"/>
                    <a:gd name="T17" fmla="*/ 2147483647 h 96"/>
                    <a:gd name="T18" fmla="*/ 2147483647 w 110"/>
                    <a:gd name="T19" fmla="*/ 2147483647 h 96"/>
                    <a:gd name="T20" fmla="*/ 2147483647 w 110"/>
                    <a:gd name="T21" fmla="*/ 2147483647 h 96"/>
                    <a:gd name="T22" fmla="*/ 2147483647 w 110"/>
                    <a:gd name="T23" fmla="*/ 2147483647 h 96"/>
                    <a:gd name="T24" fmla="*/ 2147483647 w 110"/>
                    <a:gd name="T25" fmla="*/ 2147483647 h 96"/>
                    <a:gd name="T26" fmla="*/ 2147483647 w 110"/>
                    <a:gd name="T27" fmla="*/ 2147483647 h 96"/>
                    <a:gd name="T28" fmla="*/ 2147483647 w 110"/>
                    <a:gd name="T29" fmla="*/ 2147483647 h 96"/>
                    <a:gd name="T30" fmla="*/ 2147483647 w 110"/>
                    <a:gd name="T31" fmla="*/ 2147483647 h 96"/>
                    <a:gd name="T32" fmla="*/ 2147483647 w 110"/>
                    <a:gd name="T33" fmla="*/ 2147483647 h 96"/>
                    <a:gd name="T34" fmla="*/ 2147483647 w 110"/>
                    <a:gd name="T35" fmla="*/ 2147483647 h 96"/>
                    <a:gd name="T36" fmla="*/ 2147483647 w 110"/>
                    <a:gd name="T37" fmla="*/ 2147483647 h 96"/>
                    <a:gd name="T38" fmla="*/ 2147483647 w 110"/>
                    <a:gd name="T39" fmla="*/ 2147483647 h 96"/>
                    <a:gd name="T40" fmla="*/ 2147483647 w 110"/>
                    <a:gd name="T41" fmla="*/ 2147483647 h 96"/>
                    <a:gd name="T42" fmla="*/ 2147483647 w 110"/>
                    <a:gd name="T43" fmla="*/ 2147483647 h 96"/>
                    <a:gd name="T44" fmla="*/ 2147483647 w 110"/>
                    <a:gd name="T45" fmla="*/ 2147483647 h 96"/>
                    <a:gd name="T46" fmla="*/ 2147483647 w 110"/>
                    <a:gd name="T47" fmla="*/ 2147483647 h 96"/>
                    <a:gd name="T48" fmla="*/ 2147483647 w 110"/>
                    <a:gd name="T49" fmla="*/ 2147483647 h 96"/>
                    <a:gd name="T50" fmla="*/ 2147483647 w 110"/>
                    <a:gd name="T51" fmla="*/ 2147483647 h 96"/>
                    <a:gd name="T52" fmla="*/ 2147483647 w 110"/>
                    <a:gd name="T53" fmla="*/ 2147483647 h 96"/>
                    <a:gd name="T54" fmla="*/ 2147483647 w 110"/>
                    <a:gd name="T55" fmla="*/ 2147483647 h 96"/>
                    <a:gd name="T56" fmla="*/ 2147483647 w 110"/>
                    <a:gd name="T57" fmla="*/ 2147483647 h 96"/>
                    <a:gd name="T58" fmla="*/ 2147483647 w 110"/>
                    <a:gd name="T59" fmla="*/ 2147483647 h 96"/>
                    <a:gd name="T60" fmla="*/ 2147483647 w 110"/>
                    <a:gd name="T61" fmla="*/ 2147483647 h 96"/>
                    <a:gd name="T62" fmla="*/ 2147483647 w 110"/>
                    <a:gd name="T63" fmla="*/ 2147483647 h 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0"/>
                    <a:gd name="T97" fmla="*/ 0 h 96"/>
                    <a:gd name="T98" fmla="*/ 110 w 110"/>
                    <a:gd name="T99" fmla="*/ 96 h 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0" h="96">
                      <a:moveTo>
                        <a:pt x="28" y="66"/>
                      </a:moveTo>
                      <a:lnTo>
                        <a:pt x="32" y="60"/>
                      </a:lnTo>
                      <a:lnTo>
                        <a:pt x="38" y="54"/>
                      </a:lnTo>
                      <a:lnTo>
                        <a:pt x="44" y="48"/>
                      </a:lnTo>
                      <a:lnTo>
                        <a:pt x="50" y="46"/>
                      </a:lnTo>
                      <a:lnTo>
                        <a:pt x="56" y="48"/>
                      </a:lnTo>
                      <a:lnTo>
                        <a:pt x="60" y="50"/>
                      </a:lnTo>
                      <a:lnTo>
                        <a:pt x="62" y="54"/>
                      </a:lnTo>
                      <a:lnTo>
                        <a:pt x="64" y="60"/>
                      </a:lnTo>
                      <a:lnTo>
                        <a:pt x="66" y="68"/>
                      </a:lnTo>
                      <a:lnTo>
                        <a:pt x="70" y="78"/>
                      </a:lnTo>
                      <a:lnTo>
                        <a:pt x="74" y="76"/>
                      </a:lnTo>
                      <a:lnTo>
                        <a:pt x="76" y="74"/>
                      </a:lnTo>
                      <a:lnTo>
                        <a:pt x="84" y="78"/>
                      </a:lnTo>
                      <a:lnTo>
                        <a:pt x="84" y="90"/>
                      </a:lnTo>
                      <a:lnTo>
                        <a:pt x="86" y="96"/>
                      </a:lnTo>
                      <a:lnTo>
                        <a:pt x="90" y="96"/>
                      </a:lnTo>
                      <a:lnTo>
                        <a:pt x="96" y="96"/>
                      </a:lnTo>
                      <a:lnTo>
                        <a:pt x="100" y="96"/>
                      </a:lnTo>
                      <a:lnTo>
                        <a:pt x="102" y="96"/>
                      </a:lnTo>
                      <a:lnTo>
                        <a:pt x="104" y="92"/>
                      </a:lnTo>
                      <a:lnTo>
                        <a:pt x="106" y="84"/>
                      </a:lnTo>
                      <a:lnTo>
                        <a:pt x="106" y="82"/>
                      </a:lnTo>
                      <a:lnTo>
                        <a:pt x="104" y="80"/>
                      </a:lnTo>
                      <a:lnTo>
                        <a:pt x="102" y="78"/>
                      </a:lnTo>
                      <a:lnTo>
                        <a:pt x="102" y="76"/>
                      </a:lnTo>
                      <a:lnTo>
                        <a:pt x="106" y="74"/>
                      </a:lnTo>
                      <a:lnTo>
                        <a:pt x="110" y="72"/>
                      </a:lnTo>
                      <a:lnTo>
                        <a:pt x="108" y="68"/>
                      </a:lnTo>
                      <a:lnTo>
                        <a:pt x="106" y="64"/>
                      </a:lnTo>
                      <a:lnTo>
                        <a:pt x="104" y="52"/>
                      </a:lnTo>
                      <a:lnTo>
                        <a:pt x="106" y="46"/>
                      </a:lnTo>
                      <a:lnTo>
                        <a:pt x="106" y="44"/>
                      </a:lnTo>
                      <a:lnTo>
                        <a:pt x="110" y="44"/>
                      </a:lnTo>
                      <a:lnTo>
                        <a:pt x="104" y="42"/>
                      </a:lnTo>
                      <a:lnTo>
                        <a:pt x="102" y="40"/>
                      </a:lnTo>
                      <a:lnTo>
                        <a:pt x="98" y="26"/>
                      </a:lnTo>
                      <a:lnTo>
                        <a:pt x="94" y="14"/>
                      </a:lnTo>
                      <a:lnTo>
                        <a:pt x="90" y="8"/>
                      </a:lnTo>
                      <a:lnTo>
                        <a:pt x="84" y="6"/>
                      </a:lnTo>
                      <a:lnTo>
                        <a:pt x="82" y="8"/>
                      </a:lnTo>
                      <a:lnTo>
                        <a:pt x="80" y="10"/>
                      </a:lnTo>
                      <a:lnTo>
                        <a:pt x="74" y="10"/>
                      </a:lnTo>
                      <a:lnTo>
                        <a:pt x="60" y="8"/>
                      </a:lnTo>
                      <a:lnTo>
                        <a:pt x="50" y="6"/>
                      </a:lnTo>
                      <a:lnTo>
                        <a:pt x="48" y="6"/>
                      </a:lnTo>
                      <a:lnTo>
                        <a:pt x="42" y="8"/>
                      </a:lnTo>
                      <a:lnTo>
                        <a:pt x="36" y="6"/>
                      </a:lnTo>
                      <a:lnTo>
                        <a:pt x="30" y="4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8" y="4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18" y="16"/>
                      </a:lnTo>
                      <a:lnTo>
                        <a:pt x="12" y="18"/>
                      </a:lnTo>
                      <a:lnTo>
                        <a:pt x="8" y="20"/>
                      </a:lnTo>
                      <a:lnTo>
                        <a:pt x="4" y="22"/>
                      </a:lnTo>
                      <a:lnTo>
                        <a:pt x="0" y="24"/>
                      </a:lnTo>
                      <a:lnTo>
                        <a:pt x="16" y="42"/>
                      </a:lnTo>
                      <a:lnTo>
                        <a:pt x="22" y="52"/>
                      </a:lnTo>
                      <a:lnTo>
                        <a:pt x="2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2" name="iŝliďê">
                  <a:extLst>
                    <a:ext uri="{FF2B5EF4-FFF2-40B4-BE49-F238E27FC236}">
                      <a16:creationId xmlns:a16="http://schemas.microsoft.com/office/drawing/2014/main" id="{C6E9E963-88E9-4337-8B1A-5ACAC01F62CE}"/>
                    </a:ext>
                  </a:extLst>
                </p:cNvPr>
                <p:cNvSpPr/>
                <p:nvPr/>
              </p:nvSpPr>
              <p:spPr bwMode="auto">
                <a:xfrm>
                  <a:off x="3980147" y="3559440"/>
                  <a:ext cx="74370" cy="93870"/>
                </a:xfrm>
                <a:custGeom>
                  <a:avLst/>
                  <a:gdLst>
                    <a:gd name="T0" fmla="*/ 2147483647 w 42"/>
                    <a:gd name="T1" fmla="*/ 2147483647 h 56"/>
                    <a:gd name="T2" fmla="*/ 2147483647 w 42"/>
                    <a:gd name="T3" fmla="*/ 2147483647 h 56"/>
                    <a:gd name="T4" fmla="*/ 2147483647 w 42"/>
                    <a:gd name="T5" fmla="*/ 2147483647 h 56"/>
                    <a:gd name="T6" fmla="*/ 2147483647 w 42"/>
                    <a:gd name="T7" fmla="*/ 2147483647 h 56"/>
                    <a:gd name="T8" fmla="*/ 2147483647 w 42"/>
                    <a:gd name="T9" fmla="*/ 2147483647 h 56"/>
                    <a:gd name="T10" fmla="*/ 0 w 42"/>
                    <a:gd name="T11" fmla="*/ 2147483647 h 56"/>
                    <a:gd name="T12" fmla="*/ 2147483647 w 42"/>
                    <a:gd name="T13" fmla="*/ 2147483647 h 56"/>
                    <a:gd name="T14" fmla="*/ 2147483647 w 42"/>
                    <a:gd name="T15" fmla="*/ 2147483647 h 56"/>
                    <a:gd name="T16" fmla="*/ 2147483647 w 42"/>
                    <a:gd name="T17" fmla="*/ 2147483647 h 56"/>
                    <a:gd name="T18" fmla="*/ 2147483647 w 42"/>
                    <a:gd name="T19" fmla="*/ 0 h 56"/>
                    <a:gd name="T20" fmla="*/ 2147483647 w 42"/>
                    <a:gd name="T21" fmla="*/ 2147483647 h 56"/>
                    <a:gd name="T22" fmla="*/ 2147483647 w 42"/>
                    <a:gd name="T23" fmla="*/ 2147483647 h 56"/>
                    <a:gd name="T24" fmla="*/ 2147483647 w 42"/>
                    <a:gd name="T25" fmla="*/ 2147483647 h 56"/>
                    <a:gd name="T26" fmla="*/ 2147483647 w 42"/>
                    <a:gd name="T27" fmla="*/ 2147483647 h 56"/>
                    <a:gd name="T28" fmla="*/ 2147483647 w 42"/>
                    <a:gd name="T29" fmla="*/ 2147483647 h 56"/>
                    <a:gd name="T30" fmla="*/ 2147483647 w 42"/>
                    <a:gd name="T31" fmla="*/ 2147483647 h 56"/>
                    <a:gd name="T32" fmla="*/ 2147483647 w 42"/>
                    <a:gd name="T33" fmla="*/ 2147483647 h 56"/>
                    <a:gd name="T34" fmla="*/ 2147483647 w 42"/>
                    <a:gd name="T35" fmla="*/ 2147483647 h 56"/>
                    <a:gd name="T36" fmla="*/ 2147483647 w 42"/>
                    <a:gd name="T37" fmla="*/ 2147483647 h 56"/>
                    <a:gd name="T38" fmla="*/ 2147483647 w 42"/>
                    <a:gd name="T39" fmla="*/ 2147483647 h 56"/>
                    <a:gd name="T40" fmla="*/ 2147483647 w 42"/>
                    <a:gd name="T41" fmla="*/ 2147483647 h 5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56"/>
                    <a:gd name="T65" fmla="*/ 42 w 42"/>
                    <a:gd name="T66" fmla="*/ 56 h 5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56">
                      <a:moveTo>
                        <a:pt x="24" y="56"/>
                      </a:moveTo>
                      <a:lnTo>
                        <a:pt x="18" y="50"/>
                      </a:lnTo>
                      <a:lnTo>
                        <a:pt x="12" y="46"/>
                      </a:lnTo>
                      <a:lnTo>
                        <a:pt x="6" y="38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4" y="14"/>
                      </a:lnTo>
                      <a:lnTo>
                        <a:pt x="10" y="8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2" y="4"/>
                      </a:lnTo>
                      <a:lnTo>
                        <a:pt x="34" y="8"/>
                      </a:lnTo>
                      <a:lnTo>
                        <a:pt x="36" y="14"/>
                      </a:lnTo>
                      <a:lnTo>
                        <a:pt x="38" y="22"/>
                      </a:lnTo>
                      <a:lnTo>
                        <a:pt x="42" y="32"/>
                      </a:lnTo>
                      <a:lnTo>
                        <a:pt x="40" y="36"/>
                      </a:lnTo>
                      <a:lnTo>
                        <a:pt x="38" y="42"/>
                      </a:lnTo>
                      <a:lnTo>
                        <a:pt x="34" y="48"/>
                      </a:lnTo>
                      <a:lnTo>
                        <a:pt x="28" y="52"/>
                      </a:lnTo>
                      <a:lnTo>
                        <a:pt x="24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3" name="iṣḻïḓe">
                  <a:extLst>
                    <a:ext uri="{FF2B5EF4-FFF2-40B4-BE49-F238E27FC236}">
                      <a16:creationId xmlns:a16="http://schemas.microsoft.com/office/drawing/2014/main" id="{9DD55FC6-3591-4E8A-880D-17C03C2B4B06}"/>
                    </a:ext>
                  </a:extLst>
                </p:cNvPr>
                <p:cNvSpPr/>
                <p:nvPr/>
              </p:nvSpPr>
              <p:spPr bwMode="auto">
                <a:xfrm>
                  <a:off x="4021464" y="3608478"/>
                  <a:ext cx="111555" cy="117690"/>
                </a:xfrm>
                <a:custGeom>
                  <a:avLst/>
                  <a:gdLst>
                    <a:gd name="T0" fmla="*/ 2147483647 w 64"/>
                    <a:gd name="T1" fmla="*/ 2147483647 h 72"/>
                    <a:gd name="T2" fmla="*/ 2147483647 w 64"/>
                    <a:gd name="T3" fmla="*/ 2147483647 h 72"/>
                    <a:gd name="T4" fmla="*/ 2147483647 w 64"/>
                    <a:gd name="T5" fmla="*/ 2147483647 h 72"/>
                    <a:gd name="T6" fmla="*/ 2147483647 w 64"/>
                    <a:gd name="T7" fmla="*/ 2147483647 h 72"/>
                    <a:gd name="T8" fmla="*/ 2147483647 w 64"/>
                    <a:gd name="T9" fmla="*/ 2147483647 h 72"/>
                    <a:gd name="T10" fmla="*/ 0 w 64"/>
                    <a:gd name="T11" fmla="*/ 2147483647 h 72"/>
                    <a:gd name="T12" fmla="*/ 2147483647 w 64"/>
                    <a:gd name="T13" fmla="*/ 2147483647 h 72"/>
                    <a:gd name="T14" fmla="*/ 2147483647 w 64"/>
                    <a:gd name="T15" fmla="*/ 2147483647 h 72"/>
                    <a:gd name="T16" fmla="*/ 2147483647 w 64"/>
                    <a:gd name="T17" fmla="*/ 2147483647 h 72"/>
                    <a:gd name="T18" fmla="*/ 2147483647 w 64"/>
                    <a:gd name="T19" fmla="*/ 2147483647 h 72"/>
                    <a:gd name="T20" fmla="*/ 2147483647 w 64"/>
                    <a:gd name="T21" fmla="*/ 2147483647 h 72"/>
                    <a:gd name="T22" fmla="*/ 2147483647 w 64"/>
                    <a:gd name="T23" fmla="*/ 2147483647 h 72"/>
                    <a:gd name="T24" fmla="*/ 2147483647 w 64"/>
                    <a:gd name="T25" fmla="*/ 2147483647 h 72"/>
                    <a:gd name="T26" fmla="*/ 2147483647 w 64"/>
                    <a:gd name="T27" fmla="*/ 0 h 72"/>
                    <a:gd name="T28" fmla="*/ 2147483647 w 64"/>
                    <a:gd name="T29" fmla="*/ 2147483647 h 72"/>
                    <a:gd name="T30" fmla="*/ 2147483647 w 64"/>
                    <a:gd name="T31" fmla="*/ 2147483647 h 72"/>
                    <a:gd name="T32" fmla="*/ 2147483647 w 64"/>
                    <a:gd name="T33" fmla="*/ 2147483647 h 72"/>
                    <a:gd name="T34" fmla="*/ 2147483647 w 64"/>
                    <a:gd name="T35" fmla="*/ 2147483647 h 72"/>
                    <a:gd name="T36" fmla="*/ 2147483647 w 64"/>
                    <a:gd name="T37" fmla="*/ 2147483647 h 72"/>
                    <a:gd name="T38" fmla="*/ 2147483647 w 64"/>
                    <a:gd name="T39" fmla="*/ 2147483647 h 72"/>
                    <a:gd name="T40" fmla="*/ 2147483647 w 64"/>
                    <a:gd name="T41" fmla="*/ 2147483647 h 72"/>
                    <a:gd name="T42" fmla="*/ 2147483647 w 64"/>
                    <a:gd name="T43" fmla="*/ 2147483647 h 72"/>
                    <a:gd name="T44" fmla="*/ 2147483647 w 64"/>
                    <a:gd name="T45" fmla="*/ 2147483647 h 72"/>
                    <a:gd name="T46" fmla="*/ 2147483647 w 64"/>
                    <a:gd name="T47" fmla="*/ 2147483647 h 72"/>
                    <a:gd name="T48" fmla="*/ 2147483647 w 64"/>
                    <a:gd name="T49" fmla="*/ 2147483647 h 72"/>
                    <a:gd name="T50" fmla="*/ 2147483647 w 64"/>
                    <a:gd name="T51" fmla="*/ 2147483647 h 72"/>
                    <a:gd name="T52" fmla="*/ 2147483647 w 64"/>
                    <a:gd name="T53" fmla="*/ 2147483647 h 72"/>
                    <a:gd name="T54" fmla="*/ 2147483647 w 64"/>
                    <a:gd name="T55" fmla="*/ 2147483647 h 72"/>
                    <a:gd name="T56" fmla="*/ 2147483647 w 64"/>
                    <a:gd name="T57" fmla="*/ 2147483647 h 72"/>
                    <a:gd name="T58" fmla="*/ 2147483647 w 64"/>
                    <a:gd name="T59" fmla="*/ 2147483647 h 72"/>
                    <a:gd name="T60" fmla="*/ 2147483647 w 64"/>
                    <a:gd name="T61" fmla="*/ 2147483647 h 7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4"/>
                    <a:gd name="T94" fmla="*/ 0 h 72"/>
                    <a:gd name="T95" fmla="*/ 64 w 64"/>
                    <a:gd name="T96" fmla="*/ 72 h 7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4" h="72">
                      <a:moveTo>
                        <a:pt x="62" y="72"/>
                      </a:moveTo>
                      <a:lnTo>
                        <a:pt x="54" y="70"/>
                      </a:lnTo>
                      <a:lnTo>
                        <a:pt x="50" y="66"/>
                      </a:lnTo>
                      <a:lnTo>
                        <a:pt x="40" y="56"/>
                      </a:lnTo>
                      <a:lnTo>
                        <a:pt x="20" y="44"/>
                      </a:lnTo>
                      <a:lnTo>
                        <a:pt x="0" y="28"/>
                      </a:lnTo>
                      <a:lnTo>
                        <a:pt x="2" y="26"/>
                      </a:lnTo>
                      <a:lnTo>
                        <a:pt x="4" y="24"/>
                      </a:lnTo>
                      <a:lnTo>
                        <a:pt x="10" y="20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8" y="4"/>
                      </a:lnTo>
                      <a:lnTo>
                        <a:pt x="22" y="2"/>
                      </a:lnTo>
                      <a:lnTo>
                        <a:pt x="24" y="0"/>
                      </a:lnTo>
                      <a:lnTo>
                        <a:pt x="32" y="4"/>
                      </a:lnTo>
                      <a:lnTo>
                        <a:pt x="32" y="16"/>
                      </a:lnTo>
                      <a:lnTo>
                        <a:pt x="34" y="22"/>
                      </a:lnTo>
                      <a:lnTo>
                        <a:pt x="38" y="22"/>
                      </a:lnTo>
                      <a:lnTo>
                        <a:pt x="44" y="22"/>
                      </a:lnTo>
                      <a:lnTo>
                        <a:pt x="50" y="22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50" y="34"/>
                      </a:lnTo>
                      <a:lnTo>
                        <a:pt x="50" y="38"/>
                      </a:lnTo>
                      <a:lnTo>
                        <a:pt x="50" y="42"/>
                      </a:lnTo>
                      <a:lnTo>
                        <a:pt x="56" y="46"/>
                      </a:lnTo>
                      <a:lnTo>
                        <a:pt x="62" y="48"/>
                      </a:lnTo>
                      <a:lnTo>
                        <a:pt x="64" y="52"/>
                      </a:lnTo>
                      <a:lnTo>
                        <a:pt x="64" y="54"/>
                      </a:lnTo>
                      <a:lnTo>
                        <a:pt x="62" y="70"/>
                      </a:lnTo>
                      <a:lnTo>
                        <a:pt x="62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4" name="ï$ļïḓe">
                  <a:extLst>
                    <a:ext uri="{FF2B5EF4-FFF2-40B4-BE49-F238E27FC236}">
                      <a16:creationId xmlns:a16="http://schemas.microsoft.com/office/drawing/2014/main" id="{9D048CAC-37CE-4860-902A-C8AB3D0D254D}"/>
                    </a:ext>
                  </a:extLst>
                </p:cNvPr>
                <p:cNvSpPr/>
                <p:nvPr/>
              </p:nvSpPr>
              <p:spPr bwMode="auto">
                <a:xfrm>
                  <a:off x="4182598" y="3408126"/>
                  <a:ext cx="212091" cy="165325"/>
                </a:xfrm>
                <a:custGeom>
                  <a:avLst/>
                  <a:gdLst>
                    <a:gd name="T0" fmla="*/ 2147483647 w 122"/>
                    <a:gd name="T1" fmla="*/ 2147483647 h 98"/>
                    <a:gd name="T2" fmla="*/ 2147483647 w 122"/>
                    <a:gd name="T3" fmla="*/ 2147483647 h 98"/>
                    <a:gd name="T4" fmla="*/ 2147483647 w 122"/>
                    <a:gd name="T5" fmla="*/ 2147483647 h 98"/>
                    <a:gd name="T6" fmla="*/ 2147483647 w 122"/>
                    <a:gd name="T7" fmla="*/ 2147483647 h 98"/>
                    <a:gd name="T8" fmla="*/ 2147483647 w 122"/>
                    <a:gd name="T9" fmla="*/ 2147483647 h 98"/>
                    <a:gd name="T10" fmla="*/ 2147483647 w 122"/>
                    <a:gd name="T11" fmla="*/ 2147483647 h 98"/>
                    <a:gd name="T12" fmla="*/ 2147483647 w 122"/>
                    <a:gd name="T13" fmla="*/ 2147483647 h 98"/>
                    <a:gd name="T14" fmla="*/ 2147483647 w 122"/>
                    <a:gd name="T15" fmla="*/ 2147483647 h 98"/>
                    <a:gd name="T16" fmla="*/ 2147483647 w 122"/>
                    <a:gd name="T17" fmla="*/ 2147483647 h 98"/>
                    <a:gd name="T18" fmla="*/ 2147483647 w 122"/>
                    <a:gd name="T19" fmla="*/ 2147483647 h 98"/>
                    <a:gd name="T20" fmla="*/ 2147483647 w 122"/>
                    <a:gd name="T21" fmla="*/ 2147483647 h 98"/>
                    <a:gd name="T22" fmla="*/ 2147483647 w 122"/>
                    <a:gd name="T23" fmla="*/ 2147483647 h 98"/>
                    <a:gd name="T24" fmla="*/ 2147483647 w 122"/>
                    <a:gd name="T25" fmla="*/ 0 h 98"/>
                    <a:gd name="T26" fmla="*/ 2147483647 w 122"/>
                    <a:gd name="T27" fmla="*/ 2147483647 h 98"/>
                    <a:gd name="T28" fmla="*/ 2147483647 w 122"/>
                    <a:gd name="T29" fmla="*/ 2147483647 h 98"/>
                    <a:gd name="T30" fmla="*/ 2147483647 w 122"/>
                    <a:gd name="T31" fmla="*/ 2147483647 h 98"/>
                    <a:gd name="T32" fmla="*/ 2147483647 w 122"/>
                    <a:gd name="T33" fmla="*/ 2147483647 h 98"/>
                    <a:gd name="T34" fmla="*/ 2147483647 w 122"/>
                    <a:gd name="T35" fmla="*/ 2147483647 h 98"/>
                    <a:gd name="T36" fmla="*/ 2147483647 w 122"/>
                    <a:gd name="T37" fmla="*/ 2147483647 h 98"/>
                    <a:gd name="T38" fmla="*/ 2147483647 w 122"/>
                    <a:gd name="T39" fmla="*/ 2147483647 h 98"/>
                    <a:gd name="T40" fmla="*/ 2147483647 w 122"/>
                    <a:gd name="T41" fmla="*/ 2147483647 h 98"/>
                    <a:gd name="T42" fmla="*/ 2147483647 w 122"/>
                    <a:gd name="T43" fmla="*/ 2147483647 h 98"/>
                    <a:gd name="T44" fmla="*/ 2147483647 w 122"/>
                    <a:gd name="T45" fmla="*/ 2147483647 h 98"/>
                    <a:gd name="T46" fmla="*/ 2147483647 w 122"/>
                    <a:gd name="T47" fmla="*/ 2147483647 h 98"/>
                    <a:gd name="T48" fmla="*/ 2147483647 w 122"/>
                    <a:gd name="T49" fmla="*/ 2147483647 h 98"/>
                    <a:gd name="T50" fmla="*/ 2147483647 w 122"/>
                    <a:gd name="T51" fmla="*/ 2147483647 h 98"/>
                    <a:gd name="T52" fmla="*/ 2147483647 w 122"/>
                    <a:gd name="T53" fmla="*/ 2147483647 h 98"/>
                    <a:gd name="T54" fmla="*/ 2147483647 w 122"/>
                    <a:gd name="T55" fmla="*/ 2147483647 h 98"/>
                    <a:gd name="T56" fmla="*/ 2147483647 w 122"/>
                    <a:gd name="T57" fmla="*/ 2147483647 h 98"/>
                    <a:gd name="T58" fmla="*/ 2147483647 w 122"/>
                    <a:gd name="T59" fmla="*/ 2147483647 h 98"/>
                    <a:gd name="T60" fmla="*/ 0 w 122"/>
                    <a:gd name="T61" fmla="*/ 2147483647 h 98"/>
                    <a:gd name="T62" fmla="*/ 2147483647 w 122"/>
                    <a:gd name="T63" fmla="*/ 2147483647 h 98"/>
                    <a:gd name="T64" fmla="*/ 2147483647 w 122"/>
                    <a:gd name="T65" fmla="*/ 2147483647 h 98"/>
                    <a:gd name="T66" fmla="*/ 2147483647 w 122"/>
                    <a:gd name="T67" fmla="*/ 2147483647 h 98"/>
                    <a:gd name="T68" fmla="*/ 2147483647 w 122"/>
                    <a:gd name="T69" fmla="*/ 2147483647 h 98"/>
                    <a:gd name="T70" fmla="*/ 2147483647 w 122"/>
                    <a:gd name="T71" fmla="*/ 2147483647 h 98"/>
                    <a:gd name="T72" fmla="*/ 2147483647 w 122"/>
                    <a:gd name="T73" fmla="*/ 2147483647 h 98"/>
                    <a:gd name="T74" fmla="*/ 2147483647 w 122"/>
                    <a:gd name="T75" fmla="*/ 2147483647 h 98"/>
                    <a:gd name="T76" fmla="*/ 2147483647 w 122"/>
                    <a:gd name="T77" fmla="*/ 2147483647 h 98"/>
                    <a:gd name="T78" fmla="*/ 2147483647 w 122"/>
                    <a:gd name="T79" fmla="*/ 2147483647 h 98"/>
                    <a:gd name="T80" fmla="*/ 2147483647 w 122"/>
                    <a:gd name="T81" fmla="*/ 2147483647 h 98"/>
                    <a:gd name="T82" fmla="*/ 2147483647 w 122"/>
                    <a:gd name="T83" fmla="*/ 2147483647 h 98"/>
                    <a:gd name="T84" fmla="*/ 2147483647 w 122"/>
                    <a:gd name="T85" fmla="*/ 2147483647 h 98"/>
                    <a:gd name="T86" fmla="*/ 2147483647 w 122"/>
                    <a:gd name="T87" fmla="*/ 2147483647 h 98"/>
                    <a:gd name="T88" fmla="*/ 2147483647 w 122"/>
                    <a:gd name="T89" fmla="*/ 2147483647 h 98"/>
                    <a:gd name="T90" fmla="*/ 2147483647 w 122"/>
                    <a:gd name="T91" fmla="*/ 2147483647 h 98"/>
                    <a:gd name="T92" fmla="*/ 2147483647 w 122"/>
                    <a:gd name="T93" fmla="*/ 2147483647 h 98"/>
                    <a:gd name="T94" fmla="*/ 2147483647 w 122"/>
                    <a:gd name="T95" fmla="*/ 2147483647 h 98"/>
                    <a:gd name="T96" fmla="*/ 2147483647 w 122"/>
                    <a:gd name="T97" fmla="*/ 2147483647 h 98"/>
                    <a:gd name="T98" fmla="*/ 2147483647 w 122"/>
                    <a:gd name="T99" fmla="*/ 2147483647 h 98"/>
                    <a:gd name="T100" fmla="*/ 2147483647 w 122"/>
                    <a:gd name="T101" fmla="*/ 2147483647 h 98"/>
                    <a:gd name="T102" fmla="*/ 2147483647 w 122"/>
                    <a:gd name="T103" fmla="*/ 2147483647 h 98"/>
                    <a:gd name="T104" fmla="*/ 2147483647 w 122"/>
                    <a:gd name="T105" fmla="*/ 2147483647 h 98"/>
                    <a:gd name="T106" fmla="*/ 2147483647 w 122"/>
                    <a:gd name="T107" fmla="*/ 2147483647 h 98"/>
                    <a:gd name="T108" fmla="*/ 2147483647 w 122"/>
                    <a:gd name="T109" fmla="*/ 2147483647 h 98"/>
                    <a:gd name="T110" fmla="*/ 2147483647 w 122"/>
                    <a:gd name="T111" fmla="*/ 2147483647 h 98"/>
                    <a:gd name="T112" fmla="*/ 2147483647 w 122"/>
                    <a:gd name="T113" fmla="*/ 2147483647 h 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2"/>
                    <a:gd name="T172" fmla="*/ 0 h 98"/>
                    <a:gd name="T173" fmla="*/ 122 w 122"/>
                    <a:gd name="T174" fmla="*/ 98 h 9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2" h="98">
                      <a:moveTo>
                        <a:pt x="122" y="48"/>
                      </a:moveTo>
                      <a:lnTo>
                        <a:pt x="120" y="44"/>
                      </a:lnTo>
                      <a:lnTo>
                        <a:pt x="114" y="42"/>
                      </a:lnTo>
                      <a:lnTo>
                        <a:pt x="108" y="42"/>
                      </a:lnTo>
                      <a:lnTo>
                        <a:pt x="104" y="38"/>
                      </a:lnTo>
                      <a:lnTo>
                        <a:pt x="104" y="34"/>
                      </a:lnTo>
                      <a:lnTo>
                        <a:pt x="104" y="30"/>
                      </a:lnTo>
                      <a:lnTo>
                        <a:pt x="104" y="26"/>
                      </a:lnTo>
                      <a:lnTo>
                        <a:pt x="102" y="22"/>
                      </a:lnTo>
                      <a:lnTo>
                        <a:pt x="98" y="18"/>
                      </a:lnTo>
                      <a:lnTo>
                        <a:pt x="94" y="16"/>
                      </a:lnTo>
                      <a:lnTo>
                        <a:pt x="90" y="10"/>
                      </a:lnTo>
                      <a:lnTo>
                        <a:pt x="90" y="0"/>
                      </a:lnTo>
                      <a:lnTo>
                        <a:pt x="68" y="6"/>
                      </a:lnTo>
                      <a:lnTo>
                        <a:pt x="46" y="14"/>
                      </a:lnTo>
                      <a:lnTo>
                        <a:pt x="42" y="16"/>
                      </a:lnTo>
                      <a:lnTo>
                        <a:pt x="40" y="18"/>
                      </a:lnTo>
                      <a:lnTo>
                        <a:pt x="38" y="24"/>
                      </a:lnTo>
                      <a:lnTo>
                        <a:pt x="34" y="30"/>
                      </a:lnTo>
                      <a:lnTo>
                        <a:pt x="32" y="30"/>
                      </a:lnTo>
                      <a:lnTo>
                        <a:pt x="28" y="30"/>
                      </a:lnTo>
                      <a:lnTo>
                        <a:pt x="20" y="30"/>
                      </a:lnTo>
                      <a:lnTo>
                        <a:pt x="20" y="40"/>
                      </a:lnTo>
                      <a:lnTo>
                        <a:pt x="20" y="46"/>
                      </a:lnTo>
                      <a:lnTo>
                        <a:pt x="18" y="50"/>
                      </a:lnTo>
                      <a:lnTo>
                        <a:pt x="12" y="54"/>
                      </a:lnTo>
                      <a:lnTo>
                        <a:pt x="6" y="58"/>
                      </a:lnTo>
                      <a:lnTo>
                        <a:pt x="4" y="62"/>
                      </a:lnTo>
                      <a:lnTo>
                        <a:pt x="4" y="66"/>
                      </a:lnTo>
                      <a:lnTo>
                        <a:pt x="2" y="74"/>
                      </a:lnTo>
                      <a:lnTo>
                        <a:pt x="0" y="80"/>
                      </a:lnTo>
                      <a:lnTo>
                        <a:pt x="4" y="84"/>
                      </a:lnTo>
                      <a:lnTo>
                        <a:pt x="8" y="90"/>
                      </a:lnTo>
                      <a:lnTo>
                        <a:pt x="12" y="94"/>
                      </a:lnTo>
                      <a:lnTo>
                        <a:pt x="18" y="96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8" y="92"/>
                      </a:lnTo>
                      <a:lnTo>
                        <a:pt x="32" y="92"/>
                      </a:lnTo>
                      <a:lnTo>
                        <a:pt x="36" y="92"/>
                      </a:lnTo>
                      <a:lnTo>
                        <a:pt x="38" y="94"/>
                      </a:lnTo>
                      <a:lnTo>
                        <a:pt x="40" y="98"/>
                      </a:lnTo>
                      <a:lnTo>
                        <a:pt x="42" y="98"/>
                      </a:lnTo>
                      <a:lnTo>
                        <a:pt x="42" y="86"/>
                      </a:lnTo>
                      <a:lnTo>
                        <a:pt x="42" y="72"/>
                      </a:lnTo>
                      <a:lnTo>
                        <a:pt x="50" y="72"/>
                      </a:lnTo>
                      <a:lnTo>
                        <a:pt x="58" y="72"/>
                      </a:lnTo>
                      <a:lnTo>
                        <a:pt x="76" y="72"/>
                      </a:lnTo>
                      <a:lnTo>
                        <a:pt x="106" y="72"/>
                      </a:lnTo>
                      <a:lnTo>
                        <a:pt x="106" y="68"/>
                      </a:lnTo>
                      <a:lnTo>
                        <a:pt x="108" y="66"/>
                      </a:lnTo>
                      <a:lnTo>
                        <a:pt x="114" y="64"/>
                      </a:lnTo>
                      <a:lnTo>
                        <a:pt x="122" y="60"/>
                      </a:lnTo>
                      <a:lnTo>
                        <a:pt x="122" y="58"/>
                      </a:lnTo>
                      <a:lnTo>
                        <a:pt x="122" y="56"/>
                      </a:lnTo>
                      <a:lnTo>
                        <a:pt x="122" y="50"/>
                      </a:lnTo>
                      <a:lnTo>
                        <a:pt x="122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5" name="iṡľiďe">
                  <a:extLst>
                    <a:ext uri="{FF2B5EF4-FFF2-40B4-BE49-F238E27FC236}">
                      <a16:creationId xmlns:a16="http://schemas.microsoft.com/office/drawing/2014/main" id="{8601F52E-6F48-461A-BC10-8617FB0FE563}"/>
                    </a:ext>
                  </a:extLst>
                </p:cNvPr>
                <p:cNvSpPr/>
                <p:nvPr/>
              </p:nvSpPr>
              <p:spPr bwMode="auto">
                <a:xfrm>
                  <a:off x="4110983" y="3542627"/>
                  <a:ext cx="154248" cy="183539"/>
                </a:xfrm>
                <a:custGeom>
                  <a:avLst/>
                  <a:gdLst>
                    <a:gd name="T0" fmla="*/ 2147483647 w 90"/>
                    <a:gd name="T1" fmla="*/ 2147483647 h 110"/>
                    <a:gd name="T2" fmla="*/ 2147483647 w 90"/>
                    <a:gd name="T3" fmla="*/ 2147483647 h 110"/>
                    <a:gd name="T4" fmla="*/ 0 w 90"/>
                    <a:gd name="T5" fmla="*/ 2147483647 h 110"/>
                    <a:gd name="T6" fmla="*/ 2147483647 w 90"/>
                    <a:gd name="T7" fmla="*/ 2147483647 h 110"/>
                    <a:gd name="T8" fmla="*/ 2147483647 w 90"/>
                    <a:gd name="T9" fmla="*/ 2147483647 h 110"/>
                    <a:gd name="T10" fmla="*/ 2147483647 w 90"/>
                    <a:gd name="T11" fmla="*/ 2147483647 h 110"/>
                    <a:gd name="T12" fmla="*/ 2147483647 w 90"/>
                    <a:gd name="T13" fmla="*/ 2147483647 h 110"/>
                    <a:gd name="T14" fmla="*/ 2147483647 w 90"/>
                    <a:gd name="T15" fmla="*/ 2147483647 h 110"/>
                    <a:gd name="T16" fmla="*/ 2147483647 w 90"/>
                    <a:gd name="T17" fmla="*/ 2147483647 h 110"/>
                    <a:gd name="T18" fmla="*/ 2147483647 w 90"/>
                    <a:gd name="T19" fmla="*/ 0 h 110"/>
                    <a:gd name="T20" fmla="*/ 2147483647 w 90"/>
                    <a:gd name="T21" fmla="*/ 2147483647 h 110"/>
                    <a:gd name="T22" fmla="*/ 2147483647 w 90"/>
                    <a:gd name="T23" fmla="*/ 2147483647 h 110"/>
                    <a:gd name="T24" fmla="*/ 2147483647 w 90"/>
                    <a:gd name="T25" fmla="*/ 2147483647 h 110"/>
                    <a:gd name="T26" fmla="*/ 2147483647 w 90"/>
                    <a:gd name="T27" fmla="*/ 2147483647 h 110"/>
                    <a:gd name="T28" fmla="*/ 2147483647 w 90"/>
                    <a:gd name="T29" fmla="*/ 2147483647 h 110"/>
                    <a:gd name="T30" fmla="*/ 2147483647 w 90"/>
                    <a:gd name="T31" fmla="*/ 2147483647 h 110"/>
                    <a:gd name="T32" fmla="*/ 2147483647 w 90"/>
                    <a:gd name="T33" fmla="*/ 2147483647 h 110"/>
                    <a:gd name="T34" fmla="*/ 2147483647 w 90"/>
                    <a:gd name="T35" fmla="*/ 2147483647 h 110"/>
                    <a:gd name="T36" fmla="*/ 2147483647 w 90"/>
                    <a:gd name="T37" fmla="*/ 2147483647 h 110"/>
                    <a:gd name="T38" fmla="*/ 2147483647 w 90"/>
                    <a:gd name="T39" fmla="*/ 2147483647 h 110"/>
                    <a:gd name="T40" fmla="*/ 2147483647 w 90"/>
                    <a:gd name="T41" fmla="*/ 2147483647 h 110"/>
                    <a:gd name="T42" fmla="*/ 2147483647 w 90"/>
                    <a:gd name="T43" fmla="*/ 2147483647 h 110"/>
                    <a:gd name="T44" fmla="*/ 2147483647 w 90"/>
                    <a:gd name="T45" fmla="*/ 2147483647 h 110"/>
                    <a:gd name="T46" fmla="*/ 2147483647 w 90"/>
                    <a:gd name="T47" fmla="*/ 2147483647 h 110"/>
                    <a:gd name="T48" fmla="*/ 2147483647 w 90"/>
                    <a:gd name="T49" fmla="*/ 2147483647 h 110"/>
                    <a:gd name="T50" fmla="*/ 2147483647 w 90"/>
                    <a:gd name="T51" fmla="*/ 2147483647 h 110"/>
                    <a:gd name="T52" fmla="*/ 2147483647 w 90"/>
                    <a:gd name="T53" fmla="*/ 2147483647 h 110"/>
                    <a:gd name="T54" fmla="*/ 2147483647 w 90"/>
                    <a:gd name="T55" fmla="*/ 2147483647 h 110"/>
                    <a:gd name="T56" fmla="*/ 0 w 90"/>
                    <a:gd name="T57" fmla="*/ 2147483647 h 110"/>
                    <a:gd name="T58" fmla="*/ 0 w 90"/>
                    <a:gd name="T59" fmla="*/ 2147483647 h 110"/>
                    <a:gd name="T60" fmla="*/ 0 w 90"/>
                    <a:gd name="T61" fmla="*/ 2147483647 h 110"/>
                    <a:gd name="T62" fmla="*/ 2147483647 w 90"/>
                    <a:gd name="T63" fmla="*/ 2147483647 h 1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"/>
                    <a:gd name="T97" fmla="*/ 0 h 110"/>
                    <a:gd name="T98" fmla="*/ 90 w 90"/>
                    <a:gd name="T99" fmla="*/ 110 h 11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" h="110">
                      <a:moveTo>
                        <a:pt x="2" y="56"/>
                      </a:moveTo>
                      <a:lnTo>
                        <a:pt x="4" y="48"/>
                      </a:lnTo>
                      <a:lnTo>
                        <a:pt x="4" y="46"/>
                      </a:lnTo>
                      <a:lnTo>
                        <a:pt x="2" y="44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4" y="38"/>
                      </a:lnTo>
                      <a:lnTo>
                        <a:pt x="8" y="36"/>
                      </a:lnTo>
                      <a:lnTo>
                        <a:pt x="6" y="32"/>
                      </a:lnTo>
                      <a:lnTo>
                        <a:pt x="4" y="28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14" y="6"/>
                      </a:lnTo>
                      <a:lnTo>
                        <a:pt x="20" y="4"/>
                      </a:lnTo>
                      <a:lnTo>
                        <a:pt x="28" y="2"/>
                      </a:lnTo>
                      <a:lnTo>
                        <a:pt x="32" y="8"/>
                      </a:lnTo>
                      <a:lnTo>
                        <a:pt x="38" y="4"/>
                      </a:lnTo>
                      <a:lnTo>
                        <a:pt x="42" y="0"/>
                      </a:lnTo>
                      <a:lnTo>
                        <a:pt x="46" y="4"/>
                      </a:lnTo>
                      <a:lnTo>
                        <a:pt x="50" y="10"/>
                      </a:lnTo>
                      <a:lnTo>
                        <a:pt x="54" y="14"/>
                      </a:lnTo>
                      <a:lnTo>
                        <a:pt x="60" y="16"/>
                      </a:lnTo>
                      <a:lnTo>
                        <a:pt x="64" y="16"/>
                      </a:lnTo>
                      <a:lnTo>
                        <a:pt x="66" y="14"/>
                      </a:lnTo>
                      <a:lnTo>
                        <a:pt x="70" y="12"/>
                      </a:lnTo>
                      <a:lnTo>
                        <a:pt x="74" y="12"/>
                      </a:lnTo>
                      <a:lnTo>
                        <a:pt x="78" y="12"/>
                      </a:lnTo>
                      <a:lnTo>
                        <a:pt x="80" y="14"/>
                      </a:lnTo>
                      <a:lnTo>
                        <a:pt x="82" y="18"/>
                      </a:lnTo>
                      <a:lnTo>
                        <a:pt x="84" y="18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90" y="36"/>
                      </a:lnTo>
                      <a:lnTo>
                        <a:pt x="88" y="46"/>
                      </a:lnTo>
                      <a:lnTo>
                        <a:pt x="84" y="54"/>
                      </a:lnTo>
                      <a:lnTo>
                        <a:pt x="82" y="60"/>
                      </a:lnTo>
                      <a:lnTo>
                        <a:pt x="80" y="70"/>
                      </a:lnTo>
                      <a:lnTo>
                        <a:pt x="82" y="86"/>
                      </a:lnTo>
                      <a:lnTo>
                        <a:pt x="84" y="92"/>
                      </a:lnTo>
                      <a:lnTo>
                        <a:pt x="88" y="98"/>
                      </a:lnTo>
                      <a:lnTo>
                        <a:pt x="88" y="104"/>
                      </a:lnTo>
                      <a:lnTo>
                        <a:pt x="78" y="98"/>
                      </a:lnTo>
                      <a:lnTo>
                        <a:pt x="70" y="96"/>
                      </a:lnTo>
                      <a:lnTo>
                        <a:pt x="62" y="96"/>
                      </a:lnTo>
                      <a:lnTo>
                        <a:pt x="54" y="96"/>
                      </a:lnTo>
                      <a:lnTo>
                        <a:pt x="48" y="98"/>
                      </a:lnTo>
                      <a:lnTo>
                        <a:pt x="36" y="102"/>
                      </a:lnTo>
                      <a:lnTo>
                        <a:pt x="26" y="108"/>
                      </a:lnTo>
                      <a:lnTo>
                        <a:pt x="20" y="110"/>
                      </a:lnTo>
                      <a:lnTo>
                        <a:pt x="12" y="110"/>
                      </a:lnTo>
                      <a:lnTo>
                        <a:pt x="14" y="92"/>
                      </a:lnTo>
                      <a:lnTo>
                        <a:pt x="14" y="90"/>
                      </a:lnTo>
                      <a:lnTo>
                        <a:pt x="12" y="86"/>
                      </a:lnTo>
                      <a:lnTo>
                        <a:pt x="6" y="84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2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6" name="ïŝḷiḓè">
                  <a:extLst>
                    <a:ext uri="{FF2B5EF4-FFF2-40B4-BE49-F238E27FC236}">
                      <a16:creationId xmlns:a16="http://schemas.microsoft.com/office/drawing/2014/main" id="{2CB52055-B9A7-4EA7-BCD3-E3B46FBBA10C}"/>
                    </a:ext>
                  </a:extLst>
                </p:cNvPr>
                <p:cNvSpPr/>
                <p:nvPr/>
              </p:nvSpPr>
              <p:spPr bwMode="auto">
                <a:xfrm>
                  <a:off x="4248705" y="3530018"/>
                  <a:ext cx="122572" cy="186341"/>
                </a:xfrm>
                <a:custGeom>
                  <a:avLst/>
                  <a:gdLst>
                    <a:gd name="T0" fmla="*/ 2147483647 w 70"/>
                    <a:gd name="T1" fmla="*/ 2147483647 h 112"/>
                    <a:gd name="T2" fmla="*/ 2147483647 w 70"/>
                    <a:gd name="T3" fmla="*/ 2147483647 h 112"/>
                    <a:gd name="T4" fmla="*/ 2147483647 w 70"/>
                    <a:gd name="T5" fmla="*/ 2147483647 h 112"/>
                    <a:gd name="T6" fmla="*/ 2147483647 w 70"/>
                    <a:gd name="T7" fmla="*/ 2147483647 h 112"/>
                    <a:gd name="T8" fmla="*/ 2147483647 w 70"/>
                    <a:gd name="T9" fmla="*/ 2147483647 h 112"/>
                    <a:gd name="T10" fmla="*/ 2147483647 w 70"/>
                    <a:gd name="T11" fmla="*/ 2147483647 h 112"/>
                    <a:gd name="T12" fmla="*/ 2147483647 w 70"/>
                    <a:gd name="T13" fmla="*/ 2147483647 h 112"/>
                    <a:gd name="T14" fmla="*/ 2147483647 w 70"/>
                    <a:gd name="T15" fmla="*/ 2147483647 h 112"/>
                    <a:gd name="T16" fmla="*/ 0 w 70"/>
                    <a:gd name="T17" fmla="*/ 2147483647 h 112"/>
                    <a:gd name="T18" fmla="*/ 2147483647 w 70"/>
                    <a:gd name="T19" fmla="*/ 2147483647 h 112"/>
                    <a:gd name="T20" fmla="*/ 2147483647 w 70"/>
                    <a:gd name="T21" fmla="*/ 2147483647 h 112"/>
                    <a:gd name="T22" fmla="*/ 2147483647 w 70"/>
                    <a:gd name="T23" fmla="*/ 2147483647 h 112"/>
                    <a:gd name="T24" fmla="*/ 2147483647 w 70"/>
                    <a:gd name="T25" fmla="*/ 2147483647 h 112"/>
                    <a:gd name="T26" fmla="*/ 2147483647 w 70"/>
                    <a:gd name="T27" fmla="*/ 2147483647 h 112"/>
                    <a:gd name="T28" fmla="*/ 2147483647 w 70"/>
                    <a:gd name="T29" fmla="*/ 2147483647 h 112"/>
                    <a:gd name="T30" fmla="*/ 2147483647 w 70"/>
                    <a:gd name="T31" fmla="*/ 2147483647 h 112"/>
                    <a:gd name="T32" fmla="*/ 2147483647 w 70"/>
                    <a:gd name="T33" fmla="*/ 2147483647 h 112"/>
                    <a:gd name="T34" fmla="*/ 2147483647 w 70"/>
                    <a:gd name="T35" fmla="*/ 0 h 112"/>
                    <a:gd name="T36" fmla="*/ 2147483647 w 70"/>
                    <a:gd name="T37" fmla="*/ 0 h 112"/>
                    <a:gd name="T38" fmla="*/ 2147483647 w 70"/>
                    <a:gd name="T39" fmla="*/ 0 h 112"/>
                    <a:gd name="T40" fmla="*/ 2147483647 w 70"/>
                    <a:gd name="T41" fmla="*/ 0 h 112"/>
                    <a:gd name="T42" fmla="*/ 2147483647 w 70"/>
                    <a:gd name="T43" fmla="*/ 0 h 112"/>
                    <a:gd name="T44" fmla="*/ 2147483647 w 70"/>
                    <a:gd name="T45" fmla="*/ 2147483647 h 112"/>
                    <a:gd name="T46" fmla="*/ 2147483647 w 70"/>
                    <a:gd name="T47" fmla="*/ 2147483647 h 112"/>
                    <a:gd name="T48" fmla="*/ 2147483647 w 70"/>
                    <a:gd name="T49" fmla="*/ 2147483647 h 112"/>
                    <a:gd name="T50" fmla="*/ 2147483647 w 70"/>
                    <a:gd name="T51" fmla="*/ 2147483647 h 112"/>
                    <a:gd name="T52" fmla="*/ 2147483647 w 70"/>
                    <a:gd name="T53" fmla="*/ 2147483647 h 112"/>
                    <a:gd name="T54" fmla="*/ 2147483647 w 70"/>
                    <a:gd name="T55" fmla="*/ 2147483647 h 112"/>
                    <a:gd name="T56" fmla="*/ 2147483647 w 70"/>
                    <a:gd name="T57" fmla="*/ 2147483647 h 112"/>
                    <a:gd name="T58" fmla="*/ 2147483647 w 70"/>
                    <a:gd name="T59" fmla="*/ 2147483647 h 112"/>
                    <a:gd name="T60" fmla="*/ 2147483647 w 70"/>
                    <a:gd name="T61" fmla="*/ 2147483647 h 112"/>
                    <a:gd name="T62" fmla="*/ 2147483647 w 70"/>
                    <a:gd name="T63" fmla="*/ 2147483647 h 112"/>
                    <a:gd name="T64" fmla="*/ 2147483647 w 70"/>
                    <a:gd name="T65" fmla="*/ 2147483647 h 112"/>
                    <a:gd name="T66" fmla="*/ 2147483647 w 70"/>
                    <a:gd name="T67" fmla="*/ 2147483647 h 112"/>
                    <a:gd name="T68" fmla="*/ 2147483647 w 70"/>
                    <a:gd name="T69" fmla="*/ 2147483647 h 112"/>
                    <a:gd name="T70" fmla="*/ 2147483647 w 70"/>
                    <a:gd name="T71" fmla="*/ 2147483647 h 112"/>
                    <a:gd name="T72" fmla="*/ 2147483647 w 70"/>
                    <a:gd name="T73" fmla="*/ 2147483647 h 112"/>
                    <a:gd name="T74" fmla="*/ 2147483647 w 70"/>
                    <a:gd name="T75" fmla="*/ 2147483647 h 11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0"/>
                    <a:gd name="T115" fmla="*/ 0 h 112"/>
                    <a:gd name="T116" fmla="*/ 70 w 70"/>
                    <a:gd name="T117" fmla="*/ 112 h 11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0" h="112">
                      <a:moveTo>
                        <a:pt x="68" y="92"/>
                      </a:moveTo>
                      <a:lnTo>
                        <a:pt x="60" y="94"/>
                      </a:lnTo>
                      <a:lnTo>
                        <a:pt x="50" y="98"/>
                      </a:lnTo>
                      <a:lnTo>
                        <a:pt x="34" y="108"/>
                      </a:lnTo>
                      <a:lnTo>
                        <a:pt x="28" y="110"/>
                      </a:lnTo>
                      <a:lnTo>
                        <a:pt x="16" y="112"/>
                      </a:lnTo>
                      <a:lnTo>
                        <a:pt x="8" y="112"/>
                      </a:lnTo>
                      <a:lnTo>
                        <a:pt x="2" y="94"/>
                      </a:lnTo>
                      <a:lnTo>
                        <a:pt x="0" y="78"/>
                      </a:lnTo>
                      <a:lnTo>
                        <a:pt x="2" y="68"/>
                      </a:lnTo>
                      <a:lnTo>
                        <a:pt x="4" y="62"/>
                      </a:lnTo>
                      <a:lnTo>
                        <a:pt x="8" y="54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8" y="36"/>
                      </a:lnTo>
                      <a:lnTo>
                        <a:pt x="4" y="26"/>
                      </a:lnTo>
                      <a:lnTo>
                        <a:pt x="4" y="14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2" y="6"/>
                      </a:lnTo>
                      <a:lnTo>
                        <a:pt x="54" y="12"/>
                      </a:lnTo>
                      <a:lnTo>
                        <a:pt x="56" y="14"/>
                      </a:lnTo>
                      <a:lnTo>
                        <a:pt x="56" y="20"/>
                      </a:lnTo>
                      <a:lnTo>
                        <a:pt x="56" y="26"/>
                      </a:lnTo>
                      <a:lnTo>
                        <a:pt x="56" y="28"/>
                      </a:lnTo>
                      <a:lnTo>
                        <a:pt x="56" y="30"/>
                      </a:lnTo>
                      <a:lnTo>
                        <a:pt x="58" y="36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60" y="50"/>
                      </a:lnTo>
                      <a:lnTo>
                        <a:pt x="60" y="74"/>
                      </a:lnTo>
                      <a:lnTo>
                        <a:pt x="56" y="76"/>
                      </a:lnTo>
                      <a:lnTo>
                        <a:pt x="62" y="84"/>
                      </a:lnTo>
                      <a:lnTo>
                        <a:pt x="70" y="92"/>
                      </a:lnTo>
                      <a:lnTo>
                        <a:pt x="68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7" name="iṧľiďè">
                  <a:extLst>
                    <a:ext uri="{FF2B5EF4-FFF2-40B4-BE49-F238E27FC236}">
                      <a16:creationId xmlns:a16="http://schemas.microsoft.com/office/drawing/2014/main" id="{969EEFB7-CFFE-43BA-8874-A11712181575}"/>
                    </a:ext>
                  </a:extLst>
                </p:cNvPr>
                <p:cNvSpPr/>
                <p:nvPr/>
              </p:nvSpPr>
              <p:spPr bwMode="auto">
                <a:xfrm>
                  <a:off x="4336847" y="3530018"/>
                  <a:ext cx="50957" cy="154117"/>
                </a:xfrm>
                <a:custGeom>
                  <a:avLst/>
                  <a:gdLst>
                    <a:gd name="T0" fmla="*/ 2147483647 w 30"/>
                    <a:gd name="T1" fmla="*/ 2147483647 h 92"/>
                    <a:gd name="T2" fmla="*/ 2147483647 w 30"/>
                    <a:gd name="T3" fmla="*/ 2147483647 h 92"/>
                    <a:gd name="T4" fmla="*/ 2147483647 w 30"/>
                    <a:gd name="T5" fmla="*/ 2147483647 h 92"/>
                    <a:gd name="T6" fmla="*/ 2147483647 w 30"/>
                    <a:gd name="T7" fmla="*/ 2147483647 h 92"/>
                    <a:gd name="T8" fmla="*/ 2147483647 w 30"/>
                    <a:gd name="T9" fmla="*/ 2147483647 h 92"/>
                    <a:gd name="T10" fmla="*/ 2147483647 w 30"/>
                    <a:gd name="T11" fmla="*/ 2147483647 h 92"/>
                    <a:gd name="T12" fmla="*/ 2147483647 w 30"/>
                    <a:gd name="T13" fmla="*/ 2147483647 h 92"/>
                    <a:gd name="T14" fmla="*/ 2147483647 w 30"/>
                    <a:gd name="T15" fmla="*/ 2147483647 h 92"/>
                    <a:gd name="T16" fmla="*/ 2147483647 w 30"/>
                    <a:gd name="T17" fmla="*/ 2147483647 h 92"/>
                    <a:gd name="T18" fmla="*/ 2147483647 w 30"/>
                    <a:gd name="T19" fmla="*/ 2147483647 h 92"/>
                    <a:gd name="T20" fmla="*/ 2147483647 w 30"/>
                    <a:gd name="T21" fmla="*/ 2147483647 h 92"/>
                    <a:gd name="T22" fmla="*/ 2147483647 w 30"/>
                    <a:gd name="T23" fmla="*/ 2147483647 h 92"/>
                    <a:gd name="T24" fmla="*/ 2147483647 w 30"/>
                    <a:gd name="T25" fmla="*/ 2147483647 h 92"/>
                    <a:gd name="T26" fmla="*/ 2147483647 w 30"/>
                    <a:gd name="T27" fmla="*/ 2147483647 h 92"/>
                    <a:gd name="T28" fmla="*/ 2147483647 w 30"/>
                    <a:gd name="T29" fmla="*/ 2147483647 h 92"/>
                    <a:gd name="T30" fmla="*/ 0 w 30"/>
                    <a:gd name="T31" fmla="*/ 0 h 92"/>
                    <a:gd name="T32" fmla="*/ 2147483647 w 30"/>
                    <a:gd name="T33" fmla="*/ 0 h 92"/>
                    <a:gd name="T34" fmla="*/ 2147483647 w 30"/>
                    <a:gd name="T35" fmla="*/ 2147483647 h 92"/>
                    <a:gd name="T36" fmla="*/ 2147483647 w 30"/>
                    <a:gd name="T37" fmla="*/ 2147483647 h 92"/>
                    <a:gd name="T38" fmla="*/ 2147483647 w 30"/>
                    <a:gd name="T39" fmla="*/ 2147483647 h 92"/>
                    <a:gd name="T40" fmla="*/ 2147483647 w 30"/>
                    <a:gd name="T41" fmla="*/ 2147483647 h 92"/>
                    <a:gd name="T42" fmla="*/ 2147483647 w 30"/>
                    <a:gd name="T43" fmla="*/ 2147483647 h 92"/>
                    <a:gd name="T44" fmla="*/ 2147483647 w 30"/>
                    <a:gd name="T45" fmla="*/ 2147483647 h 92"/>
                    <a:gd name="T46" fmla="*/ 2147483647 w 30"/>
                    <a:gd name="T47" fmla="*/ 2147483647 h 92"/>
                    <a:gd name="T48" fmla="*/ 2147483647 w 30"/>
                    <a:gd name="T49" fmla="*/ 2147483647 h 92"/>
                    <a:gd name="T50" fmla="*/ 2147483647 w 30"/>
                    <a:gd name="T51" fmla="*/ 2147483647 h 92"/>
                    <a:gd name="T52" fmla="*/ 2147483647 w 30"/>
                    <a:gd name="T53" fmla="*/ 2147483647 h 92"/>
                    <a:gd name="T54" fmla="*/ 2147483647 w 30"/>
                    <a:gd name="T55" fmla="*/ 2147483647 h 92"/>
                    <a:gd name="T56" fmla="*/ 2147483647 w 30"/>
                    <a:gd name="T57" fmla="*/ 2147483647 h 92"/>
                    <a:gd name="T58" fmla="*/ 2147483647 w 30"/>
                    <a:gd name="T59" fmla="*/ 2147483647 h 9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0"/>
                    <a:gd name="T91" fmla="*/ 0 h 92"/>
                    <a:gd name="T92" fmla="*/ 30 w 30"/>
                    <a:gd name="T93" fmla="*/ 92 h 9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0" h="92">
                      <a:moveTo>
                        <a:pt x="20" y="92"/>
                      </a:moveTo>
                      <a:lnTo>
                        <a:pt x="12" y="84"/>
                      </a:lnTo>
                      <a:lnTo>
                        <a:pt x="6" y="76"/>
                      </a:lnTo>
                      <a:lnTo>
                        <a:pt x="10" y="74"/>
                      </a:lnTo>
                      <a:lnTo>
                        <a:pt x="10" y="50"/>
                      </a:lnTo>
                      <a:lnTo>
                        <a:pt x="8" y="44"/>
                      </a:lnTo>
                      <a:lnTo>
                        <a:pt x="8" y="40"/>
                      </a:lnTo>
                      <a:lnTo>
                        <a:pt x="8" y="36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6" y="26"/>
                      </a:lnTo>
                      <a:lnTo>
                        <a:pt x="6" y="20"/>
                      </a:lnTo>
                      <a:lnTo>
                        <a:pt x="6" y="14"/>
                      </a:lnTo>
                      <a:lnTo>
                        <a:pt x="4" y="1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4" y="4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6" y="16"/>
                      </a:lnTo>
                      <a:lnTo>
                        <a:pt x="24" y="22"/>
                      </a:lnTo>
                      <a:lnTo>
                        <a:pt x="24" y="26"/>
                      </a:lnTo>
                      <a:lnTo>
                        <a:pt x="24" y="40"/>
                      </a:lnTo>
                      <a:lnTo>
                        <a:pt x="26" y="52"/>
                      </a:lnTo>
                      <a:lnTo>
                        <a:pt x="26" y="64"/>
                      </a:lnTo>
                      <a:lnTo>
                        <a:pt x="28" y="84"/>
                      </a:lnTo>
                      <a:lnTo>
                        <a:pt x="28" y="86"/>
                      </a:lnTo>
                      <a:lnTo>
                        <a:pt x="30" y="88"/>
                      </a:lnTo>
                      <a:lnTo>
                        <a:pt x="20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8" name="î$ḻîḍe">
                  <a:extLst>
                    <a:ext uri="{FF2B5EF4-FFF2-40B4-BE49-F238E27FC236}">
                      <a16:creationId xmlns:a16="http://schemas.microsoft.com/office/drawing/2014/main" id="{92339452-FE6C-4AEB-A9EC-6D1E02E1B852}"/>
                    </a:ext>
                  </a:extLst>
                </p:cNvPr>
                <p:cNvSpPr/>
                <p:nvPr/>
              </p:nvSpPr>
              <p:spPr bwMode="auto">
                <a:xfrm>
                  <a:off x="4361637" y="3492189"/>
                  <a:ext cx="81255" cy="184939"/>
                </a:xfrm>
                <a:custGeom>
                  <a:avLst/>
                  <a:gdLst>
                    <a:gd name="T0" fmla="*/ 2147483647 w 46"/>
                    <a:gd name="T1" fmla="*/ 2147483647 h 110"/>
                    <a:gd name="T2" fmla="*/ 2147483647 w 46"/>
                    <a:gd name="T3" fmla="*/ 2147483647 h 110"/>
                    <a:gd name="T4" fmla="*/ 2147483647 w 46"/>
                    <a:gd name="T5" fmla="*/ 2147483647 h 110"/>
                    <a:gd name="T6" fmla="*/ 2147483647 w 46"/>
                    <a:gd name="T7" fmla="*/ 2147483647 h 110"/>
                    <a:gd name="T8" fmla="*/ 2147483647 w 46"/>
                    <a:gd name="T9" fmla="*/ 2147483647 h 110"/>
                    <a:gd name="T10" fmla="*/ 2147483647 w 46"/>
                    <a:gd name="T11" fmla="*/ 2147483647 h 110"/>
                    <a:gd name="T12" fmla="*/ 2147483647 w 46"/>
                    <a:gd name="T13" fmla="*/ 2147483647 h 110"/>
                    <a:gd name="T14" fmla="*/ 2147483647 w 46"/>
                    <a:gd name="T15" fmla="*/ 2147483647 h 110"/>
                    <a:gd name="T16" fmla="*/ 2147483647 w 46"/>
                    <a:gd name="T17" fmla="*/ 2147483647 h 110"/>
                    <a:gd name="T18" fmla="*/ 2147483647 w 46"/>
                    <a:gd name="T19" fmla="*/ 0 h 110"/>
                    <a:gd name="T20" fmla="*/ 2147483647 w 46"/>
                    <a:gd name="T21" fmla="*/ 2147483647 h 110"/>
                    <a:gd name="T22" fmla="*/ 2147483647 w 46"/>
                    <a:gd name="T23" fmla="*/ 0 h 110"/>
                    <a:gd name="T24" fmla="*/ 2147483647 w 46"/>
                    <a:gd name="T25" fmla="*/ 2147483647 h 110"/>
                    <a:gd name="T26" fmla="*/ 2147483647 w 46"/>
                    <a:gd name="T27" fmla="*/ 2147483647 h 110"/>
                    <a:gd name="T28" fmla="*/ 2147483647 w 46"/>
                    <a:gd name="T29" fmla="*/ 2147483647 h 110"/>
                    <a:gd name="T30" fmla="*/ 2147483647 w 46"/>
                    <a:gd name="T31" fmla="*/ 2147483647 h 110"/>
                    <a:gd name="T32" fmla="*/ 2147483647 w 46"/>
                    <a:gd name="T33" fmla="*/ 2147483647 h 110"/>
                    <a:gd name="T34" fmla="*/ 2147483647 w 46"/>
                    <a:gd name="T35" fmla="*/ 2147483647 h 110"/>
                    <a:gd name="T36" fmla="*/ 2147483647 w 46"/>
                    <a:gd name="T37" fmla="*/ 2147483647 h 110"/>
                    <a:gd name="T38" fmla="*/ 0 w 46"/>
                    <a:gd name="T39" fmla="*/ 2147483647 h 110"/>
                    <a:gd name="T40" fmla="*/ 0 w 46"/>
                    <a:gd name="T41" fmla="*/ 2147483647 h 110"/>
                    <a:gd name="T42" fmla="*/ 0 w 46"/>
                    <a:gd name="T43" fmla="*/ 2147483647 h 110"/>
                    <a:gd name="T44" fmla="*/ 2147483647 w 46"/>
                    <a:gd name="T45" fmla="*/ 2147483647 h 110"/>
                    <a:gd name="T46" fmla="*/ 2147483647 w 46"/>
                    <a:gd name="T47" fmla="*/ 2147483647 h 110"/>
                    <a:gd name="T48" fmla="*/ 2147483647 w 46"/>
                    <a:gd name="T49" fmla="*/ 2147483647 h 110"/>
                    <a:gd name="T50" fmla="*/ 2147483647 w 46"/>
                    <a:gd name="T51" fmla="*/ 2147483647 h 110"/>
                    <a:gd name="T52" fmla="*/ 2147483647 w 46"/>
                    <a:gd name="T53" fmla="*/ 2147483647 h 110"/>
                    <a:gd name="T54" fmla="*/ 2147483647 w 46"/>
                    <a:gd name="T55" fmla="*/ 2147483647 h 110"/>
                    <a:gd name="T56" fmla="*/ 2147483647 w 46"/>
                    <a:gd name="T57" fmla="*/ 2147483647 h 110"/>
                    <a:gd name="T58" fmla="*/ 2147483647 w 46"/>
                    <a:gd name="T59" fmla="*/ 2147483647 h 1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6"/>
                    <a:gd name="T91" fmla="*/ 0 h 110"/>
                    <a:gd name="T92" fmla="*/ 46 w 46"/>
                    <a:gd name="T93" fmla="*/ 110 h 1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6" h="110">
                      <a:moveTo>
                        <a:pt x="16" y="110"/>
                      </a:moveTo>
                      <a:lnTo>
                        <a:pt x="30" y="104"/>
                      </a:lnTo>
                      <a:lnTo>
                        <a:pt x="30" y="60"/>
                      </a:lnTo>
                      <a:lnTo>
                        <a:pt x="40" y="46"/>
                      </a:lnTo>
                      <a:lnTo>
                        <a:pt x="44" y="36"/>
                      </a:lnTo>
                      <a:lnTo>
                        <a:pt x="46" y="30"/>
                      </a:lnTo>
                      <a:lnTo>
                        <a:pt x="44" y="18"/>
                      </a:lnTo>
                      <a:lnTo>
                        <a:pt x="40" y="10"/>
                      </a:lnTo>
                      <a:lnTo>
                        <a:pt x="34" y="6"/>
                      </a:lnTo>
                      <a:lnTo>
                        <a:pt x="30" y="0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2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4" y="22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2" y="38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10" y="62"/>
                      </a:lnTo>
                      <a:lnTo>
                        <a:pt x="12" y="74"/>
                      </a:lnTo>
                      <a:lnTo>
                        <a:pt x="12" y="86"/>
                      </a:lnTo>
                      <a:lnTo>
                        <a:pt x="14" y="106"/>
                      </a:lnTo>
                      <a:lnTo>
                        <a:pt x="16" y="1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59" name="isľïḑê">
                  <a:extLst>
                    <a:ext uri="{FF2B5EF4-FFF2-40B4-BE49-F238E27FC236}">
                      <a16:creationId xmlns:a16="http://schemas.microsoft.com/office/drawing/2014/main" id="{8A8306DF-AAE5-4157-9872-6BD6940DA50E}"/>
                    </a:ext>
                  </a:extLst>
                </p:cNvPr>
                <p:cNvSpPr/>
                <p:nvPr/>
              </p:nvSpPr>
              <p:spPr bwMode="auto">
                <a:xfrm>
                  <a:off x="4413971" y="3443152"/>
                  <a:ext cx="329154" cy="290018"/>
                </a:xfrm>
                <a:custGeom>
                  <a:avLst/>
                  <a:gdLst>
                    <a:gd name="T0" fmla="*/ 2147483647 w 189"/>
                    <a:gd name="T1" fmla="*/ 2147483647 h 174"/>
                    <a:gd name="T2" fmla="*/ 2147483647 w 189"/>
                    <a:gd name="T3" fmla="*/ 2147483647 h 174"/>
                    <a:gd name="T4" fmla="*/ 2147483647 w 189"/>
                    <a:gd name="T5" fmla="*/ 2147483647 h 174"/>
                    <a:gd name="T6" fmla="*/ 2147483647 w 189"/>
                    <a:gd name="T7" fmla="*/ 2147483647 h 174"/>
                    <a:gd name="T8" fmla="*/ 2147483647 w 189"/>
                    <a:gd name="T9" fmla="*/ 2147483647 h 174"/>
                    <a:gd name="T10" fmla="*/ 0 w 189"/>
                    <a:gd name="T11" fmla="*/ 2147483647 h 174"/>
                    <a:gd name="T12" fmla="*/ 2147483647 w 189"/>
                    <a:gd name="T13" fmla="*/ 2147483647 h 174"/>
                    <a:gd name="T14" fmla="*/ 2147483647 w 189"/>
                    <a:gd name="T15" fmla="*/ 2147483647 h 174"/>
                    <a:gd name="T16" fmla="*/ 2147483647 w 189"/>
                    <a:gd name="T17" fmla="*/ 2147483647 h 174"/>
                    <a:gd name="T18" fmla="*/ 2147483647 w 189"/>
                    <a:gd name="T19" fmla="*/ 2147483647 h 174"/>
                    <a:gd name="T20" fmla="*/ 2147483647 w 189"/>
                    <a:gd name="T21" fmla="*/ 0 h 174"/>
                    <a:gd name="T22" fmla="*/ 2147483647 w 189"/>
                    <a:gd name="T23" fmla="*/ 0 h 174"/>
                    <a:gd name="T24" fmla="*/ 2147483647 w 189"/>
                    <a:gd name="T25" fmla="*/ 2147483647 h 174"/>
                    <a:gd name="T26" fmla="*/ 2147483647 w 189"/>
                    <a:gd name="T27" fmla="*/ 2147483647 h 174"/>
                    <a:gd name="T28" fmla="*/ 2147483647 w 189"/>
                    <a:gd name="T29" fmla="*/ 2147483647 h 174"/>
                    <a:gd name="T30" fmla="*/ 2147483647 w 189"/>
                    <a:gd name="T31" fmla="*/ 2147483647 h 174"/>
                    <a:gd name="T32" fmla="*/ 2147483647 w 189"/>
                    <a:gd name="T33" fmla="*/ 2147483647 h 174"/>
                    <a:gd name="T34" fmla="*/ 2147483647 w 189"/>
                    <a:gd name="T35" fmla="*/ 2147483647 h 174"/>
                    <a:gd name="T36" fmla="*/ 2147483647 w 189"/>
                    <a:gd name="T37" fmla="*/ 2147483647 h 174"/>
                    <a:gd name="T38" fmla="*/ 2147483647 w 189"/>
                    <a:gd name="T39" fmla="*/ 2147483647 h 174"/>
                    <a:gd name="T40" fmla="*/ 2147483647 w 189"/>
                    <a:gd name="T41" fmla="*/ 2147483647 h 174"/>
                    <a:gd name="T42" fmla="*/ 2147483647 w 189"/>
                    <a:gd name="T43" fmla="*/ 2147483647 h 174"/>
                    <a:gd name="T44" fmla="*/ 2147483647 w 189"/>
                    <a:gd name="T45" fmla="*/ 2147483647 h 174"/>
                    <a:gd name="T46" fmla="*/ 2147483647 w 189"/>
                    <a:gd name="T47" fmla="*/ 0 h 174"/>
                    <a:gd name="T48" fmla="*/ 2147483647 w 189"/>
                    <a:gd name="T49" fmla="*/ 2147483647 h 174"/>
                    <a:gd name="T50" fmla="*/ 2147483647 w 189"/>
                    <a:gd name="T51" fmla="*/ 2147483647 h 174"/>
                    <a:gd name="T52" fmla="*/ 2147483647 w 189"/>
                    <a:gd name="T53" fmla="*/ 2147483647 h 174"/>
                    <a:gd name="T54" fmla="*/ 2147483647 w 189"/>
                    <a:gd name="T55" fmla="*/ 2147483647 h 174"/>
                    <a:gd name="T56" fmla="*/ 2147483647 w 189"/>
                    <a:gd name="T57" fmla="*/ 2147483647 h 174"/>
                    <a:gd name="T58" fmla="*/ 2147483647 w 189"/>
                    <a:gd name="T59" fmla="*/ 2147483647 h 174"/>
                    <a:gd name="T60" fmla="*/ 2147483647 w 189"/>
                    <a:gd name="T61" fmla="*/ 2147483647 h 174"/>
                    <a:gd name="T62" fmla="*/ 2147483647 w 189"/>
                    <a:gd name="T63" fmla="*/ 2147483647 h 174"/>
                    <a:gd name="T64" fmla="*/ 2147483647 w 189"/>
                    <a:gd name="T65" fmla="*/ 2147483647 h 174"/>
                    <a:gd name="T66" fmla="*/ 2147483647 w 189"/>
                    <a:gd name="T67" fmla="*/ 2147483647 h 174"/>
                    <a:gd name="T68" fmla="*/ 2147483647 w 189"/>
                    <a:gd name="T69" fmla="*/ 2147483647 h 174"/>
                    <a:gd name="T70" fmla="*/ 2147483647 w 189"/>
                    <a:gd name="T71" fmla="*/ 2147483647 h 174"/>
                    <a:gd name="T72" fmla="*/ 2147483647 w 189"/>
                    <a:gd name="T73" fmla="*/ 2147483647 h 174"/>
                    <a:gd name="T74" fmla="*/ 2147483647 w 189"/>
                    <a:gd name="T75" fmla="*/ 2147483647 h 174"/>
                    <a:gd name="T76" fmla="*/ 2147483647 w 189"/>
                    <a:gd name="T77" fmla="*/ 2147483647 h 174"/>
                    <a:gd name="T78" fmla="*/ 2147483647 w 189"/>
                    <a:gd name="T79" fmla="*/ 2147483647 h 174"/>
                    <a:gd name="T80" fmla="*/ 2147483647 w 189"/>
                    <a:gd name="T81" fmla="*/ 2147483647 h 17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9"/>
                    <a:gd name="T124" fmla="*/ 0 h 174"/>
                    <a:gd name="T125" fmla="*/ 189 w 189"/>
                    <a:gd name="T126" fmla="*/ 174 h 17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9" h="174">
                      <a:moveTo>
                        <a:pt x="90" y="168"/>
                      </a:moveTo>
                      <a:lnTo>
                        <a:pt x="74" y="170"/>
                      </a:lnTo>
                      <a:lnTo>
                        <a:pt x="58" y="174"/>
                      </a:lnTo>
                      <a:lnTo>
                        <a:pt x="52" y="172"/>
                      </a:lnTo>
                      <a:lnTo>
                        <a:pt x="46" y="166"/>
                      </a:lnTo>
                      <a:lnTo>
                        <a:pt x="40" y="152"/>
                      </a:lnTo>
                      <a:lnTo>
                        <a:pt x="36" y="146"/>
                      </a:lnTo>
                      <a:lnTo>
                        <a:pt x="32" y="138"/>
                      </a:lnTo>
                      <a:lnTo>
                        <a:pt x="24" y="134"/>
                      </a:lnTo>
                      <a:lnTo>
                        <a:pt x="18" y="132"/>
                      </a:lnTo>
                      <a:lnTo>
                        <a:pt x="0" y="134"/>
                      </a:lnTo>
                      <a:lnTo>
                        <a:pt x="0" y="90"/>
                      </a:lnTo>
                      <a:lnTo>
                        <a:pt x="10" y="76"/>
                      </a:lnTo>
                      <a:lnTo>
                        <a:pt x="14" y="66"/>
                      </a:lnTo>
                      <a:lnTo>
                        <a:pt x="16" y="60"/>
                      </a:lnTo>
                      <a:lnTo>
                        <a:pt x="14" y="48"/>
                      </a:lnTo>
                      <a:lnTo>
                        <a:pt x="10" y="40"/>
                      </a:lnTo>
                      <a:lnTo>
                        <a:pt x="14" y="26"/>
                      </a:lnTo>
                      <a:lnTo>
                        <a:pt x="18" y="12"/>
                      </a:lnTo>
                      <a:lnTo>
                        <a:pt x="22" y="8"/>
                      </a:lnTo>
                      <a:lnTo>
                        <a:pt x="28" y="4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50" y="2"/>
                      </a:lnTo>
                      <a:lnTo>
                        <a:pt x="56" y="8"/>
                      </a:lnTo>
                      <a:lnTo>
                        <a:pt x="62" y="12"/>
                      </a:lnTo>
                      <a:lnTo>
                        <a:pt x="64" y="14"/>
                      </a:lnTo>
                      <a:lnTo>
                        <a:pt x="68" y="16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4" y="10"/>
                      </a:lnTo>
                      <a:lnTo>
                        <a:pt x="78" y="10"/>
                      </a:lnTo>
                      <a:lnTo>
                        <a:pt x="86" y="10"/>
                      </a:lnTo>
                      <a:lnTo>
                        <a:pt x="90" y="14"/>
                      </a:lnTo>
                      <a:lnTo>
                        <a:pt x="94" y="16"/>
                      </a:lnTo>
                      <a:lnTo>
                        <a:pt x="100" y="18"/>
                      </a:lnTo>
                      <a:lnTo>
                        <a:pt x="108" y="16"/>
                      </a:lnTo>
                      <a:lnTo>
                        <a:pt x="114" y="12"/>
                      </a:lnTo>
                      <a:lnTo>
                        <a:pt x="120" y="10"/>
                      </a:lnTo>
                      <a:lnTo>
                        <a:pt x="128" y="8"/>
                      </a:lnTo>
                      <a:lnTo>
                        <a:pt x="134" y="8"/>
                      </a:lnTo>
                      <a:lnTo>
                        <a:pt x="138" y="10"/>
                      </a:lnTo>
                      <a:lnTo>
                        <a:pt x="142" y="10"/>
                      </a:lnTo>
                      <a:lnTo>
                        <a:pt x="151" y="12"/>
                      </a:lnTo>
                      <a:lnTo>
                        <a:pt x="155" y="10"/>
                      </a:lnTo>
                      <a:lnTo>
                        <a:pt x="161" y="8"/>
                      </a:lnTo>
                      <a:lnTo>
                        <a:pt x="171" y="0"/>
                      </a:lnTo>
                      <a:lnTo>
                        <a:pt x="175" y="6"/>
                      </a:lnTo>
                      <a:lnTo>
                        <a:pt x="179" y="10"/>
                      </a:lnTo>
                      <a:lnTo>
                        <a:pt x="183" y="22"/>
                      </a:lnTo>
                      <a:lnTo>
                        <a:pt x="185" y="26"/>
                      </a:lnTo>
                      <a:lnTo>
                        <a:pt x="189" y="30"/>
                      </a:lnTo>
                      <a:lnTo>
                        <a:pt x="187" y="46"/>
                      </a:lnTo>
                      <a:lnTo>
                        <a:pt x="183" y="46"/>
                      </a:lnTo>
                      <a:lnTo>
                        <a:pt x="179" y="46"/>
                      </a:lnTo>
                      <a:lnTo>
                        <a:pt x="175" y="60"/>
                      </a:lnTo>
                      <a:lnTo>
                        <a:pt x="171" y="70"/>
                      </a:lnTo>
                      <a:lnTo>
                        <a:pt x="165" y="82"/>
                      </a:lnTo>
                      <a:lnTo>
                        <a:pt x="161" y="92"/>
                      </a:lnTo>
                      <a:lnTo>
                        <a:pt x="159" y="94"/>
                      </a:lnTo>
                      <a:lnTo>
                        <a:pt x="157" y="96"/>
                      </a:lnTo>
                      <a:lnTo>
                        <a:pt x="155" y="98"/>
                      </a:lnTo>
                      <a:lnTo>
                        <a:pt x="153" y="98"/>
                      </a:lnTo>
                      <a:lnTo>
                        <a:pt x="151" y="108"/>
                      </a:lnTo>
                      <a:lnTo>
                        <a:pt x="146" y="120"/>
                      </a:lnTo>
                      <a:lnTo>
                        <a:pt x="142" y="130"/>
                      </a:lnTo>
                      <a:lnTo>
                        <a:pt x="138" y="134"/>
                      </a:lnTo>
                      <a:lnTo>
                        <a:pt x="134" y="136"/>
                      </a:lnTo>
                      <a:lnTo>
                        <a:pt x="132" y="134"/>
                      </a:lnTo>
                      <a:lnTo>
                        <a:pt x="130" y="132"/>
                      </a:lnTo>
                      <a:lnTo>
                        <a:pt x="128" y="124"/>
                      </a:lnTo>
                      <a:lnTo>
                        <a:pt x="122" y="126"/>
                      </a:lnTo>
                      <a:lnTo>
                        <a:pt x="116" y="130"/>
                      </a:lnTo>
                      <a:lnTo>
                        <a:pt x="110" y="134"/>
                      </a:lnTo>
                      <a:lnTo>
                        <a:pt x="104" y="138"/>
                      </a:lnTo>
                      <a:lnTo>
                        <a:pt x="100" y="146"/>
                      </a:lnTo>
                      <a:lnTo>
                        <a:pt x="98" y="150"/>
                      </a:lnTo>
                      <a:lnTo>
                        <a:pt x="96" y="158"/>
                      </a:lnTo>
                      <a:lnTo>
                        <a:pt x="96" y="168"/>
                      </a:lnTo>
                      <a:lnTo>
                        <a:pt x="94" y="168"/>
                      </a:lnTo>
                      <a:lnTo>
                        <a:pt x="90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0" name="ísľíḋe">
                  <a:extLst>
                    <a:ext uri="{FF2B5EF4-FFF2-40B4-BE49-F238E27FC236}">
                      <a16:creationId xmlns:a16="http://schemas.microsoft.com/office/drawing/2014/main" id="{B047CD80-789D-43ED-B2FF-917921E26DB7}"/>
                    </a:ext>
                  </a:extLst>
                </p:cNvPr>
                <p:cNvSpPr/>
                <p:nvPr/>
              </p:nvSpPr>
              <p:spPr bwMode="auto">
                <a:xfrm>
                  <a:off x="4570973" y="3458564"/>
                  <a:ext cx="221732" cy="347463"/>
                </a:xfrm>
                <a:custGeom>
                  <a:avLst/>
                  <a:gdLst>
                    <a:gd name="T0" fmla="*/ 2147483647 w 127"/>
                    <a:gd name="T1" fmla="*/ 2147483647 h 208"/>
                    <a:gd name="T2" fmla="*/ 2147483647 w 127"/>
                    <a:gd name="T3" fmla="*/ 2147483647 h 208"/>
                    <a:gd name="T4" fmla="*/ 2147483647 w 127"/>
                    <a:gd name="T5" fmla="*/ 2147483647 h 208"/>
                    <a:gd name="T6" fmla="*/ 2147483647 w 127"/>
                    <a:gd name="T7" fmla="*/ 2147483647 h 208"/>
                    <a:gd name="T8" fmla="*/ 2147483647 w 127"/>
                    <a:gd name="T9" fmla="*/ 2147483647 h 208"/>
                    <a:gd name="T10" fmla="*/ 2147483647 w 127"/>
                    <a:gd name="T11" fmla="*/ 2147483647 h 208"/>
                    <a:gd name="T12" fmla="*/ 2147483647 w 127"/>
                    <a:gd name="T13" fmla="*/ 2147483647 h 208"/>
                    <a:gd name="T14" fmla="*/ 2147483647 w 127"/>
                    <a:gd name="T15" fmla="*/ 2147483647 h 208"/>
                    <a:gd name="T16" fmla="*/ 2147483647 w 127"/>
                    <a:gd name="T17" fmla="*/ 2147483647 h 208"/>
                    <a:gd name="T18" fmla="*/ 2147483647 w 127"/>
                    <a:gd name="T19" fmla="*/ 2147483647 h 208"/>
                    <a:gd name="T20" fmla="*/ 2147483647 w 127"/>
                    <a:gd name="T21" fmla="*/ 2147483647 h 208"/>
                    <a:gd name="T22" fmla="*/ 2147483647 w 127"/>
                    <a:gd name="T23" fmla="*/ 2147483647 h 208"/>
                    <a:gd name="T24" fmla="*/ 2147483647 w 127"/>
                    <a:gd name="T25" fmla="*/ 2147483647 h 208"/>
                    <a:gd name="T26" fmla="*/ 2147483647 w 127"/>
                    <a:gd name="T27" fmla="*/ 2147483647 h 208"/>
                    <a:gd name="T28" fmla="*/ 2147483647 w 127"/>
                    <a:gd name="T29" fmla="*/ 2147483647 h 208"/>
                    <a:gd name="T30" fmla="*/ 2147483647 w 127"/>
                    <a:gd name="T31" fmla="*/ 2147483647 h 208"/>
                    <a:gd name="T32" fmla="*/ 2147483647 w 127"/>
                    <a:gd name="T33" fmla="*/ 2147483647 h 208"/>
                    <a:gd name="T34" fmla="*/ 2147483647 w 127"/>
                    <a:gd name="T35" fmla="*/ 2147483647 h 208"/>
                    <a:gd name="T36" fmla="*/ 2147483647 w 127"/>
                    <a:gd name="T37" fmla="*/ 2147483647 h 208"/>
                    <a:gd name="T38" fmla="*/ 2147483647 w 127"/>
                    <a:gd name="T39" fmla="*/ 2147483647 h 208"/>
                    <a:gd name="T40" fmla="*/ 2147483647 w 127"/>
                    <a:gd name="T41" fmla="*/ 2147483647 h 208"/>
                    <a:gd name="T42" fmla="*/ 2147483647 w 127"/>
                    <a:gd name="T43" fmla="*/ 2147483647 h 208"/>
                    <a:gd name="T44" fmla="*/ 2147483647 w 127"/>
                    <a:gd name="T45" fmla="*/ 2147483647 h 208"/>
                    <a:gd name="T46" fmla="*/ 2147483647 w 127"/>
                    <a:gd name="T47" fmla="*/ 2147483647 h 208"/>
                    <a:gd name="T48" fmla="*/ 2147483647 w 127"/>
                    <a:gd name="T49" fmla="*/ 2147483647 h 208"/>
                    <a:gd name="T50" fmla="*/ 2147483647 w 127"/>
                    <a:gd name="T51" fmla="*/ 2147483647 h 208"/>
                    <a:gd name="T52" fmla="*/ 2147483647 w 127"/>
                    <a:gd name="T53" fmla="*/ 2147483647 h 208"/>
                    <a:gd name="T54" fmla="*/ 2147483647 w 127"/>
                    <a:gd name="T55" fmla="*/ 2147483647 h 208"/>
                    <a:gd name="T56" fmla="*/ 2147483647 w 127"/>
                    <a:gd name="T57" fmla="*/ 2147483647 h 208"/>
                    <a:gd name="T58" fmla="*/ 2147483647 w 127"/>
                    <a:gd name="T59" fmla="*/ 2147483647 h 208"/>
                    <a:gd name="T60" fmla="*/ 2147483647 w 127"/>
                    <a:gd name="T61" fmla="*/ 2147483647 h 208"/>
                    <a:gd name="T62" fmla="*/ 2147483647 w 127"/>
                    <a:gd name="T63" fmla="*/ 2147483647 h 208"/>
                    <a:gd name="T64" fmla="*/ 2147483647 w 127"/>
                    <a:gd name="T65" fmla="*/ 2147483647 h 208"/>
                    <a:gd name="T66" fmla="*/ 2147483647 w 127"/>
                    <a:gd name="T67" fmla="*/ 2147483647 h 208"/>
                    <a:gd name="T68" fmla="*/ 2147483647 w 127"/>
                    <a:gd name="T69" fmla="*/ 2147483647 h 208"/>
                    <a:gd name="T70" fmla="*/ 2147483647 w 127"/>
                    <a:gd name="T71" fmla="*/ 2147483647 h 208"/>
                    <a:gd name="T72" fmla="*/ 2147483647 w 127"/>
                    <a:gd name="T73" fmla="*/ 2147483647 h 208"/>
                    <a:gd name="T74" fmla="*/ 2147483647 w 127"/>
                    <a:gd name="T75" fmla="*/ 2147483647 h 208"/>
                    <a:gd name="T76" fmla="*/ 0 w 127"/>
                    <a:gd name="T77" fmla="*/ 2147483647 h 20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7"/>
                    <a:gd name="T118" fmla="*/ 0 h 208"/>
                    <a:gd name="T119" fmla="*/ 127 w 127"/>
                    <a:gd name="T120" fmla="*/ 208 h 20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7" h="208">
                      <a:moveTo>
                        <a:pt x="6" y="158"/>
                      </a:moveTo>
                      <a:lnTo>
                        <a:pt x="6" y="148"/>
                      </a:lnTo>
                      <a:lnTo>
                        <a:pt x="8" y="140"/>
                      </a:lnTo>
                      <a:lnTo>
                        <a:pt x="10" y="136"/>
                      </a:lnTo>
                      <a:lnTo>
                        <a:pt x="14" y="128"/>
                      </a:lnTo>
                      <a:lnTo>
                        <a:pt x="20" y="124"/>
                      </a:lnTo>
                      <a:lnTo>
                        <a:pt x="26" y="120"/>
                      </a:lnTo>
                      <a:lnTo>
                        <a:pt x="32" y="116"/>
                      </a:lnTo>
                      <a:lnTo>
                        <a:pt x="38" y="114"/>
                      </a:lnTo>
                      <a:lnTo>
                        <a:pt x="40" y="122"/>
                      </a:lnTo>
                      <a:lnTo>
                        <a:pt x="42" y="124"/>
                      </a:lnTo>
                      <a:lnTo>
                        <a:pt x="44" y="126"/>
                      </a:lnTo>
                      <a:lnTo>
                        <a:pt x="48" y="124"/>
                      </a:lnTo>
                      <a:lnTo>
                        <a:pt x="52" y="120"/>
                      </a:lnTo>
                      <a:lnTo>
                        <a:pt x="56" y="110"/>
                      </a:lnTo>
                      <a:lnTo>
                        <a:pt x="61" y="98"/>
                      </a:lnTo>
                      <a:lnTo>
                        <a:pt x="63" y="88"/>
                      </a:lnTo>
                      <a:lnTo>
                        <a:pt x="65" y="88"/>
                      </a:lnTo>
                      <a:lnTo>
                        <a:pt x="67" y="86"/>
                      </a:lnTo>
                      <a:lnTo>
                        <a:pt x="69" y="84"/>
                      </a:lnTo>
                      <a:lnTo>
                        <a:pt x="71" y="82"/>
                      </a:lnTo>
                      <a:lnTo>
                        <a:pt x="75" y="72"/>
                      </a:lnTo>
                      <a:lnTo>
                        <a:pt x="81" y="60"/>
                      </a:lnTo>
                      <a:lnTo>
                        <a:pt x="85" y="50"/>
                      </a:lnTo>
                      <a:lnTo>
                        <a:pt x="89" y="36"/>
                      </a:lnTo>
                      <a:lnTo>
                        <a:pt x="93" y="36"/>
                      </a:lnTo>
                      <a:lnTo>
                        <a:pt x="97" y="36"/>
                      </a:lnTo>
                      <a:lnTo>
                        <a:pt x="99" y="20"/>
                      </a:lnTo>
                      <a:lnTo>
                        <a:pt x="95" y="16"/>
                      </a:lnTo>
                      <a:lnTo>
                        <a:pt x="93" y="12"/>
                      </a:lnTo>
                      <a:lnTo>
                        <a:pt x="89" y="0"/>
                      </a:lnTo>
                      <a:lnTo>
                        <a:pt x="91" y="2"/>
                      </a:lnTo>
                      <a:lnTo>
                        <a:pt x="93" y="0"/>
                      </a:lnTo>
                      <a:lnTo>
                        <a:pt x="97" y="6"/>
                      </a:lnTo>
                      <a:lnTo>
                        <a:pt x="103" y="14"/>
                      </a:lnTo>
                      <a:lnTo>
                        <a:pt x="107" y="20"/>
                      </a:lnTo>
                      <a:lnTo>
                        <a:pt x="109" y="26"/>
                      </a:lnTo>
                      <a:lnTo>
                        <a:pt x="107" y="44"/>
                      </a:lnTo>
                      <a:lnTo>
                        <a:pt x="109" y="50"/>
                      </a:lnTo>
                      <a:lnTo>
                        <a:pt x="109" y="54"/>
                      </a:lnTo>
                      <a:lnTo>
                        <a:pt x="117" y="60"/>
                      </a:lnTo>
                      <a:lnTo>
                        <a:pt x="99" y="60"/>
                      </a:lnTo>
                      <a:lnTo>
                        <a:pt x="93" y="62"/>
                      </a:lnTo>
                      <a:lnTo>
                        <a:pt x="91" y="64"/>
                      </a:lnTo>
                      <a:lnTo>
                        <a:pt x="89" y="66"/>
                      </a:lnTo>
                      <a:lnTo>
                        <a:pt x="93" y="70"/>
                      </a:lnTo>
                      <a:lnTo>
                        <a:pt x="101" y="78"/>
                      </a:lnTo>
                      <a:lnTo>
                        <a:pt x="111" y="88"/>
                      </a:lnTo>
                      <a:lnTo>
                        <a:pt x="115" y="96"/>
                      </a:lnTo>
                      <a:lnTo>
                        <a:pt x="117" y="106"/>
                      </a:lnTo>
                      <a:lnTo>
                        <a:pt x="113" y="110"/>
                      </a:lnTo>
                      <a:lnTo>
                        <a:pt x="107" y="116"/>
                      </a:lnTo>
                      <a:lnTo>
                        <a:pt x="101" y="126"/>
                      </a:lnTo>
                      <a:lnTo>
                        <a:pt x="99" y="136"/>
                      </a:lnTo>
                      <a:lnTo>
                        <a:pt x="99" y="144"/>
                      </a:lnTo>
                      <a:lnTo>
                        <a:pt x="101" y="154"/>
                      </a:lnTo>
                      <a:lnTo>
                        <a:pt x="109" y="168"/>
                      </a:lnTo>
                      <a:lnTo>
                        <a:pt x="119" y="182"/>
                      </a:lnTo>
                      <a:lnTo>
                        <a:pt x="127" y="194"/>
                      </a:lnTo>
                      <a:lnTo>
                        <a:pt x="127" y="208"/>
                      </a:lnTo>
                      <a:lnTo>
                        <a:pt x="121" y="208"/>
                      </a:lnTo>
                      <a:lnTo>
                        <a:pt x="111" y="208"/>
                      </a:lnTo>
                      <a:lnTo>
                        <a:pt x="107" y="206"/>
                      </a:lnTo>
                      <a:lnTo>
                        <a:pt x="103" y="204"/>
                      </a:lnTo>
                      <a:lnTo>
                        <a:pt x="81" y="204"/>
                      </a:lnTo>
                      <a:lnTo>
                        <a:pt x="81" y="202"/>
                      </a:lnTo>
                      <a:lnTo>
                        <a:pt x="46" y="200"/>
                      </a:lnTo>
                      <a:lnTo>
                        <a:pt x="46" y="204"/>
                      </a:lnTo>
                      <a:lnTo>
                        <a:pt x="22" y="202"/>
                      </a:lnTo>
                      <a:lnTo>
                        <a:pt x="24" y="198"/>
                      </a:lnTo>
                      <a:lnTo>
                        <a:pt x="24" y="188"/>
                      </a:lnTo>
                      <a:lnTo>
                        <a:pt x="22" y="182"/>
                      </a:lnTo>
                      <a:lnTo>
                        <a:pt x="22" y="174"/>
                      </a:lnTo>
                      <a:lnTo>
                        <a:pt x="24" y="168"/>
                      </a:lnTo>
                      <a:lnTo>
                        <a:pt x="14" y="166"/>
                      </a:lnTo>
                      <a:lnTo>
                        <a:pt x="10" y="164"/>
                      </a:lnTo>
                      <a:lnTo>
                        <a:pt x="6" y="160"/>
                      </a:lnTo>
                      <a:lnTo>
                        <a:pt x="0" y="158"/>
                      </a:lnTo>
                      <a:lnTo>
                        <a:pt x="6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1" name="îšḷiḋe">
                  <a:extLst>
                    <a:ext uri="{FF2B5EF4-FFF2-40B4-BE49-F238E27FC236}">
                      <a16:creationId xmlns:a16="http://schemas.microsoft.com/office/drawing/2014/main" id="{EAFAA66B-7C0C-429F-A877-87732C716481}"/>
                    </a:ext>
                  </a:extLst>
                </p:cNvPr>
                <p:cNvSpPr/>
                <p:nvPr/>
              </p:nvSpPr>
              <p:spPr bwMode="auto">
                <a:xfrm>
                  <a:off x="4587500" y="3793417"/>
                  <a:ext cx="155625" cy="184939"/>
                </a:xfrm>
                <a:custGeom>
                  <a:avLst/>
                  <a:gdLst>
                    <a:gd name="T0" fmla="*/ 2147483647 w 89"/>
                    <a:gd name="T1" fmla="*/ 2147483647 h 110"/>
                    <a:gd name="T2" fmla="*/ 2147483647 w 89"/>
                    <a:gd name="T3" fmla="*/ 2147483647 h 110"/>
                    <a:gd name="T4" fmla="*/ 2147483647 w 89"/>
                    <a:gd name="T5" fmla="*/ 2147483647 h 110"/>
                    <a:gd name="T6" fmla="*/ 2147483647 w 89"/>
                    <a:gd name="T7" fmla="*/ 2147483647 h 110"/>
                    <a:gd name="T8" fmla="*/ 2147483647 w 89"/>
                    <a:gd name="T9" fmla="*/ 2147483647 h 110"/>
                    <a:gd name="T10" fmla="*/ 2147483647 w 89"/>
                    <a:gd name="T11" fmla="*/ 2147483647 h 110"/>
                    <a:gd name="T12" fmla="*/ 0 w 89"/>
                    <a:gd name="T13" fmla="*/ 2147483647 h 110"/>
                    <a:gd name="T14" fmla="*/ 0 w 89"/>
                    <a:gd name="T15" fmla="*/ 2147483647 h 110"/>
                    <a:gd name="T16" fmla="*/ 2147483647 w 89"/>
                    <a:gd name="T17" fmla="*/ 2147483647 h 110"/>
                    <a:gd name="T18" fmla="*/ 2147483647 w 89"/>
                    <a:gd name="T19" fmla="*/ 2147483647 h 110"/>
                    <a:gd name="T20" fmla="*/ 2147483647 w 89"/>
                    <a:gd name="T21" fmla="*/ 2147483647 h 110"/>
                    <a:gd name="T22" fmla="*/ 2147483647 w 89"/>
                    <a:gd name="T23" fmla="*/ 2147483647 h 110"/>
                    <a:gd name="T24" fmla="*/ 2147483647 w 89"/>
                    <a:gd name="T25" fmla="*/ 2147483647 h 110"/>
                    <a:gd name="T26" fmla="*/ 2147483647 w 89"/>
                    <a:gd name="T27" fmla="*/ 2147483647 h 110"/>
                    <a:gd name="T28" fmla="*/ 2147483647 w 89"/>
                    <a:gd name="T29" fmla="*/ 2147483647 h 110"/>
                    <a:gd name="T30" fmla="*/ 2147483647 w 89"/>
                    <a:gd name="T31" fmla="*/ 2147483647 h 110"/>
                    <a:gd name="T32" fmla="*/ 2147483647 w 89"/>
                    <a:gd name="T33" fmla="*/ 2147483647 h 110"/>
                    <a:gd name="T34" fmla="*/ 2147483647 w 89"/>
                    <a:gd name="T35" fmla="*/ 2147483647 h 110"/>
                    <a:gd name="T36" fmla="*/ 2147483647 w 89"/>
                    <a:gd name="T37" fmla="*/ 2147483647 h 110"/>
                    <a:gd name="T38" fmla="*/ 2147483647 w 89"/>
                    <a:gd name="T39" fmla="*/ 2147483647 h 110"/>
                    <a:gd name="T40" fmla="*/ 2147483647 w 89"/>
                    <a:gd name="T41" fmla="*/ 2147483647 h 110"/>
                    <a:gd name="T42" fmla="*/ 2147483647 w 89"/>
                    <a:gd name="T43" fmla="*/ 2147483647 h 110"/>
                    <a:gd name="T44" fmla="*/ 2147483647 w 89"/>
                    <a:gd name="T45" fmla="*/ 2147483647 h 110"/>
                    <a:gd name="T46" fmla="*/ 2147483647 w 89"/>
                    <a:gd name="T47" fmla="*/ 2147483647 h 110"/>
                    <a:gd name="T48" fmla="*/ 2147483647 w 89"/>
                    <a:gd name="T49" fmla="*/ 2147483647 h 110"/>
                    <a:gd name="T50" fmla="*/ 2147483647 w 89"/>
                    <a:gd name="T51" fmla="*/ 2147483647 h 110"/>
                    <a:gd name="T52" fmla="*/ 2147483647 w 89"/>
                    <a:gd name="T53" fmla="*/ 2147483647 h 110"/>
                    <a:gd name="T54" fmla="*/ 2147483647 w 89"/>
                    <a:gd name="T55" fmla="*/ 2147483647 h 110"/>
                    <a:gd name="T56" fmla="*/ 2147483647 w 89"/>
                    <a:gd name="T57" fmla="*/ 2147483647 h 110"/>
                    <a:gd name="T58" fmla="*/ 2147483647 w 89"/>
                    <a:gd name="T59" fmla="*/ 2147483647 h 110"/>
                    <a:gd name="T60" fmla="*/ 2147483647 w 89"/>
                    <a:gd name="T61" fmla="*/ 2147483647 h 110"/>
                    <a:gd name="T62" fmla="*/ 2147483647 w 89"/>
                    <a:gd name="T63" fmla="*/ 2147483647 h 110"/>
                    <a:gd name="T64" fmla="*/ 2147483647 w 89"/>
                    <a:gd name="T65" fmla="*/ 2147483647 h 110"/>
                    <a:gd name="T66" fmla="*/ 2147483647 w 89"/>
                    <a:gd name="T67" fmla="*/ 2147483647 h 110"/>
                    <a:gd name="T68" fmla="*/ 2147483647 w 89"/>
                    <a:gd name="T69" fmla="*/ 2147483647 h 110"/>
                    <a:gd name="T70" fmla="*/ 2147483647 w 89"/>
                    <a:gd name="T71" fmla="*/ 2147483647 h 110"/>
                    <a:gd name="T72" fmla="*/ 2147483647 w 89"/>
                    <a:gd name="T73" fmla="*/ 2147483647 h 110"/>
                    <a:gd name="T74" fmla="*/ 2147483647 w 89"/>
                    <a:gd name="T75" fmla="*/ 2147483647 h 110"/>
                    <a:gd name="T76" fmla="*/ 2147483647 w 89"/>
                    <a:gd name="T77" fmla="*/ 2147483647 h 110"/>
                    <a:gd name="T78" fmla="*/ 2147483647 w 89"/>
                    <a:gd name="T79" fmla="*/ 2147483647 h 110"/>
                    <a:gd name="T80" fmla="*/ 2147483647 w 89"/>
                    <a:gd name="T81" fmla="*/ 2147483647 h 110"/>
                    <a:gd name="T82" fmla="*/ 2147483647 w 89"/>
                    <a:gd name="T83" fmla="*/ 2147483647 h 110"/>
                    <a:gd name="T84" fmla="*/ 2147483647 w 89"/>
                    <a:gd name="T85" fmla="*/ 2147483647 h 110"/>
                    <a:gd name="T86" fmla="*/ 2147483647 w 89"/>
                    <a:gd name="T87" fmla="*/ 2147483647 h 110"/>
                    <a:gd name="T88" fmla="*/ 2147483647 w 89"/>
                    <a:gd name="T89" fmla="*/ 2147483647 h 110"/>
                    <a:gd name="T90" fmla="*/ 2147483647 w 89"/>
                    <a:gd name="T91" fmla="*/ 2147483647 h 110"/>
                    <a:gd name="T92" fmla="*/ 2147483647 w 89"/>
                    <a:gd name="T93" fmla="*/ 2147483647 h 110"/>
                    <a:gd name="T94" fmla="*/ 2147483647 w 89"/>
                    <a:gd name="T95" fmla="*/ 2147483647 h 110"/>
                    <a:gd name="T96" fmla="*/ 2147483647 w 89"/>
                    <a:gd name="T97" fmla="*/ 2147483647 h 110"/>
                    <a:gd name="T98" fmla="*/ 2147483647 w 89"/>
                    <a:gd name="T99" fmla="*/ 2147483647 h 110"/>
                    <a:gd name="T100" fmla="*/ 2147483647 w 89"/>
                    <a:gd name="T101" fmla="*/ 0 h 110"/>
                    <a:gd name="T102" fmla="*/ 2147483647 w 89"/>
                    <a:gd name="T103" fmla="*/ 2147483647 h 11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"/>
                    <a:gd name="T157" fmla="*/ 0 h 110"/>
                    <a:gd name="T158" fmla="*/ 89 w 89"/>
                    <a:gd name="T159" fmla="*/ 110 h 11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" h="110">
                      <a:moveTo>
                        <a:pt x="36" y="24"/>
                      </a:moveTo>
                      <a:lnTo>
                        <a:pt x="26" y="24"/>
                      </a:lnTo>
                      <a:lnTo>
                        <a:pt x="20" y="24"/>
                      </a:lnTo>
                      <a:lnTo>
                        <a:pt x="8" y="22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0" y="58"/>
                      </a:lnTo>
                      <a:lnTo>
                        <a:pt x="0" y="70"/>
                      </a:lnTo>
                      <a:lnTo>
                        <a:pt x="4" y="76"/>
                      </a:lnTo>
                      <a:lnTo>
                        <a:pt x="8" y="82"/>
                      </a:lnTo>
                      <a:lnTo>
                        <a:pt x="14" y="88"/>
                      </a:lnTo>
                      <a:lnTo>
                        <a:pt x="30" y="100"/>
                      </a:lnTo>
                      <a:lnTo>
                        <a:pt x="34" y="104"/>
                      </a:lnTo>
                      <a:lnTo>
                        <a:pt x="38" y="110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6" y="104"/>
                      </a:lnTo>
                      <a:lnTo>
                        <a:pt x="44" y="100"/>
                      </a:lnTo>
                      <a:lnTo>
                        <a:pt x="42" y="98"/>
                      </a:lnTo>
                      <a:lnTo>
                        <a:pt x="42" y="96"/>
                      </a:lnTo>
                      <a:lnTo>
                        <a:pt x="44" y="90"/>
                      </a:lnTo>
                      <a:lnTo>
                        <a:pt x="46" y="88"/>
                      </a:lnTo>
                      <a:lnTo>
                        <a:pt x="55" y="84"/>
                      </a:lnTo>
                      <a:lnTo>
                        <a:pt x="55" y="80"/>
                      </a:lnTo>
                      <a:lnTo>
                        <a:pt x="59" y="76"/>
                      </a:lnTo>
                      <a:lnTo>
                        <a:pt x="63" y="78"/>
                      </a:lnTo>
                      <a:lnTo>
                        <a:pt x="65" y="82"/>
                      </a:lnTo>
                      <a:lnTo>
                        <a:pt x="67" y="86"/>
                      </a:lnTo>
                      <a:lnTo>
                        <a:pt x="71" y="88"/>
                      </a:lnTo>
                      <a:lnTo>
                        <a:pt x="75" y="86"/>
                      </a:lnTo>
                      <a:lnTo>
                        <a:pt x="79" y="84"/>
                      </a:lnTo>
                      <a:lnTo>
                        <a:pt x="81" y="86"/>
                      </a:lnTo>
                      <a:lnTo>
                        <a:pt x="83" y="86"/>
                      </a:lnTo>
                      <a:lnTo>
                        <a:pt x="85" y="84"/>
                      </a:lnTo>
                      <a:lnTo>
                        <a:pt x="85" y="80"/>
                      </a:lnTo>
                      <a:lnTo>
                        <a:pt x="87" y="74"/>
                      </a:lnTo>
                      <a:lnTo>
                        <a:pt x="87" y="52"/>
                      </a:lnTo>
                      <a:lnTo>
                        <a:pt x="83" y="50"/>
                      </a:lnTo>
                      <a:lnTo>
                        <a:pt x="83" y="46"/>
                      </a:lnTo>
                      <a:lnTo>
                        <a:pt x="81" y="44"/>
                      </a:lnTo>
                      <a:lnTo>
                        <a:pt x="81" y="40"/>
                      </a:lnTo>
                      <a:lnTo>
                        <a:pt x="83" y="36"/>
                      </a:lnTo>
                      <a:lnTo>
                        <a:pt x="83" y="32"/>
                      </a:lnTo>
                      <a:lnTo>
                        <a:pt x="87" y="30"/>
                      </a:lnTo>
                      <a:lnTo>
                        <a:pt x="89" y="26"/>
                      </a:lnTo>
                      <a:lnTo>
                        <a:pt x="87" y="20"/>
                      </a:lnTo>
                      <a:lnTo>
                        <a:pt x="83" y="18"/>
                      </a:lnTo>
                      <a:lnTo>
                        <a:pt x="77" y="18"/>
                      </a:lnTo>
                      <a:lnTo>
                        <a:pt x="69" y="18"/>
                      </a:lnTo>
                      <a:lnTo>
                        <a:pt x="71" y="2"/>
                      </a:lnTo>
                      <a:lnTo>
                        <a:pt x="36" y="0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2" name="iSḻîḓê">
                  <a:extLst>
                    <a:ext uri="{FF2B5EF4-FFF2-40B4-BE49-F238E27FC236}">
                      <a16:creationId xmlns:a16="http://schemas.microsoft.com/office/drawing/2014/main" id="{BE16F7BE-B0C6-4B53-9C55-19DB75FA0AB8}"/>
                    </a:ext>
                  </a:extLst>
                </p:cNvPr>
                <p:cNvSpPr/>
                <p:nvPr/>
              </p:nvSpPr>
              <p:spPr bwMode="auto">
                <a:xfrm>
                  <a:off x="4654983" y="3756989"/>
                  <a:ext cx="203828" cy="256394"/>
                </a:xfrm>
                <a:custGeom>
                  <a:avLst/>
                  <a:gdLst>
                    <a:gd name="T0" fmla="*/ 2147483647 w 117"/>
                    <a:gd name="T1" fmla="*/ 2147483647 h 154"/>
                    <a:gd name="T2" fmla="*/ 2147483647 w 117"/>
                    <a:gd name="T3" fmla="*/ 2147483647 h 154"/>
                    <a:gd name="T4" fmla="*/ 2147483647 w 117"/>
                    <a:gd name="T5" fmla="*/ 2147483647 h 154"/>
                    <a:gd name="T6" fmla="*/ 0 w 117"/>
                    <a:gd name="T7" fmla="*/ 2147483647 h 154"/>
                    <a:gd name="T8" fmla="*/ 2147483647 w 117"/>
                    <a:gd name="T9" fmla="*/ 2147483647 h 154"/>
                    <a:gd name="T10" fmla="*/ 2147483647 w 117"/>
                    <a:gd name="T11" fmla="*/ 2147483647 h 154"/>
                    <a:gd name="T12" fmla="*/ 2147483647 w 117"/>
                    <a:gd name="T13" fmla="*/ 2147483647 h 154"/>
                    <a:gd name="T14" fmla="*/ 2147483647 w 117"/>
                    <a:gd name="T15" fmla="*/ 2147483647 h 154"/>
                    <a:gd name="T16" fmla="*/ 2147483647 w 117"/>
                    <a:gd name="T17" fmla="*/ 2147483647 h 154"/>
                    <a:gd name="T18" fmla="*/ 2147483647 w 117"/>
                    <a:gd name="T19" fmla="*/ 2147483647 h 154"/>
                    <a:gd name="T20" fmla="*/ 2147483647 w 117"/>
                    <a:gd name="T21" fmla="*/ 2147483647 h 154"/>
                    <a:gd name="T22" fmla="*/ 2147483647 w 117"/>
                    <a:gd name="T23" fmla="*/ 2147483647 h 154"/>
                    <a:gd name="T24" fmla="*/ 2147483647 w 117"/>
                    <a:gd name="T25" fmla="*/ 2147483647 h 154"/>
                    <a:gd name="T26" fmla="*/ 2147483647 w 117"/>
                    <a:gd name="T27" fmla="*/ 2147483647 h 154"/>
                    <a:gd name="T28" fmla="*/ 2147483647 w 117"/>
                    <a:gd name="T29" fmla="*/ 2147483647 h 154"/>
                    <a:gd name="T30" fmla="*/ 2147483647 w 117"/>
                    <a:gd name="T31" fmla="*/ 2147483647 h 154"/>
                    <a:gd name="T32" fmla="*/ 2147483647 w 117"/>
                    <a:gd name="T33" fmla="*/ 2147483647 h 154"/>
                    <a:gd name="T34" fmla="*/ 2147483647 w 117"/>
                    <a:gd name="T35" fmla="*/ 2147483647 h 154"/>
                    <a:gd name="T36" fmla="*/ 2147483647 w 117"/>
                    <a:gd name="T37" fmla="*/ 2147483647 h 154"/>
                    <a:gd name="T38" fmla="*/ 2147483647 w 117"/>
                    <a:gd name="T39" fmla="*/ 2147483647 h 154"/>
                    <a:gd name="T40" fmla="*/ 2147483647 w 117"/>
                    <a:gd name="T41" fmla="*/ 2147483647 h 154"/>
                    <a:gd name="T42" fmla="*/ 2147483647 w 117"/>
                    <a:gd name="T43" fmla="*/ 2147483647 h 154"/>
                    <a:gd name="T44" fmla="*/ 2147483647 w 117"/>
                    <a:gd name="T45" fmla="*/ 2147483647 h 154"/>
                    <a:gd name="T46" fmla="*/ 2147483647 w 117"/>
                    <a:gd name="T47" fmla="*/ 2147483647 h 154"/>
                    <a:gd name="T48" fmla="*/ 2147483647 w 117"/>
                    <a:gd name="T49" fmla="*/ 2147483647 h 154"/>
                    <a:gd name="T50" fmla="*/ 2147483647 w 117"/>
                    <a:gd name="T51" fmla="*/ 2147483647 h 154"/>
                    <a:gd name="T52" fmla="*/ 2147483647 w 117"/>
                    <a:gd name="T53" fmla="*/ 0 h 154"/>
                    <a:gd name="T54" fmla="*/ 2147483647 w 117"/>
                    <a:gd name="T55" fmla="*/ 2147483647 h 154"/>
                    <a:gd name="T56" fmla="*/ 2147483647 w 117"/>
                    <a:gd name="T57" fmla="*/ 2147483647 h 154"/>
                    <a:gd name="T58" fmla="*/ 2147483647 w 117"/>
                    <a:gd name="T59" fmla="*/ 2147483647 h 154"/>
                    <a:gd name="T60" fmla="*/ 2147483647 w 117"/>
                    <a:gd name="T61" fmla="*/ 2147483647 h 154"/>
                    <a:gd name="T62" fmla="*/ 2147483647 w 117"/>
                    <a:gd name="T63" fmla="*/ 2147483647 h 154"/>
                    <a:gd name="T64" fmla="*/ 2147483647 w 117"/>
                    <a:gd name="T65" fmla="*/ 2147483647 h 154"/>
                    <a:gd name="T66" fmla="*/ 2147483647 w 117"/>
                    <a:gd name="T67" fmla="*/ 2147483647 h 154"/>
                    <a:gd name="T68" fmla="*/ 2147483647 w 117"/>
                    <a:gd name="T69" fmla="*/ 2147483647 h 154"/>
                    <a:gd name="T70" fmla="*/ 2147483647 w 117"/>
                    <a:gd name="T71" fmla="*/ 2147483647 h 154"/>
                    <a:gd name="T72" fmla="*/ 2147483647 w 117"/>
                    <a:gd name="T73" fmla="*/ 2147483647 h 154"/>
                    <a:gd name="T74" fmla="*/ 2147483647 w 117"/>
                    <a:gd name="T75" fmla="*/ 2147483647 h 154"/>
                    <a:gd name="T76" fmla="*/ 2147483647 w 117"/>
                    <a:gd name="T77" fmla="*/ 2147483647 h 154"/>
                    <a:gd name="T78" fmla="*/ 2147483647 w 117"/>
                    <a:gd name="T79" fmla="*/ 2147483647 h 154"/>
                    <a:gd name="T80" fmla="*/ 2147483647 w 117"/>
                    <a:gd name="T81" fmla="*/ 2147483647 h 154"/>
                    <a:gd name="T82" fmla="*/ 2147483647 w 117"/>
                    <a:gd name="T83" fmla="*/ 2147483647 h 154"/>
                    <a:gd name="T84" fmla="*/ 2147483647 w 117"/>
                    <a:gd name="T85" fmla="*/ 2147483647 h 154"/>
                    <a:gd name="T86" fmla="*/ 2147483647 w 117"/>
                    <a:gd name="T87" fmla="*/ 2147483647 h 15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17"/>
                    <a:gd name="T133" fmla="*/ 0 h 154"/>
                    <a:gd name="T134" fmla="*/ 117 w 117"/>
                    <a:gd name="T135" fmla="*/ 154 h 15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17" h="154">
                      <a:moveTo>
                        <a:pt x="27" y="150"/>
                      </a:moveTo>
                      <a:lnTo>
                        <a:pt x="27" y="148"/>
                      </a:lnTo>
                      <a:lnTo>
                        <a:pt x="25" y="146"/>
                      </a:lnTo>
                      <a:lnTo>
                        <a:pt x="21" y="148"/>
                      </a:lnTo>
                      <a:lnTo>
                        <a:pt x="17" y="150"/>
                      </a:lnTo>
                      <a:lnTo>
                        <a:pt x="13" y="154"/>
                      </a:lnTo>
                      <a:lnTo>
                        <a:pt x="4" y="136"/>
                      </a:lnTo>
                      <a:lnTo>
                        <a:pt x="0" y="132"/>
                      </a:lnTo>
                      <a:lnTo>
                        <a:pt x="4" y="130"/>
                      </a:lnTo>
                      <a:lnTo>
                        <a:pt x="6" y="128"/>
                      </a:lnTo>
                      <a:lnTo>
                        <a:pt x="8" y="126"/>
                      </a:lnTo>
                      <a:lnTo>
                        <a:pt x="6" y="122"/>
                      </a:lnTo>
                      <a:lnTo>
                        <a:pt x="4" y="120"/>
                      </a:lnTo>
                      <a:lnTo>
                        <a:pt x="4" y="118"/>
                      </a:lnTo>
                      <a:lnTo>
                        <a:pt x="6" y="112"/>
                      </a:lnTo>
                      <a:lnTo>
                        <a:pt x="8" y="110"/>
                      </a:lnTo>
                      <a:lnTo>
                        <a:pt x="17" y="106"/>
                      </a:lnTo>
                      <a:lnTo>
                        <a:pt x="17" y="102"/>
                      </a:lnTo>
                      <a:lnTo>
                        <a:pt x="21" y="98"/>
                      </a:lnTo>
                      <a:lnTo>
                        <a:pt x="25" y="100"/>
                      </a:lnTo>
                      <a:lnTo>
                        <a:pt x="27" y="104"/>
                      </a:lnTo>
                      <a:lnTo>
                        <a:pt x="29" y="108"/>
                      </a:lnTo>
                      <a:lnTo>
                        <a:pt x="33" y="110"/>
                      </a:lnTo>
                      <a:lnTo>
                        <a:pt x="37" y="108"/>
                      </a:lnTo>
                      <a:lnTo>
                        <a:pt x="41" y="106"/>
                      </a:lnTo>
                      <a:lnTo>
                        <a:pt x="43" y="108"/>
                      </a:lnTo>
                      <a:lnTo>
                        <a:pt x="45" y="108"/>
                      </a:lnTo>
                      <a:lnTo>
                        <a:pt x="47" y="106"/>
                      </a:lnTo>
                      <a:lnTo>
                        <a:pt x="47" y="102"/>
                      </a:lnTo>
                      <a:lnTo>
                        <a:pt x="49" y="96"/>
                      </a:lnTo>
                      <a:lnTo>
                        <a:pt x="49" y="74"/>
                      </a:lnTo>
                      <a:lnTo>
                        <a:pt x="45" y="72"/>
                      </a:lnTo>
                      <a:lnTo>
                        <a:pt x="45" y="68"/>
                      </a:lnTo>
                      <a:lnTo>
                        <a:pt x="43" y="66"/>
                      </a:lnTo>
                      <a:lnTo>
                        <a:pt x="43" y="62"/>
                      </a:lnTo>
                      <a:lnTo>
                        <a:pt x="45" y="58"/>
                      </a:lnTo>
                      <a:lnTo>
                        <a:pt x="45" y="54"/>
                      </a:lnTo>
                      <a:lnTo>
                        <a:pt x="49" y="52"/>
                      </a:lnTo>
                      <a:lnTo>
                        <a:pt x="51" y="48"/>
                      </a:lnTo>
                      <a:lnTo>
                        <a:pt x="49" y="42"/>
                      </a:lnTo>
                      <a:lnTo>
                        <a:pt x="45" y="40"/>
                      </a:lnTo>
                      <a:lnTo>
                        <a:pt x="39" y="40"/>
                      </a:lnTo>
                      <a:lnTo>
                        <a:pt x="31" y="40"/>
                      </a:lnTo>
                      <a:lnTo>
                        <a:pt x="33" y="26"/>
                      </a:lnTo>
                      <a:lnTo>
                        <a:pt x="55" y="26"/>
                      </a:lnTo>
                      <a:lnTo>
                        <a:pt x="59" y="28"/>
                      </a:lnTo>
                      <a:lnTo>
                        <a:pt x="63" y="30"/>
                      </a:lnTo>
                      <a:lnTo>
                        <a:pt x="73" y="30"/>
                      </a:lnTo>
                      <a:lnTo>
                        <a:pt x="79" y="30"/>
                      </a:lnTo>
                      <a:lnTo>
                        <a:pt x="79" y="16"/>
                      </a:lnTo>
                      <a:lnTo>
                        <a:pt x="83" y="10"/>
                      </a:lnTo>
                      <a:lnTo>
                        <a:pt x="87" y="4"/>
                      </a:lnTo>
                      <a:lnTo>
                        <a:pt x="93" y="0"/>
                      </a:lnTo>
                      <a:lnTo>
                        <a:pt x="103" y="0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4"/>
                      </a:lnTo>
                      <a:lnTo>
                        <a:pt x="115" y="6"/>
                      </a:lnTo>
                      <a:lnTo>
                        <a:pt x="117" y="10"/>
                      </a:lnTo>
                      <a:lnTo>
                        <a:pt x="115" y="20"/>
                      </a:lnTo>
                      <a:lnTo>
                        <a:pt x="111" y="34"/>
                      </a:lnTo>
                      <a:lnTo>
                        <a:pt x="99" y="64"/>
                      </a:lnTo>
                      <a:lnTo>
                        <a:pt x="99" y="68"/>
                      </a:lnTo>
                      <a:lnTo>
                        <a:pt x="99" y="70"/>
                      </a:lnTo>
                      <a:lnTo>
                        <a:pt x="101" y="74"/>
                      </a:lnTo>
                      <a:lnTo>
                        <a:pt x="99" y="78"/>
                      </a:lnTo>
                      <a:lnTo>
                        <a:pt x="97" y="82"/>
                      </a:lnTo>
                      <a:lnTo>
                        <a:pt x="93" y="84"/>
                      </a:lnTo>
                      <a:lnTo>
                        <a:pt x="89" y="88"/>
                      </a:lnTo>
                      <a:lnTo>
                        <a:pt x="85" y="92"/>
                      </a:lnTo>
                      <a:lnTo>
                        <a:pt x="83" y="102"/>
                      </a:lnTo>
                      <a:lnTo>
                        <a:pt x="79" y="106"/>
                      </a:lnTo>
                      <a:lnTo>
                        <a:pt x="75" y="108"/>
                      </a:lnTo>
                      <a:lnTo>
                        <a:pt x="75" y="122"/>
                      </a:lnTo>
                      <a:lnTo>
                        <a:pt x="71" y="134"/>
                      </a:lnTo>
                      <a:lnTo>
                        <a:pt x="69" y="142"/>
                      </a:lnTo>
                      <a:lnTo>
                        <a:pt x="65" y="148"/>
                      </a:lnTo>
                      <a:lnTo>
                        <a:pt x="61" y="150"/>
                      </a:lnTo>
                      <a:lnTo>
                        <a:pt x="55" y="150"/>
                      </a:lnTo>
                      <a:lnTo>
                        <a:pt x="51" y="150"/>
                      </a:lnTo>
                      <a:lnTo>
                        <a:pt x="49" y="150"/>
                      </a:lnTo>
                      <a:lnTo>
                        <a:pt x="49" y="146"/>
                      </a:lnTo>
                      <a:lnTo>
                        <a:pt x="45" y="146"/>
                      </a:lnTo>
                      <a:lnTo>
                        <a:pt x="43" y="146"/>
                      </a:lnTo>
                      <a:lnTo>
                        <a:pt x="41" y="148"/>
                      </a:lnTo>
                      <a:lnTo>
                        <a:pt x="39" y="150"/>
                      </a:lnTo>
                      <a:lnTo>
                        <a:pt x="35" y="150"/>
                      </a:lnTo>
                      <a:lnTo>
                        <a:pt x="33" y="150"/>
                      </a:lnTo>
                      <a:lnTo>
                        <a:pt x="27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3" name="ïṧliḋè">
                  <a:extLst>
                    <a:ext uri="{FF2B5EF4-FFF2-40B4-BE49-F238E27FC236}">
                      <a16:creationId xmlns:a16="http://schemas.microsoft.com/office/drawing/2014/main" id="{37D0B8D5-CBD4-4CF3-9F05-B60526ED834B}"/>
                    </a:ext>
                  </a:extLst>
                </p:cNvPr>
                <p:cNvSpPr/>
                <p:nvPr/>
              </p:nvSpPr>
              <p:spPr bwMode="auto">
                <a:xfrm>
                  <a:off x="4666001" y="4386064"/>
                  <a:ext cx="367716" cy="361473"/>
                </a:xfrm>
                <a:custGeom>
                  <a:avLst/>
                  <a:gdLst>
                    <a:gd name="T0" fmla="*/ 2147483647 w 211"/>
                    <a:gd name="T1" fmla="*/ 2147483647 h 216"/>
                    <a:gd name="T2" fmla="*/ 2147483647 w 211"/>
                    <a:gd name="T3" fmla="*/ 2147483647 h 216"/>
                    <a:gd name="T4" fmla="*/ 2147483647 w 211"/>
                    <a:gd name="T5" fmla="*/ 2147483647 h 216"/>
                    <a:gd name="T6" fmla="*/ 2147483647 w 211"/>
                    <a:gd name="T7" fmla="*/ 2147483647 h 216"/>
                    <a:gd name="T8" fmla="*/ 2147483647 w 211"/>
                    <a:gd name="T9" fmla="*/ 2147483647 h 216"/>
                    <a:gd name="T10" fmla="*/ 2147483647 w 211"/>
                    <a:gd name="T11" fmla="*/ 2147483647 h 216"/>
                    <a:gd name="T12" fmla="*/ 2147483647 w 211"/>
                    <a:gd name="T13" fmla="*/ 2147483647 h 216"/>
                    <a:gd name="T14" fmla="*/ 2147483647 w 211"/>
                    <a:gd name="T15" fmla="*/ 2147483647 h 216"/>
                    <a:gd name="T16" fmla="*/ 2147483647 w 211"/>
                    <a:gd name="T17" fmla="*/ 0 h 216"/>
                    <a:gd name="T18" fmla="*/ 2147483647 w 211"/>
                    <a:gd name="T19" fmla="*/ 0 h 216"/>
                    <a:gd name="T20" fmla="*/ 2147483647 w 211"/>
                    <a:gd name="T21" fmla="*/ 2147483647 h 216"/>
                    <a:gd name="T22" fmla="*/ 2147483647 w 211"/>
                    <a:gd name="T23" fmla="*/ 2147483647 h 216"/>
                    <a:gd name="T24" fmla="*/ 0 w 211"/>
                    <a:gd name="T25" fmla="*/ 0 h 216"/>
                    <a:gd name="T26" fmla="*/ 2147483647 w 211"/>
                    <a:gd name="T27" fmla="*/ 2147483647 h 216"/>
                    <a:gd name="T28" fmla="*/ 2147483647 w 211"/>
                    <a:gd name="T29" fmla="*/ 2147483647 h 216"/>
                    <a:gd name="T30" fmla="*/ 2147483647 w 211"/>
                    <a:gd name="T31" fmla="*/ 2147483647 h 216"/>
                    <a:gd name="T32" fmla="*/ 2147483647 w 211"/>
                    <a:gd name="T33" fmla="*/ 2147483647 h 216"/>
                    <a:gd name="T34" fmla="*/ 2147483647 w 211"/>
                    <a:gd name="T35" fmla="*/ 2147483647 h 216"/>
                    <a:gd name="T36" fmla="*/ 2147483647 w 211"/>
                    <a:gd name="T37" fmla="*/ 2147483647 h 216"/>
                    <a:gd name="T38" fmla="*/ 2147483647 w 211"/>
                    <a:gd name="T39" fmla="*/ 2147483647 h 216"/>
                    <a:gd name="T40" fmla="*/ 2147483647 w 211"/>
                    <a:gd name="T41" fmla="*/ 2147483647 h 216"/>
                    <a:gd name="T42" fmla="*/ 2147483647 w 211"/>
                    <a:gd name="T43" fmla="*/ 2147483647 h 216"/>
                    <a:gd name="T44" fmla="*/ 2147483647 w 211"/>
                    <a:gd name="T45" fmla="*/ 2147483647 h 216"/>
                    <a:gd name="T46" fmla="*/ 2147483647 w 211"/>
                    <a:gd name="T47" fmla="*/ 2147483647 h 216"/>
                    <a:gd name="T48" fmla="*/ 2147483647 w 211"/>
                    <a:gd name="T49" fmla="*/ 2147483647 h 216"/>
                    <a:gd name="T50" fmla="*/ 2147483647 w 211"/>
                    <a:gd name="T51" fmla="*/ 2147483647 h 216"/>
                    <a:gd name="T52" fmla="*/ 2147483647 w 211"/>
                    <a:gd name="T53" fmla="*/ 2147483647 h 216"/>
                    <a:gd name="T54" fmla="*/ 2147483647 w 211"/>
                    <a:gd name="T55" fmla="*/ 2147483647 h 216"/>
                    <a:gd name="T56" fmla="*/ 2147483647 w 211"/>
                    <a:gd name="T57" fmla="*/ 2147483647 h 216"/>
                    <a:gd name="T58" fmla="*/ 2147483647 w 211"/>
                    <a:gd name="T59" fmla="*/ 2147483647 h 216"/>
                    <a:gd name="T60" fmla="*/ 2147483647 w 211"/>
                    <a:gd name="T61" fmla="*/ 2147483647 h 216"/>
                    <a:gd name="T62" fmla="*/ 2147483647 w 211"/>
                    <a:gd name="T63" fmla="*/ 2147483647 h 216"/>
                    <a:gd name="T64" fmla="*/ 2147483647 w 211"/>
                    <a:gd name="T65" fmla="*/ 2147483647 h 216"/>
                    <a:gd name="T66" fmla="*/ 2147483647 w 211"/>
                    <a:gd name="T67" fmla="*/ 2147483647 h 216"/>
                    <a:gd name="T68" fmla="*/ 2147483647 w 211"/>
                    <a:gd name="T69" fmla="*/ 2147483647 h 216"/>
                    <a:gd name="T70" fmla="*/ 2147483647 w 211"/>
                    <a:gd name="T71" fmla="*/ 2147483647 h 216"/>
                    <a:gd name="T72" fmla="*/ 2147483647 w 211"/>
                    <a:gd name="T73" fmla="*/ 2147483647 h 216"/>
                    <a:gd name="T74" fmla="*/ 2147483647 w 211"/>
                    <a:gd name="T75" fmla="*/ 2147483647 h 216"/>
                    <a:gd name="T76" fmla="*/ 2147483647 w 211"/>
                    <a:gd name="T77" fmla="*/ 2147483647 h 216"/>
                    <a:gd name="T78" fmla="*/ 2147483647 w 211"/>
                    <a:gd name="T79" fmla="*/ 2147483647 h 216"/>
                    <a:gd name="T80" fmla="*/ 2147483647 w 211"/>
                    <a:gd name="T81" fmla="*/ 2147483647 h 216"/>
                    <a:gd name="T82" fmla="*/ 2147483647 w 211"/>
                    <a:gd name="T83" fmla="*/ 2147483647 h 216"/>
                    <a:gd name="T84" fmla="*/ 2147483647 w 211"/>
                    <a:gd name="T85" fmla="*/ 2147483647 h 216"/>
                    <a:gd name="T86" fmla="*/ 2147483647 w 211"/>
                    <a:gd name="T87" fmla="*/ 2147483647 h 216"/>
                    <a:gd name="T88" fmla="*/ 2147483647 w 211"/>
                    <a:gd name="T89" fmla="*/ 2147483647 h 216"/>
                    <a:gd name="T90" fmla="*/ 2147483647 w 211"/>
                    <a:gd name="T91" fmla="*/ 2147483647 h 216"/>
                    <a:gd name="T92" fmla="*/ 2147483647 w 211"/>
                    <a:gd name="T93" fmla="*/ 2147483647 h 216"/>
                    <a:gd name="T94" fmla="*/ 2147483647 w 211"/>
                    <a:gd name="T95" fmla="*/ 2147483647 h 216"/>
                    <a:gd name="T96" fmla="*/ 2147483647 w 211"/>
                    <a:gd name="T97" fmla="*/ 2147483647 h 216"/>
                    <a:gd name="T98" fmla="*/ 2147483647 w 211"/>
                    <a:gd name="T99" fmla="*/ 2147483647 h 216"/>
                    <a:gd name="T100" fmla="*/ 2147483647 w 211"/>
                    <a:gd name="T101" fmla="*/ 2147483647 h 216"/>
                    <a:gd name="T102" fmla="*/ 2147483647 w 211"/>
                    <a:gd name="T103" fmla="*/ 2147483647 h 216"/>
                    <a:gd name="T104" fmla="*/ 2147483647 w 211"/>
                    <a:gd name="T105" fmla="*/ 2147483647 h 216"/>
                    <a:gd name="T106" fmla="*/ 2147483647 w 211"/>
                    <a:gd name="T107" fmla="*/ 2147483647 h 216"/>
                    <a:gd name="T108" fmla="*/ 2147483647 w 211"/>
                    <a:gd name="T109" fmla="*/ 2147483647 h 216"/>
                    <a:gd name="T110" fmla="*/ 2147483647 w 211"/>
                    <a:gd name="T111" fmla="*/ 2147483647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1"/>
                    <a:gd name="T169" fmla="*/ 0 h 216"/>
                    <a:gd name="T170" fmla="*/ 211 w 211"/>
                    <a:gd name="T171" fmla="*/ 216 h 2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1" h="216">
                      <a:moveTo>
                        <a:pt x="181" y="8"/>
                      </a:moveTo>
                      <a:lnTo>
                        <a:pt x="159" y="16"/>
                      </a:lnTo>
                      <a:lnTo>
                        <a:pt x="117" y="16"/>
                      </a:lnTo>
                      <a:lnTo>
                        <a:pt x="107" y="12"/>
                      </a:lnTo>
                      <a:lnTo>
                        <a:pt x="105" y="10"/>
                      </a:lnTo>
                      <a:lnTo>
                        <a:pt x="101" y="6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1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" y="16"/>
                      </a:lnTo>
                      <a:lnTo>
                        <a:pt x="7" y="30"/>
                      </a:lnTo>
                      <a:lnTo>
                        <a:pt x="13" y="42"/>
                      </a:lnTo>
                      <a:lnTo>
                        <a:pt x="21" y="54"/>
                      </a:lnTo>
                      <a:lnTo>
                        <a:pt x="29" y="66"/>
                      </a:lnTo>
                      <a:lnTo>
                        <a:pt x="37" y="76"/>
                      </a:lnTo>
                      <a:lnTo>
                        <a:pt x="39" y="90"/>
                      </a:lnTo>
                      <a:lnTo>
                        <a:pt x="41" y="104"/>
                      </a:lnTo>
                      <a:lnTo>
                        <a:pt x="41" y="126"/>
                      </a:lnTo>
                      <a:lnTo>
                        <a:pt x="43" y="152"/>
                      </a:lnTo>
                      <a:lnTo>
                        <a:pt x="45" y="174"/>
                      </a:lnTo>
                      <a:lnTo>
                        <a:pt x="49" y="184"/>
                      </a:lnTo>
                      <a:lnTo>
                        <a:pt x="53" y="194"/>
                      </a:lnTo>
                      <a:lnTo>
                        <a:pt x="61" y="204"/>
                      </a:lnTo>
                      <a:lnTo>
                        <a:pt x="69" y="212"/>
                      </a:lnTo>
                      <a:lnTo>
                        <a:pt x="73" y="208"/>
                      </a:lnTo>
                      <a:lnTo>
                        <a:pt x="75" y="204"/>
                      </a:lnTo>
                      <a:lnTo>
                        <a:pt x="79" y="204"/>
                      </a:lnTo>
                      <a:lnTo>
                        <a:pt x="83" y="210"/>
                      </a:lnTo>
                      <a:lnTo>
                        <a:pt x="89" y="214"/>
                      </a:lnTo>
                      <a:lnTo>
                        <a:pt x="93" y="216"/>
                      </a:lnTo>
                      <a:lnTo>
                        <a:pt x="101" y="216"/>
                      </a:lnTo>
                      <a:lnTo>
                        <a:pt x="111" y="216"/>
                      </a:lnTo>
                      <a:lnTo>
                        <a:pt x="117" y="212"/>
                      </a:lnTo>
                      <a:lnTo>
                        <a:pt x="121" y="208"/>
                      </a:lnTo>
                      <a:lnTo>
                        <a:pt x="125" y="206"/>
                      </a:lnTo>
                      <a:lnTo>
                        <a:pt x="123" y="144"/>
                      </a:lnTo>
                      <a:lnTo>
                        <a:pt x="123" y="90"/>
                      </a:lnTo>
                      <a:lnTo>
                        <a:pt x="143" y="90"/>
                      </a:lnTo>
                      <a:lnTo>
                        <a:pt x="143" y="22"/>
                      </a:lnTo>
                      <a:lnTo>
                        <a:pt x="165" y="20"/>
                      </a:lnTo>
                      <a:lnTo>
                        <a:pt x="183" y="18"/>
                      </a:lnTo>
                      <a:lnTo>
                        <a:pt x="187" y="24"/>
                      </a:lnTo>
                      <a:lnTo>
                        <a:pt x="201" y="18"/>
                      </a:lnTo>
                      <a:lnTo>
                        <a:pt x="205" y="14"/>
                      </a:lnTo>
                      <a:lnTo>
                        <a:pt x="211" y="12"/>
                      </a:lnTo>
                      <a:lnTo>
                        <a:pt x="205" y="8"/>
                      </a:lnTo>
                      <a:lnTo>
                        <a:pt x="201" y="6"/>
                      </a:lnTo>
                      <a:lnTo>
                        <a:pt x="193" y="8"/>
                      </a:lnTo>
                      <a:lnTo>
                        <a:pt x="187" y="10"/>
                      </a:lnTo>
                      <a:lnTo>
                        <a:pt x="183" y="8"/>
                      </a:lnTo>
                      <a:lnTo>
                        <a:pt x="181" y="6"/>
                      </a:lnTo>
                      <a:lnTo>
                        <a:pt x="181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4" name="iṥ1ídê">
                  <a:extLst>
                    <a:ext uri="{FF2B5EF4-FFF2-40B4-BE49-F238E27FC236}">
                      <a16:creationId xmlns:a16="http://schemas.microsoft.com/office/drawing/2014/main" id="{D0C37EFC-EAED-400F-AFAE-FD1D147A88A8}"/>
                    </a:ext>
                  </a:extLst>
                </p:cNvPr>
                <p:cNvSpPr/>
                <p:nvPr/>
              </p:nvSpPr>
              <p:spPr bwMode="auto">
                <a:xfrm>
                  <a:off x="5351853" y="3314255"/>
                  <a:ext cx="184547" cy="165325"/>
                </a:xfrm>
                <a:custGeom>
                  <a:avLst/>
                  <a:gdLst>
                    <a:gd name="T0" fmla="*/ 2147483647 w 106"/>
                    <a:gd name="T1" fmla="*/ 0 h 98"/>
                    <a:gd name="T2" fmla="*/ 2147483647 w 106"/>
                    <a:gd name="T3" fmla="*/ 2147483647 h 98"/>
                    <a:gd name="T4" fmla="*/ 2147483647 w 106"/>
                    <a:gd name="T5" fmla="*/ 2147483647 h 98"/>
                    <a:gd name="T6" fmla="*/ 2147483647 w 106"/>
                    <a:gd name="T7" fmla="*/ 2147483647 h 98"/>
                    <a:gd name="T8" fmla="*/ 2147483647 w 106"/>
                    <a:gd name="T9" fmla="*/ 2147483647 h 98"/>
                    <a:gd name="T10" fmla="*/ 2147483647 w 106"/>
                    <a:gd name="T11" fmla="*/ 2147483647 h 98"/>
                    <a:gd name="T12" fmla="*/ 2147483647 w 106"/>
                    <a:gd name="T13" fmla="*/ 2147483647 h 98"/>
                    <a:gd name="T14" fmla="*/ 0 w 106"/>
                    <a:gd name="T15" fmla="*/ 2147483647 h 98"/>
                    <a:gd name="T16" fmla="*/ 0 w 106"/>
                    <a:gd name="T17" fmla="*/ 2147483647 h 98"/>
                    <a:gd name="T18" fmla="*/ 2147483647 w 106"/>
                    <a:gd name="T19" fmla="*/ 2147483647 h 98"/>
                    <a:gd name="T20" fmla="*/ 2147483647 w 106"/>
                    <a:gd name="T21" fmla="*/ 2147483647 h 98"/>
                    <a:gd name="T22" fmla="*/ 2147483647 w 106"/>
                    <a:gd name="T23" fmla="*/ 2147483647 h 98"/>
                    <a:gd name="T24" fmla="*/ 2147483647 w 106"/>
                    <a:gd name="T25" fmla="*/ 2147483647 h 98"/>
                    <a:gd name="T26" fmla="*/ 2147483647 w 106"/>
                    <a:gd name="T27" fmla="*/ 2147483647 h 98"/>
                    <a:gd name="T28" fmla="*/ 2147483647 w 106"/>
                    <a:gd name="T29" fmla="*/ 2147483647 h 98"/>
                    <a:gd name="T30" fmla="*/ 2147483647 w 106"/>
                    <a:gd name="T31" fmla="*/ 2147483647 h 98"/>
                    <a:gd name="T32" fmla="*/ 2147483647 w 106"/>
                    <a:gd name="T33" fmla="*/ 2147483647 h 98"/>
                    <a:gd name="T34" fmla="*/ 2147483647 w 106"/>
                    <a:gd name="T35" fmla="*/ 2147483647 h 98"/>
                    <a:gd name="T36" fmla="*/ 2147483647 w 106"/>
                    <a:gd name="T37" fmla="*/ 2147483647 h 98"/>
                    <a:gd name="T38" fmla="*/ 2147483647 w 106"/>
                    <a:gd name="T39" fmla="*/ 2147483647 h 98"/>
                    <a:gd name="T40" fmla="*/ 2147483647 w 106"/>
                    <a:gd name="T41" fmla="*/ 2147483647 h 98"/>
                    <a:gd name="T42" fmla="*/ 2147483647 w 106"/>
                    <a:gd name="T43" fmla="*/ 2147483647 h 98"/>
                    <a:gd name="T44" fmla="*/ 2147483647 w 106"/>
                    <a:gd name="T45" fmla="*/ 2147483647 h 98"/>
                    <a:gd name="T46" fmla="*/ 2147483647 w 106"/>
                    <a:gd name="T47" fmla="*/ 2147483647 h 98"/>
                    <a:gd name="T48" fmla="*/ 2147483647 w 106"/>
                    <a:gd name="T49" fmla="*/ 2147483647 h 98"/>
                    <a:gd name="T50" fmla="*/ 2147483647 w 106"/>
                    <a:gd name="T51" fmla="*/ 2147483647 h 98"/>
                    <a:gd name="T52" fmla="*/ 2147483647 w 106"/>
                    <a:gd name="T53" fmla="*/ 0 h 9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6"/>
                    <a:gd name="T82" fmla="*/ 0 h 98"/>
                    <a:gd name="T83" fmla="*/ 106 w 106"/>
                    <a:gd name="T84" fmla="*/ 98 h 9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6" h="98">
                      <a:moveTo>
                        <a:pt x="32" y="0"/>
                      </a:moveTo>
                      <a:lnTo>
                        <a:pt x="28" y="4"/>
                      </a:lnTo>
                      <a:lnTo>
                        <a:pt x="22" y="10"/>
                      </a:lnTo>
                      <a:lnTo>
                        <a:pt x="14" y="14"/>
                      </a:lnTo>
                      <a:lnTo>
                        <a:pt x="6" y="16"/>
                      </a:lnTo>
                      <a:lnTo>
                        <a:pt x="6" y="26"/>
                      </a:lnTo>
                      <a:lnTo>
                        <a:pt x="4" y="34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8" y="54"/>
                      </a:lnTo>
                      <a:lnTo>
                        <a:pt x="38" y="58"/>
                      </a:lnTo>
                      <a:lnTo>
                        <a:pt x="54" y="58"/>
                      </a:lnTo>
                      <a:lnTo>
                        <a:pt x="68" y="62"/>
                      </a:lnTo>
                      <a:lnTo>
                        <a:pt x="82" y="76"/>
                      </a:lnTo>
                      <a:lnTo>
                        <a:pt x="96" y="92"/>
                      </a:lnTo>
                      <a:lnTo>
                        <a:pt x="102" y="98"/>
                      </a:lnTo>
                      <a:lnTo>
                        <a:pt x="106" y="94"/>
                      </a:lnTo>
                      <a:lnTo>
                        <a:pt x="96" y="80"/>
                      </a:lnTo>
                      <a:lnTo>
                        <a:pt x="86" y="68"/>
                      </a:lnTo>
                      <a:lnTo>
                        <a:pt x="74" y="56"/>
                      </a:lnTo>
                      <a:lnTo>
                        <a:pt x="62" y="48"/>
                      </a:lnTo>
                      <a:lnTo>
                        <a:pt x="52" y="42"/>
                      </a:lnTo>
                      <a:lnTo>
                        <a:pt x="46" y="30"/>
                      </a:lnTo>
                      <a:lnTo>
                        <a:pt x="40" y="1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5" name="îs1ïḑé">
                  <a:extLst>
                    <a:ext uri="{FF2B5EF4-FFF2-40B4-BE49-F238E27FC236}">
                      <a16:creationId xmlns:a16="http://schemas.microsoft.com/office/drawing/2014/main" id="{8F513B9E-7DF8-48EA-8865-766A5AE3C7F4}"/>
                    </a:ext>
                  </a:extLst>
                </p:cNvPr>
                <p:cNvSpPr/>
                <p:nvPr/>
              </p:nvSpPr>
              <p:spPr bwMode="auto">
                <a:xfrm>
                  <a:off x="3882365" y="3443152"/>
                  <a:ext cx="81255" cy="19615"/>
                </a:xfrm>
                <a:custGeom>
                  <a:avLst/>
                  <a:gdLst>
                    <a:gd name="T0" fmla="*/ 2147483647 w 46"/>
                    <a:gd name="T1" fmla="*/ 2147483647 h 12"/>
                    <a:gd name="T2" fmla="*/ 2147483647 w 46"/>
                    <a:gd name="T3" fmla="*/ 2147483647 h 12"/>
                    <a:gd name="T4" fmla="*/ 2147483647 w 46"/>
                    <a:gd name="T5" fmla="*/ 2147483647 h 12"/>
                    <a:gd name="T6" fmla="*/ 2147483647 w 46"/>
                    <a:gd name="T7" fmla="*/ 2147483647 h 12"/>
                    <a:gd name="T8" fmla="*/ 2147483647 w 46"/>
                    <a:gd name="T9" fmla="*/ 2147483647 h 12"/>
                    <a:gd name="T10" fmla="*/ 2147483647 w 46"/>
                    <a:gd name="T11" fmla="*/ 0 h 12"/>
                    <a:gd name="T12" fmla="*/ 2147483647 w 46"/>
                    <a:gd name="T13" fmla="*/ 2147483647 h 12"/>
                    <a:gd name="T14" fmla="*/ 2147483647 w 46"/>
                    <a:gd name="T15" fmla="*/ 2147483647 h 12"/>
                    <a:gd name="T16" fmla="*/ 2147483647 w 46"/>
                    <a:gd name="T17" fmla="*/ 2147483647 h 12"/>
                    <a:gd name="T18" fmla="*/ 2147483647 w 46"/>
                    <a:gd name="T19" fmla="*/ 2147483647 h 12"/>
                    <a:gd name="T20" fmla="*/ 2147483647 w 46"/>
                    <a:gd name="T21" fmla="*/ 2147483647 h 12"/>
                    <a:gd name="T22" fmla="*/ 2147483647 w 46"/>
                    <a:gd name="T23" fmla="*/ 2147483647 h 12"/>
                    <a:gd name="T24" fmla="*/ 2147483647 w 46"/>
                    <a:gd name="T25" fmla="*/ 2147483647 h 12"/>
                    <a:gd name="T26" fmla="*/ 2147483647 w 46"/>
                    <a:gd name="T27" fmla="*/ 2147483647 h 12"/>
                    <a:gd name="T28" fmla="*/ 2147483647 w 46"/>
                    <a:gd name="T29" fmla="*/ 2147483647 h 12"/>
                    <a:gd name="T30" fmla="*/ 0 w 46"/>
                    <a:gd name="T31" fmla="*/ 2147483647 h 12"/>
                    <a:gd name="T32" fmla="*/ 2147483647 w 46"/>
                    <a:gd name="T33" fmla="*/ 2147483647 h 12"/>
                    <a:gd name="T34" fmla="*/ 2147483647 w 46"/>
                    <a:gd name="T35" fmla="*/ 2147483647 h 12"/>
                    <a:gd name="T36" fmla="*/ 2147483647 w 46"/>
                    <a:gd name="T37" fmla="*/ 2147483647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"/>
                    <a:gd name="T58" fmla="*/ 0 h 12"/>
                    <a:gd name="T59" fmla="*/ 46 w 46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" h="12">
                      <a:moveTo>
                        <a:pt x="4" y="6"/>
                      </a:moveTo>
                      <a:lnTo>
                        <a:pt x="14" y="8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22" y="2"/>
                      </a:lnTo>
                      <a:lnTo>
                        <a:pt x="26" y="0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6" y="8"/>
                      </a:lnTo>
                      <a:lnTo>
                        <a:pt x="42" y="10"/>
                      </a:lnTo>
                      <a:lnTo>
                        <a:pt x="38" y="12"/>
                      </a:lnTo>
                      <a:lnTo>
                        <a:pt x="30" y="10"/>
                      </a:lnTo>
                      <a:lnTo>
                        <a:pt x="24" y="8"/>
                      </a:lnTo>
                      <a:lnTo>
                        <a:pt x="24" y="10"/>
                      </a:lnTo>
                      <a:lnTo>
                        <a:pt x="12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6" name="iṧļíḍe">
                  <a:extLst>
                    <a:ext uri="{FF2B5EF4-FFF2-40B4-BE49-F238E27FC236}">
                      <a16:creationId xmlns:a16="http://schemas.microsoft.com/office/drawing/2014/main" id="{2C24B764-F645-4941-8A66-727063028CF2}"/>
                    </a:ext>
                  </a:extLst>
                </p:cNvPr>
                <p:cNvSpPr/>
                <p:nvPr/>
              </p:nvSpPr>
              <p:spPr bwMode="auto">
                <a:xfrm>
                  <a:off x="4677019" y="3999373"/>
                  <a:ext cx="24790" cy="37829"/>
                </a:xfrm>
                <a:custGeom>
                  <a:avLst/>
                  <a:gdLst>
                    <a:gd name="T0" fmla="*/ 2147483647 w 14"/>
                    <a:gd name="T1" fmla="*/ 2147483647 h 22"/>
                    <a:gd name="T2" fmla="*/ 0 w 14"/>
                    <a:gd name="T3" fmla="*/ 2147483647 h 22"/>
                    <a:gd name="T4" fmla="*/ 2147483647 w 14"/>
                    <a:gd name="T5" fmla="*/ 2147483647 h 22"/>
                    <a:gd name="T6" fmla="*/ 2147483647 w 14"/>
                    <a:gd name="T7" fmla="*/ 2147483647 h 22"/>
                    <a:gd name="T8" fmla="*/ 2147483647 w 14"/>
                    <a:gd name="T9" fmla="*/ 0 h 22"/>
                    <a:gd name="T10" fmla="*/ 2147483647 w 14"/>
                    <a:gd name="T11" fmla="*/ 2147483647 h 22"/>
                    <a:gd name="T12" fmla="*/ 2147483647 w 14"/>
                    <a:gd name="T13" fmla="*/ 2147483647 h 22"/>
                    <a:gd name="T14" fmla="*/ 2147483647 w 14"/>
                    <a:gd name="T15" fmla="*/ 2147483647 h 22"/>
                    <a:gd name="T16" fmla="*/ 2147483647 w 14"/>
                    <a:gd name="T17" fmla="*/ 2147483647 h 22"/>
                    <a:gd name="T18" fmla="*/ 2147483647 w 14"/>
                    <a:gd name="T19" fmla="*/ 2147483647 h 22"/>
                    <a:gd name="T20" fmla="*/ 2147483647 w 14"/>
                    <a:gd name="T21" fmla="*/ 2147483647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22"/>
                    <a:gd name="T35" fmla="*/ 14 w 1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22">
                      <a:moveTo>
                        <a:pt x="6" y="22"/>
                      </a:move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8" y="10"/>
                      </a:lnTo>
                      <a:lnTo>
                        <a:pt x="8" y="20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7" name="îṩḻîḑè">
                  <a:extLst>
                    <a:ext uri="{FF2B5EF4-FFF2-40B4-BE49-F238E27FC236}">
                      <a16:creationId xmlns:a16="http://schemas.microsoft.com/office/drawing/2014/main" id="{8CDC3B5F-313D-4CFA-93CE-8E7C34F25593}"/>
                    </a:ext>
                  </a:extLst>
                </p:cNvPr>
                <p:cNvSpPr/>
                <p:nvPr/>
              </p:nvSpPr>
              <p:spPr bwMode="auto">
                <a:xfrm>
                  <a:off x="4529657" y="1512495"/>
                  <a:ext cx="249276" cy="84063"/>
                </a:xfrm>
                <a:custGeom>
                  <a:avLst/>
                  <a:gdLst>
                    <a:gd name="T0" fmla="*/ 2147483647 w 143"/>
                    <a:gd name="T1" fmla="*/ 2147483647 h 50"/>
                    <a:gd name="T2" fmla="*/ 2147483647 w 143"/>
                    <a:gd name="T3" fmla="*/ 2147483647 h 50"/>
                    <a:gd name="T4" fmla="*/ 2147483647 w 143"/>
                    <a:gd name="T5" fmla="*/ 2147483647 h 50"/>
                    <a:gd name="T6" fmla="*/ 0 w 143"/>
                    <a:gd name="T7" fmla="*/ 2147483647 h 50"/>
                    <a:gd name="T8" fmla="*/ 0 w 143"/>
                    <a:gd name="T9" fmla="*/ 2147483647 h 50"/>
                    <a:gd name="T10" fmla="*/ 2147483647 w 143"/>
                    <a:gd name="T11" fmla="*/ 2147483647 h 50"/>
                    <a:gd name="T12" fmla="*/ 2147483647 w 143"/>
                    <a:gd name="T13" fmla="*/ 2147483647 h 50"/>
                    <a:gd name="T14" fmla="*/ 2147483647 w 143"/>
                    <a:gd name="T15" fmla="*/ 2147483647 h 50"/>
                    <a:gd name="T16" fmla="*/ 2147483647 w 143"/>
                    <a:gd name="T17" fmla="*/ 2147483647 h 50"/>
                    <a:gd name="T18" fmla="*/ 2147483647 w 143"/>
                    <a:gd name="T19" fmla="*/ 2147483647 h 50"/>
                    <a:gd name="T20" fmla="*/ 2147483647 w 143"/>
                    <a:gd name="T21" fmla="*/ 2147483647 h 50"/>
                    <a:gd name="T22" fmla="*/ 2147483647 w 143"/>
                    <a:gd name="T23" fmla="*/ 2147483647 h 50"/>
                    <a:gd name="T24" fmla="*/ 2147483647 w 143"/>
                    <a:gd name="T25" fmla="*/ 0 h 50"/>
                    <a:gd name="T26" fmla="*/ 2147483647 w 143"/>
                    <a:gd name="T27" fmla="*/ 0 h 50"/>
                    <a:gd name="T28" fmla="*/ 2147483647 w 143"/>
                    <a:gd name="T29" fmla="*/ 2147483647 h 50"/>
                    <a:gd name="T30" fmla="*/ 2147483647 w 143"/>
                    <a:gd name="T31" fmla="*/ 2147483647 h 50"/>
                    <a:gd name="T32" fmla="*/ 2147483647 w 143"/>
                    <a:gd name="T33" fmla="*/ 2147483647 h 50"/>
                    <a:gd name="T34" fmla="*/ 2147483647 w 143"/>
                    <a:gd name="T35" fmla="*/ 2147483647 h 50"/>
                    <a:gd name="T36" fmla="*/ 2147483647 w 143"/>
                    <a:gd name="T37" fmla="*/ 2147483647 h 50"/>
                    <a:gd name="T38" fmla="*/ 2147483647 w 143"/>
                    <a:gd name="T39" fmla="*/ 2147483647 h 50"/>
                    <a:gd name="T40" fmla="*/ 2147483647 w 143"/>
                    <a:gd name="T41" fmla="*/ 2147483647 h 50"/>
                    <a:gd name="T42" fmla="*/ 2147483647 w 143"/>
                    <a:gd name="T43" fmla="*/ 2147483647 h 50"/>
                    <a:gd name="T44" fmla="*/ 2147483647 w 143"/>
                    <a:gd name="T45" fmla="*/ 2147483647 h 50"/>
                    <a:gd name="T46" fmla="*/ 2147483647 w 143"/>
                    <a:gd name="T47" fmla="*/ 2147483647 h 50"/>
                    <a:gd name="T48" fmla="*/ 2147483647 w 143"/>
                    <a:gd name="T49" fmla="*/ 2147483647 h 50"/>
                    <a:gd name="T50" fmla="*/ 2147483647 w 143"/>
                    <a:gd name="T51" fmla="*/ 2147483647 h 50"/>
                    <a:gd name="T52" fmla="*/ 2147483647 w 143"/>
                    <a:gd name="T53" fmla="*/ 2147483647 h 50"/>
                    <a:gd name="T54" fmla="*/ 2147483647 w 143"/>
                    <a:gd name="T55" fmla="*/ 2147483647 h 50"/>
                    <a:gd name="T56" fmla="*/ 2147483647 w 143"/>
                    <a:gd name="T57" fmla="*/ 2147483647 h 50"/>
                    <a:gd name="T58" fmla="*/ 2147483647 w 143"/>
                    <a:gd name="T59" fmla="*/ 2147483647 h 50"/>
                    <a:gd name="T60" fmla="*/ 2147483647 w 143"/>
                    <a:gd name="T61" fmla="*/ 2147483647 h 50"/>
                    <a:gd name="T62" fmla="*/ 2147483647 w 143"/>
                    <a:gd name="T63" fmla="*/ 2147483647 h 50"/>
                    <a:gd name="T64" fmla="*/ 2147483647 w 143"/>
                    <a:gd name="T65" fmla="*/ 2147483647 h 50"/>
                    <a:gd name="T66" fmla="*/ 2147483647 w 143"/>
                    <a:gd name="T67" fmla="*/ 2147483647 h 50"/>
                    <a:gd name="T68" fmla="*/ 2147483647 w 143"/>
                    <a:gd name="T69" fmla="*/ 2147483647 h 50"/>
                    <a:gd name="T70" fmla="*/ 2147483647 w 143"/>
                    <a:gd name="T71" fmla="*/ 2147483647 h 50"/>
                    <a:gd name="T72" fmla="*/ 2147483647 w 143"/>
                    <a:gd name="T73" fmla="*/ 2147483647 h 50"/>
                    <a:gd name="T74" fmla="*/ 2147483647 w 143"/>
                    <a:gd name="T75" fmla="*/ 2147483647 h 50"/>
                    <a:gd name="T76" fmla="*/ 2147483647 w 143"/>
                    <a:gd name="T77" fmla="*/ 2147483647 h 50"/>
                    <a:gd name="T78" fmla="*/ 2147483647 w 143"/>
                    <a:gd name="T79" fmla="*/ 2147483647 h 50"/>
                    <a:gd name="T80" fmla="*/ 2147483647 w 143"/>
                    <a:gd name="T81" fmla="*/ 2147483647 h 50"/>
                    <a:gd name="T82" fmla="*/ 2147483647 w 143"/>
                    <a:gd name="T83" fmla="*/ 2147483647 h 50"/>
                    <a:gd name="T84" fmla="*/ 2147483647 w 143"/>
                    <a:gd name="T85" fmla="*/ 2147483647 h 50"/>
                    <a:gd name="T86" fmla="*/ 2147483647 w 143"/>
                    <a:gd name="T87" fmla="*/ 2147483647 h 50"/>
                    <a:gd name="T88" fmla="*/ 2147483647 w 143"/>
                    <a:gd name="T89" fmla="*/ 2147483647 h 50"/>
                    <a:gd name="T90" fmla="*/ 2147483647 w 143"/>
                    <a:gd name="T91" fmla="*/ 2147483647 h 5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43"/>
                    <a:gd name="T139" fmla="*/ 0 h 50"/>
                    <a:gd name="T140" fmla="*/ 143 w 143"/>
                    <a:gd name="T141" fmla="*/ 50 h 5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43" h="50">
                      <a:moveTo>
                        <a:pt x="8" y="20"/>
                      </a:move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2" y="2"/>
                      </a:lnTo>
                      <a:lnTo>
                        <a:pt x="26" y="2"/>
                      </a:lnTo>
                      <a:lnTo>
                        <a:pt x="36" y="4"/>
                      </a:lnTo>
                      <a:lnTo>
                        <a:pt x="54" y="10"/>
                      </a:lnTo>
                      <a:lnTo>
                        <a:pt x="50" y="4"/>
                      </a:lnTo>
                      <a:lnTo>
                        <a:pt x="54" y="2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6" y="2"/>
                      </a:lnTo>
                      <a:lnTo>
                        <a:pt x="70" y="2"/>
                      </a:lnTo>
                      <a:lnTo>
                        <a:pt x="74" y="2"/>
                      </a:lnTo>
                      <a:lnTo>
                        <a:pt x="78" y="10"/>
                      </a:lnTo>
                      <a:lnTo>
                        <a:pt x="82" y="12"/>
                      </a:lnTo>
                      <a:lnTo>
                        <a:pt x="93" y="12"/>
                      </a:lnTo>
                      <a:lnTo>
                        <a:pt x="119" y="20"/>
                      </a:lnTo>
                      <a:lnTo>
                        <a:pt x="133" y="26"/>
                      </a:lnTo>
                      <a:lnTo>
                        <a:pt x="143" y="30"/>
                      </a:lnTo>
                      <a:lnTo>
                        <a:pt x="135" y="36"/>
                      </a:lnTo>
                      <a:lnTo>
                        <a:pt x="127" y="38"/>
                      </a:lnTo>
                      <a:lnTo>
                        <a:pt x="119" y="38"/>
                      </a:lnTo>
                      <a:lnTo>
                        <a:pt x="115" y="34"/>
                      </a:lnTo>
                      <a:lnTo>
                        <a:pt x="107" y="28"/>
                      </a:lnTo>
                      <a:lnTo>
                        <a:pt x="97" y="20"/>
                      </a:lnTo>
                      <a:lnTo>
                        <a:pt x="93" y="18"/>
                      </a:lnTo>
                      <a:lnTo>
                        <a:pt x="89" y="16"/>
                      </a:lnTo>
                      <a:lnTo>
                        <a:pt x="82" y="18"/>
                      </a:lnTo>
                      <a:lnTo>
                        <a:pt x="80" y="22"/>
                      </a:lnTo>
                      <a:lnTo>
                        <a:pt x="80" y="34"/>
                      </a:lnTo>
                      <a:lnTo>
                        <a:pt x="76" y="34"/>
                      </a:lnTo>
                      <a:lnTo>
                        <a:pt x="74" y="36"/>
                      </a:lnTo>
                      <a:lnTo>
                        <a:pt x="70" y="42"/>
                      </a:lnTo>
                      <a:lnTo>
                        <a:pt x="68" y="48"/>
                      </a:lnTo>
                      <a:lnTo>
                        <a:pt x="66" y="50"/>
                      </a:lnTo>
                      <a:lnTo>
                        <a:pt x="62" y="50"/>
                      </a:lnTo>
                      <a:lnTo>
                        <a:pt x="56" y="48"/>
                      </a:lnTo>
                      <a:lnTo>
                        <a:pt x="48" y="46"/>
                      </a:lnTo>
                      <a:lnTo>
                        <a:pt x="34" y="34"/>
                      </a:lnTo>
                      <a:lnTo>
                        <a:pt x="24" y="26"/>
                      </a:lnTo>
                      <a:lnTo>
                        <a:pt x="16" y="22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8" name="iṣľîdê">
                  <a:extLst>
                    <a:ext uri="{FF2B5EF4-FFF2-40B4-BE49-F238E27FC236}">
                      <a16:creationId xmlns:a16="http://schemas.microsoft.com/office/drawing/2014/main" id="{6A21C496-8B71-4567-B664-4AF28D08B04C}"/>
                    </a:ext>
                  </a:extLst>
                </p:cNvPr>
                <p:cNvSpPr/>
                <p:nvPr/>
              </p:nvSpPr>
              <p:spPr bwMode="auto">
                <a:xfrm>
                  <a:off x="4661869" y="1499885"/>
                  <a:ext cx="147361" cy="29422"/>
                </a:xfrm>
                <a:custGeom>
                  <a:avLst/>
                  <a:gdLst>
                    <a:gd name="T0" fmla="*/ 2147483647 w 85"/>
                    <a:gd name="T1" fmla="*/ 2147483647 h 18"/>
                    <a:gd name="T2" fmla="*/ 2147483647 w 85"/>
                    <a:gd name="T3" fmla="*/ 2147483647 h 18"/>
                    <a:gd name="T4" fmla="*/ 2147483647 w 85"/>
                    <a:gd name="T5" fmla="*/ 2147483647 h 18"/>
                    <a:gd name="T6" fmla="*/ 2147483647 w 85"/>
                    <a:gd name="T7" fmla="*/ 2147483647 h 18"/>
                    <a:gd name="T8" fmla="*/ 0 w 85"/>
                    <a:gd name="T9" fmla="*/ 2147483647 h 18"/>
                    <a:gd name="T10" fmla="*/ 2147483647 w 85"/>
                    <a:gd name="T11" fmla="*/ 2147483647 h 18"/>
                    <a:gd name="T12" fmla="*/ 2147483647 w 85"/>
                    <a:gd name="T13" fmla="*/ 2147483647 h 18"/>
                    <a:gd name="T14" fmla="*/ 2147483647 w 85"/>
                    <a:gd name="T15" fmla="*/ 0 h 18"/>
                    <a:gd name="T16" fmla="*/ 2147483647 w 85"/>
                    <a:gd name="T17" fmla="*/ 2147483647 h 18"/>
                    <a:gd name="T18" fmla="*/ 2147483647 w 85"/>
                    <a:gd name="T19" fmla="*/ 2147483647 h 18"/>
                    <a:gd name="T20" fmla="*/ 2147483647 w 85"/>
                    <a:gd name="T21" fmla="*/ 2147483647 h 18"/>
                    <a:gd name="T22" fmla="*/ 2147483647 w 85"/>
                    <a:gd name="T23" fmla="*/ 2147483647 h 18"/>
                    <a:gd name="T24" fmla="*/ 2147483647 w 85"/>
                    <a:gd name="T25" fmla="*/ 2147483647 h 18"/>
                    <a:gd name="T26" fmla="*/ 2147483647 w 85"/>
                    <a:gd name="T27" fmla="*/ 2147483647 h 18"/>
                    <a:gd name="T28" fmla="*/ 2147483647 w 85"/>
                    <a:gd name="T29" fmla="*/ 2147483647 h 18"/>
                    <a:gd name="T30" fmla="*/ 2147483647 w 85"/>
                    <a:gd name="T31" fmla="*/ 2147483647 h 18"/>
                    <a:gd name="T32" fmla="*/ 2147483647 w 85"/>
                    <a:gd name="T33" fmla="*/ 2147483647 h 18"/>
                    <a:gd name="T34" fmla="*/ 2147483647 w 85"/>
                    <a:gd name="T35" fmla="*/ 2147483647 h 18"/>
                    <a:gd name="T36" fmla="*/ 2147483647 w 85"/>
                    <a:gd name="T37" fmla="*/ 2147483647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5"/>
                    <a:gd name="T58" fmla="*/ 0 h 18"/>
                    <a:gd name="T59" fmla="*/ 85 w 85"/>
                    <a:gd name="T60" fmla="*/ 18 h 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5" h="18">
                      <a:moveTo>
                        <a:pt x="31" y="18"/>
                      </a:moveTo>
                      <a:lnTo>
                        <a:pt x="23" y="16"/>
                      </a:lnTo>
                      <a:lnTo>
                        <a:pt x="15" y="14"/>
                      </a:lnTo>
                      <a:lnTo>
                        <a:pt x="6" y="10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2"/>
                      </a:lnTo>
                      <a:lnTo>
                        <a:pt x="41" y="4"/>
                      </a:lnTo>
                      <a:lnTo>
                        <a:pt x="55" y="4"/>
                      </a:lnTo>
                      <a:lnTo>
                        <a:pt x="71" y="6"/>
                      </a:lnTo>
                      <a:lnTo>
                        <a:pt x="85" y="8"/>
                      </a:lnTo>
                      <a:lnTo>
                        <a:pt x="79" y="12"/>
                      </a:lnTo>
                      <a:lnTo>
                        <a:pt x="73" y="14"/>
                      </a:lnTo>
                      <a:lnTo>
                        <a:pt x="67" y="18"/>
                      </a:lnTo>
                      <a:lnTo>
                        <a:pt x="63" y="18"/>
                      </a:lnTo>
                      <a:lnTo>
                        <a:pt x="47" y="18"/>
                      </a:lnTo>
                      <a:lnTo>
                        <a:pt x="31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9" name="î$ḷïḋé">
                  <a:extLst>
                    <a:ext uri="{FF2B5EF4-FFF2-40B4-BE49-F238E27FC236}">
                      <a16:creationId xmlns:a16="http://schemas.microsoft.com/office/drawing/2014/main" id="{51343269-A1E8-4316-AA99-C9AEFB0A5B34}"/>
                    </a:ext>
                  </a:extLst>
                </p:cNvPr>
                <p:cNvSpPr/>
                <p:nvPr/>
              </p:nvSpPr>
              <p:spPr bwMode="auto">
                <a:xfrm>
                  <a:off x="4729353" y="2489031"/>
                  <a:ext cx="95028" cy="63047"/>
                </a:xfrm>
                <a:custGeom>
                  <a:avLst/>
                  <a:gdLst>
                    <a:gd name="T0" fmla="*/ 2147483647 w 54"/>
                    <a:gd name="T1" fmla="*/ 2147483647 h 38"/>
                    <a:gd name="T2" fmla="*/ 2147483647 w 54"/>
                    <a:gd name="T3" fmla="*/ 2147483647 h 38"/>
                    <a:gd name="T4" fmla="*/ 2147483647 w 54"/>
                    <a:gd name="T5" fmla="*/ 2147483647 h 38"/>
                    <a:gd name="T6" fmla="*/ 2147483647 w 54"/>
                    <a:gd name="T7" fmla="*/ 2147483647 h 38"/>
                    <a:gd name="T8" fmla="*/ 2147483647 w 54"/>
                    <a:gd name="T9" fmla="*/ 2147483647 h 38"/>
                    <a:gd name="T10" fmla="*/ 2147483647 w 54"/>
                    <a:gd name="T11" fmla="*/ 2147483647 h 38"/>
                    <a:gd name="T12" fmla="*/ 2147483647 w 54"/>
                    <a:gd name="T13" fmla="*/ 2147483647 h 38"/>
                    <a:gd name="T14" fmla="*/ 2147483647 w 54"/>
                    <a:gd name="T15" fmla="*/ 2147483647 h 38"/>
                    <a:gd name="T16" fmla="*/ 2147483647 w 54"/>
                    <a:gd name="T17" fmla="*/ 2147483647 h 38"/>
                    <a:gd name="T18" fmla="*/ 2147483647 w 54"/>
                    <a:gd name="T19" fmla="*/ 2147483647 h 38"/>
                    <a:gd name="T20" fmla="*/ 2147483647 w 54"/>
                    <a:gd name="T21" fmla="*/ 2147483647 h 38"/>
                    <a:gd name="T22" fmla="*/ 0 w 54"/>
                    <a:gd name="T23" fmla="*/ 2147483647 h 38"/>
                    <a:gd name="T24" fmla="*/ 0 w 54"/>
                    <a:gd name="T25" fmla="*/ 2147483647 h 38"/>
                    <a:gd name="T26" fmla="*/ 2147483647 w 54"/>
                    <a:gd name="T27" fmla="*/ 2147483647 h 38"/>
                    <a:gd name="T28" fmla="*/ 2147483647 w 54"/>
                    <a:gd name="T29" fmla="*/ 0 h 38"/>
                    <a:gd name="T30" fmla="*/ 2147483647 w 54"/>
                    <a:gd name="T31" fmla="*/ 0 h 38"/>
                    <a:gd name="T32" fmla="*/ 2147483647 w 54"/>
                    <a:gd name="T33" fmla="*/ 0 h 38"/>
                    <a:gd name="T34" fmla="*/ 2147483647 w 54"/>
                    <a:gd name="T35" fmla="*/ 2147483647 h 38"/>
                    <a:gd name="T36" fmla="*/ 2147483647 w 54"/>
                    <a:gd name="T37" fmla="*/ 2147483647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"/>
                    <a:gd name="T58" fmla="*/ 0 h 38"/>
                    <a:gd name="T59" fmla="*/ 54 w 54"/>
                    <a:gd name="T60" fmla="*/ 38 h 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" h="38">
                      <a:moveTo>
                        <a:pt x="46" y="6"/>
                      </a:move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2" y="28"/>
                      </a:lnTo>
                      <a:lnTo>
                        <a:pt x="44" y="30"/>
                      </a:lnTo>
                      <a:lnTo>
                        <a:pt x="40" y="38"/>
                      </a:lnTo>
                      <a:lnTo>
                        <a:pt x="30" y="32"/>
                      </a:lnTo>
                      <a:lnTo>
                        <a:pt x="28" y="30"/>
                      </a:lnTo>
                      <a:lnTo>
                        <a:pt x="16" y="26"/>
                      </a:lnTo>
                      <a:lnTo>
                        <a:pt x="10" y="20"/>
                      </a:lnTo>
                      <a:lnTo>
                        <a:pt x="6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36" y="0"/>
                      </a:lnTo>
                      <a:lnTo>
                        <a:pt x="40" y="6"/>
                      </a:lnTo>
                      <a:lnTo>
                        <a:pt x="46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0" name="iṩḻïḑe">
                  <a:extLst>
                    <a:ext uri="{FF2B5EF4-FFF2-40B4-BE49-F238E27FC236}">
                      <a16:creationId xmlns:a16="http://schemas.microsoft.com/office/drawing/2014/main" id="{130C6296-91E3-4EC0-B99A-5E99CC28508B}"/>
                    </a:ext>
                  </a:extLst>
                </p:cNvPr>
                <p:cNvSpPr/>
                <p:nvPr/>
              </p:nvSpPr>
              <p:spPr bwMode="auto">
                <a:xfrm>
                  <a:off x="4701808" y="2447000"/>
                  <a:ext cx="111555" cy="89667"/>
                </a:xfrm>
                <a:custGeom>
                  <a:avLst/>
                  <a:gdLst>
                    <a:gd name="T0" fmla="*/ 2147483647 w 64"/>
                    <a:gd name="T1" fmla="*/ 0 h 52"/>
                    <a:gd name="T2" fmla="*/ 2147483647 w 64"/>
                    <a:gd name="T3" fmla="*/ 2147483647 h 52"/>
                    <a:gd name="T4" fmla="*/ 2147483647 w 64"/>
                    <a:gd name="T5" fmla="*/ 2147483647 h 52"/>
                    <a:gd name="T6" fmla="*/ 2147483647 w 64"/>
                    <a:gd name="T7" fmla="*/ 2147483647 h 52"/>
                    <a:gd name="T8" fmla="*/ 2147483647 w 64"/>
                    <a:gd name="T9" fmla="*/ 2147483647 h 52"/>
                    <a:gd name="T10" fmla="*/ 2147483647 w 64"/>
                    <a:gd name="T11" fmla="*/ 2147483647 h 52"/>
                    <a:gd name="T12" fmla="*/ 2147483647 w 64"/>
                    <a:gd name="T13" fmla="*/ 2147483647 h 52"/>
                    <a:gd name="T14" fmla="*/ 2147483647 w 64"/>
                    <a:gd name="T15" fmla="*/ 2147483647 h 52"/>
                    <a:gd name="T16" fmla="*/ 2147483647 w 64"/>
                    <a:gd name="T17" fmla="*/ 2147483647 h 52"/>
                    <a:gd name="T18" fmla="*/ 2147483647 w 64"/>
                    <a:gd name="T19" fmla="*/ 2147483647 h 52"/>
                    <a:gd name="T20" fmla="*/ 2147483647 w 64"/>
                    <a:gd name="T21" fmla="*/ 2147483647 h 52"/>
                    <a:gd name="T22" fmla="*/ 2147483647 w 64"/>
                    <a:gd name="T23" fmla="*/ 2147483647 h 52"/>
                    <a:gd name="T24" fmla="*/ 2147483647 w 64"/>
                    <a:gd name="T25" fmla="*/ 2147483647 h 52"/>
                    <a:gd name="T26" fmla="*/ 2147483647 w 64"/>
                    <a:gd name="T27" fmla="*/ 2147483647 h 52"/>
                    <a:gd name="T28" fmla="*/ 2147483647 w 64"/>
                    <a:gd name="T29" fmla="*/ 2147483647 h 52"/>
                    <a:gd name="T30" fmla="*/ 2147483647 w 64"/>
                    <a:gd name="T31" fmla="*/ 2147483647 h 52"/>
                    <a:gd name="T32" fmla="*/ 2147483647 w 64"/>
                    <a:gd name="T33" fmla="*/ 2147483647 h 52"/>
                    <a:gd name="T34" fmla="*/ 2147483647 w 64"/>
                    <a:gd name="T35" fmla="*/ 2147483647 h 52"/>
                    <a:gd name="T36" fmla="*/ 2147483647 w 64"/>
                    <a:gd name="T37" fmla="*/ 2147483647 h 52"/>
                    <a:gd name="T38" fmla="*/ 0 w 64"/>
                    <a:gd name="T39" fmla="*/ 2147483647 h 52"/>
                    <a:gd name="T40" fmla="*/ 2147483647 w 64"/>
                    <a:gd name="T41" fmla="*/ 2147483647 h 52"/>
                    <a:gd name="T42" fmla="*/ 2147483647 w 64"/>
                    <a:gd name="T43" fmla="*/ 2147483647 h 52"/>
                    <a:gd name="T44" fmla="*/ 2147483647 w 64"/>
                    <a:gd name="T45" fmla="*/ 2147483647 h 52"/>
                    <a:gd name="T46" fmla="*/ 2147483647 w 64"/>
                    <a:gd name="T47" fmla="*/ 0 h 5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52"/>
                    <a:gd name="T74" fmla="*/ 64 w 64"/>
                    <a:gd name="T75" fmla="*/ 52 h 5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52">
                      <a:moveTo>
                        <a:pt x="28" y="0"/>
                      </a:moveTo>
                      <a:lnTo>
                        <a:pt x="38" y="10"/>
                      </a:lnTo>
                      <a:lnTo>
                        <a:pt x="44" y="12"/>
                      </a:lnTo>
                      <a:lnTo>
                        <a:pt x="48" y="12"/>
                      </a:lnTo>
                      <a:lnTo>
                        <a:pt x="58" y="10"/>
                      </a:lnTo>
                      <a:lnTo>
                        <a:pt x="64" y="24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2" y="24"/>
                      </a:lnTo>
                      <a:lnTo>
                        <a:pt x="36" y="24"/>
                      </a:lnTo>
                      <a:lnTo>
                        <a:pt x="28" y="24"/>
                      </a:lnTo>
                      <a:lnTo>
                        <a:pt x="22" y="26"/>
                      </a:lnTo>
                      <a:lnTo>
                        <a:pt x="16" y="26"/>
                      </a:lnTo>
                      <a:lnTo>
                        <a:pt x="16" y="30"/>
                      </a:lnTo>
                      <a:lnTo>
                        <a:pt x="22" y="38"/>
                      </a:lnTo>
                      <a:lnTo>
                        <a:pt x="26" y="44"/>
                      </a:lnTo>
                      <a:lnTo>
                        <a:pt x="32" y="50"/>
                      </a:lnTo>
                      <a:lnTo>
                        <a:pt x="18" y="52"/>
                      </a:lnTo>
                      <a:lnTo>
                        <a:pt x="8" y="36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12" y="10"/>
                      </a:lnTo>
                      <a:lnTo>
                        <a:pt x="14" y="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1" name="isľíḍê">
                  <a:extLst>
                    <a:ext uri="{FF2B5EF4-FFF2-40B4-BE49-F238E27FC236}">
                      <a16:creationId xmlns:a16="http://schemas.microsoft.com/office/drawing/2014/main" id="{86A7EF7A-8039-440C-9272-BC189A5E7D7F}"/>
                    </a:ext>
                  </a:extLst>
                </p:cNvPr>
                <p:cNvSpPr/>
                <p:nvPr/>
              </p:nvSpPr>
              <p:spPr bwMode="auto">
                <a:xfrm>
                  <a:off x="4763782" y="1774492"/>
                  <a:ext cx="256163" cy="281612"/>
                </a:xfrm>
                <a:custGeom>
                  <a:avLst/>
                  <a:gdLst>
                    <a:gd name="T0" fmla="*/ 2147483647 w 146"/>
                    <a:gd name="T1" fmla="*/ 2147483647 h 168"/>
                    <a:gd name="T2" fmla="*/ 2147483647 w 146"/>
                    <a:gd name="T3" fmla="*/ 2147483647 h 168"/>
                    <a:gd name="T4" fmla="*/ 2147483647 w 146"/>
                    <a:gd name="T5" fmla="*/ 2147483647 h 168"/>
                    <a:gd name="T6" fmla="*/ 2147483647 w 146"/>
                    <a:gd name="T7" fmla="*/ 2147483647 h 168"/>
                    <a:gd name="T8" fmla="*/ 2147483647 w 146"/>
                    <a:gd name="T9" fmla="*/ 2147483647 h 168"/>
                    <a:gd name="T10" fmla="*/ 2147483647 w 146"/>
                    <a:gd name="T11" fmla="*/ 2147483647 h 168"/>
                    <a:gd name="T12" fmla="*/ 2147483647 w 146"/>
                    <a:gd name="T13" fmla="*/ 2147483647 h 168"/>
                    <a:gd name="T14" fmla="*/ 2147483647 w 146"/>
                    <a:gd name="T15" fmla="*/ 2147483647 h 168"/>
                    <a:gd name="T16" fmla="*/ 2147483647 w 146"/>
                    <a:gd name="T17" fmla="*/ 2147483647 h 168"/>
                    <a:gd name="T18" fmla="*/ 2147483647 w 146"/>
                    <a:gd name="T19" fmla="*/ 2147483647 h 168"/>
                    <a:gd name="T20" fmla="*/ 2147483647 w 146"/>
                    <a:gd name="T21" fmla="*/ 2147483647 h 168"/>
                    <a:gd name="T22" fmla="*/ 2147483647 w 146"/>
                    <a:gd name="T23" fmla="*/ 2147483647 h 168"/>
                    <a:gd name="T24" fmla="*/ 2147483647 w 146"/>
                    <a:gd name="T25" fmla="*/ 2147483647 h 168"/>
                    <a:gd name="T26" fmla="*/ 2147483647 w 146"/>
                    <a:gd name="T27" fmla="*/ 2147483647 h 168"/>
                    <a:gd name="T28" fmla="*/ 2147483647 w 146"/>
                    <a:gd name="T29" fmla="*/ 2147483647 h 168"/>
                    <a:gd name="T30" fmla="*/ 2147483647 w 146"/>
                    <a:gd name="T31" fmla="*/ 2147483647 h 168"/>
                    <a:gd name="T32" fmla="*/ 2147483647 w 146"/>
                    <a:gd name="T33" fmla="*/ 2147483647 h 168"/>
                    <a:gd name="T34" fmla="*/ 2147483647 w 146"/>
                    <a:gd name="T35" fmla="*/ 2147483647 h 168"/>
                    <a:gd name="T36" fmla="*/ 2147483647 w 146"/>
                    <a:gd name="T37" fmla="*/ 2147483647 h 168"/>
                    <a:gd name="T38" fmla="*/ 2147483647 w 146"/>
                    <a:gd name="T39" fmla="*/ 2147483647 h 168"/>
                    <a:gd name="T40" fmla="*/ 2147483647 w 146"/>
                    <a:gd name="T41" fmla="*/ 2147483647 h 168"/>
                    <a:gd name="T42" fmla="*/ 2147483647 w 146"/>
                    <a:gd name="T43" fmla="*/ 2147483647 h 168"/>
                    <a:gd name="T44" fmla="*/ 2147483647 w 146"/>
                    <a:gd name="T45" fmla="*/ 2147483647 h 168"/>
                    <a:gd name="T46" fmla="*/ 2147483647 w 146"/>
                    <a:gd name="T47" fmla="*/ 2147483647 h 168"/>
                    <a:gd name="T48" fmla="*/ 2147483647 w 146"/>
                    <a:gd name="T49" fmla="*/ 2147483647 h 168"/>
                    <a:gd name="T50" fmla="*/ 2147483647 w 146"/>
                    <a:gd name="T51" fmla="*/ 2147483647 h 168"/>
                    <a:gd name="T52" fmla="*/ 2147483647 w 146"/>
                    <a:gd name="T53" fmla="*/ 2147483647 h 168"/>
                    <a:gd name="T54" fmla="*/ 2147483647 w 146"/>
                    <a:gd name="T55" fmla="*/ 2147483647 h 168"/>
                    <a:gd name="T56" fmla="*/ 2147483647 w 146"/>
                    <a:gd name="T57" fmla="*/ 2147483647 h 168"/>
                    <a:gd name="T58" fmla="*/ 2147483647 w 146"/>
                    <a:gd name="T59" fmla="*/ 2147483647 h 168"/>
                    <a:gd name="T60" fmla="*/ 2147483647 w 146"/>
                    <a:gd name="T61" fmla="*/ 2147483647 h 168"/>
                    <a:gd name="T62" fmla="*/ 2147483647 w 146"/>
                    <a:gd name="T63" fmla="*/ 2147483647 h 168"/>
                    <a:gd name="T64" fmla="*/ 2147483647 w 146"/>
                    <a:gd name="T65" fmla="*/ 2147483647 h 168"/>
                    <a:gd name="T66" fmla="*/ 2147483647 w 146"/>
                    <a:gd name="T67" fmla="*/ 2147483647 h 168"/>
                    <a:gd name="T68" fmla="*/ 2147483647 w 146"/>
                    <a:gd name="T69" fmla="*/ 2147483647 h 168"/>
                    <a:gd name="T70" fmla="*/ 2147483647 w 146"/>
                    <a:gd name="T71" fmla="*/ 2147483647 h 168"/>
                    <a:gd name="T72" fmla="*/ 2147483647 w 146"/>
                    <a:gd name="T73" fmla="*/ 2147483647 h 168"/>
                    <a:gd name="T74" fmla="*/ 2147483647 w 146"/>
                    <a:gd name="T75" fmla="*/ 2147483647 h 168"/>
                    <a:gd name="T76" fmla="*/ 2147483647 w 146"/>
                    <a:gd name="T77" fmla="*/ 2147483647 h 168"/>
                    <a:gd name="T78" fmla="*/ 2147483647 w 146"/>
                    <a:gd name="T79" fmla="*/ 2147483647 h 168"/>
                    <a:gd name="T80" fmla="*/ 2147483647 w 146"/>
                    <a:gd name="T81" fmla="*/ 2147483647 h 168"/>
                    <a:gd name="T82" fmla="*/ 2147483647 w 146"/>
                    <a:gd name="T83" fmla="*/ 0 h 168"/>
                    <a:gd name="T84" fmla="*/ 2147483647 w 146"/>
                    <a:gd name="T85" fmla="*/ 2147483647 h 168"/>
                    <a:gd name="T86" fmla="*/ 2147483647 w 146"/>
                    <a:gd name="T87" fmla="*/ 2147483647 h 16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6"/>
                    <a:gd name="T133" fmla="*/ 0 h 168"/>
                    <a:gd name="T134" fmla="*/ 146 w 146"/>
                    <a:gd name="T135" fmla="*/ 168 h 16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6" h="168">
                      <a:moveTo>
                        <a:pt x="98" y="16"/>
                      </a:moveTo>
                      <a:lnTo>
                        <a:pt x="92" y="20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90" y="30"/>
                      </a:lnTo>
                      <a:lnTo>
                        <a:pt x="92" y="32"/>
                      </a:lnTo>
                      <a:lnTo>
                        <a:pt x="100" y="34"/>
                      </a:lnTo>
                      <a:lnTo>
                        <a:pt x="108" y="36"/>
                      </a:lnTo>
                      <a:lnTo>
                        <a:pt x="110" y="38"/>
                      </a:lnTo>
                      <a:lnTo>
                        <a:pt x="110" y="40"/>
                      </a:lnTo>
                      <a:lnTo>
                        <a:pt x="110" y="44"/>
                      </a:lnTo>
                      <a:lnTo>
                        <a:pt x="108" y="48"/>
                      </a:lnTo>
                      <a:lnTo>
                        <a:pt x="104" y="50"/>
                      </a:lnTo>
                      <a:lnTo>
                        <a:pt x="104" y="54"/>
                      </a:lnTo>
                      <a:lnTo>
                        <a:pt x="106" y="56"/>
                      </a:lnTo>
                      <a:lnTo>
                        <a:pt x="108" y="54"/>
                      </a:lnTo>
                      <a:lnTo>
                        <a:pt x="114" y="54"/>
                      </a:lnTo>
                      <a:lnTo>
                        <a:pt x="114" y="64"/>
                      </a:lnTo>
                      <a:lnTo>
                        <a:pt x="118" y="76"/>
                      </a:lnTo>
                      <a:lnTo>
                        <a:pt x="120" y="82"/>
                      </a:lnTo>
                      <a:lnTo>
                        <a:pt x="122" y="86"/>
                      </a:lnTo>
                      <a:lnTo>
                        <a:pt x="126" y="88"/>
                      </a:lnTo>
                      <a:lnTo>
                        <a:pt x="126" y="92"/>
                      </a:lnTo>
                      <a:lnTo>
                        <a:pt x="128" y="98"/>
                      </a:lnTo>
                      <a:lnTo>
                        <a:pt x="130" y="102"/>
                      </a:lnTo>
                      <a:lnTo>
                        <a:pt x="130" y="108"/>
                      </a:lnTo>
                      <a:lnTo>
                        <a:pt x="140" y="112"/>
                      </a:lnTo>
                      <a:lnTo>
                        <a:pt x="146" y="118"/>
                      </a:lnTo>
                      <a:lnTo>
                        <a:pt x="146" y="130"/>
                      </a:lnTo>
                      <a:lnTo>
                        <a:pt x="136" y="132"/>
                      </a:lnTo>
                      <a:lnTo>
                        <a:pt x="128" y="138"/>
                      </a:lnTo>
                      <a:lnTo>
                        <a:pt x="122" y="144"/>
                      </a:lnTo>
                      <a:lnTo>
                        <a:pt x="118" y="150"/>
                      </a:lnTo>
                      <a:lnTo>
                        <a:pt x="112" y="154"/>
                      </a:lnTo>
                      <a:lnTo>
                        <a:pt x="106" y="158"/>
                      </a:lnTo>
                      <a:lnTo>
                        <a:pt x="96" y="158"/>
                      </a:lnTo>
                      <a:lnTo>
                        <a:pt x="90" y="160"/>
                      </a:lnTo>
                      <a:lnTo>
                        <a:pt x="88" y="162"/>
                      </a:lnTo>
                      <a:lnTo>
                        <a:pt x="86" y="162"/>
                      </a:lnTo>
                      <a:lnTo>
                        <a:pt x="78" y="162"/>
                      </a:lnTo>
                      <a:lnTo>
                        <a:pt x="70" y="164"/>
                      </a:lnTo>
                      <a:lnTo>
                        <a:pt x="64" y="164"/>
                      </a:lnTo>
                      <a:lnTo>
                        <a:pt x="50" y="168"/>
                      </a:lnTo>
                      <a:lnTo>
                        <a:pt x="44" y="166"/>
                      </a:lnTo>
                      <a:lnTo>
                        <a:pt x="40" y="162"/>
                      </a:lnTo>
                      <a:lnTo>
                        <a:pt x="36" y="160"/>
                      </a:lnTo>
                      <a:lnTo>
                        <a:pt x="34" y="158"/>
                      </a:lnTo>
                      <a:lnTo>
                        <a:pt x="32" y="156"/>
                      </a:lnTo>
                      <a:lnTo>
                        <a:pt x="28" y="152"/>
                      </a:lnTo>
                      <a:lnTo>
                        <a:pt x="24" y="138"/>
                      </a:lnTo>
                      <a:lnTo>
                        <a:pt x="20" y="118"/>
                      </a:lnTo>
                      <a:lnTo>
                        <a:pt x="22" y="108"/>
                      </a:lnTo>
                      <a:lnTo>
                        <a:pt x="26" y="104"/>
                      </a:lnTo>
                      <a:lnTo>
                        <a:pt x="34" y="100"/>
                      </a:lnTo>
                      <a:lnTo>
                        <a:pt x="40" y="94"/>
                      </a:lnTo>
                      <a:lnTo>
                        <a:pt x="50" y="90"/>
                      </a:lnTo>
                      <a:lnTo>
                        <a:pt x="58" y="86"/>
                      </a:lnTo>
                      <a:lnTo>
                        <a:pt x="62" y="80"/>
                      </a:lnTo>
                      <a:lnTo>
                        <a:pt x="64" y="74"/>
                      </a:lnTo>
                      <a:lnTo>
                        <a:pt x="54" y="74"/>
                      </a:lnTo>
                      <a:lnTo>
                        <a:pt x="44" y="74"/>
                      </a:lnTo>
                      <a:lnTo>
                        <a:pt x="40" y="62"/>
                      </a:lnTo>
                      <a:lnTo>
                        <a:pt x="38" y="54"/>
                      </a:lnTo>
                      <a:lnTo>
                        <a:pt x="36" y="46"/>
                      </a:lnTo>
                      <a:lnTo>
                        <a:pt x="32" y="34"/>
                      </a:lnTo>
                      <a:lnTo>
                        <a:pt x="26" y="28"/>
                      </a:lnTo>
                      <a:lnTo>
                        <a:pt x="16" y="26"/>
                      </a:lnTo>
                      <a:lnTo>
                        <a:pt x="8" y="22"/>
                      </a:lnTo>
                      <a:lnTo>
                        <a:pt x="0" y="18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16" y="18"/>
                      </a:lnTo>
                      <a:lnTo>
                        <a:pt x="26" y="20"/>
                      </a:lnTo>
                      <a:lnTo>
                        <a:pt x="36" y="24"/>
                      </a:lnTo>
                      <a:lnTo>
                        <a:pt x="46" y="26"/>
                      </a:lnTo>
                      <a:lnTo>
                        <a:pt x="52" y="26"/>
                      </a:lnTo>
                      <a:lnTo>
                        <a:pt x="56" y="22"/>
                      </a:lnTo>
                      <a:lnTo>
                        <a:pt x="58" y="18"/>
                      </a:lnTo>
                      <a:lnTo>
                        <a:pt x="60" y="14"/>
                      </a:lnTo>
                      <a:lnTo>
                        <a:pt x="60" y="8"/>
                      </a:lnTo>
                      <a:lnTo>
                        <a:pt x="62" y="4"/>
                      </a:lnTo>
                      <a:lnTo>
                        <a:pt x="64" y="2"/>
                      </a:lnTo>
                      <a:lnTo>
                        <a:pt x="70" y="0"/>
                      </a:lnTo>
                      <a:lnTo>
                        <a:pt x="82" y="2"/>
                      </a:lnTo>
                      <a:lnTo>
                        <a:pt x="90" y="6"/>
                      </a:lnTo>
                      <a:lnTo>
                        <a:pt x="96" y="10"/>
                      </a:lnTo>
                      <a:lnTo>
                        <a:pt x="104" y="14"/>
                      </a:lnTo>
                      <a:lnTo>
                        <a:pt x="98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2" name="íṥľiḍê">
                  <a:extLst>
                    <a:ext uri="{FF2B5EF4-FFF2-40B4-BE49-F238E27FC236}">
                      <a16:creationId xmlns:a16="http://schemas.microsoft.com/office/drawing/2014/main" id="{670EC0F1-A92F-46E1-9BEF-1EB6CF8DF01C}"/>
                    </a:ext>
                  </a:extLst>
                </p:cNvPr>
                <p:cNvSpPr/>
                <p:nvPr/>
              </p:nvSpPr>
              <p:spPr bwMode="auto">
                <a:xfrm>
                  <a:off x="4956592" y="2777649"/>
                  <a:ext cx="74370" cy="14010"/>
                </a:xfrm>
                <a:custGeom>
                  <a:avLst/>
                  <a:gdLst>
                    <a:gd name="T0" fmla="*/ 2147483647 w 42"/>
                    <a:gd name="T1" fmla="*/ 2147483647 h 8"/>
                    <a:gd name="T2" fmla="*/ 2147483647 w 42"/>
                    <a:gd name="T3" fmla="*/ 2147483647 h 8"/>
                    <a:gd name="T4" fmla="*/ 0 w 42"/>
                    <a:gd name="T5" fmla="*/ 0 h 8"/>
                    <a:gd name="T6" fmla="*/ 2147483647 w 42"/>
                    <a:gd name="T7" fmla="*/ 2147483647 h 8"/>
                    <a:gd name="T8" fmla="*/ 2147483647 w 42"/>
                    <a:gd name="T9" fmla="*/ 2147483647 h 8"/>
                    <a:gd name="T10" fmla="*/ 2147483647 w 42"/>
                    <a:gd name="T11" fmla="*/ 2147483647 h 8"/>
                    <a:gd name="T12" fmla="*/ 2147483647 w 42"/>
                    <a:gd name="T13" fmla="*/ 2147483647 h 8"/>
                    <a:gd name="T14" fmla="*/ 2147483647 w 42"/>
                    <a:gd name="T15" fmla="*/ 2147483647 h 8"/>
                    <a:gd name="T16" fmla="*/ 2147483647 w 42"/>
                    <a:gd name="T17" fmla="*/ 2147483647 h 8"/>
                    <a:gd name="T18" fmla="*/ 2147483647 w 42"/>
                    <a:gd name="T19" fmla="*/ 0 h 8"/>
                    <a:gd name="T20" fmla="*/ 2147483647 w 42"/>
                    <a:gd name="T21" fmla="*/ 2147483647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8"/>
                    <a:gd name="T35" fmla="*/ 42 w 42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8">
                      <a:moveTo>
                        <a:pt x="20" y="2"/>
                      </a:move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8" y="6"/>
                      </a:lnTo>
                      <a:lnTo>
                        <a:pt x="22" y="8"/>
                      </a:lnTo>
                      <a:lnTo>
                        <a:pt x="34" y="8"/>
                      </a:ln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3" name="îṡ1îdè">
                  <a:extLst>
                    <a:ext uri="{FF2B5EF4-FFF2-40B4-BE49-F238E27FC236}">
                      <a16:creationId xmlns:a16="http://schemas.microsoft.com/office/drawing/2014/main" id="{9CBC920B-0F47-4105-BD7A-123789C6595C}"/>
                    </a:ext>
                  </a:extLst>
                </p:cNvPr>
                <p:cNvSpPr/>
                <p:nvPr/>
              </p:nvSpPr>
              <p:spPr bwMode="auto">
                <a:xfrm>
                  <a:off x="4394689" y="2641748"/>
                  <a:ext cx="28921" cy="19615"/>
                </a:xfrm>
                <a:custGeom>
                  <a:avLst/>
                  <a:gdLst>
                    <a:gd name="T0" fmla="*/ 2147483647 w 16"/>
                    <a:gd name="T1" fmla="*/ 2147483647 h 10"/>
                    <a:gd name="T2" fmla="*/ 2147483647 w 16"/>
                    <a:gd name="T3" fmla="*/ 0 h 10"/>
                    <a:gd name="T4" fmla="*/ 2147483647 w 16"/>
                    <a:gd name="T5" fmla="*/ 0 h 10"/>
                    <a:gd name="T6" fmla="*/ 2147483647 w 16"/>
                    <a:gd name="T7" fmla="*/ 0 h 10"/>
                    <a:gd name="T8" fmla="*/ 2147483647 w 16"/>
                    <a:gd name="T9" fmla="*/ 2147483647 h 10"/>
                    <a:gd name="T10" fmla="*/ 0 w 16"/>
                    <a:gd name="T11" fmla="*/ 2147483647 h 10"/>
                    <a:gd name="T12" fmla="*/ 2147483647 w 16"/>
                    <a:gd name="T13" fmla="*/ 2147483647 h 10"/>
                    <a:gd name="T14" fmla="*/ 2147483647 w 16"/>
                    <a:gd name="T15" fmla="*/ 2147483647 h 10"/>
                    <a:gd name="T16" fmla="*/ 2147483647 w 16"/>
                    <a:gd name="T17" fmla="*/ 2147483647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0"/>
                    <a:gd name="T29" fmla="*/ 16 w 16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0">
                      <a:moveTo>
                        <a:pt x="16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4" y="4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4" name="ís1íḍè">
                  <a:extLst>
                    <a:ext uri="{FF2B5EF4-FFF2-40B4-BE49-F238E27FC236}">
                      <a16:creationId xmlns:a16="http://schemas.microsoft.com/office/drawing/2014/main" id="{CF474000-3337-44C9-8BB3-FFC3E608DDB8}"/>
                    </a:ext>
                  </a:extLst>
                </p:cNvPr>
                <p:cNvSpPr/>
                <p:nvPr/>
              </p:nvSpPr>
              <p:spPr bwMode="auto">
                <a:xfrm>
                  <a:off x="4182598" y="2077121"/>
                  <a:ext cx="191434" cy="257794"/>
                </a:xfrm>
                <a:custGeom>
                  <a:avLst/>
                  <a:gdLst>
                    <a:gd name="T0" fmla="*/ 2147483647 w 110"/>
                    <a:gd name="T1" fmla="*/ 2147483647 h 154"/>
                    <a:gd name="T2" fmla="*/ 2147483647 w 110"/>
                    <a:gd name="T3" fmla="*/ 2147483647 h 154"/>
                    <a:gd name="T4" fmla="*/ 2147483647 w 110"/>
                    <a:gd name="T5" fmla="*/ 2147483647 h 154"/>
                    <a:gd name="T6" fmla="*/ 2147483647 w 110"/>
                    <a:gd name="T7" fmla="*/ 2147483647 h 154"/>
                    <a:gd name="T8" fmla="*/ 2147483647 w 110"/>
                    <a:gd name="T9" fmla="*/ 2147483647 h 154"/>
                    <a:gd name="T10" fmla="*/ 2147483647 w 110"/>
                    <a:gd name="T11" fmla="*/ 2147483647 h 154"/>
                    <a:gd name="T12" fmla="*/ 2147483647 w 110"/>
                    <a:gd name="T13" fmla="*/ 2147483647 h 154"/>
                    <a:gd name="T14" fmla="*/ 2147483647 w 110"/>
                    <a:gd name="T15" fmla="*/ 2147483647 h 154"/>
                    <a:gd name="T16" fmla="*/ 2147483647 w 110"/>
                    <a:gd name="T17" fmla="*/ 2147483647 h 154"/>
                    <a:gd name="T18" fmla="*/ 2147483647 w 110"/>
                    <a:gd name="T19" fmla="*/ 2147483647 h 154"/>
                    <a:gd name="T20" fmla="*/ 2147483647 w 110"/>
                    <a:gd name="T21" fmla="*/ 2147483647 h 154"/>
                    <a:gd name="T22" fmla="*/ 2147483647 w 110"/>
                    <a:gd name="T23" fmla="*/ 2147483647 h 154"/>
                    <a:gd name="T24" fmla="*/ 2147483647 w 110"/>
                    <a:gd name="T25" fmla="*/ 2147483647 h 154"/>
                    <a:gd name="T26" fmla="*/ 2147483647 w 110"/>
                    <a:gd name="T27" fmla="*/ 2147483647 h 154"/>
                    <a:gd name="T28" fmla="*/ 2147483647 w 110"/>
                    <a:gd name="T29" fmla="*/ 2147483647 h 154"/>
                    <a:gd name="T30" fmla="*/ 2147483647 w 110"/>
                    <a:gd name="T31" fmla="*/ 2147483647 h 154"/>
                    <a:gd name="T32" fmla="*/ 2147483647 w 110"/>
                    <a:gd name="T33" fmla="*/ 2147483647 h 154"/>
                    <a:gd name="T34" fmla="*/ 2147483647 w 110"/>
                    <a:gd name="T35" fmla="*/ 2147483647 h 154"/>
                    <a:gd name="T36" fmla="*/ 2147483647 w 110"/>
                    <a:gd name="T37" fmla="*/ 2147483647 h 154"/>
                    <a:gd name="T38" fmla="*/ 2147483647 w 110"/>
                    <a:gd name="T39" fmla="*/ 2147483647 h 154"/>
                    <a:gd name="T40" fmla="*/ 2147483647 w 110"/>
                    <a:gd name="T41" fmla="*/ 2147483647 h 154"/>
                    <a:gd name="T42" fmla="*/ 2147483647 w 110"/>
                    <a:gd name="T43" fmla="*/ 2147483647 h 154"/>
                    <a:gd name="T44" fmla="*/ 2147483647 w 110"/>
                    <a:gd name="T45" fmla="*/ 2147483647 h 154"/>
                    <a:gd name="T46" fmla="*/ 2147483647 w 110"/>
                    <a:gd name="T47" fmla="*/ 2147483647 h 154"/>
                    <a:gd name="T48" fmla="*/ 2147483647 w 110"/>
                    <a:gd name="T49" fmla="*/ 2147483647 h 154"/>
                    <a:gd name="T50" fmla="*/ 2147483647 w 110"/>
                    <a:gd name="T51" fmla="*/ 2147483647 h 154"/>
                    <a:gd name="T52" fmla="*/ 2147483647 w 110"/>
                    <a:gd name="T53" fmla="*/ 2147483647 h 154"/>
                    <a:gd name="T54" fmla="*/ 2147483647 w 110"/>
                    <a:gd name="T55" fmla="*/ 2147483647 h 154"/>
                    <a:gd name="T56" fmla="*/ 2147483647 w 110"/>
                    <a:gd name="T57" fmla="*/ 2147483647 h 154"/>
                    <a:gd name="T58" fmla="*/ 2147483647 w 110"/>
                    <a:gd name="T59" fmla="*/ 2147483647 h 154"/>
                    <a:gd name="T60" fmla="*/ 0 w 110"/>
                    <a:gd name="T61" fmla="*/ 2147483647 h 154"/>
                    <a:gd name="T62" fmla="*/ 2147483647 w 110"/>
                    <a:gd name="T63" fmla="*/ 2147483647 h 154"/>
                    <a:gd name="T64" fmla="*/ 2147483647 w 110"/>
                    <a:gd name="T65" fmla="*/ 0 h 154"/>
                    <a:gd name="T66" fmla="*/ 2147483647 w 110"/>
                    <a:gd name="T67" fmla="*/ 2147483647 h 154"/>
                    <a:gd name="T68" fmla="*/ 2147483647 w 110"/>
                    <a:gd name="T69" fmla="*/ 2147483647 h 154"/>
                    <a:gd name="T70" fmla="*/ 2147483647 w 110"/>
                    <a:gd name="T71" fmla="*/ 2147483647 h 154"/>
                    <a:gd name="T72" fmla="*/ 2147483647 w 110"/>
                    <a:gd name="T73" fmla="*/ 2147483647 h 154"/>
                    <a:gd name="T74" fmla="*/ 2147483647 w 110"/>
                    <a:gd name="T75" fmla="*/ 2147483647 h 154"/>
                    <a:gd name="T76" fmla="*/ 2147483647 w 110"/>
                    <a:gd name="T77" fmla="*/ 2147483647 h 154"/>
                    <a:gd name="T78" fmla="*/ 2147483647 w 110"/>
                    <a:gd name="T79" fmla="*/ 2147483647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0"/>
                    <a:gd name="T121" fmla="*/ 0 h 154"/>
                    <a:gd name="T122" fmla="*/ 110 w 110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0" h="154">
                      <a:moveTo>
                        <a:pt x="76" y="82"/>
                      </a:moveTo>
                      <a:lnTo>
                        <a:pt x="82" y="86"/>
                      </a:lnTo>
                      <a:lnTo>
                        <a:pt x="88" y="90"/>
                      </a:lnTo>
                      <a:lnTo>
                        <a:pt x="90" y="94"/>
                      </a:lnTo>
                      <a:lnTo>
                        <a:pt x="90" y="100"/>
                      </a:lnTo>
                      <a:lnTo>
                        <a:pt x="90" y="104"/>
                      </a:lnTo>
                      <a:lnTo>
                        <a:pt x="90" y="108"/>
                      </a:lnTo>
                      <a:lnTo>
                        <a:pt x="94" y="106"/>
                      </a:lnTo>
                      <a:lnTo>
                        <a:pt x="104" y="104"/>
                      </a:lnTo>
                      <a:lnTo>
                        <a:pt x="108" y="110"/>
                      </a:lnTo>
                      <a:lnTo>
                        <a:pt x="110" y="114"/>
                      </a:lnTo>
                      <a:lnTo>
                        <a:pt x="108" y="118"/>
                      </a:lnTo>
                      <a:lnTo>
                        <a:pt x="104" y="122"/>
                      </a:lnTo>
                      <a:lnTo>
                        <a:pt x="94" y="128"/>
                      </a:lnTo>
                      <a:lnTo>
                        <a:pt x="94" y="130"/>
                      </a:lnTo>
                      <a:lnTo>
                        <a:pt x="98" y="132"/>
                      </a:lnTo>
                      <a:lnTo>
                        <a:pt x="104" y="134"/>
                      </a:lnTo>
                      <a:lnTo>
                        <a:pt x="102" y="138"/>
                      </a:lnTo>
                      <a:lnTo>
                        <a:pt x="98" y="142"/>
                      </a:lnTo>
                      <a:lnTo>
                        <a:pt x="92" y="144"/>
                      </a:lnTo>
                      <a:lnTo>
                        <a:pt x="82" y="144"/>
                      </a:lnTo>
                      <a:lnTo>
                        <a:pt x="66" y="144"/>
                      </a:lnTo>
                      <a:lnTo>
                        <a:pt x="50" y="144"/>
                      </a:lnTo>
                      <a:lnTo>
                        <a:pt x="40" y="144"/>
                      </a:lnTo>
                      <a:lnTo>
                        <a:pt x="40" y="148"/>
                      </a:lnTo>
                      <a:lnTo>
                        <a:pt x="40" y="152"/>
                      </a:lnTo>
                      <a:lnTo>
                        <a:pt x="34" y="152"/>
                      </a:lnTo>
                      <a:lnTo>
                        <a:pt x="26" y="154"/>
                      </a:lnTo>
                      <a:lnTo>
                        <a:pt x="18" y="154"/>
                      </a:lnTo>
                      <a:lnTo>
                        <a:pt x="12" y="154"/>
                      </a:lnTo>
                      <a:lnTo>
                        <a:pt x="14" y="148"/>
                      </a:lnTo>
                      <a:lnTo>
                        <a:pt x="18" y="144"/>
                      </a:lnTo>
                      <a:lnTo>
                        <a:pt x="24" y="142"/>
                      </a:lnTo>
                      <a:lnTo>
                        <a:pt x="30" y="140"/>
                      </a:lnTo>
                      <a:lnTo>
                        <a:pt x="42" y="136"/>
                      </a:lnTo>
                      <a:lnTo>
                        <a:pt x="46" y="132"/>
                      </a:lnTo>
                      <a:lnTo>
                        <a:pt x="50" y="128"/>
                      </a:lnTo>
                      <a:lnTo>
                        <a:pt x="32" y="126"/>
                      </a:lnTo>
                      <a:lnTo>
                        <a:pt x="24" y="124"/>
                      </a:lnTo>
                      <a:lnTo>
                        <a:pt x="18" y="122"/>
                      </a:lnTo>
                      <a:lnTo>
                        <a:pt x="26" y="114"/>
                      </a:lnTo>
                      <a:lnTo>
                        <a:pt x="36" y="108"/>
                      </a:lnTo>
                      <a:lnTo>
                        <a:pt x="36" y="104"/>
                      </a:lnTo>
                      <a:lnTo>
                        <a:pt x="36" y="100"/>
                      </a:lnTo>
                      <a:lnTo>
                        <a:pt x="38" y="98"/>
                      </a:lnTo>
                      <a:lnTo>
                        <a:pt x="40" y="94"/>
                      </a:lnTo>
                      <a:lnTo>
                        <a:pt x="48" y="90"/>
                      </a:lnTo>
                      <a:lnTo>
                        <a:pt x="42" y="84"/>
                      </a:lnTo>
                      <a:lnTo>
                        <a:pt x="40" y="80"/>
                      </a:lnTo>
                      <a:lnTo>
                        <a:pt x="40" y="76"/>
                      </a:lnTo>
                      <a:lnTo>
                        <a:pt x="40" y="70"/>
                      </a:lnTo>
                      <a:lnTo>
                        <a:pt x="42" y="68"/>
                      </a:lnTo>
                      <a:lnTo>
                        <a:pt x="40" y="62"/>
                      </a:lnTo>
                      <a:lnTo>
                        <a:pt x="38" y="58"/>
                      </a:lnTo>
                      <a:lnTo>
                        <a:pt x="14" y="58"/>
                      </a:lnTo>
                      <a:lnTo>
                        <a:pt x="12" y="56"/>
                      </a:lnTo>
                      <a:lnTo>
                        <a:pt x="12" y="50"/>
                      </a:lnTo>
                      <a:lnTo>
                        <a:pt x="10" y="48"/>
                      </a:lnTo>
                      <a:lnTo>
                        <a:pt x="6" y="46"/>
                      </a:lnTo>
                      <a:lnTo>
                        <a:pt x="12" y="36"/>
                      </a:lnTo>
                      <a:lnTo>
                        <a:pt x="6" y="32"/>
                      </a:lnTo>
                      <a:lnTo>
                        <a:pt x="0" y="28"/>
                      </a:lnTo>
                      <a:lnTo>
                        <a:pt x="10" y="20"/>
                      </a:lnTo>
                      <a:lnTo>
                        <a:pt x="22" y="10"/>
                      </a:lnTo>
                      <a:lnTo>
                        <a:pt x="38" y="4"/>
                      </a:lnTo>
                      <a:lnTo>
                        <a:pt x="50" y="0"/>
                      </a:lnTo>
                      <a:lnTo>
                        <a:pt x="48" y="8"/>
                      </a:lnTo>
                      <a:lnTo>
                        <a:pt x="46" y="12"/>
                      </a:lnTo>
                      <a:lnTo>
                        <a:pt x="42" y="16"/>
                      </a:lnTo>
                      <a:lnTo>
                        <a:pt x="38" y="20"/>
                      </a:lnTo>
                      <a:lnTo>
                        <a:pt x="46" y="22"/>
                      </a:lnTo>
                      <a:lnTo>
                        <a:pt x="54" y="22"/>
                      </a:lnTo>
                      <a:lnTo>
                        <a:pt x="60" y="24"/>
                      </a:lnTo>
                      <a:lnTo>
                        <a:pt x="66" y="26"/>
                      </a:lnTo>
                      <a:lnTo>
                        <a:pt x="58" y="36"/>
                      </a:lnTo>
                      <a:lnTo>
                        <a:pt x="54" y="40"/>
                      </a:lnTo>
                      <a:lnTo>
                        <a:pt x="54" y="46"/>
                      </a:lnTo>
                      <a:lnTo>
                        <a:pt x="56" y="56"/>
                      </a:lnTo>
                      <a:lnTo>
                        <a:pt x="62" y="64"/>
                      </a:lnTo>
                      <a:lnTo>
                        <a:pt x="74" y="82"/>
                      </a:lnTo>
                      <a:lnTo>
                        <a:pt x="76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5" name="ï$ļïdê">
                  <a:extLst>
                    <a:ext uri="{FF2B5EF4-FFF2-40B4-BE49-F238E27FC236}">
                      <a16:creationId xmlns:a16="http://schemas.microsoft.com/office/drawing/2014/main" id="{794AD19A-0FE1-48D8-BE4B-F33A84B81A4B}"/>
                    </a:ext>
                  </a:extLst>
                </p:cNvPr>
                <p:cNvSpPr/>
                <p:nvPr/>
              </p:nvSpPr>
              <p:spPr bwMode="auto">
                <a:xfrm>
                  <a:off x="4098588" y="2189205"/>
                  <a:ext cx="106046" cy="105079"/>
                </a:xfrm>
                <a:custGeom>
                  <a:avLst/>
                  <a:gdLst>
                    <a:gd name="T0" fmla="*/ 2147483647 w 60"/>
                    <a:gd name="T1" fmla="*/ 2147483647 h 64"/>
                    <a:gd name="T2" fmla="*/ 2147483647 w 60"/>
                    <a:gd name="T3" fmla="*/ 2147483647 h 64"/>
                    <a:gd name="T4" fmla="*/ 2147483647 w 60"/>
                    <a:gd name="T5" fmla="*/ 2147483647 h 64"/>
                    <a:gd name="T6" fmla="*/ 2147483647 w 60"/>
                    <a:gd name="T7" fmla="*/ 0 h 64"/>
                    <a:gd name="T8" fmla="*/ 2147483647 w 60"/>
                    <a:gd name="T9" fmla="*/ 0 h 64"/>
                    <a:gd name="T10" fmla="*/ 2147483647 w 60"/>
                    <a:gd name="T11" fmla="*/ 0 h 64"/>
                    <a:gd name="T12" fmla="*/ 2147483647 w 60"/>
                    <a:gd name="T13" fmla="*/ 2147483647 h 64"/>
                    <a:gd name="T14" fmla="*/ 2147483647 w 60"/>
                    <a:gd name="T15" fmla="*/ 2147483647 h 64"/>
                    <a:gd name="T16" fmla="*/ 2147483647 w 60"/>
                    <a:gd name="T17" fmla="*/ 2147483647 h 64"/>
                    <a:gd name="T18" fmla="*/ 2147483647 w 60"/>
                    <a:gd name="T19" fmla="*/ 2147483647 h 64"/>
                    <a:gd name="T20" fmla="*/ 2147483647 w 60"/>
                    <a:gd name="T21" fmla="*/ 2147483647 h 64"/>
                    <a:gd name="T22" fmla="*/ 2147483647 w 60"/>
                    <a:gd name="T23" fmla="*/ 2147483647 h 64"/>
                    <a:gd name="T24" fmla="*/ 2147483647 w 60"/>
                    <a:gd name="T25" fmla="*/ 2147483647 h 64"/>
                    <a:gd name="T26" fmla="*/ 2147483647 w 60"/>
                    <a:gd name="T27" fmla="*/ 2147483647 h 64"/>
                    <a:gd name="T28" fmla="*/ 2147483647 w 60"/>
                    <a:gd name="T29" fmla="*/ 2147483647 h 64"/>
                    <a:gd name="T30" fmla="*/ 2147483647 w 60"/>
                    <a:gd name="T31" fmla="*/ 2147483647 h 64"/>
                    <a:gd name="T32" fmla="*/ 2147483647 w 60"/>
                    <a:gd name="T33" fmla="*/ 2147483647 h 64"/>
                    <a:gd name="T34" fmla="*/ 2147483647 w 60"/>
                    <a:gd name="T35" fmla="*/ 2147483647 h 64"/>
                    <a:gd name="T36" fmla="*/ 2147483647 w 60"/>
                    <a:gd name="T37" fmla="*/ 2147483647 h 64"/>
                    <a:gd name="T38" fmla="*/ 2147483647 w 60"/>
                    <a:gd name="T39" fmla="*/ 2147483647 h 64"/>
                    <a:gd name="T40" fmla="*/ 2147483647 w 60"/>
                    <a:gd name="T41" fmla="*/ 2147483647 h 64"/>
                    <a:gd name="T42" fmla="*/ 2147483647 w 60"/>
                    <a:gd name="T43" fmla="*/ 2147483647 h 64"/>
                    <a:gd name="T44" fmla="*/ 2147483647 w 60"/>
                    <a:gd name="T45" fmla="*/ 2147483647 h 64"/>
                    <a:gd name="T46" fmla="*/ 2147483647 w 60"/>
                    <a:gd name="T47" fmla="*/ 2147483647 h 64"/>
                    <a:gd name="T48" fmla="*/ 0 w 60"/>
                    <a:gd name="T49" fmla="*/ 2147483647 h 64"/>
                    <a:gd name="T50" fmla="*/ 2147483647 w 60"/>
                    <a:gd name="T51" fmla="*/ 2147483647 h 64"/>
                    <a:gd name="T52" fmla="*/ 2147483647 w 60"/>
                    <a:gd name="T53" fmla="*/ 2147483647 h 64"/>
                    <a:gd name="T54" fmla="*/ 2147483647 w 60"/>
                    <a:gd name="T55" fmla="*/ 2147483647 h 64"/>
                    <a:gd name="T56" fmla="*/ 2147483647 w 60"/>
                    <a:gd name="T57" fmla="*/ 2147483647 h 64"/>
                    <a:gd name="T58" fmla="*/ 2147483647 w 60"/>
                    <a:gd name="T59" fmla="*/ 2147483647 h 64"/>
                    <a:gd name="T60" fmla="*/ 2147483647 w 60"/>
                    <a:gd name="T61" fmla="*/ 2147483647 h 64"/>
                    <a:gd name="T62" fmla="*/ 2147483647 w 60"/>
                    <a:gd name="T63" fmla="*/ 2147483647 h 64"/>
                    <a:gd name="T64" fmla="*/ 2147483647 w 60"/>
                    <a:gd name="T65" fmla="*/ 2147483647 h 64"/>
                    <a:gd name="T66" fmla="*/ 2147483647 w 60"/>
                    <a:gd name="T67" fmla="*/ 2147483647 h 64"/>
                    <a:gd name="T68" fmla="*/ 2147483647 w 60"/>
                    <a:gd name="T69" fmla="*/ 2147483647 h 64"/>
                    <a:gd name="T70" fmla="*/ 2147483647 w 60"/>
                    <a:gd name="T71" fmla="*/ 2147483647 h 6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64"/>
                    <a:gd name="T110" fmla="*/ 60 w 60"/>
                    <a:gd name="T111" fmla="*/ 64 h 6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64">
                      <a:moveTo>
                        <a:pt x="32" y="20"/>
                      </a:move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6" y="0"/>
                      </a:lnTo>
                      <a:lnTo>
                        <a:pt x="60" y="2"/>
                      </a:lnTo>
                      <a:lnTo>
                        <a:pt x="60" y="6"/>
                      </a:lnTo>
                      <a:lnTo>
                        <a:pt x="58" y="14"/>
                      </a:lnTo>
                      <a:lnTo>
                        <a:pt x="54" y="18"/>
                      </a:lnTo>
                      <a:lnTo>
                        <a:pt x="50" y="20"/>
                      </a:lnTo>
                      <a:lnTo>
                        <a:pt x="48" y="24"/>
                      </a:lnTo>
                      <a:lnTo>
                        <a:pt x="50" y="26"/>
                      </a:lnTo>
                      <a:lnTo>
                        <a:pt x="52" y="30"/>
                      </a:lnTo>
                      <a:lnTo>
                        <a:pt x="54" y="32"/>
                      </a:lnTo>
                      <a:lnTo>
                        <a:pt x="56" y="36"/>
                      </a:lnTo>
                      <a:lnTo>
                        <a:pt x="54" y="42"/>
                      </a:lnTo>
                      <a:lnTo>
                        <a:pt x="50" y="46"/>
                      </a:lnTo>
                      <a:lnTo>
                        <a:pt x="38" y="54"/>
                      </a:lnTo>
                      <a:lnTo>
                        <a:pt x="24" y="62"/>
                      </a:lnTo>
                      <a:lnTo>
                        <a:pt x="16" y="64"/>
                      </a:lnTo>
                      <a:lnTo>
                        <a:pt x="10" y="64"/>
                      </a:lnTo>
                      <a:lnTo>
                        <a:pt x="6" y="64"/>
                      </a:lnTo>
                      <a:lnTo>
                        <a:pt x="4" y="62"/>
                      </a:lnTo>
                      <a:lnTo>
                        <a:pt x="0" y="56"/>
                      </a:lnTo>
                      <a:lnTo>
                        <a:pt x="2" y="52"/>
                      </a:lnTo>
                      <a:lnTo>
                        <a:pt x="6" y="48"/>
                      </a:lnTo>
                      <a:lnTo>
                        <a:pt x="14" y="40"/>
                      </a:lnTo>
                      <a:lnTo>
                        <a:pt x="6" y="34"/>
                      </a:lnTo>
                      <a:lnTo>
                        <a:pt x="2" y="30"/>
                      </a:lnTo>
                      <a:lnTo>
                        <a:pt x="6" y="26"/>
                      </a:lnTo>
                      <a:lnTo>
                        <a:pt x="4" y="20"/>
                      </a:lnTo>
                      <a:lnTo>
                        <a:pt x="10" y="18"/>
                      </a:lnTo>
                      <a:lnTo>
                        <a:pt x="20" y="16"/>
                      </a:lnTo>
                      <a:lnTo>
                        <a:pt x="26" y="18"/>
                      </a:lnTo>
                      <a:lnTo>
                        <a:pt x="32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6" name="iŝḻîḑè">
                  <a:extLst>
                    <a:ext uri="{FF2B5EF4-FFF2-40B4-BE49-F238E27FC236}">
                      <a16:creationId xmlns:a16="http://schemas.microsoft.com/office/drawing/2014/main" id="{25A8E8EA-438D-4A79-9E2E-FDE66C42EB0A}"/>
                    </a:ext>
                  </a:extLst>
                </p:cNvPr>
                <p:cNvSpPr/>
                <p:nvPr/>
              </p:nvSpPr>
              <p:spPr bwMode="auto">
                <a:xfrm>
                  <a:off x="4564087" y="2552079"/>
                  <a:ext cx="16526" cy="46234"/>
                </a:xfrm>
                <a:custGeom>
                  <a:avLst/>
                  <a:gdLst>
                    <a:gd name="T0" fmla="*/ 0 w 10"/>
                    <a:gd name="T1" fmla="*/ 2147483647 h 28"/>
                    <a:gd name="T2" fmla="*/ 0 w 10"/>
                    <a:gd name="T3" fmla="*/ 2147483647 h 28"/>
                    <a:gd name="T4" fmla="*/ 2147483647 w 10"/>
                    <a:gd name="T5" fmla="*/ 2147483647 h 28"/>
                    <a:gd name="T6" fmla="*/ 2147483647 w 10"/>
                    <a:gd name="T7" fmla="*/ 0 h 28"/>
                    <a:gd name="T8" fmla="*/ 2147483647 w 10"/>
                    <a:gd name="T9" fmla="*/ 2147483647 h 28"/>
                    <a:gd name="T10" fmla="*/ 2147483647 w 10"/>
                    <a:gd name="T11" fmla="*/ 2147483647 h 28"/>
                    <a:gd name="T12" fmla="*/ 2147483647 w 10"/>
                    <a:gd name="T13" fmla="*/ 2147483647 h 28"/>
                    <a:gd name="T14" fmla="*/ 0 w 10"/>
                    <a:gd name="T15" fmla="*/ 2147483647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28"/>
                    <a:gd name="T26" fmla="*/ 10 w 10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28">
                      <a:moveTo>
                        <a:pt x="0" y="28"/>
                      </a:move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0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1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7" name="ïš1îḋé">
                  <a:extLst>
                    <a:ext uri="{FF2B5EF4-FFF2-40B4-BE49-F238E27FC236}">
                      <a16:creationId xmlns:a16="http://schemas.microsoft.com/office/drawing/2014/main" id="{649AE2AB-4F1D-40C3-B563-FA59A1E85C2B}"/>
                    </a:ext>
                  </a:extLst>
                </p:cNvPr>
                <p:cNvSpPr/>
                <p:nvPr/>
              </p:nvSpPr>
              <p:spPr bwMode="auto">
                <a:xfrm>
                  <a:off x="4539296" y="2605318"/>
                  <a:ext cx="48203" cy="65850"/>
                </a:xfrm>
                <a:custGeom>
                  <a:avLst/>
                  <a:gdLst>
                    <a:gd name="T0" fmla="*/ 2147483647 w 28"/>
                    <a:gd name="T1" fmla="*/ 2147483647 h 40"/>
                    <a:gd name="T2" fmla="*/ 2147483647 w 28"/>
                    <a:gd name="T3" fmla="*/ 2147483647 h 40"/>
                    <a:gd name="T4" fmla="*/ 2147483647 w 28"/>
                    <a:gd name="T5" fmla="*/ 0 h 40"/>
                    <a:gd name="T6" fmla="*/ 2147483647 w 28"/>
                    <a:gd name="T7" fmla="*/ 2147483647 h 40"/>
                    <a:gd name="T8" fmla="*/ 2147483647 w 28"/>
                    <a:gd name="T9" fmla="*/ 2147483647 h 40"/>
                    <a:gd name="T10" fmla="*/ 2147483647 w 28"/>
                    <a:gd name="T11" fmla="*/ 2147483647 h 40"/>
                    <a:gd name="T12" fmla="*/ 2147483647 w 28"/>
                    <a:gd name="T13" fmla="*/ 2147483647 h 40"/>
                    <a:gd name="T14" fmla="*/ 2147483647 w 28"/>
                    <a:gd name="T15" fmla="*/ 2147483647 h 40"/>
                    <a:gd name="T16" fmla="*/ 2147483647 w 28"/>
                    <a:gd name="T17" fmla="*/ 2147483647 h 40"/>
                    <a:gd name="T18" fmla="*/ 2147483647 w 28"/>
                    <a:gd name="T19" fmla="*/ 2147483647 h 40"/>
                    <a:gd name="T20" fmla="*/ 2147483647 w 28"/>
                    <a:gd name="T21" fmla="*/ 2147483647 h 40"/>
                    <a:gd name="T22" fmla="*/ 2147483647 w 28"/>
                    <a:gd name="T23" fmla="*/ 2147483647 h 40"/>
                    <a:gd name="T24" fmla="*/ 2147483647 w 28"/>
                    <a:gd name="T25" fmla="*/ 2147483647 h 40"/>
                    <a:gd name="T26" fmla="*/ 2147483647 w 28"/>
                    <a:gd name="T27" fmla="*/ 2147483647 h 40"/>
                    <a:gd name="T28" fmla="*/ 0 w 28"/>
                    <a:gd name="T29" fmla="*/ 2147483647 h 40"/>
                    <a:gd name="T30" fmla="*/ 2147483647 w 28"/>
                    <a:gd name="T31" fmla="*/ 2147483647 h 40"/>
                    <a:gd name="T32" fmla="*/ 2147483647 w 28"/>
                    <a:gd name="T33" fmla="*/ 2147483647 h 40"/>
                    <a:gd name="T34" fmla="*/ 2147483647 w 28"/>
                    <a:gd name="T35" fmla="*/ 214748364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"/>
                    <a:gd name="T55" fmla="*/ 0 h 40"/>
                    <a:gd name="T56" fmla="*/ 28 w 28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" h="40">
                      <a:moveTo>
                        <a:pt x="12" y="8"/>
                      </a:moveTo>
                      <a:lnTo>
                        <a:pt x="16" y="4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8" y="8"/>
                      </a:lnTo>
                      <a:lnTo>
                        <a:pt x="28" y="34"/>
                      </a:lnTo>
                      <a:lnTo>
                        <a:pt x="24" y="36"/>
                      </a:lnTo>
                      <a:lnTo>
                        <a:pt x="20" y="38"/>
                      </a:lnTo>
                      <a:lnTo>
                        <a:pt x="14" y="40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30"/>
                      </a:lnTo>
                      <a:lnTo>
                        <a:pt x="10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8" y="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8" name="íṩḷïḋê">
                  <a:extLst>
                    <a:ext uri="{FF2B5EF4-FFF2-40B4-BE49-F238E27FC236}">
                      <a16:creationId xmlns:a16="http://schemas.microsoft.com/office/drawing/2014/main" id="{D5808046-FD07-4438-BB36-7C7F6C1967BE}"/>
                    </a:ext>
                  </a:extLst>
                </p:cNvPr>
                <p:cNvSpPr/>
                <p:nvPr/>
              </p:nvSpPr>
              <p:spPr bwMode="auto">
                <a:xfrm>
                  <a:off x="4666001" y="2697789"/>
                  <a:ext cx="70237" cy="40630"/>
                </a:xfrm>
                <a:custGeom>
                  <a:avLst/>
                  <a:gdLst>
                    <a:gd name="T0" fmla="*/ 2147483647 w 41"/>
                    <a:gd name="T1" fmla="*/ 2147483647 h 24"/>
                    <a:gd name="T2" fmla="*/ 2147483647 w 41"/>
                    <a:gd name="T3" fmla="*/ 2147483647 h 24"/>
                    <a:gd name="T4" fmla="*/ 2147483647 w 41"/>
                    <a:gd name="T5" fmla="*/ 2147483647 h 24"/>
                    <a:gd name="T6" fmla="*/ 2147483647 w 41"/>
                    <a:gd name="T7" fmla="*/ 2147483647 h 24"/>
                    <a:gd name="T8" fmla="*/ 2147483647 w 41"/>
                    <a:gd name="T9" fmla="*/ 2147483647 h 24"/>
                    <a:gd name="T10" fmla="*/ 2147483647 w 41"/>
                    <a:gd name="T11" fmla="*/ 2147483647 h 24"/>
                    <a:gd name="T12" fmla="*/ 2147483647 w 41"/>
                    <a:gd name="T13" fmla="*/ 2147483647 h 24"/>
                    <a:gd name="T14" fmla="*/ 2147483647 w 41"/>
                    <a:gd name="T15" fmla="*/ 2147483647 h 24"/>
                    <a:gd name="T16" fmla="*/ 0 w 41"/>
                    <a:gd name="T17" fmla="*/ 2147483647 h 24"/>
                    <a:gd name="T18" fmla="*/ 0 w 41"/>
                    <a:gd name="T19" fmla="*/ 2147483647 h 24"/>
                    <a:gd name="T20" fmla="*/ 2147483647 w 41"/>
                    <a:gd name="T21" fmla="*/ 0 h 24"/>
                    <a:gd name="T22" fmla="*/ 2147483647 w 41"/>
                    <a:gd name="T23" fmla="*/ 0 h 24"/>
                    <a:gd name="T24" fmla="*/ 2147483647 w 41"/>
                    <a:gd name="T25" fmla="*/ 2147483647 h 24"/>
                    <a:gd name="T26" fmla="*/ 2147483647 w 41"/>
                    <a:gd name="T27" fmla="*/ 2147483647 h 24"/>
                    <a:gd name="T28" fmla="*/ 2147483647 w 41"/>
                    <a:gd name="T29" fmla="*/ 2147483647 h 24"/>
                    <a:gd name="T30" fmla="*/ 2147483647 w 41"/>
                    <a:gd name="T31" fmla="*/ 0 h 24"/>
                    <a:gd name="T32" fmla="*/ 2147483647 w 41"/>
                    <a:gd name="T33" fmla="*/ 2147483647 h 24"/>
                    <a:gd name="T34" fmla="*/ 2147483647 w 41"/>
                    <a:gd name="T35" fmla="*/ 2147483647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1"/>
                    <a:gd name="T55" fmla="*/ 0 h 24"/>
                    <a:gd name="T56" fmla="*/ 41 w 41"/>
                    <a:gd name="T57" fmla="*/ 24 h 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1" h="24">
                      <a:moveTo>
                        <a:pt x="41" y="12"/>
                      </a:move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9" y="22"/>
                      </a:lnTo>
                      <a:lnTo>
                        <a:pt x="39" y="24"/>
                      </a:lnTo>
                      <a:lnTo>
                        <a:pt x="31" y="22"/>
                      </a:lnTo>
                      <a:lnTo>
                        <a:pt x="17" y="1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" y="0"/>
                      </a:lnTo>
                      <a:lnTo>
                        <a:pt x="19" y="2"/>
                      </a:lnTo>
                      <a:lnTo>
                        <a:pt x="27" y="4"/>
                      </a:lnTo>
                      <a:lnTo>
                        <a:pt x="33" y="2"/>
                      </a:lnTo>
                      <a:lnTo>
                        <a:pt x="41" y="0"/>
                      </a:lnTo>
                      <a:lnTo>
                        <a:pt x="41" y="4"/>
                      </a:lnTo>
                      <a:lnTo>
                        <a:pt x="41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9" name="îṩľíḑè">
                  <a:extLst>
                    <a:ext uri="{FF2B5EF4-FFF2-40B4-BE49-F238E27FC236}">
                      <a16:creationId xmlns:a16="http://schemas.microsoft.com/office/drawing/2014/main" id="{62AE76E8-2947-471F-9592-E4DB0838118D}"/>
                    </a:ext>
                  </a:extLst>
                </p:cNvPr>
                <p:cNvSpPr/>
                <p:nvPr/>
              </p:nvSpPr>
              <p:spPr bwMode="auto">
                <a:xfrm>
                  <a:off x="4580613" y="2155580"/>
                  <a:ext cx="41317" cy="47636"/>
                </a:xfrm>
                <a:custGeom>
                  <a:avLst/>
                  <a:gdLst>
                    <a:gd name="T0" fmla="*/ 2147483647 w 24"/>
                    <a:gd name="T1" fmla="*/ 2147483647 h 30"/>
                    <a:gd name="T2" fmla="*/ 2147483647 w 24"/>
                    <a:gd name="T3" fmla="*/ 2147483647 h 30"/>
                    <a:gd name="T4" fmla="*/ 2147483647 w 24"/>
                    <a:gd name="T5" fmla="*/ 2147483647 h 30"/>
                    <a:gd name="T6" fmla="*/ 2147483647 w 24"/>
                    <a:gd name="T7" fmla="*/ 2147483647 h 30"/>
                    <a:gd name="T8" fmla="*/ 2147483647 w 24"/>
                    <a:gd name="T9" fmla="*/ 2147483647 h 30"/>
                    <a:gd name="T10" fmla="*/ 2147483647 w 24"/>
                    <a:gd name="T11" fmla="*/ 2147483647 h 30"/>
                    <a:gd name="T12" fmla="*/ 2147483647 w 24"/>
                    <a:gd name="T13" fmla="*/ 2147483647 h 30"/>
                    <a:gd name="T14" fmla="*/ 2147483647 w 24"/>
                    <a:gd name="T15" fmla="*/ 2147483647 h 30"/>
                    <a:gd name="T16" fmla="*/ 2147483647 w 24"/>
                    <a:gd name="T17" fmla="*/ 2147483647 h 30"/>
                    <a:gd name="T18" fmla="*/ 2147483647 w 24"/>
                    <a:gd name="T19" fmla="*/ 2147483647 h 30"/>
                    <a:gd name="T20" fmla="*/ 2147483647 w 24"/>
                    <a:gd name="T21" fmla="*/ 2147483647 h 30"/>
                    <a:gd name="T22" fmla="*/ 2147483647 w 24"/>
                    <a:gd name="T23" fmla="*/ 2147483647 h 30"/>
                    <a:gd name="T24" fmla="*/ 2147483647 w 24"/>
                    <a:gd name="T25" fmla="*/ 2147483647 h 30"/>
                    <a:gd name="T26" fmla="*/ 2147483647 w 24"/>
                    <a:gd name="T27" fmla="*/ 2147483647 h 30"/>
                    <a:gd name="T28" fmla="*/ 0 w 24"/>
                    <a:gd name="T29" fmla="*/ 2147483647 h 30"/>
                    <a:gd name="T30" fmla="*/ 0 w 24"/>
                    <a:gd name="T31" fmla="*/ 2147483647 h 30"/>
                    <a:gd name="T32" fmla="*/ 2147483647 w 24"/>
                    <a:gd name="T33" fmla="*/ 2147483647 h 30"/>
                    <a:gd name="T34" fmla="*/ 2147483647 w 24"/>
                    <a:gd name="T35" fmla="*/ 0 h 30"/>
                    <a:gd name="T36" fmla="*/ 2147483647 w 24"/>
                    <a:gd name="T37" fmla="*/ 0 h 30"/>
                    <a:gd name="T38" fmla="*/ 2147483647 w 24"/>
                    <a:gd name="T39" fmla="*/ 0 h 30"/>
                    <a:gd name="T40" fmla="*/ 2147483647 w 24"/>
                    <a:gd name="T41" fmla="*/ 2147483647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30"/>
                    <a:gd name="T65" fmla="*/ 24 w 24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30">
                      <a:moveTo>
                        <a:pt x="12" y="4"/>
                      </a:move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24" y="4"/>
                      </a:lnTo>
                      <a:lnTo>
                        <a:pt x="24" y="16"/>
                      </a:lnTo>
                      <a:lnTo>
                        <a:pt x="22" y="20"/>
                      </a:lnTo>
                      <a:lnTo>
                        <a:pt x="18" y="26"/>
                      </a:lnTo>
                      <a:lnTo>
                        <a:pt x="16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2" y="24"/>
                      </a:lnTo>
                      <a:lnTo>
                        <a:pt x="10" y="20"/>
                      </a:lnTo>
                      <a:lnTo>
                        <a:pt x="6" y="14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0" name="išḷïḑè">
                  <a:extLst>
                    <a:ext uri="{FF2B5EF4-FFF2-40B4-BE49-F238E27FC236}">
                      <a16:creationId xmlns:a16="http://schemas.microsoft.com/office/drawing/2014/main" id="{193C8C67-1702-409F-B001-BB53CDDDF94A}"/>
                    </a:ext>
                  </a:extLst>
                </p:cNvPr>
                <p:cNvSpPr/>
                <p:nvPr/>
              </p:nvSpPr>
              <p:spPr bwMode="auto">
                <a:xfrm>
                  <a:off x="4580613" y="1803914"/>
                  <a:ext cx="260294" cy="376884"/>
                </a:xfrm>
                <a:custGeom>
                  <a:avLst/>
                  <a:gdLst>
                    <a:gd name="T0" fmla="*/ 2147483647 w 149"/>
                    <a:gd name="T1" fmla="*/ 2147483647 h 224"/>
                    <a:gd name="T2" fmla="*/ 2147483647 w 149"/>
                    <a:gd name="T3" fmla="*/ 2147483647 h 224"/>
                    <a:gd name="T4" fmla="*/ 2147483647 w 149"/>
                    <a:gd name="T5" fmla="*/ 2147483647 h 224"/>
                    <a:gd name="T6" fmla="*/ 2147483647 w 149"/>
                    <a:gd name="T7" fmla="*/ 2147483647 h 224"/>
                    <a:gd name="T8" fmla="*/ 2147483647 w 149"/>
                    <a:gd name="T9" fmla="*/ 2147483647 h 224"/>
                    <a:gd name="T10" fmla="*/ 2147483647 w 149"/>
                    <a:gd name="T11" fmla="*/ 2147483647 h 224"/>
                    <a:gd name="T12" fmla="*/ 2147483647 w 149"/>
                    <a:gd name="T13" fmla="*/ 2147483647 h 224"/>
                    <a:gd name="T14" fmla="*/ 2147483647 w 149"/>
                    <a:gd name="T15" fmla="*/ 2147483647 h 224"/>
                    <a:gd name="T16" fmla="*/ 2147483647 w 149"/>
                    <a:gd name="T17" fmla="*/ 2147483647 h 224"/>
                    <a:gd name="T18" fmla="*/ 2147483647 w 149"/>
                    <a:gd name="T19" fmla="*/ 2147483647 h 224"/>
                    <a:gd name="T20" fmla="*/ 2147483647 w 149"/>
                    <a:gd name="T21" fmla="*/ 2147483647 h 224"/>
                    <a:gd name="T22" fmla="*/ 2147483647 w 149"/>
                    <a:gd name="T23" fmla="*/ 2147483647 h 224"/>
                    <a:gd name="T24" fmla="*/ 2147483647 w 149"/>
                    <a:gd name="T25" fmla="*/ 2147483647 h 224"/>
                    <a:gd name="T26" fmla="*/ 2147483647 w 149"/>
                    <a:gd name="T27" fmla="*/ 2147483647 h 224"/>
                    <a:gd name="T28" fmla="*/ 2147483647 w 149"/>
                    <a:gd name="T29" fmla="*/ 2147483647 h 224"/>
                    <a:gd name="T30" fmla="*/ 2147483647 w 149"/>
                    <a:gd name="T31" fmla="*/ 2147483647 h 224"/>
                    <a:gd name="T32" fmla="*/ 0 w 149"/>
                    <a:gd name="T33" fmla="*/ 2147483647 h 224"/>
                    <a:gd name="T34" fmla="*/ 2147483647 w 149"/>
                    <a:gd name="T35" fmla="*/ 2147483647 h 224"/>
                    <a:gd name="T36" fmla="*/ 2147483647 w 149"/>
                    <a:gd name="T37" fmla="*/ 2147483647 h 224"/>
                    <a:gd name="T38" fmla="*/ 2147483647 w 149"/>
                    <a:gd name="T39" fmla="*/ 2147483647 h 224"/>
                    <a:gd name="T40" fmla="*/ 2147483647 w 149"/>
                    <a:gd name="T41" fmla="*/ 2147483647 h 224"/>
                    <a:gd name="T42" fmla="*/ 2147483647 w 149"/>
                    <a:gd name="T43" fmla="*/ 2147483647 h 224"/>
                    <a:gd name="T44" fmla="*/ 2147483647 w 149"/>
                    <a:gd name="T45" fmla="*/ 2147483647 h 224"/>
                    <a:gd name="T46" fmla="*/ 2147483647 w 149"/>
                    <a:gd name="T47" fmla="*/ 2147483647 h 224"/>
                    <a:gd name="T48" fmla="*/ 2147483647 w 149"/>
                    <a:gd name="T49" fmla="*/ 2147483647 h 224"/>
                    <a:gd name="T50" fmla="*/ 2147483647 w 149"/>
                    <a:gd name="T51" fmla="*/ 2147483647 h 224"/>
                    <a:gd name="T52" fmla="*/ 2147483647 w 149"/>
                    <a:gd name="T53" fmla="*/ 2147483647 h 224"/>
                    <a:gd name="T54" fmla="*/ 2147483647 w 149"/>
                    <a:gd name="T55" fmla="*/ 2147483647 h 224"/>
                    <a:gd name="T56" fmla="*/ 2147483647 w 149"/>
                    <a:gd name="T57" fmla="*/ 2147483647 h 224"/>
                    <a:gd name="T58" fmla="*/ 2147483647 w 149"/>
                    <a:gd name="T59" fmla="*/ 2147483647 h 224"/>
                    <a:gd name="T60" fmla="*/ 2147483647 w 149"/>
                    <a:gd name="T61" fmla="*/ 2147483647 h 224"/>
                    <a:gd name="T62" fmla="*/ 2147483647 w 149"/>
                    <a:gd name="T63" fmla="*/ 2147483647 h 224"/>
                    <a:gd name="T64" fmla="*/ 2147483647 w 149"/>
                    <a:gd name="T65" fmla="*/ 2147483647 h 224"/>
                    <a:gd name="T66" fmla="*/ 2147483647 w 149"/>
                    <a:gd name="T67" fmla="*/ 2147483647 h 224"/>
                    <a:gd name="T68" fmla="*/ 2147483647 w 149"/>
                    <a:gd name="T69" fmla="*/ 2147483647 h 224"/>
                    <a:gd name="T70" fmla="*/ 2147483647 w 149"/>
                    <a:gd name="T71" fmla="*/ 2147483647 h 224"/>
                    <a:gd name="T72" fmla="*/ 2147483647 w 149"/>
                    <a:gd name="T73" fmla="*/ 2147483647 h 224"/>
                    <a:gd name="T74" fmla="*/ 2147483647 w 149"/>
                    <a:gd name="T75" fmla="*/ 2147483647 h 224"/>
                    <a:gd name="T76" fmla="*/ 2147483647 w 149"/>
                    <a:gd name="T77" fmla="*/ 2147483647 h 224"/>
                    <a:gd name="T78" fmla="*/ 2147483647 w 149"/>
                    <a:gd name="T79" fmla="*/ 2147483647 h 224"/>
                    <a:gd name="T80" fmla="*/ 2147483647 w 149"/>
                    <a:gd name="T81" fmla="*/ 2147483647 h 2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9"/>
                    <a:gd name="T124" fmla="*/ 0 h 224"/>
                    <a:gd name="T125" fmla="*/ 149 w 149"/>
                    <a:gd name="T126" fmla="*/ 224 h 2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9" h="224">
                      <a:moveTo>
                        <a:pt x="149" y="56"/>
                      </a:moveTo>
                      <a:lnTo>
                        <a:pt x="145" y="44"/>
                      </a:lnTo>
                      <a:lnTo>
                        <a:pt x="143" y="36"/>
                      </a:lnTo>
                      <a:lnTo>
                        <a:pt x="141" y="28"/>
                      </a:lnTo>
                      <a:lnTo>
                        <a:pt x="137" y="16"/>
                      </a:lnTo>
                      <a:lnTo>
                        <a:pt x="131" y="10"/>
                      </a:lnTo>
                      <a:lnTo>
                        <a:pt x="121" y="8"/>
                      </a:lnTo>
                      <a:lnTo>
                        <a:pt x="113" y="4"/>
                      </a:lnTo>
                      <a:lnTo>
                        <a:pt x="105" y="0"/>
                      </a:lnTo>
                      <a:lnTo>
                        <a:pt x="97" y="4"/>
                      </a:lnTo>
                      <a:lnTo>
                        <a:pt x="89" y="6"/>
                      </a:lnTo>
                      <a:lnTo>
                        <a:pt x="77" y="6"/>
                      </a:lnTo>
                      <a:lnTo>
                        <a:pt x="65" y="8"/>
                      </a:lnTo>
                      <a:lnTo>
                        <a:pt x="59" y="12"/>
                      </a:lnTo>
                      <a:lnTo>
                        <a:pt x="50" y="22"/>
                      </a:lnTo>
                      <a:lnTo>
                        <a:pt x="42" y="32"/>
                      </a:lnTo>
                      <a:lnTo>
                        <a:pt x="36" y="42"/>
                      </a:lnTo>
                      <a:lnTo>
                        <a:pt x="32" y="54"/>
                      </a:lnTo>
                      <a:lnTo>
                        <a:pt x="30" y="64"/>
                      </a:lnTo>
                      <a:lnTo>
                        <a:pt x="30" y="76"/>
                      </a:lnTo>
                      <a:lnTo>
                        <a:pt x="22" y="76"/>
                      </a:lnTo>
                      <a:lnTo>
                        <a:pt x="12" y="76"/>
                      </a:lnTo>
                      <a:lnTo>
                        <a:pt x="8" y="78"/>
                      </a:lnTo>
                      <a:lnTo>
                        <a:pt x="6" y="82"/>
                      </a:lnTo>
                      <a:lnTo>
                        <a:pt x="4" y="86"/>
                      </a:lnTo>
                      <a:lnTo>
                        <a:pt x="4" y="90"/>
                      </a:lnTo>
                      <a:lnTo>
                        <a:pt x="4" y="98"/>
                      </a:lnTo>
                      <a:lnTo>
                        <a:pt x="8" y="108"/>
                      </a:lnTo>
                      <a:lnTo>
                        <a:pt x="12" y="122"/>
                      </a:lnTo>
                      <a:lnTo>
                        <a:pt x="12" y="130"/>
                      </a:lnTo>
                      <a:lnTo>
                        <a:pt x="12" y="132"/>
                      </a:lnTo>
                      <a:lnTo>
                        <a:pt x="14" y="134"/>
                      </a:lnTo>
                      <a:lnTo>
                        <a:pt x="20" y="138"/>
                      </a:lnTo>
                      <a:lnTo>
                        <a:pt x="0" y="168"/>
                      </a:lnTo>
                      <a:lnTo>
                        <a:pt x="4" y="172"/>
                      </a:lnTo>
                      <a:lnTo>
                        <a:pt x="14" y="182"/>
                      </a:lnTo>
                      <a:lnTo>
                        <a:pt x="28" y="202"/>
                      </a:lnTo>
                      <a:lnTo>
                        <a:pt x="30" y="204"/>
                      </a:lnTo>
                      <a:lnTo>
                        <a:pt x="30" y="208"/>
                      </a:lnTo>
                      <a:lnTo>
                        <a:pt x="28" y="216"/>
                      </a:lnTo>
                      <a:lnTo>
                        <a:pt x="30" y="218"/>
                      </a:lnTo>
                      <a:lnTo>
                        <a:pt x="30" y="222"/>
                      </a:lnTo>
                      <a:lnTo>
                        <a:pt x="32" y="224"/>
                      </a:lnTo>
                      <a:lnTo>
                        <a:pt x="38" y="224"/>
                      </a:lnTo>
                      <a:lnTo>
                        <a:pt x="50" y="224"/>
                      </a:lnTo>
                      <a:lnTo>
                        <a:pt x="52" y="216"/>
                      </a:lnTo>
                      <a:lnTo>
                        <a:pt x="57" y="214"/>
                      </a:lnTo>
                      <a:lnTo>
                        <a:pt x="63" y="212"/>
                      </a:lnTo>
                      <a:lnTo>
                        <a:pt x="73" y="212"/>
                      </a:lnTo>
                      <a:lnTo>
                        <a:pt x="73" y="208"/>
                      </a:lnTo>
                      <a:lnTo>
                        <a:pt x="79" y="208"/>
                      </a:lnTo>
                      <a:lnTo>
                        <a:pt x="81" y="204"/>
                      </a:lnTo>
                      <a:lnTo>
                        <a:pt x="81" y="200"/>
                      </a:lnTo>
                      <a:lnTo>
                        <a:pt x="83" y="200"/>
                      </a:lnTo>
                      <a:lnTo>
                        <a:pt x="79" y="196"/>
                      </a:lnTo>
                      <a:lnTo>
                        <a:pt x="79" y="170"/>
                      </a:lnTo>
                      <a:lnTo>
                        <a:pt x="85" y="166"/>
                      </a:lnTo>
                      <a:lnTo>
                        <a:pt x="89" y="164"/>
                      </a:lnTo>
                      <a:lnTo>
                        <a:pt x="95" y="160"/>
                      </a:lnTo>
                      <a:lnTo>
                        <a:pt x="99" y="156"/>
                      </a:lnTo>
                      <a:lnTo>
                        <a:pt x="79" y="156"/>
                      </a:lnTo>
                      <a:lnTo>
                        <a:pt x="95" y="154"/>
                      </a:lnTo>
                      <a:lnTo>
                        <a:pt x="101" y="152"/>
                      </a:lnTo>
                      <a:lnTo>
                        <a:pt x="105" y="150"/>
                      </a:lnTo>
                      <a:lnTo>
                        <a:pt x="105" y="146"/>
                      </a:lnTo>
                      <a:lnTo>
                        <a:pt x="87" y="140"/>
                      </a:lnTo>
                      <a:lnTo>
                        <a:pt x="81" y="134"/>
                      </a:lnTo>
                      <a:lnTo>
                        <a:pt x="79" y="130"/>
                      </a:lnTo>
                      <a:lnTo>
                        <a:pt x="77" y="124"/>
                      </a:lnTo>
                      <a:lnTo>
                        <a:pt x="79" y="114"/>
                      </a:lnTo>
                      <a:lnTo>
                        <a:pt x="85" y="104"/>
                      </a:lnTo>
                      <a:lnTo>
                        <a:pt x="91" y="98"/>
                      </a:lnTo>
                      <a:lnTo>
                        <a:pt x="99" y="92"/>
                      </a:lnTo>
                      <a:lnTo>
                        <a:pt x="113" y="84"/>
                      </a:lnTo>
                      <a:lnTo>
                        <a:pt x="119" y="78"/>
                      </a:lnTo>
                      <a:lnTo>
                        <a:pt x="121" y="72"/>
                      </a:lnTo>
                      <a:lnTo>
                        <a:pt x="121" y="66"/>
                      </a:lnTo>
                      <a:lnTo>
                        <a:pt x="121" y="62"/>
                      </a:lnTo>
                      <a:lnTo>
                        <a:pt x="123" y="60"/>
                      </a:lnTo>
                      <a:lnTo>
                        <a:pt x="129" y="58"/>
                      </a:lnTo>
                      <a:lnTo>
                        <a:pt x="137" y="56"/>
                      </a:lnTo>
                      <a:lnTo>
                        <a:pt x="141" y="56"/>
                      </a:lnTo>
                      <a:lnTo>
                        <a:pt x="149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1" name="íṡľíďé">
                  <a:extLst>
                    <a:ext uri="{FF2B5EF4-FFF2-40B4-BE49-F238E27FC236}">
                      <a16:creationId xmlns:a16="http://schemas.microsoft.com/office/drawing/2014/main" id="{3D26C84B-0B3C-42FD-9AD4-7D5A488D0D32}"/>
                    </a:ext>
                  </a:extLst>
                </p:cNvPr>
                <p:cNvSpPr/>
                <p:nvPr/>
              </p:nvSpPr>
              <p:spPr bwMode="auto">
                <a:xfrm>
                  <a:off x="4448400" y="1749274"/>
                  <a:ext cx="513702" cy="358672"/>
                </a:xfrm>
                <a:custGeom>
                  <a:avLst/>
                  <a:gdLst>
                    <a:gd name="T0" fmla="*/ 2147483647 w 295"/>
                    <a:gd name="T1" fmla="*/ 2147483647 h 214"/>
                    <a:gd name="T2" fmla="*/ 2147483647 w 295"/>
                    <a:gd name="T3" fmla="*/ 2147483647 h 214"/>
                    <a:gd name="T4" fmla="*/ 2147483647 w 295"/>
                    <a:gd name="T5" fmla="*/ 2147483647 h 214"/>
                    <a:gd name="T6" fmla="*/ 2147483647 w 295"/>
                    <a:gd name="T7" fmla="*/ 2147483647 h 214"/>
                    <a:gd name="T8" fmla="*/ 2147483647 w 295"/>
                    <a:gd name="T9" fmla="*/ 2147483647 h 214"/>
                    <a:gd name="T10" fmla="*/ 2147483647 w 295"/>
                    <a:gd name="T11" fmla="*/ 2147483647 h 214"/>
                    <a:gd name="T12" fmla="*/ 2147483647 w 295"/>
                    <a:gd name="T13" fmla="*/ 2147483647 h 214"/>
                    <a:gd name="T14" fmla="*/ 2147483647 w 295"/>
                    <a:gd name="T15" fmla="*/ 2147483647 h 214"/>
                    <a:gd name="T16" fmla="*/ 2147483647 w 295"/>
                    <a:gd name="T17" fmla="*/ 2147483647 h 214"/>
                    <a:gd name="T18" fmla="*/ 2147483647 w 295"/>
                    <a:gd name="T19" fmla="*/ 2147483647 h 214"/>
                    <a:gd name="T20" fmla="*/ 2147483647 w 295"/>
                    <a:gd name="T21" fmla="*/ 2147483647 h 214"/>
                    <a:gd name="T22" fmla="*/ 2147483647 w 295"/>
                    <a:gd name="T23" fmla="*/ 2147483647 h 214"/>
                    <a:gd name="T24" fmla="*/ 2147483647 w 295"/>
                    <a:gd name="T25" fmla="*/ 2147483647 h 214"/>
                    <a:gd name="T26" fmla="*/ 2147483647 w 295"/>
                    <a:gd name="T27" fmla="*/ 2147483647 h 214"/>
                    <a:gd name="T28" fmla="*/ 2147483647 w 295"/>
                    <a:gd name="T29" fmla="*/ 2147483647 h 214"/>
                    <a:gd name="T30" fmla="*/ 2147483647 w 295"/>
                    <a:gd name="T31" fmla="*/ 2147483647 h 214"/>
                    <a:gd name="T32" fmla="*/ 2147483647 w 295"/>
                    <a:gd name="T33" fmla="*/ 2147483647 h 214"/>
                    <a:gd name="T34" fmla="*/ 2147483647 w 295"/>
                    <a:gd name="T35" fmla="*/ 2147483647 h 214"/>
                    <a:gd name="T36" fmla="*/ 2147483647 w 295"/>
                    <a:gd name="T37" fmla="*/ 2147483647 h 214"/>
                    <a:gd name="T38" fmla="*/ 2147483647 w 295"/>
                    <a:gd name="T39" fmla="*/ 2147483647 h 214"/>
                    <a:gd name="T40" fmla="*/ 2147483647 w 295"/>
                    <a:gd name="T41" fmla="*/ 2147483647 h 214"/>
                    <a:gd name="T42" fmla="*/ 2147483647 w 295"/>
                    <a:gd name="T43" fmla="*/ 2147483647 h 214"/>
                    <a:gd name="T44" fmla="*/ 0 w 295"/>
                    <a:gd name="T45" fmla="*/ 2147483647 h 214"/>
                    <a:gd name="T46" fmla="*/ 2147483647 w 295"/>
                    <a:gd name="T47" fmla="*/ 2147483647 h 214"/>
                    <a:gd name="T48" fmla="*/ 2147483647 w 295"/>
                    <a:gd name="T49" fmla="*/ 2147483647 h 214"/>
                    <a:gd name="T50" fmla="*/ 2147483647 w 295"/>
                    <a:gd name="T51" fmla="*/ 2147483647 h 214"/>
                    <a:gd name="T52" fmla="*/ 2147483647 w 295"/>
                    <a:gd name="T53" fmla="*/ 2147483647 h 214"/>
                    <a:gd name="T54" fmla="*/ 2147483647 w 295"/>
                    <a:gd name="T55" fmla="*/ 2147483647 h 214"/>
                    <a:gd name="T56" fmla="*/ 2147483647 w 295"/>
                    <a:gd name="T57" fmla="*/ 2147483647 h 214"/>
                    <a:gd name="T58" fmla="*/ 2147483647 w 295"/>
                    <a:gd name="T59" fmla="*/ 2147483647 h 214"/>
                    <a:gd name="T60" fmla="*/ 2147483647 w 295"/>
                    <a:gd name="T61" fmla="*/ 2147483647 h 214"/>
                    <a:gd name="T62" fmla="*/ 2147483647 w 295"/>
                    <a:gd name="T63" fmla="*/ 2147483647 h 214"/>
                    <a:gd name="T64" fmla="*/ 2147483647 w 295"/>
                    <a:gd name="T65" fmla="*/ 2147483647 h 214"/>
                    <a:gd name="T66" fmla="*/ 2147483647 w 295"/>
                    <a:gd name="T67" fmla="*/ 2147483647 h 214"/>
                    <a:gd name="T68" fmla="*/ 2147483647 w 295"/>
                    <a:gd name="T69" fmla="*/ 2147483647 h 214"/>
                    <a:gd name="T70" fmla="*/ 2147483647 w 295"/>
                    <a:gd name="T71" fmla="*/ 2147483647 h 214"/>
                    <a:gd name="T72" fmla="*/ 2147483647 w 295"/>
                    <a:gd name="T73" fmla="*/ 2147483647 h 214"/>
                    <a:gd name="T74" fmla="*/ 2147483647 w 295"/>
                    <a:gd name="T75" fmla="*/ 2147483647 h 214"/>
                    <a:gd name="T76" fmla="*/ 2147483647 w 295"/>
                    <a:gd name="T77" fmla="*/ 2147483647 h 214"/>
                    <a:gd name="T78" fmla="*/ 2147483647 w 295"/>
                    <a:gd name="T79" fmla="*/ 2147483647 h 214"/>
                    <a:gd name="T80" fmla="*/ 2147483647 w 295"/>
                    <a:gd name="T81" fmla="*/ 2147483647 h 214"/>
                    <a:gd name="T82" fmla="*/ 2147483647 w 295"/>
                    <a:gd name="T83" fmla="*/ 0 h 214"/>
                    <a:gd name="T84" fmla="*/ 2147483647 w 295"/>
                    <a:gd name="T85" fmla="*/ 2147483647 h 214"/>
                    <a:gd name="T86" fmla="*/ 2147483647 w 295"/>
                    <a:gd name="T87" fmla="*/ 2147483647 h 214"/>
                    <a:gd name="T88" fmla="*/ 2147483647 w 295"/>
                    <a:gd name="T89" fmla="*/ 2147483647 h 214"/>
                    <a:gd name="T90" fmla="*/ 2147483647 w 295"/>
                    <a:gd name="T91" fmla="*/ 2147483647 h 214"/>
                    <a:gd name="T92" fmla="*/ 2147483647 w 295"/>
                    <a:gd name="T93" fmla="*/ 2147483647 h 214"/>
                    <a:gd name="T94" fmla="*/ 2147483647 w 295"/>
                    <a:gd name="T95" fmla="*/ 2147483647 h 21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5"/>
                    <a:gd name="T145" fmla="*/ 0 h 214"/>
                    <a:gd name="T146" fmla="*/ 295 w 295"/>
                    <a:gd name="T147" fmla="*/ 214 h 21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5" h="214">
                      <a:moveTo>
                        <a:pt x="285" y="28"/>
                      </a:moveTo>
                      <a:lnTo>
                        <a:pt x="277" y="24"/>
                      </a:lnTo>
                      <a:lnTo>
                        <a:pt x="271" y="20"/>
                      </a:lnTo>
                      <a:lnTo>
                        <a:pt x="263" y="16"/>
                      </a:lnTo>
                      <a:lnTo>
                        <a:pt x="251" y="14"/>
                      </a:lnTo>
                      <a:lnTo>
                        <a:pt x="245" y="16"/>
                      </a:lnTo>
                      <a:lnTo>
                        <a:pt x="243" y="18"/>
                      </a:lnTo>
                      <a:lnTo>
                        <a:pt x="241" y="22"/>
                      </a:lnTo>
                      <a:lnTo>
                        <a:pt x="241" y="28"/>
                      </a:lnTo>
                      <a:lnTo>
                        <a:pt x="239" y="32"/>
                      </a:lnTo>
                      <a:lnTo>
                        <a:pt x="237" y="36"/>
                      </a:lnTo>
                      <a:lnTo>
                        <a:pt x="233" y="40"/>
                      </a:lnTo>
                      <a:lnTo>
                        <a:pt x="227" y="40"/>
                      </a:lnTo>
                      <a:lnTo>
                        <a:pt x="217" y="38"/>
                      </a:lnTo>
                      <a:lnTo>
                        <a:pt x="207" y="34"/>
                      </a:lnTo>
                      <a:lnTo>
                        <a:pt x="197" y="32"/>
                      </a:lnTo>
                      <a:lnTo>
                        <a:pt x="189" y="30"/>
                      </a:lnTo>
                      <a:lnTo>
                        <a:pt x="187" y="30"/>
                      </a:lnTo>
                      <a:lnTo>
                        <a:pt x="185" y="30"/>
                      </a:lnTo>
                      <a:lnTo>
                        <a:pt x="181" y="32"/>
                      </a:lnTo>
                      <a:lnTo>
                        <a:pt x="173" y="36"/>
                      </a:lnTo>
                      <a:lnTo>
                        <a:pt x="165" y="38"/>
                      </a:lnTo>
                      <a:lnTo>
                        <a:pt x="153" y="38"/>
                      </a:lnTo>
                      <a:lnTo>
                        <a:pt x="141" y="40"/>
                      </a:lnTo>
                      <a:lnTo>
                        <a:pt x="135" y="44"/>
                      </a:lnTo>
                      <a:lnTo>
                        <a:pt x="126" y="54"/>
                      </a:lnTo>
                      <a:lnTo>
                        <a:pt x="118" y="64"/>
                      </a:lnTo>
                      <a:lnTo>
                        <a:pt x="112" y="74"/>
                      </a:lnTo>
                      <a:lnTo>
                        <a:pt x="108" y="86"/>
                      </a:lnTo>
                      <a:lnTo>
                        <a:pt x="106" y="96"/>
                      </a:lnTo>
                      <a:lnTo>
                        <a:pt x="106" y="108"/>
                      </a:lnTo>
                      <a:lnTo>
                        <a:pt x="98" y="108"/>
                      </a:lnTo>
                      <a:lnTo>
                        <a:pt x="88" y="108"/>
                      </a:lnTo>
                      <a:lnTo>
                        <a:pt x="84" y="110"/>
                      </a:lnTo>
                      <a:lnTo>
                        <a:pt x="82" y="114"/>
                      </a:lnTo>
                      <a:lnTo>
                        <a:pt x="80" y="118"/>
                      </a:lnTo>
                      <a:lnTo>
                        <a:pt x="80" y="122"/>
                      </a:lnTo>
                      <a:lnTo>
                        <a:pt x="80" y="130"/>
                      </a:lnTo>
                      <a:lnTo>
                        <a:pt x="84" y="140"/>
                      </a:lnTo>
                      <a:lnTo>
                        <a:pt x="88" y="154"/>
                      </a:lnTo>
                      <a:lnTo>
                        <a:pt x="88" y="162"/>
                      </a:lnTo>
                      <a:lnTo>
                        <a:pt x="88" y="164"/>
                      </a:lnTo>
                      <a:lnTo>
                        <a:pt x="90" y="166"/>
                      </a:lnTo>
                      <a:lnTo>
                        <a:pt x="96" y="170"/>
                      </a:lnTo>
                      <a:lnTo>
                        <a:pt x="76" y="200"/>
                      </a:lnTo>
                      <a:lnTo>
                        <a:pt x="70" y="198"/>
                      </a:lnTo>
                      <a:lnTo>
                        <a:pt x="68" y="196"/>
                      </a:lnTo>
                      <a:lnTo>
                        <a:pt x="64" y="188"/>
                      </a:lnTo>
                      <a:lnTo>
                        <a:pt x="62" y="192"/>
                      </a:lnTo>
                      <a:lnTo>
                        <a:pt x="62" y="196"/>
                      </a:lnTo>
                      <a:lnTo>
                        <a:pt x="50" y="206"/>
                      </a:lnTo>
                      <a:lnTo>
                        <a:pt x="42" y="210"/>
                      </a:lnTo>
                      <a:lnTo>
                        <a:pt x="36" y="214"/>
                      </a:lnTo>
                      <a:lnTo>
                        <a:pt x="26" y="212"/>
                      </a:lnTo>
                      <a:lnTo>
                        <a:pt x="18" y="208"/>
                      </a:lnTo>
                      <a:lnTo>
                        <a:pt x="10" y="204"/>
                      </a:lnTo>
                      <a:lnTo>
                        <a:pt x="8" y="202"/>
                      </a:lnTo>
                      <a:lnTo>
                        <a:pt x="8" y="200"/>
                      </a:lnTo>
                      <a:lnTo>
                        <a:pt x="10" y="196"/>
                      </a:lnTo>
                      <a:lnTo>
                        <a:pt x="12" y="194"/>
                      </a:lnTo>
                      <a:lnTo>
                        <a:pt x="6" y="192"/>
                      </a:lnTo>
                      <a:lnTo>
                        <a:pt x="2" y="190"/>
                      </a:lnTo>
                      <a:lnTo>
                        <a:pt x="2" y="188"/>
                      </a:lnTo>
                      <a:lnTo>
                        <a:pt x="2" y="184"/>
                      </a:lnTo>
                      <a:lnTo>
                        <a:pt x="4" y="178"/>
                      </a:lnTo>
                      <a:lnTo>
                        <a:pt x="8" y="174"/>
                      </a:lnTo>
                      <a:lnTo>
                        <a:pt x="4" y="168"/>
                      </a:lnTo>
                      <a:lnTo>
                        <a:pt x="2" y="160"/>
                      </a:lnTo>
                      <a:lnTo>
                        <a:pt x="0" y="144"/>
                      </a:lnTo>
                      <a:lnTo>
                        <a:pt x="10" y="144"/>
                      </a:lnTo>
                      <a:lnTo>
                        <a:pt x="16" y="140"/>
                      </a:lnTo>
                      <a:lnTo>
                        <a:pt x="22" y="136"/>
                      </a:lnTo>
                      <a:lnTo>
                        <a:pt x="24" y="128"/>
                      </a:lnTo>
                      <a:lnTo>
                        <a:pt x="32" y="128"/>
                      </a:lnTo>
                      <a:lnTo>
                        <a:pt x="38" y="124"/>
                      </a:lnTo>
                      <a:lnTo>
                        <a:pt x="44" y="122"/>
                      </a:lnTo>
                      <a:lnTo>
                        <a:pt x="52" y="122"/>
                      </a:lnTo>
                      <a:lnTo>
                        <a:pt x="54" y="120"/>
                      </a:lnTo>
                      <a:lnTo>
                        <a:pt x="58" y="116"/>
                      </a:lnTo>
                      <a:lnTo>
                        <a:pt x="60" y="118"/>
                      </a:lnTo>
                      <a:lnTo>
                        <a:pt x="64" y="118"/>
                      </a:lnTo>
                      <a:lnTo>
                        <a:pt x="70" y="118"/>
                      </a:lnTo>
                      <a:lnTo>
                        <a:pt x="72" y="116"/>
                      </a:lnTo>
                      <a:lnTo>
                        <a:pt x="62" y="116"/>
                      </a:lnTo>
                      <a:lnTo>
                        <a:pt x="60" y="114"/>
                      </a:lnTo>
                      <a:lnTo>
                        <a:pt x="58" y="110"/>
                      </a:lnTo>
                      <a:lnTo>
                        <a:pt x="60" y="106"/>
                      </a:lnTo>
                      <a:lnTo>
                        <a:pt x="66" y="102"/>
                      </a:lnTo>
                      <a:lnTo>
                        <a:pt x="76" y="98"/>
                      </a:lnTo>
                      <a:lnTo>
                        <a:pt x="80" y="94"/>
                      </a:lnTo>
                      <a:lnTo>
                        <a:pt x="86" y="86"/>
                      </a:lnTo>
                      <a:lnTo>
                        <a:pt x="92" y="70"/>
                      </a:lnTo>
                      <a:lnTo>
                        <a:pt x="94" y="68"/>
                      </a:lnTo>
                      <a:lnTo>
                        <a:pt x="96" y="68"/>
                      </a:lnTo>
                      <a:lnTo>
                        <a:pt x="102" y="64"/>
                      </a:lnTo>
                      <a:lnTo>
                        <a:pt x="106" y="60"/>
                      </a:lnTo>
                      <a:lnTo>
                        <a:pt x="108" y="56"/>
                      </a:lnTo>
                      <a:lnTo>
                        <a:pt x="108" y="52"/>
                      </a:lnTo>
                      <a:lnTo>
                        <a:pt x="112" y="50"/>
                      </a:lnTo>
                      <a:lnTo>
                        <a:pt x="116" y="48"/>
                      </a:lnTo>
                      <a:lnTo>
                        <a:pt x="116" y="40"/>
                      </a:lnTo>
                      <a:lnTo>
                        <a:pt x="106" y="44"/>
                      </a:lnTo>
                      <a:lnTo>
                        <a:pt x="104" y="44"/>
                      </a:lnTo>
                      <a:lnTo>
                        <a:pt x="100" y="42"/>
                      </a:lnTo>
                      <a:lnTo>
                        <a:pt x="106" y="42"/>
                      </a:lnTo>
                      <a:lnTo>
                        <a:pt x="106" y="40"/>
                      </a:lnTo>
                      <a:lnTo>
                        <a:pt x="112" y="38"/>
                      </a:lnTo>
                      <a:lnTo>
                        <a:pt x="114" y="34"/>
                      </a:lnTo>
                      <a:lnTo>
                        <a:pt x="116" y="34"/>
                      </a:lnTo>
                      <a:lnTo>
                        <a:pt x="120" y="36"/>
                      </a:lnTo>
                      <a:lnTo>
                        <a:pt x="135" y="36"/>
                      </a:lnTo>
                      <a:lnTo>
                        <a:pt x="135" y="28"/>
                      </a:lnTo>
                      <a:lnTo>
                        <a:pt x="135" y="26"/>
                      </a:lnTo>
                      <a:lnTo>
                        <a:pt x="139" y="26"/>
                      </a:lnTo>
                      <a:lnTo>
                        <a:pt x="145" y="28"/>
                      </a:lnTo>
                      <a:lnTo>
                        <a:pt x="155" y="22"/>
                      </a:lnTo>
                      <a:lnTo>
                        <a:pt x="161" y="16"/>
                      </a:lnTo>
                      <a:lnTo>
                        <a:pt x="165" y="12"/>
                      </a:lnTo>
                      <a:lnTo>
                        <a:pt x="167" y="14"/>
                      </a:lnTo>
                      <a:lnTo>
                        <a:pt x="169" y="16"/>
                      </a:lnTo>
                      <a:lnTo>
                        <a:pt x="175" y="18"/>
                      </a:lnTo>
                      <a:lnTo>
                        <a:pt x="181" y="16"/>
                      </a:lnTo>
                      <a:lnTo>
                        <a:pt x="185" y="12"/>
                      </a:lnTo>
                      <a:lnTo>
                        <a:pt x="189" y="8"/>
                      </a:lnTo>
                      <a:lnTo>
                        <a:pt x="209" y="4"/>
                      </a:lnTo>
                      <a:lnTo>
                        <a:pt x="227" y="0"/>
                      </a:lnTo>
                      <a:lnTo>
                        <a:pt x="233" y="2"/>
                      </a:lnTo>
                      <a:lnTo>
                        <a:pt x="239" y="4"/>
                      </a:lnTo>
                      <a:lnTo>
                        <a:pt x="243" y="8"/>
                      </a:lnTo>
                      <a:lnTo>
                        <a:pt x="245" y="12"/>
                      </a:lnTo>
                      <a:lnTo>
                        <a:pt x="249" y="6"/>
                      </a:lnTo>
                      <a:lnTo>
                        <a:pt x="251" y="2"/>
                      </a:lnTo>
                      <a:lnTo>
                        <a:pt x="257" y="2"/>
                      </a:lnTo>
                      <a:lnTo>
                        <a:pt x="265" y="2"/>
                      </a:lnTo>
                      <a:lnTo>
                        <a:pt x="271" y="4"/>
                      </a:lnTo>
                      <a:lnTo>
                        <a:pt x="279" y="6"/>
                      </a:lnTo>
                      <a:lnTo>
                        <a:pt x="289" y="6"/>
                      </a:lnTo>
                      <a:lnTo>
                        <a:pt x="289" y="14"/>
                      </a:lnTo>
                      <a:lnTo>
                        <a:pt x="277" y="14"/>
                      </a:lnTo>
                      <a:lnTo>
                        <a:pt x="281" y="16"/>
                      </a:lnTo>
                      <a:lnTo>
                        <a:pt x="287" y="18"/>
                      </a:lnTo>
                      <a:lnTo>
                        <a:pt x="291" y="18"/>
                      </a:lnTo>
                      <a:lnTo>
                        <a:pt x="295" y="14"/>
                      </a:lnTo>
                      <a:lnTo>
                        <a:pt x="295" y="26"/>
                      </a:lnTo>
                      <a:lnTo>
                        <a:pt x="279" y="30"/>
                      </a:lnTo>
                      <a:lnTo>
                        <a:pt x="285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2" name="iṧḷîḓe">
                  <a:extLst>
                    <a:ext uri="{FF2B5EF4-FFF2-40B4-BE49-F238E27FC236}">
                      <a16:creationId xmlns:a16="http://schemas.microsoft.com/office/drawing/2014/main" id="{28E29250-BCA4-410D-8ADC-9081890F7415}"/>
                    </a:ext>
                  </a:extLst>
                </p:cNvPr>
                <p:cNvSpPr/>
                <p:nvPr/>
              </p:nvSpPr>
              <p:spPr bwMode="auto">
                <a:xfrm>
                  <a:off x="4862942" y="2057506"/>
                  <a:ext cx="99160" cy="57443"/>
                </a:xfrm>
                <a:custGeom>
                  <a:avLst/>
                  <a:gdLst>
                    <a:gd name="T0" fmla="*/ 2147483647 w 58"/>
                    <a:gd name="T1" fmla="*/ 2147483647 h 34"/>
                    <a:gd name="T2" fmla="*/ 2147483647 w 58"/>
                    <a:gd name="T3" fmla="*/ 2147483647 h 34"/>
                    <a:gd name="T4" fmla="*/ 2147483647 w 58"/>
                    <a:gd name="T5" fmla="*/ 2147483647 h 34"/>
                    <a:gd name="T6" fmla="*/ 2147483647 w 58"/>
                    <a:gd name="T7" fmla="*/ 2147483647 h 34"/>
                    <a:gd name="T8" fmla="*/ 2147483647 w 58"/>
                    <a:gd name="T9" fmla="*/ 2147483647 h 34"/>
                    <a:gd name="T10" fmla="*/ 2147483647 w 58"/>
                    <a:gd name="T11" fmla="*/ 2147483647 h 34"/>
                    <a:gd name="T12" fmla="*/ 2147483647 w 58"/>
                    <a:gd name="T13" fmla="*/ 2147483647 h 34"/>
                    <a:gd name="T14" fmla="*/ 2147483647 w 58"/>
                    <a:gd name="T15" fmla="*/ 2147483647 h 34"/>
                    <a:gd name="T16" fmla="*/ 2147483647 w 58"/>
                    <a:gd name="T17" fmla="*/ 2147483647 h 34"/>
                    <a:gd name="T18" fmla="*/ 2147483647 w 58"/>
                    <a:gd name="T19" fmla="*/ 0 h 34"/>
                    <a:gd name="T20" fmla="*/ 2147483647 w 58"/>
                    <a:gd name="T21" fmla="*/ 0 h 34"/>
                    <a:gd name="T22" fmla="*/ 2147483647 w 58"/>
                    <a:gd name="T23" fmla="*/ 2147483647 h 34"/>
                    <a:gd name="T24" fmla="*/ 2147483647 w 58"/>
                    <a:gd name="T25" fmla="*/ 2147483647 h 34"/>
                    <a:gd name="T26" fmla="*/ 2147483647 w 58"/>
                    <a:gd name="T27" fmla="*/ 2147483647 h 34"/>
                    <a:gd name="T28" fmla="*/ 0 w 58"/>
                    <a:gd name="T29" fmla="*/ 2147483647 h 34"/>
                    <a:gd name="T30" fmla="*/ 2147483647 w 58"/>
                    <a:gd name="T31" fmla="*/ 2147483647 h 34"/>
                    <a:gd name="T32" fmla="*/ 2147483647 w 58"/>
                    <a:gd name="T33" fmla="*/ 2147483647 h 34"/>
                    <a:gd name="T34" fmla="*/ 2147483647 w 58"/>
                    <a:gd name="T35" fmla="*/ 2147483647 h 34"/>
                    <a:gd name="T36" fmla="*/ 2147483647 w 58"/>
                    <a:gd name="T37" fmla="*/ 2147483647 h 34"/>
                    <a:gd name="T38" fmla="*/ 2147483647 w 58"/>
                    <a:gd name="T39" fmla="*/ 2147483647 h 34"/>
                    <a:gd name="T40" fmla="*/ 2147483647 w 58"/>
                    <a:gd name="T41" fmla="*/ 2147483647 h 34"/>
                    <a:gd name="T42" fmla="*/ 2147483647 w 58"/>
                    <a:gd name="T43" fmla="*/ 2147483647 h 34"/>
                    <a:gd name="T44" fmla="*/ 2147483647 w 58"/>
                    <a:gd name="T45" fmla="*/ 2147483647 h 34"/>
                    <a:gd name="T46" fmla="*/ 2147483647 w 58"/>
                    <a:gd name="T47" fmla="*/ 2147483647 h 34"/>
                    <a:gd name="T48" fmla="*/ 2147483647 w 58"/>
                    <a:gd name="T49" fmla="*/ 2147483647 h 34"/>
                    <a:gd name="T50" fmla="*/ 2147483647 w 58"/>
                    <a:gd name="T51" fmla="*/ 2147483647 h 34"/>
                    <a:gd name="T52" fmla="*/ 2147483647 w 58"/>
                    <a:gd name="T53" fmla="*/ 2147483647 h 34"/>
                    <a:gd name="T54" fmla="*/ 2147483647 w 58"/>
                    <a:gd name="T55" fmla="*/ 2147483647 h 34"/>
                    <a:gd name="T56" fmla="*/ 2147483647 w 58"/>
                    <a:gd name="T57" fmla="*/ 2147483647 h 34"/>
                    <a:gd name="T58" fmla="*/ 2147483647 w 58"/>
                    <a:gd name="T59" fmla="*/ 2147483647 h 3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8"/>
                    <a:gd name="T91" fmla="*/ 0 h 34"/>
                    <a:gd name="T92" fmla="*/ 58 w 58"/>
                    <a:gd name="T93" fmla="*/ 34 h 3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8" h="34">
                      <a:moveTo>
                        <a:pt x="58" y="34"/>
                      </a:moveTo>
                      <a:lnTo>
                        <a:pt x="52" y="24"/>
                      </a:lnTo>
                      <a:lnTo>
                        <a:pt x="48" y="16"/>
                      </a:lnTo>
                      <a:lnTo>
                        <a:pt x="52" y="16"/>
                      </a:lnTo>
                      <a:lnTo>
                        <a:pt x="54" y="14"/>
                      </a:lnTo>
                      <a:lnTo>
                        <a:pt x="54" y="4"/>
                      </a:lnTo>
                      <a:lnTo>
                        <a:pt x="48" y="6"/>
                      </a:lnTo>
                      <a:lnTo>
                        <a:pt x="44" y="6"/>
                      </a:lnTo>
                      <a:lnTo>
                        <a:pt x="40" y="4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0"/>
                      </a:lnTo>
                      <a:lnTo>
                        <a:pt x="10" y="22"/>
                      </a:lnTo>
                      <a:lnTo>
                        <a:pt x="18" y="24"/>
                      </a:lnTo>
                      <a:lnTo>
                        <a:pt x="26" y="22"/>
                      </a:lnTo>
                      <a:lnTo>
                        <a:pt x="30" y="22"/>
                      </a:lnTo>
                      <a:lnTo>
                        <a:pt x="34" y="24"/>
                      </a:lnTo>
                      <a:lnTo>
                        <a:pt x="36" y="28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4"/>
                      </a:lnTo>
                      <a:lnTo>
                        <a:pt x="46" y="30"/>
                      </a:lnTo>
                      <a:lnTo>
                        <a:pt x="50" y="30"/>
                      </a:lnTo>
                      <a:lnTo>
                        <a:pt x="54" y="32"/>
                      </a:lnTo>
                      <a:lnTo>
                        <a:pt x="58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3" name="íŝḻíḓê">
                  <a:extLst>
                    <a:ext uri="{FF2B5EF4-FFF2-40B4-BE49-F238E27FC236}">
                      <a16:creationId xmlns:a16="http://schemas.microsoft.com/office/drawing/2014/main" id="{BA4A7DA6-609B-4406-9E8D-052806C92A94}"/>
                    </a:ext>
                  </a:extLst>
                </p:cNvPr>
                <p:cNvSpPr/>
                <p:nvPr/>
              </p:nvSpPr>
              <p:spPr bwMode="auto">
                <a:xfrm>
                  <a:off x="4824380" y="2093934"/>
                  <a:ext cx="148739" cy="86865"/>
                </a:xfrm>
                <a:custGeom>
                  <a:avLst/>
                  <a:gdLst>
                    <a:gd name="T0" fmla="*/ 2147483647 w 86"/>
                    <a:gd name="T1" fmla="*/ 2147483647 h 50"/>
                    <a:gd name="T2" fmla="*/ 2147483647 w 86"/>
                    <a:gd name="T3" fmla="*/ 2147483647 h 50"/>
                    <a:gd name="T4" fmla="*/ 2147483647 w 86"/>
                    <a:gd name="T5" fmla="*/ 2147483647 h 50"/>
                    <a:gd name="T6" fmla="*/ 2147483647 w 86"/>
                    <a:gd name="T7" fmla="*/ 2147483647 h 50"/>
                    <a:gd name="T8" fmla="*/ 2147483647 w 86"/>
                    <a:gd name="T9" fmla="*/ 2147483647 h 50"/>
                    <a:gd name="T10" fmla="*/ 2147483647 w 86"/>
                    <a:gd name="T11" fmla="*/ 2147483647 h 50"/>
                    <a:gd name="T12" fmla="*/ 2147483647 w 86"/>
                    <a:gd name="T13" fmla="*/ 2147483647 h 50"/>
                    <a:gd name="T14" fmla="*/ 2147483647 w 86"/>
                    <a:gd name="T15" fmla="*/ 2147483647 h 50"/>
                    <a:gd name="T16" fmla="*/ 2147483647 w 86"/>
                    <a:gd name="T17" fmla="*/ 2147483647 h 50"/>
                    <a:gd name="T18" fmla="*/ 2147483647 w 86"/>
                    <a:gd name="T19" fmla="*/ 2147483647 h 50"/>
                    <a:gd name="T20" fmla="*/ 2147483647 w 86"/>
                    <a:gd name="T21" fmla="*/ 2147483647 h 50"/>
                    <a:gd name="T22" fmla="*/ 2147483647 w 86"/>
                    <a:gd name="T23" fmla="*/ 2147483647 h 50"/>
                    <a:gd name="T24" fmla="*/ 2147483647 w 86"/>
                    <a:gd name="T25" fmla="*/ 2147483647 h 50"/>
                    <a:gd name="T26" fmla="*/ 2147483647 w 86"/>
                    <a:gd name="T27" fmla="*/ 2147483647 h 50"/>
                    <a:gd name="T28" fmla="*/ 2147483647 w 86"/>
                    <a:gd name="T29" fmla="*/ 2147483647 h 50"/>
                    <a:gd name="T30" fmla="*/ 2147483647 w 86"/>
                    <a:gd name="T31" fmla="*/ 2147483647 h 50"/>
                    <a:gd name="T32" fmla="*/ 2147483647 w 86"/>
                    <a:gd name="T33" fmla="*/ 2147483647 h 50"/>
                    <a:gd name="T34" fmla="*/ 2147483647 w 86"/>
                    <a:gd name="T35" fmla="*/ 0 h 50"/>
                    <a:gd name="T36" fmla="*/ 2147483647 w 86"/>
                    <a:gd name="T37" fmla="*/ 0 h 50"/>
                    <a:gd name="T38" fmla="*/ 2147483647 w 86"/>
                    <a:gd name="T39" fmla="*/ 2147483647 h 50"/>
                    <a:gd name="T40" fmla="*/ 2147483647 w 86"/>
                    <a:gd name="T41" fmla="*/ 2147483647 h 50"/>
                    <a:gd name="T42" fmla="*/ 2147483647 w 86"/>
                    <a:gd name="T43" fmla="*/ 2147483647 h 50"/>
                    <a:gd name="T44" fmla="*/ 2147483647 w 86"/>
                    <a:gd name="T45" fmla="*/ 2147483647 h 50"/>
                    <a:gd name="T46" fmla="*/ 2147483647 w 86"/>
                    <a:gd name="T47" fmla="*/ 2147483647 h 50"/>
                    <a:gd name="T48" fmla="*/ 2147483647 w 86"/>
                    <a:gd name="T49" fmla="*/ 2147483647 h 50"/>
                    <a:gd name="T50" fmla="*/ 2147483647 w 86"/>
                    <a:gd name="T51" fmla="*/ 2147483647 h 50"/>
                    <a:gd name="T52" fmla="*/ 2147483647 w 86"/>
                    <a:gd name="T53" fmla="*/ 2147483647 h 50"/>
                    <a:gd name="T54" fmla="*/ 2147483647 w 86"/>
                    <a:gd name="T55" fmla="*/ 2147483647 h 50"/>
                    <a:gd name="T56" fmla="*/ 2147483647 w 86"/>
                    <a:gd name="T57" fmla="*/ 2147483647 h 50"/>
                    <a:gd name="T58" fmla="*/ 2147483647 w 86"/>
                    <a:gd name="T59" fmla="*/ 2147483647 h 50"/>
                    <a:gd name="T60" fmla="*/ 2147483647 w 86"/>
                    <a:gd name="T61" fmla="*/ 2147483647 h 50"/>
                    <a:gd name="T62" fmla="*/ 2147483647 w 86"/>
                    <a:gd name="T63" fmla="*/ 2147483647 h 50"/>
                    <a:gd name="T64" fmla="*/ 2147483647 w 86"/>
                    <a:gd name="T65" fmla="*/ 2147483647 h 50"/>
                    <a:gd name="T66" fmla="*/ 2147483647 w 86"/>
                    <a:gd name="T67" fmla="*/ 2147483647 h 50"/>
                    <a:gd name="T68" fmla="*/ 2147483647 w 86"/>
                    <a:gd name="T69" fmla="*/ 2147483647 h 50"/>
                    <a:gd name="T70" fmla="*/ 2147483647 w 86"/>
                    <a:gd name="T71" fmla="*/ 2147483647 h 50"/>
                    <a:gd name="T72" fmla="*/ 0 w 86"/>
                    <a:gd name="T73" fmla="*/ 2147483647 h 50"/>
                    <a:gd name="T74" fmla="*/ 2147483647 w 86"/>
                    <a:gd name="T75" fmla="*/ 2147483647 h 50"/>
                    <a:gd name="T76" fmla="*/ 2147483647 w 86"/>
                    <a:gd name="T77" fmla="*/ 2147483647 h 50"/>
                    <a:gd name="T78" fmla="*/ 2147483647 w 86"/>
                    <a:gd name="T79" fmla="*/ 2147483647 h 50"/>
                    <a:gd name="T80" fmla="*/ 2147483647 w 86"/>
                    <a:gd name="T81" fmla="*/ 2147483647 h 50"/>
                    <a:gd name="T82" fmla="*/ 2147483647 w 86"/>
                    <a:gd name="T83" fmla="*/ 2147483647 h 50"/>
                    <a:gd name="T84" fmla="*/ 2147483647 w 86"/>
                    <a:gd name="T85" fmla="*/ 2147483647 h 50"/>
                    <a:gd name="T86" fmla="*/ 2147483647 w 86"/>
                    <a:gd name="T87" fmla="*/ 2147483647 h 50"/>
                    <a:gd name="T88" fmla="*/ 2147483647 w 86"/>
                    <a:gd name="T89" fmla="*/ 2147483647 h 50"/>
                    <a:gd name="T90" fmla="*/ 2147483647 w 86"/>
                    <a:gd name="T91" fmla="*/ 2147483647 h 50"/>
                    <a:gd name="T92" fmla="*/ 2147483647 w 86"/>
                    <a:gd name="T93" fmla="*/ 2147483647 h 50"/>
                    <a:gd name="T94" fmla="*/ 2147483647 w 86"/>
                    <a:gd name="T95" fmla="*/ 2147483647 h 50"/>
                    <a:gd name="T96" fmla="*/ 2147483647 w 86"/>
                    <a:gd name="T97" fmla="*/ 2147483647 h 50"/>
                    <a:gd name="T98" fmla="*/ 2147483647 w 86"/>
                    <a:gd name="T99" fmla="*/ 2147483647 h 50"/>
                    <a:gd name="T100" fmla="*/ 2147483647 w 86"/>
                    <a:gd name="T101" fmla="*/ 2147483647 h 50"/>
                    <a:gd name="T102" fmla="*/ 2147483647 w 86"/>
                    <a:gd name="T103" fmla="*/ 2147483647 h 5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6"/>
                    <a:gd name="T157" fmla="*/ 0 h 50"/>
                    <a:gd name="T158" fmla="*/ 86 w 86"/>
                    <a:gd name="T159" fmla="*/ 50 h 5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6" h="50">
                      <a:moveTo>
                        <a:pt x="68" y="50"/>
                      </a:moveTo>
                      <a:lnTo>
                        <a:pt x="74" y="50"/>
                      </a:lnTo>
                      <a:lnTo>
                        <a:pt x="80" y="48"/>
                      </a:lnTo>
                      <a:lnTo>
                        <a:pt x="84" y="46"/>
                      </a:lnTo>
                      <a:lnTo>
                        <a:pt x="86" y="42"/>
                      </a:lnTo>
                      <a:lnTo>
                        <a:pt x="86" y="38"/>
                      </a:lnTo>
                      <a:lnTo>
                        <a:pt x="84" y="30"/>
                      </a:lnTo>
                      <a:lnTo>
                        <a:pt x="84" y="26"/>
                      </a:lnTo>
                      <a:lnTo>
                        <a:pt x="80" y="12"/>
                      </a:lnTo>
                      <a:lnTo>
                        <a:pt x="76" y="10"/>
                      </a:lnTo>
                      <a:lnTo>
                        <a:pt x="72" y="8"/>
                      </a:lnTo>
                      <a:lnTo>
                        <a:pt x="68" y="8"/>
                      </a:lnTo>
                      <a:lnTo>
                        <a:pt x="66" y="12"/>
                      </a:lnTo>
                      <a:lnTo>
                        <a:pt x="64" y="12"/>
                      </a:lnTo>
                      <a:lnTo>
                        <a:pt x="60" y="10"/>
                      </a:lnTo>
                      <a:lnTo>
                        <a:pt x="58" y="6"/>
                      </a:lnTo>
                      <a:lnTo>
                        <a:pt x="56" y="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0" y="2"/>
                      </a:lnTo>
                      <a:lnTo>
                        <a:pt x="42" y="4"/>
                      </a:lnTo>
                      <a:lnTo>
                        <a:pt x="44" y="12"/>
                      </a:lnTo>
                      <a:lnTo>
                        <a:pt x="42" y="16"/>
                      </a:lnTo>
                      <a:lnTo>
                        <a:pt x="42" y="18"/>
                      </a:lnTo>
                      <a:lnTo>
                        <a:pt x="38" y="22"/>
                      </a:lnTo>
                      <a:lnTo>
                        <a:pt x="32" y="24"/>
                      </a:lnTo>
                      <a:lnTo>
                        <a:pt x="30" y="24"/>
                      </a:lnTo>
                      <a:lnTo>
                        <a:pt x="28" y="22"/>
                      </a:lnTo>
                      <a:lnTo>
                        <a:pt x="24" y="18"/>
                      </a:lnTo>
                      <a:lnTo>
                        <a:pt x="18" y="12"/>
                      </a:lnTo>
                      <a:lnTo>
                        <a:pt x="16" y="10"/>
                      </a:lnTo>
                      <a:lnTo>
                        <a:pt x="12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2" y="20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4" y="34"/>
                      </a:lnTo>
                      <a:lnTo>
                        <a:pt x="12" y="34"/>
                      </a:lnTo>
                      <a:lnTo>
                        <a:pt x="24" y="34"/>
                      </a:lnTo>
                      <a:lnTo>
                        <a:pt x="28" y="36"/>
                      </a:lnTo>
                      <a:lnTo>
                        <a:pt x="34" y="38"/>
                      </a:lnTo>
                      <a:lnTo>
                        <a:pt x="42" y="36"/>
                      </a:lnTo>
                      <a:lnTo>
                        <a:pt x="50" y="32"/>
                      </a:lnTo>
                      <a:lnTo>
                        <a:pt x="54" y="38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60" y="48"/>
                      </a:lnTo>
                      <a:lnTo>
                        <a:pt x="66" y="50"/>
                      </a:lnTo>
                      <a:lnTo>
                        <a:pt x="68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4" name="îšḻîḋé">
                  <a:extLst>
                    <a:ext uri="{FF2B5EF4-FFF2-40B4-BE49-F238E27FC236}">
                      <a16:creationId xmlns:a16="http://schemas.microsoft.com/office/drawing/2014/main" id="{B70DC044-6E3A-4AA1-BA07-A55276C4D0F6}"/>
                    </a:ext>
                  </a:extLst>
                </p:cNvPr>
                <p:cNvSpPr/>
                <p:nvPr/>
              </p:nvSpPr>
              <p:spPr bwMode="auto">
                <a:xfrm>
                  <a:off x="4824380" y="2148575"/>
                  <a:ext cx="111555" cy="78458"/>
                </a:xfrm>
                <a:custGeom>
                  <a:avLst/>
                  <a:gdLst>
                    <a:gd name="T0" fmla="*/ 2147483647 w 64"/>
                    <a:gd name="T1" fmla="*/ 2147483647 h 48"/>
                    <a:gd name="T2" fmla="*/ 2147483647 w 64"/>
                    <a:gd name="T3" fmla="*/ 2147483647 h 48"/>
                    <a:gd name="T4" fmla="*/ 2147483647 w 64"/>
                    <a:gd name="T5" fmla="*/ 2147483647 h 48"/>
                    <a:gd name="T6" fmla="*/ 2147483647 w 64"/>
                    <a:gd name="T7" fmla="*/ 2147483647 h 48"/>
                    <a:gd name="T8" fmla="*/ 2147483647 w 64"/>
                    <a:gd name="T9" fmla="*/ 2147483647 h 48"/>
                    <a:gd name="T10" fmla="*/ 2147483647 w 64"/>
                    <a:gd name="T11" fmla="*/ 0 h 48"/>
                    <a:gd name="T12" fmla="*/ 2147483647 w 64"/>
                    <a:gd name="T13" fmla="*/ 2147483647 h 48"/>
                    <a:gd name="T14" fmla="*/ 2147483647 w 64"/>
                    <a:gd name="T15" fmla="*/ 2147483647 h 48"/>
                    <a:gd name="T16" fmla="*/ 2147483647 w 64"/>
                    <a:gd name="T17" fmla="*/ 2147483647 h 48"/>
                    <a:gd name="T18" fmla="*/ 2147483647 w 64"/>
                    <a:gd name="T19" fmla="*/ 2147483647 h 48"/>
                    <a:gd name="T20" fmla="*/ 2147483647 w 64"/>
                    <a:gd name="T21" fmla="*/ 2147483647 h 48"/>
                    <a:gd name="T22" fmla="*/ 2147483647 w 64"/>
                    <a:gd name="T23" fmla="*/ 2147483647 h 48"/>
                    <a:gd name="T24" fmla="*/ 2147483647 w 64"/>
                    <a:gd name="T25" fmla="*/ 2147483647 h 48"/>
                    <a:gd name="T26" fmla="*/ 0 w 64"/>
                    <a:gd name="T27" fmla="*/ 2147483647 h 48"/>
                    <a:gd name="T28" fmla="*/ 0 w 64"/>
                    <a:gd name="T29" fmla="*/ 2147483647 h 48"/>
                    <a:gd name="T30" fmla="*/ 2147483647 w 64"/>
                    <a:gd name="T31" fmla="*/ 2147483647 h 48"/>
                    <a:gd name="T32" fmla="*/ 2147483647 w 64"/>
                    <a:gd name="T33" fmla="*/ 2147483647 h 48"/>
                    <a:gd name="T34" fmla="*/ 2147483647 w 64"/>
                    <a:gd name="T35" fmla="*/ 2147483647 h 48"/>
                    <a:gd name="T36" fmla="*/ 2147483647 w 64"/>
                    <a:gd name="T37" fmla="*/ 2147483647 h 48"/>
                    <a:gd name="T38" fmla="*/ 2147483647 w 64"/>
                    <a:gd name="T39" fmla="*/ 2147483647 h 48"/>
                    <a:gd name="T40" fmla="*/ 2147483647 w 64"/>
                    <a:gd name="T41" fmla="*/ 2147483647 h 48"/>
                    <a:gd name="T42" fmla="*/ 2147483647 w 64"/>
                    <a:gd name="T43" fmla="*/ 2147483647 h 48"/>
                    <a:gd name="T44" fmla="*/ 2147483647 w 64"/>
                    <a:gd name="T45" fmla="*/ 2147483647 h 48"/>
                    <a:gd name="T46" fmla="*/ 2147483647 w 64"/>
                    <a:gd name="T47" fmla="*/ 2147483647 h 48"/>
                    <a:gd name="T48" fmla="*/ 2147483647 w 64"/>
                    <a:gd name="T49" fmla="*/ 2147483647 h 48"/>
                    <a:gd name="T50" fmla="*/ 2147483647 w 64"/>
                    <a:gd name="T51" fmla="*/ 2147483647 h 48"/>
                    <a:gd name="T52" fmla="*/ 2147483647 w 64"/>
                    <a:gd name="T53" fmla="*/ 2147483647 h 48"/>
                    <a:gd name="T54" fmla="*/ 2147483647 w 64"/>
                    <a:gd name="T55" fmla="*/ 2147483647 h 48"/>
                    <a:gd name="T56" fmla="*/ 2147483647 w 64"/>
                    <a:gd name="T57" fmla="*/ 2147483647 h 48"/>
                    <a:gd name="T58" fmla="*/ 2147483647 w 64"/>
                    <a:gd name="T59" fmla="*/ 2147483647 h 48"/>
                    <a:gd name="T60" fmla="*/ 2147483647 w 64"/>
                    <a:gd name="T61" fmla="*/ 2147483647 h 48"/>
                    <a:gd name="T62" fmla="*/ 2147483647 w 64"/>
                    <a:gd name="T63" fmla="*/ 2147483647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4"/>
                    <a:gd name="T97" fmla="*/ 0 h 48"/>
                    <a:gd name="T98" fmla="*/ 64 w 64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4" h="48">
                      <a:moveTo>
                        <a:pt x="64" y="18"/>
                      </a:moveTo>
                      <a:lnTo>
                        <a:pt x="60" y="16"/>
                      </a:lnTo>
                      <a:lnTo>
                        <a:pt x="58" y="12"/>
                      </a:lnTo>
                      <a:lnTo>
                        <a:pt x="58" y="8"/>
                      </a:lnTo>
                      <a:lnTo>
                        <a:pt x="54" y="6"/>
                      </a:lnTo>
                      <a:lnTo>
                        <a:pt x="50" y="0"/>
                      </a:lnTo>
                      <a:lnTo>
                        <a:pt x="42" y="4"/>
                      </a:lnTo>
                      <a:lnTo>
                        <a:pt x="34" y="6"/>
                      </a:lnTo>
                      <a:lnTo>
                        <a:pt x="28" y="4"/>
                      </a:lnTo>
                      <a:lnTo>
                        <a:pt x="24" y="2"/>
                      </a:lnTo>
                      <a:lnTo>
                        <a:pt x="12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20"/>
                      </a:lnTo>
                      <a:lnTo>
                        <a:pt x="8" y="20"/>
                      </a:lnTo>
                      <a:lnTo>
                        <a:pt x="16" y="20"/>
                      </a:lnTo>
                      <a:lnTo>
                        <a:pt x="22" y="22"/>
                      </a:lnTo>
                      <a:lnTo>
                        <a:pt x="28" y="24"/>
                      </a:lnTo>
                      <a:lnTo>
                        <a:pt x="26" y="36"/>
                      </a:lnTo>
                      <a:lnTo>
                        <a:pt x="30" y="40"/>
                      </a:lnTo>
                      <a:lnTo>
                        <a:pt x="32" y="40"/>
                      </a:lnTo>
                      <a:lnTo>
                        <a:pt x="34" y="42"/>
                      </a:lnTo>
                      <a:lnTo>
                        <a:pt x="38" y="46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50" y="46"/>
                      </a:lnTo>
                      <a:lnTo>
                        <a:pt x="56" y="34"/>
                      </a:lnTo>
                      <a:lnTo>
                        <a:pt x="58" y="30"/>
                      </a:lnTo>
                      <a:lnTo>
                        <a:pt x="64" y="24"/>
                      </a:lnTo>
                      <a:lnTo>
                        <a:pt x="64" y="2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5" name="îš1íḑé">
                  <a:extLst>
                    <a:ext uri="{FF2B5EF4-FFF2-40B4-BE49-F238E27FC236}">
                      <a16:creationId xmlns:a16="http://schemas.microsoft.com/office/drawing/2014/main" id="{69005BDD-D219-4DDF-ACC4-1B9B4638FC9E}"/>
                    </a:ext>
                  </a:extLst>
                </p:cNvPr>
                <p:cNvSpPr/>
                <p:nvPr/>
              </p:nvSpPr>
              <p:spPr bwMode="auto">
                <a:xfrm>
                  <a:off x="4802344" y="2182200"/>
                  <a:ext cx="71616" cy="26620"/>
                </a:xfrm>
                <a:custGeom>
                  <a:avLst/>
                  <a:gdLst>
                    <a:gd name="T0" fmla="*/ 2147483647 w 40"/>
                    <a:gd name="T1" fmla="*/ 2147483647 h 16"/>
                    <a:gd name="T2" fmla="*/ 2147483647 w 40"/>
                    <a:gd name="T3" fmla="*/ 2147483647 h 16"/>
                    <a:gd name="T4" fmla="*/ 2147483647 w 40"/>
                    <a:gd name="T5" fmla="*/ 2147483647 h 16"/>
                    <a:gd name="T6" fmla="*/ 2147483647 w 40"/>
                    <a:gd name="T7" fmla="*/ 0 h 16"/>
                    <a:gd name="T8" fmla="*/ 2147483647 w 40"/>
                    <a:gd name="T9" fmla="*/ 0 h 16"/>
                    <a:gd name="T10" fmla="*/ 2147483647 w 40"/>
                    <a:gd name="T11" fmla="*/ 0 h 16"/>
                    <a:gd name="T12" fmla="*/ 2147483647 w 40"/>
                    <a:gd name="T13" fmla="*/ 2147483647 h 16"/>
                    <a:gd name="T14" fmla="*/ 2147483647 w 40"/>
                    <a:gd name="T15" fmla="*/ 2147483647 h 16"/>
                    <a:gd name="T16" fmla="*/ 2147483647 w 40"/>
                    <a:gd name="T17" fmla="*/ 2147483647 h 16"/>
                    <a:gd name="T18" fmla="*/ 2147483647 w 40"/>
                    <a:gd name="T19" fmla="*/ 2147483647 h 16"/>
                    <a:gd name="T20" fmla="*/ 0 w 40"/>
                    <a:gd name="T21" fmla="*/ 2147483647 h 16"/>
                    <a:gd name="T22" fmla="*/ 2147483647 w 40"/>
                    <a:gd name="T23" fmla="*/ 2147483647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16"/>
                    <a:gd name="T38" fmla="*/ 40 w 40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16">
                      <a:moveTo>
                        <a:pt x="38" y="16"/>
                      </a:moveTo>
                      <a:lnTo>
                        <a:pt x="40" y="4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2" y="6"/>
                      </a:lnTo>
                      <a:lnTo>
                        <a:pt x="8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38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6" name="îşľïḋê">
                  <a:extLst>
                    <a:ext uri="{FF2B5EF4-FFF2-40B4-BE49-F238E27FC236}">
                      <a16:creationId xmlns:a16="http://schemas.microsoft.com/office/drawing/2014/main" id="{02E620E9-0E5E-4D36-9F27-260E121AE3AB}"/>
                    </a:ext>
                  </a:extLst>
                </p:cNvPr>
                <p:cNvSpPr/>
                <p:nvPr/>
              </p:nvSpPr>
              <p:spPr bwMode="auto">
                <a:xfrm>
                  <a:off x="4098588" y="2580100"/>
                  <a:ext cx="71616" cy="149914"/>
                </a:xfrm>
                <a:custGeom>
                  <a:avLst/>
                  <a:gdLst>
                    <a:gd name="T0" fmla="*/ 2147483647 w 40"/>
                    <a:gd name="T1" fmla="*/ 2147483647 h 90"/>
                    <a:gd name="T2" fmla="*/ 2147483647 w 40"/>
                    <a:gd name="T3" fmla="*/ 2147483647 h 90"/>
                    <a:gd name="T4" fmla="*/ 2147483647 w 40"/>
                    <a:gd name="T5" fmla="*/ 2147483647 h 90"/>
                    <a:gd name="T6" fmla="*/ 2147483647 w 40"/>
                    <a:gd name="T7" fmla="*/ 2147483647 h 90"/>
                    <a:gd name="T8" fmla="*/ 2147483647 w 40"/>
                    <a:gd name="T9" fmla="*/ 2147483647 h 90"/>
                    <a:gd name="T10" fmla="*/ 2147483647 w 40"/>
                    <a:gd name="T11" fmla="*/ 2147483647 h 90"/>
                    <a:gd name="T12" fmla="*/ 2147483647 w 40"/>
                    <a:gd name="T13" fmla="*/ 2147483647 h 90"/>
                    <a:gd name="T14" fmla="*/ 2147483647 w 40"/>
                    <a:gd name="T15" fmla="*/ 2147483647 h 90"/>
                    <a:gd name="T16" fmla="*/ 0 w 40"/>
                    <a:gd name="T17" fmla="*/ 2147483647 h 90"/>
                    <a:gd name="T18" fmla="*/ 0 w 40"/>
                    <a:gd name="T19" fmla="*/ 2147483647 h 90"/>
                    <a:gd name="T20" fmla="*/ 0 w 40"/>
                    <a:gd name="T21" fmla="*/ 2147483647 h 90"/>
                    <a:gd name="T22" fmla="*/ 2147483647 w 40"/>
                    <a:gd name="T23" fmla="*/ 2147483647 h 90"/>
                    <a:gd name="T24" fmla="*/ 2147483647 w 40"/>
                    <a:gd name="T25" fmla="*/ 2147483647 h 90"/>
                    <a:gd name="T26" fmla="*/ 2147483647 w 40"/>
                    <a:gd name="T27" fmla="*/ 2147483647 h 90"/>
                    <a:gd name="T28" fmla="*/ 2147483647 w 40"/>
                    <a:gd name="T29" fmla="*/ 2147483647 h 90"/>
                    <a:gd name="T30" fmla="*/ 2147483647 w 40"/>
                    <a:gd name="T31" fmla="*/ 2147483647 h 90"/>
                    <a:gd name="T32" fmla="*/ 2147483647 w 40"/>
                    <a:gd name="T33" fmla="*/ 2147483647 h 90"/>
                    <a:gd name="T34" fmla="*/ 2147483647 w 40"/>
                    <a:gd name="T35" fmla="*/ 2147483647 h 90"/>
                    <a:gd name="T36" fmla="*/ 2147483647 w 40"/>
                    <a:gd name="T37" fmla="*/ 2147483647 h 90"/>
                    <a:gd name="T38" fmla="*/ 2147483647 w 40"/>
                    <a:gd name="T39" fmla="*/ 2147483647 h 90"/>
                    <a:gd name="T40" fmla="*/ 2147483647 w 40"/>
                    <a:gd name="T41" fmla="*/ 2147483647 h 90"/>
                    <a:gd name="T42" fmla="*/ 2147483647 w 40"/>
                    <a:gd name="T43" fmla="*/ 0 h 90"/>
                    <a:gd name="T44" fmla="*/ 2147483647 w 40"/>
                    <a:gd name="T45" fmla="*/ 2147483647 h 90"/>
                    <a:gd name="T46" fmla="*/ 2147483647 w 40"/>
                    <a:gd name="T47" fmla="*/ 2147483647 h 90"/>
                    <a:gd name="T48" fmla="*/ 2147483647 w 40"/>
                    <a:gd name="T49" fmla="*/ 2147483647 h 90"/>
                    <a:gd name="T50" fmla="*/ 2147483647 w 40"/>
                    <a:gd name="T51" fmla="*/ 2147483647 h 90"/>
                    <a:gd name="T52" fmla="*/ 2147483647 w 40"/>
                    <a:gd name="T53" fmla="*/ 2147483647 h 90"/>
                    <a:gd name="T54" fmla="*/ 2147483647 w 40"/>
                    <a:gd name="T55" fmla="*/ 2147483647 h 90"/>
                    <a:gd name="T56" fmla="*/ 2147483647 w 40"/>
                    <a:gd name="T57" fmla="*/ 2147483647 h 90"/>
                    <a:gd name="T58" fmla="*/ 2147483647 w 40"/>
                    <a:gd name="T59" fmla="*/ 2147483647 h 90"/>
                    <a:gd name="T60" fmla="*/ 2147483647 w 40"/>
                    <a:gd name="T61" fmla="*/ 2147483647 h 90"/>
                    <a:gd name="T62" fmla="*/ 2147483647 w 40"/>
                    <a:gd name="T63" fmla="*/ 2147483647 h 90"/>
                    <a:gd name="T64" fmla="*/ 2147483647 w 40"/>
                    <a:gd name="T65" fmla="*/ 2147483647 h 90"/>
                    <a:gd name="T66" fmla="*/ 2147483647 w 40"/>
                    <a:gd name="T67" fmla="*/ 2147483647 h 90"/>
                    <a:gd name="T68" fmla="*/ 2147483647 w 40"/>
                    <a:gd name="T69" fmla="*/ 2147483647 h 90"/>
                    <a:gd name="T70" fmla="*/ 2147483647 w 40"/>
                    <a:gd name="T71" fmla="*/ 2147483647 h 90"/>
                    <a:gd name="T72" fmla="*/ 2147483647 w 40"/>
                    <a:gd name="T73" fmla="*/ 2147483647 h 90"/>
                    <a:gd name="T74" fmla="*/ 2147483647 w 40"/>
                    <a:gd name="T75" fmla="*/ 2147483647 h 90"/>
                    <a:gd name="T76" fmla="*/ 2147483647 w 40"/>
                    <a:gd name="T77" fmla="*/ 2147483647 h 90"/>
                    <a:gd name="T78" fmla="*/ 2147483647 w 40"/>
                    <a:gd name="T79" fmla="*/ 2147483647 h 90"/>
                    <a:gd name="T80" fmla="*/ 2147483647 w 40"/>
                    <a:gd name="T81" fmla="*/ 2147483647 h 90"/>
                    <a:gd name="T82" fmla="*/ 2147483647 w 40"/>
                    <a:gd name="T83" fmla="*/ 2147483647 h 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90"/>
                    <a:gd name="T128" fmla="*/ 40 w 40"/>
                    <a:gd name="T129" fmla="*/ 90 h 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90">
                      <a:moveTo>
                        <a:pt x="24" y="90"/>
                      </a:moveTo>
                      <a:lnTo>
                        <a:pt x="16" y="90"/>
                      </a:lnTo>
                      <a:lnTo>
                        <a:pt x="12" y="90"/>
                      </a:lnTo>
                      <a:lnTo>
                        <a:pt x="8" y="90"/>
                      </a:lnTo>
                      <a:lnTo>
                        <a:pt x="6" y="76"/>
                      </a:lnTo>
                      <a:lnTo>
                        <a:pt x="8" y="66"/>
                      </a:lnTo>
                      <a:lnTo>
                        <a:pt x="6" y="64"/>
                      </a:lnTo>
                      <a:lnTo>
                        <a:pt x="4" y="64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6" y="38"/>
                      </a:lnTo>
                      <a:lnTo>
                        <a:pt x="10" y="32"/>
                      </a:lnTo>
                      <a:lnTo>
                        <a:pt x="12" y="26"/>
                      </a:lnTo>
                      <a:lnTo>
                        <a:pt x="12" y="22"/>
                      </a:lnTo>
                      <a:lnTo>
                        <a:pt x="12" y="18"/>
                      </a:lnTo>
                      <a:lnTo>
                        <a:pt x="10" y="16"/>
                      </a:lnTo>
                      <a:lnTo>
                        <a:pt x="8" y="14"/>
                      </a:lnTo>
                      <a:lnTo>
                        <a:pt x="8" y="12"/>
                      </a:lnTo>
                      <a:lnTo>
                        <a:pt x="10" y="6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22" y="6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40" y="12"/>
                      </a:lnTo>
                      <a:lnTo>
                        <a:pt x="38" y="24"/>
                      </a:lnTo>
                      <a:lnTo>
                        <a:pt x="34" y="34"/>
                      </a:lnTo>
                      <a:lnTo>
                        <a:pt x="30" y="40"/>
                      </a:lnTo>
                      <a:lnTo>
                        <a:pt x="28" y="50"/>
                      </a:lnTo>
                      <a:lnTo>
                        <a:pt x="30" y="54"/>
                      </a:lnTo>
                      <a:lnTo>
                        <a:pt x="30" y="60"/>
                      </a:lnTo>
                      <a:lnTo>
                        <a:pt x="30" y="64"/>
                      </a:lnTo>
                      <a:lnTo>
                        <a:pt x="28" y="68"/>
                      </a:lnTo>
                      <a:lnTo>
                        <a:pt x="30" y="70"/>
                      </a:lnTo>
                      <a:lnTo>
                        <a:pt x="32" y="74"/>
                      </a:lnTo>
                      <a:lnTo>
                        <a:pt x="30" y="78"/>
                      </a:lnTo>
                      <a:lnTo>
                        <a:pt x="28" y="80"/>
                      </a:lnTo>
                      <a:lnTo>
                        <a:pt x="26" y="84"/>
                      </a:lnTo>
                      <a:lnTo>
                        <a:pt x="24" y="86"/>
                      </a:lnTo>
                      <a:lnTo>
                        <a:pt x="24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7" name="işļiďè">
                  <a:extLst>
                    <a:ext uri="{FF2B5EF4-FFF2-40B4-BE49-F238E27FC236}">
                      <a16:creationId xmlns:a16="http://schemas.microsoft.com/office/drawing/2014/main" id="{03DE1DD4-8BEB-484E-BBDB-95BEF052CC5F}"/>
                    </a:ext>
                  </a:extLst>
                </p:cNvPr>
                <p:cNvSpPr/>
                <p:nvPr/>
              </p:nvSpPr>
              <p:spPr bwMode="auto">
                <a:xfrm>
                  <a:off x="4110983" y="2528262"/>
                  <a:ext cx="302987" cy="232575"/>
                </a:xfrm>
                <a:custGeom>
                  <a:avLst/>
                  <a:gdLst>
                    <a:gd name="T0" fmla="*/ 2147483647 w 174"/>
                    <a:gd name="T1" fmla="*/ 2147483647 h 140"/>
                    <a:gd name="T2" fmla="*/ 2147483647 w 174"/>
                    <a:gd name="T3" fmla="*/ 2147483647 h 140"/>
                    <a:gd name="T4" fmla="*/ 2147483647 w 174"/>
                    <a:gd name="T5" fmla="*/ 2147483647 h 140"/>
                    <a:gd name="T6" fmla="*/ 2147483647 w 174"/>
                    <a:gd name="T7" fmla="*/ 2147483647 h 140"/>
                    <a:gd name="T8" fmla="*/ 2147483647 w 174"/>
                    <a:gd name="T9" fmla="*/ 2147483647 h 140"/>
                    <a:gd name="T10" fmla="*/ 2147483647 w 174"/>
                    <a:gd name="T11" fmla="*/ 2147483647 h 140"/>
                    <a:gd name="T12" fmla="*/ 2147483647 w 174"/>
                    <a:gd name="T13" fmla="*/ 2147483647 h 140"/>
                    <a:gd name="T14" fmla="*/ 2147483647 w 174"/>
                    <a:gd name="T15" fmla="*/ 2147483647 h 140"/>
                    <a:gd name="T16" fmla="*/ 2147483647 w 174"/>
                    <a:gd name="T17" fmla="*/ 2147483647 h 140"/>
                    <a:gd name="T18" fmla="*/ 2147483647 w 174"/>
                    <a:gd name="T19" fmla="*/ 2147483647 h 140"/>
                    <a:gd name="T20" fmla="*/ 2147483647 w 174"/>
                    <a:gd name="T21" fmla="*/ 2147483647 h 140"/>
                    <a:gd name="T22" fmla="*/ 2147483647 w 174"/>
                    <a:gd name="T23" fmla="*/ 2147483647 h 140"/>
                    <a:gd name="T24" fmla="*/ 2147483647 w 174"/>
                    <a:gd name="T25" fmla="*/ 2147483647 h 140"/>
                    <a:gd name="T26" fmla="*/ 2147483647 w 174"/>
                    <a:gd name="T27" fmla="*/ 2147483647 h 140"/>
                    <a:gd name="T28" fmla="*/ 2147483647 w 174"/>
                    <a:gd name="T29" fmla="*/ 2147483647 h 140"/>
                    <a:gd name="T30" fmla="*/ 2147483647 w 174"/>
                    <a:gd name="T31" fmla="*/ 2147483647 h 140"/>
                    <a:gd name="T32" fmla="*/ 2147483647 w 174"/>
                    <a:gd name="T33" fmla="*/ 2147483647 h 140"/>
                    <a:gd name="T34" fmla="*/ 2147483647 w 174"/>
                    <a:gd name="T35" fmla="*/ 2147483647 h 140"/>
                    <a:gd name="T36" fmla="*/ 2147483647 w 174"/>
                    <a:gd name="T37" fmla="*/ 2147483647 h 140"/>
                    <a:gd name="T38" fmla="*/ 2147483647 w 174"/>
                    <a:gd name="T39" fmla="*/ 2147483647 h 140"/>
                    <a:gd name="T40" fmla="*/ 2147483647 w 174"/>
                    <a:gd name="T41" fmla="*/ 2147483647 h 140"/>
                    <a:gd name="T42" fmla="*/ 2147483647 w 174"/>
                    <a:gd name="T43" fmla="*/ 2147483647 h 140"/>
                    <a:gd name="T44" fmla="*/ 2147483647 w 174"/>
                    <a:gd name="T45" fmla="*/ 2147483647 h 140"/>
                    <a:gd name="T46" fmla="*/ 2147483647 w 174"/>
                    <a:gd name="T47" fmla="*/ 2147483647 h 140"/>
                    <a:gd name="T48" fmla="*/ 2147483647 w 174"/>
                    <a:gd name="T49" fmla="*/ 2147483647 h 140"/>
                    <a:gd name="T50" fmla="*/ 2147483647 w 174"/>
                    <a:gd name="T51" fmla="*/ 2147483647 h 140"/>
                    <a:gd name="T52" fmla="*/ 0 w 174"/>
                    <a:gd name="T53" fmla="*/ 2147483647 h 140"/>
                    <a:gd name="T54" fmla="*/ 0 w 174"/>
                    <a:gd name="T55" fmla="*/ 2147483647 h 140"/>
                    <a:gd name="T56" fmla="*/ 2147483647 w 174"/>
                    <a:gd name="T57" fmla="*/ 2147483647 h 140"/>
                    <a:gd name="T58" fmla="*/ 2147483647 w 174"/>
                    <a:gd name="T59" fmla="*/ 0 h 140"/>
                    <a:gd name="T60" fmla="*/ 2147483647 w 174"/>
                    <a:gd name="T61" fmla="*/ 2147483647 h 140"/>
                    <a:gd name="T62" fmla="*/ 2147483647 w 174"/>
                    <a:gd name="T63" fmla="*/ 2147483647 h 140"/>
                    <a:gd name="T64" fmla="*/ 2147483647 w 174"/>
                    <a:gd name="T65" fmla="*/ 2147483647 h 140"/>
                    <a:gd name="T66" fmla="*/ 2147483647 w 174"/>
                    <a:gd name="T67" fmla="*/ 2147483647 h 140"/>
                    <a:gd name="T68" fmla="*/ 2147483647 w 174"/>
                    <a:gd name="T69" fmla="*/ 2147483647 h 140"/>
                    <a:gd name="T70" fmla="*/ 2147483647 w 174"/>
                    <a:gd name="T71" fmla="*/ 2147483647 h 1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4"/>
                    <a:gd name="T109" fmla="*/ 0 h 140"/>
                    <a:gd name="T110" fmla="*/ 174 w 174"/>
                    <a:gd name="T111" fmla="*/ 140 h 1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4" h="140">
                      <a:moveTo>
                        <a:pt x="174" y="32"/>
                      </a:moveTo>
                      <a:lnTo>
                        <a:pt x="174" y="34"/>
                      </a:lnTo>
                      <a:lnTo>
                        <a:pt x="168" y="38"/>
                      </a:lnTo>
                      <a:lnTo>
                        <a:pt x="164" y="44"/>
                      </a:lnTo>
                      <a:lnTo>
                        <a:pt x="146" y="52"/>
                      </a:lnTo>
                      <a:lnTo>
                        <a:pt x="138" y="56"/>
                      </a:lnTo>
                      <a:lnTo>
                        <a:pt x="134" y="62"/>
                      </a:lnTo>
                      <a:lnTo>
                        <a:pt x="128" y="68"/>
                      </a:lnTo>
                      <a:lnTo>
                        <a:pt x="126" y="80"/>
                      </a:lnTo>
                      <a:lnTo>
                        <a:pt x="128" y="86"/>
                      </a:lnTo>
                      <a:lnTo>
                        <a:pt x="132" y="90"/>
                      </a:lnTo>
                      <a:lnTo>
                        <a:pt x="124" y="96"/>
                      </a:lnTo>
                      <a:lnTo>
                        <a:pt x="112" y="108"/>
                      </a:lnTo>
                      <a:lnTo>
                        <a:pt x="106" y="118"/>
                      </a:lnTo>
                      <a:lnTo>
                        <a:pt x="102" y="122"/>
                      </a:lnTo>
                      <a:lnTo>
                        <a:pt x="102" y="126"/>
                      </a:lnTo>
                      <a:lnTo>
                        <a:pt x="70" y="126"/>
                      </a:lnTo>
                      <a:lnTo>
                        <a:pt x="64" y="128"/>
                      </a:lnTo>
                      <a:lnTo>
                        <a:pt x="62" y="132"/>
                      </a:lnTo>
                      <a:lnTo>
                        <a:pt x="56" y="134"/>
                      </a:lnTo>
                      <a:lnTo>
                        <a:pt x="54" y="136"/>
                      </a:lnTo>
                      <a:lnTo>
                        <a:pt x="50" y="140"/>
                      </a:lnTo>
                      <a:lnTo>
                        <a:pt x="48" y="140"/>
                      </a:lnTo>
                      <a:lnTo>
                        <a:pt x="42" y="140"/>
                      </a:lnTo>
                      <a:lnTo>
                        <a:pt x="38" y="136"/>
                      </a:lnTo>
                      <a:lnTo>
                        <a:pt x="36" y="130"/>
                      </a:lnTo>
                      <a:lnTo>
                        <a:pt x="36" y="124"/>
                      </a:lnTo>
                      <a:lnTo>
                        <a:pt x="34" y="122"/>
                      </a:lnTo>
                      <a:lnTo>
                        <a:pt x="30" y="120"/>
                      </a:lnTo>
                      <a:lnTo>
                        <a:pt x="24" y="120"/>
                      </a:lnTo>
                      <a:lnTo>
                        <a:pt x="18" y="120"/>
                      </a:lnTo>
                      <a:lnTo>
                        <a:pt x="20" y="116"/>
                      </a:lnTo>
                      <a:lnTo>
                        <a:pt x="22" y="112"/>
                      </a:lnTo>
                      <a:lnTo>
                        <a:pt x="24" y="108"/>
                      </a:lnTo>
                      <a:lnTo>
                        <a:pt x="26" y="104"/>
                      </a:lnTo>
                      <a:lnTo>
                        <a:pt x="24" y="100"/>
                      </a:lnTo>
                      <a:lnTo>
                        <a:pt x="22" y="98"/>
                      </a:lnTo>
                      <a:lnTo>
                        <a:pt x="24" y="94"/>
                      </a:lnTo>
                      <a:lnTo>
                        <a:pt x="24" y="90"/>
                      </a:lnTo>
                      <a:lnTo>
                        <a:pt x="24" y="84"/>
                      </a:lnTo>
                      <a:lnTo>
                        <a:pt x="22" y="80"/>
                      </a:lnTo>
                      <a:lnTo>
                        <a:pt x="24" y="70"/>
                      </a:lnTo>
                      <a:lnTo>
                        <a:pt x="28" y="64"/>
                      </a:lnTo>
                      <a:lnTo>
                        <a:pt x="32" y="54"/>
                      </a:lnTo>
                      <a:lnTo>
                        <a:pt x="34" y="42"/>
                      </a:lnTo>
                      <a:lnTo>
                        <a:pt x="32" y="38"/>
                      </a:lnTo>
                      <a:lnTo>
                        <a:pt x="30" y="36"/>
                      </a:lnTo>
                      <a:lnTo>
                        <a:pt x="16" y="36"/>
                      </a:lnTo>
                      <a:lnTo>
                        <a:pt x="10" y="34"/>
                      </a:lnTo>
                      <a:lnTo>
                        <a:pt x="6" y="30"/>
                      </a:lnTo>
                      <a:lnTo>
                        <a:pt x="6" y="26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8"/>
                      </a:lnTo>
                      <a:lnTo>
                        <a:pt x="12" y="6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40" y="2"/>
                      </a:lnTo>
                      <a:lnTo>
                        <a:pt x="60" y="4"/>
                      </a:lnTo>
                      <a:lnTo>
                        <a:pt x="80" y="8"/>
                      </a:lnTo>
                      <a:lnTo>
                        <a:pt x="102" y="10"/>
                      </a:lnTo>
                      <a:lnTo>
                        <a:pt x="124" y="16"/>
                      </a:lnTo>
                      <a:lnTo>
                        <a:pt x="136" y="18"/>
                      </a:lnTo>
                      <a:lnTo>
                        <a:pt x="150" y="20"/>
                      </a:lnTo>
                      <a:lnTo>
                        <a:pt x="152" y="20"/>
                      </a:lnTo>
                      <a:lnTo>
                        <a:pt x="154" y="22"/>
                      </a:lnTo>
                      <a:lnTo>
                        <a:pt x="160" y="26"/>
                      </a:lnTo>
                      <a:lnTo>
                        <a:pt x="174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8" name="iSļídê">
                  <a:extLst>
                    <a:ext uri="{FF2B5EF4-FFF2-40B4-BE49-F238E27FC236}">
                      <a16:creationId xmlns:a16="http://schemas.microsoft.com/office/drawing/2014/main" id="{1C818FA6-4A92-4284-A9E8-564B9F7CC96C}"/>
                    </a:ext>
                  </a:extLst>
                </p:cNvPr>
                <p:cNvSpPr/>
                <p:nvPr/>
              </p:nvSpPr>
              <p:spPr bwMode="auto">
                <a:xfrm>
                  <a:off x="4221160" y="2311097"/>
                  <a:ext cx="312628" cy="271804"/>
                </a:xfrm>
                <a:custGeom>
                  <a:avLst/>
                  <a:gdLst>
                    <a:gd name="T0" fmla="*/ 2147483647 w 178"/>
                    <a:gd name="T1" fmla="*/ 2147483647 h 162"/>
                    <a:gd name="T2" fmla="*/ 2147483647 w 178"/>
                    <a:gd name="T3" fmla="*/ 2147483647 h 162"/>
                    <a:gd name="T4" fmla="*/ 2147483647 w 178"/>
                    <a:gd name="T5" fmla="*/ 2147483647 h 162"/>
                    <a:gd name="T6" fmla="*/ 2147483647 w 178"/>
                    <a:gd name="T7" fmla="*/ 2147483647 h 162"/>
                    <a:gd name="T8" fmla="*/ 2147483647 w 178"/>
                    <a:gd name="T9" fmla="*/ 2147483647 h 162"/>
                    <a:gd name="T10" fmla="*/ 2147483647 w 178"/>
                    <a:gd name="T11" fmla="*/ 2147483647 h 162"/>
                    <a:gd name="T12" fmla="*/ 2147483647 w 178"/>
                    <a:gd name="T13" fmla="*/ 2147483647 h 162"/>
                    <a:gd name="T14" fmla="*/ 2147483647 w 178"/>
                    <a:gd name="T15" fmla="*/ 2147483647 h 162"/>
                    <a:gd name="T16" fmla="*/ 2147483647 w 178"/>
                    <a:gd name="T17" fmla="*/ 2147483647 h 162"/>
                    <a:gd name="T18" fmla="*/ 2147483647 w 178"/>
                    <a:gd name="T19" fmla="*/ 2147483647 h 162"/>
                    <a:gd name="T20" fmla="*/ 2147483647 w 178"/>
                    <a:gd name="T21" fmla="*/ 2147483647 h 162"/>
                    <a:gd name="T22" fmla="*/ 2147483647 w 178"/>
                    <a:gd name="T23" fmla="*/ 2147483647 h 162"/>
                    <a:gd name="T24" fmla="*/ 2147483647 w 178"/>
                    <a:gd name="T25" fmla="*/ 2147483647 h 162"/>
                    <a:gd name="T26" fmla="*/ 2147483647 w 178"/>
                    <a:gd name="T27" fmla="*/ 2147483647 h 162"/>
                    <a:gd name="T28" fmla="*/ 2147483647 w 178"/>
                    <a:gd name="T29" fmla="*/ 2147483647 h 162"/>
                    <a:gd name="T30" fmla="*/ 2147483647 w 178"/>
                    <a:gd name="T31" fmla="*/ 2147483647 h 162"/>
                    <a:gd name="T32" fmla="*/ 2147483647 w 178"/>
                    <a:gd name="T33" fmla="*/ 2147483647 h 162"/>
                    <a:gd name="T34" fmla="*/ 2147483647 w 178"/>
                    <a:gd name="T35" fmla="*/ 2147483647 h 162"/>
                    <a:gd name="T36" fmla="*/ 2147483647 w 178"/>
                    <a:gd name="T37" fmla="*/ 2147483647 h 162"/>
                    <a:gd name="T38" fmla="*/ 2147483647 w 178"/>
                    <a:gd name="T39" fmla="*/ 2147483647 h 162"/>
                    <a:gd name="T40" fmla="*/ 2147483647 w 178"/>
                    <a:gd name="T41" fmla="*/ 2147483647 h 162"/>
                    <a:gd name="T42" fmla="*/ 2147483647 w 178"/>
                    <a:gd name="T43" fmla="*/ 2147483647 h 162"/>
                    <a:gd name="T44" fmla="*/ 2147483647 w 178"/>
                    <a:gd name="T45" fmla="*/ 2147483647 h 162"/>
                    <a:gd name="T46" fmla="*/ 2147483647 w 178"/>
                    <a:gd name="T47" fmla="*/ 2147483647 h 162"/>
                    <a:gd name="T48" fmla="*/ 2147483647 w 178"/>
                    <a:gd name="T49" fmla="*/ 2147483647 h 162"/>
                    <a:gd name="T50" fmla="*/ 2147483647 w 178"/>
                    <a:gd name="T51" fmla="*/ 2147483647 h 162"/>
                    <a:gd name="T52" fmla="*/ 2147483647 w 178"/>
                    <a:gd name="T53" fmla="*/ 2147483647 h 162"/>
                    <a:gd name="T54" fmla="*/ 2147483647 w 178"/>
                    <a:gd name="T55" fmla="*/ 2147483647 h 162"/>
                    <a:gd name="T56" fmla="*/ 2147483647 w 178"/>
                    <a:gd name="T57" fmla="*/ 2147483647 h 162"/>
                    <a:gd name="T58" fmla="*/ 2147483647 w 178"/>
                    <a:gd name="T59" fmla="*/ 2147483647 h 162"/>
                    <a:gd name="T60" fmla="*/ 2147483647 w 178"/>
                    <a:gd name="T61" fmla="*/ 2147483647 h 162"/>
                    <a:gd name="T62" fmla="*/ 2147483647 w 178"/>
                    <a:gd name="T63" fmla="*/ 0 h 162"/>
                    <a:gd name="T64" fmla="*/ 2147483647 w 178"/>
                    <a:gd name="T65" fmla="*/ 2147483647 h 162"/>
                    <a:gd name="T66" fmla="*/ 2147483647 w 178"/>
                    <a:gd name="T67" fmla="*/ 2147483647 h 162"/>
                    <a:gd name="T68" fmla="*/ 2147483647 w 178"/>
                    <a:gd name="T69" fmla="*/ 2147483647 h 162"/>
                    <a:gd name="T70" fmla="*/ 2147483647 w 178"/>
                    <a:gd name="T71" fmla="*/ 2147483647 h 162"/>
                    <a:gd name="T72" fmla="*/ 2147483647 w 178"/>
                    <a:gd name="T73" fmla="*/ 2147483647 h 162"/>
                    <a:gd name="T74" fmla="*/ 2147483647 w 178"/>
                    <a:gd name="T75" fmla="*/ 2147483647 h 162"/>
                    <a:gd name="T76" fmla="*/ 2147483647 w 178"/>
                    <a:gd name="T77" fmla="*/ 2147483647 h 162"/>
                    <a:gd name="T78" fmla="*/ 2147483647 w 178"/>
                    <a:gd name="T79" fmla="*/ 2147483647 h 162"/>
                    <a:gd name="T80" fmla="*/ 2147483647 w 178"/>
                    <a:gd name="T81" fmla="*/ 2147483647 h 162"/>
                    <a:gd name="T82" fmla="*/ 2147483647 w 178"/>
                    <a:gd name="T83" fmla="*/ 2147483647 h 162"/>
                    <a:gd name="T84" fmla="*/ 2147483647 w 178"/>
                    <a:gd name="T85" fmla="*/ 2147483647 h 162"/>
                    <a:gd name="T86" fmla="*/ 2147483647 w 178"/>
                    <a:gd name="T87" fmla="*/ 2147483647 h 162"/>
                    <a:gd name="T88" fmla="*/ 2147483647 w 178"/>
                    <a:gd name="T89" fmla="*/ 2147483647 h 162"/>
                    <a:gd name="T90" fmla="*/ 2147483647 w 178"/>
                    <a:gd name="T91" fmla="*/ 2147483647 h 162"/>
                    <a:gd name="T92" fmla="*/ 2147483647 w 178"/>
                    <a:gd name="T93" fmla="*/ 2147483647 h 162"/>
                    <a:gd name="T94" fmla="*/ 2147483647 w 178"/>
                    <a:gd name="T95" fmla="*/ 2147483647 h 162"/>
                    <a:gd name="T96" fmla="*/ 2147483647 w 178"/>
                    <a:gd name="T97" fmla="*/ 2147483647 h 162"/>
                    <a:gd name="T98" fmla="*/ 2147483647 w 178"/>
                    <a:gd name="T99" fmla="*/ 2147483647 h 162"/>
                    <a:gd name="T100" fmla="*/ 2147483647 w 178"/>
                    <a:gd name="T101" fmla="*/ 2147483647 h 162"/>
                    <a:gd name="T102" fmla="*/ 2147483647 w 178"/>
                    <a:gd name="T103" fmla="*/ 2147483647 h 162"/>
                    <a:gd name="T104" fmla="*/ 2147483647 w 178"/>
                    <a:gd name="T105" fmla="*/ 2147483647 h 16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8"/>
                    <a:gd name="T160" fmla="*/ 0 h 162"/>
                    <a:gd name="T161" fmla="*/ 178 w 178"/>
                    <a:gd name="T162" fmla="*/ 162 h 16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8" h="162">
                      <a:moveTo>
                        <a:pt x="178" y="128"/>
                      </a:moveTo>
                      <a:lnTo>
                        <a:pt x="174" y="128"/>
                      </a:lnTo>
                      <a:lnTo>
                        <a:pt x="168" y="132"/>
                      </a:lnTo>
                      <a:lnTo>
                        <a:pt x="162" y="136"/>
                      </a:lnTo>
                      <a:lnTo>
                        <a:pt x="158" y="140"/>
                      </a:lnTo>
                      <a:lnTo>
                        <a:pt x="154" y="142"/>
                      </a:lnTo>
                      <a:lnTo>
                        <a:pt x="146" y="140"/>
                      </a:lnTo>
                      <a:lnTo>
                        <a:pt x="138" y="138"/>
                      </a:lnTo>
                      <a:lnTo>
                        <a:pt x="132" y="134"/>
                      </a:lnTo>
                      <a:lnTo>
                        <a:pt x="126" y="134"/>
                      </a:lnTo>
                      <a:lnTo>
                        <a:pt x="120" y="134"/>
                      </a:lnTo>
                      <a:lnTo>
                        <a:pt x="114" y="138"/>
                      </a:lnTo>
                      <a:lnTo>
                        <a:pt x="110" y="142"/>
                      </a:lnTo>
                      <a:lnTo>
                        <a:pt x="110" y="150"/>
                      </a:lnTo>
                      <a:lnTo>
                        <a:pt x="110" y="162"/>
                      </a:lnTo>
                      <a:lnTo>
                        <a:pt x="96" y="156"/>
                      </a:lnTo>
                      <a:lnTo>
                        <a:pt x="90" y="152"/>
                      </a:lnTo>
                      <a:lnTo>
                        <a:pt x="88" y="150"/>
                      </a:lnTo>
                      <a:lnTo>
                        <a:pt x="86" y="150"/>
                      </a:lnTo>
                      <a:lnTo>
                        <a:pt x="72" y="148"/>
                      </a:lnTo>
                      <a:lnTo>
                        <a:pt x="60" y="146"/>
                      </a:lnTo>
                      <a:lnTo>
                        <a:pt x="38" y="140"/>
                      </a:lnTo>
                      <a:lnTo>
                        <a:pt x="42" y="138"/>
                      </a:lnTo>
                      <a:lnTo>
                        <a:pt x="44" y="136"/>
                      </a:lnTo>
                      <a:lnTo>
                        <a:pt x="46" y="126"/>
                      </a:lnTo>
                      <a:lnTo>
                        <a:pt x="48" y="114"/>
                      </a:lnTo>
                      <a:lnTo>
                        <a:pt x="48" y="106"/>
                      </a:lnTo>
                      <a:lnTo>
                        <a:pt x="48" y="92"/>
                      </a:lnTo>
                      <a:lnTo>
                        <a:pt x="44" y="80"/>
                      </a:lnTo>
                      <a:lnTo>
                        <a:pt x="38" y="68"/>
                      </a:lnTo>
                      <a:lnTo>
                        <a:pt x="34" y="64"/>
                      </a:lnTo>
                      <a:lnTo>
                        <a:pt x="30" y="62"/>
                      </a:lnTo>
                      <a:lnTo>
                        <a:pt x="12" y="60"/>
                      </a:lnTo>
                      <a:lnTo>
                        <a:pt x="8" y="58"/>
                      </a:lnTo>
                      <a:lnTo>
                        <a:pt x="4" y="54"/>
                      </a:lnTo>
                      <a:lnTo>
                        <a:pt x="2" y="50"/>
                      </a:lnTo>
                      <a:lnTo>
                        <a:pt x="0" y="44"/>
                      </a:lnTo>
                      <a:lnTo>
                        <a:pt x="6" y="42"/>
                      </a:lnTo>
                      <a:lnTo>
                        <a:pt x="12" y="40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4" y="36"/>
                      </a:lnTo>
                      <a:lnTo>
                        <a:pt x="28" y="38"/>
                      </a:lnTo>
                      <a:lnTo>
                        <a:pt x="32" y="40"/>
                      </a:lnTo>
                      <a:lnTo>
                        <a:pt x="38" y="42"/>
                      </a:lnTo>
                      <a:lnTo>
                        <a:pt x="42" y="42"/>
                      </a:lnTo>
                      <a:lnTo>
                        <a:pt x="44" y="40"/>
                      </a:lnTo>
                      <a:lnTo>
                        <a:pt x="44" y="36"/>
                      </a:lnTo>
                      <a:lnTo>
                        <a:pt x="44" y="34"/>
                      </a:lnTo>
                      <a:lnTo>
                        <a:pt x="40" y="32"/>
                      </a:lnTo>
                      <a:lnTo>
                        <a:pt x="40" y="26"/>
                      </a:lnTo>
                      <a:lnTo>
                        <a:pt x="46" y="26"/>
                      </a:lnTo>
                      <a:lnTo>
                        <a:pt x="50" y="28"/>
                      </a:lnTo>
                      <a:lnTo>
                        <a:pt x="56" y="30"/>
                      </a:lnTo>
                      <a:lnTo>
                        <a:pt x="62" y="30"/>
                      </a:lnTo>
                      <a:lnTo>
                        <a:pt x="66" y="30"/>
                      </a:lnTo>
                      <a:lnTo>
                        <a:pt x="66" y="28"/>
                      </a:lnTo>
                      <a:lnTo>
                        <a:pt x="68" y="22"/>
                      </a:lnTo>
                      <a:lnTo>
                        <a:pt x="72" y="18"/>
                      </a:lnTo>
                      <a:lnTo>
                        <a:pt x="80" y="14"/>
                      </a:lnTo>
                      <a:lnTo>
                        <a:pt x="86" y="10"/>
                      </a:lnTo>
                      <a:lnTo>
                        <a:pt x="86" y="6"/>
                      </a:lnTo>
                      <a:lnTo>
                        <a:pt x="88" y="2"/>
                      </a:lnTo>
                      <a:lnTo>
                        <a:pt x="98" y="0"/>
                      </a:lnTo>
                      <a:lnTo>
                        <a:pt x="100" y="4"/>
                      </a:lnTo>
                      <a:lnTo>
                        <a:pt x="106" y="8"/>
                      </a:lnTo>
                      <a:lnTo>
                        <a:pt x="112" y="10"/>
                      </a:lnTo>
                      <a:lnTo>
                        <a:pt x="120" y="12"/>
                      </a:lnTo>
                      <a:lnTo>
                        <a:pt x="120" y="16"/>
                      </a:lnTo>
                      <a:lnTo>
                        <a:pt x="122" y="18"/>
                      </a:lnTo>
                      <a:lnTo>
                        <a:pt x="126" y="20"/>
                      </a:lnTo>
                      <a:lnTo>
                        <a:pt x="130" y="20"/>
                      </a:lnTo>
                      <a:lnTo>
                        <a:pt x="130" y="22"/>
                      </a:lnTo>
                      <a:lnTo>
                        <a:pt x="132" y="22"/>
                      </a:lnTo>
                      <a:lnTo>
                        <a:pt x="136" y="26"/>
                      </a:lnTo>
                      <a:lnTo>
                        <a:pt x="140" y="28"/>
                      </a:lnTo>
                      <a:lnTo>
                        <a:pt x="150" y="28"/>
                      </a:lnTo>
                      <a:lnTo>
                        <a:pt x="154" y="30"/>
                      </a:lnTo>
                      <a:lnTo>
                        <a:pt x="160" y="32"/>
                      </a:lnTo>
                      <a:lnTo>
                        <a:pt x="168" y="34"/>
                      </a:lnTo>
                      <a:lnTo>
                        <a:pt x="176" y="36"/>
                      </a:lnTo>
                      <a:lnTo>
                        <a:pt x="174" y="44"/>
                      </a:lnTo>
                      <a:lnTo>
                        <a:pt x="172" y="54"/>
                      </a:lnTo>
                      <a:lnTo>
                        <a:pt x="168" y="60"/>
                      </a:lnTo>
                      <a:lnTo>
                        <a:pt x="166" y="62"/>
                      </a:lnTo>
                      <a:lnTo>
                        <a:pt x="164" y="64"/>
                      </a:lnTo>
                      <a:lnTo>
                        <a:pt x="162" y="68"/>
                      </a:lnTo>
                      <a:lnTo>
                        <a:pt x="158" y="70"/>
                      </a:lnTo>
                      <a:lnTo>
                        <a:pt x="154" y="74"/>
                      </a:lnTo>
                      <a:lnTo>
                        <a:pt x="150" y="82"/>
                      </a:lnTo>
                      <a:lnTo>
                        <a:pt x="150" y="88"/>
                      </a:lnTo>
                      <a:lnTo>
                        <a:pt x="154" y="88"/>
                      </a:lnTo>
                      <a:lnTo>
                        <a:pt x="154" y="86"/>
                      </a:lnTo>
                      <a:lnTo>
                        <a:pt x="154" y="84"/>
                      </a:lnTo>
                      <a:lnTo>
                        <a:pt x="158" y="86"/>
                      </a:lnTo>
                      <a:lnTo>
                        <a:pt x="160" y="84"/>
                      </a:lnTo>
                      <a:lnTo>
                        <a:pt x="162" y="94"/>
                      </a:lnTo>
                      <a:lnTo>
                        <a:pt x="162" y="96"/>
                      </a:lnTo>
                      <a:lnTo>
                        <a:pt x="164" y="98"/>
                      </a:lnTo>
                      <a:lnTo>
                        <a:pt x="166" y="100"/>
                      </a:lnTo>
                      <a:lnTo>
                        <a:pt x="166" y="102"/>
                      </a:lnTo>
                      <a:lnTo>
                        <a:pt x="158" y="108"/>
                      </a:lnTo>
                      <a:lnTo>
                        <a:pt x="166" y="118"/>
                      </a:lnTo>
                      <a:lnTo>
                        <a:pt x="170" y="124"/>
                      </a:lnTo>
                      <a:lnTo>
                        <a:pt x="176" y="128"/>
                      </a:lnTo>
                      <a:lnTo>
                        <a:pt x="178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89" name="îŝ1ïḋé">
                  <a:extLst>
                    <a:ext uri="{FF2B5EF4-FFF2-40B4-BE49-F238E27FC236}">
                      <a16:creationId xmlns:a16="http://schemas.microsoft.com/office/drawing/2014/main" id="{FC975B6E-EA65-4CE1-800C-4878D08B3A98}"/>
                    </a:ext>
                  </a:extLst>
                </p:cNvPr>
                <p:cNvSpPr/>
                <p:nvPr/>
              </p:nvSpPr>
              <p:spPr bwMode="auto">
                <a:xfrm>
                  <a:off x="4390558" y="2302692"/>
                  <a:ext cx="96405" cy="56043"/>
                </a:xfrm>
                <a:custGeom>
                  <a:avLst/>
                  <a:gdLst>
                    <a:gd name="T0" fmla="*/ 2147483647 w 54"/>
                    <a:gd name="T1" fmla="*/ 2147483647 h 34"/>
                    <a:gd name="T2" fmla="*/ 2147483647 w 54"/>
                    <a:gd name="T3" fmla="*/ 2147483647 h 34"/>
                    <a:gd name="T4" fmla="*/ 2147483647 w 54"/>
                    <a:gd name="T5" fmla="*/ 2147483647 h 34"/>
                    <a:gd name="T6" fmla="*/ 2147483647 w 54"/>
                    <a:gd name="T7" fmla="*/ 2147483647 h 34"/>
                    <a:gd name="T8" fmla="*/ 2147483647 w 54"/>
                    <a:gd name="T9" fmla="*/ 2147483647 h 34"/>
                    <a:gd name="T10" fmla="*/ 2147483647 w 54"/>
                    <a:gd name="T11" fmla="*/ 2147483647 h 34"/>
                    <a:gd name="T12" fmla="*/ 2147483647 w 54"/>
                    <a:gd name="T13" fmla="*/ 2147483647 h 34"/>
                    <a:gd name="T14" fmla="*/ 2147483647 w 54"/>
                    <a:gd name="T15" fmla="*/ 2147483647 h 34"/>
                    <a:gd name="T16" fmla="*/ 2147483647 w 54"/>
                    <a:gd name="T17" fmla="*/ 2147483647 h 34"/>
                    <a:gd name="T18" fmla="*/ 2147483647 w 54"/>
                    <a:gd name="T19" fmla="*/ 2147483647 h 34"/>
                    <a:gd name="T20" fmla="*/ 2147483647 w 54"/>
                    <a:gd name="T21" fmla="*/ 2147483647 h 34"/>
                    <a:gd name="T22" fmla="*/ 2147483647 w 54"/>
                    <a:gd name="T23" fmla="*/ 0 h 34"/>
                    <a:gd name="T24" fmla="*/ 2147483647 w 54"/>
                    <a:gd name="T25" fmla="*/ 2147483647 h 34"/>
                    <a:gd name="T26" fmla="*/ 2147483647 w 54"/>
                    <a:gd name="T27" fmla="*/ 2147483647 h 34"/>
                    <a:gd name="T28" fmla="*/ 2147483647 w 54"/>
                    <a:gd name="T29" fmla="*/ 0 h 34"/>
                    <a:gd name="T30" fmla="*/ 0 w 54"/>
                    <a:gd name="T31" fmla="*/ 2147483647 h 34"/>
                    <a:gd name="T32" fmla="*/ 2147483647 w 54"/>
                    <a:gd name="T33" fmla="*/ 2147483647 h 34"/>
                    <a:gd name="T34" fmla="*/ 2147483647 w 54"/>
                    <a:gd name="T35" fmla="*/ 2147483647 h 34"/>
                    <a:gd name="T36" fmla="*/ 2147483647 w 54"/>
                    <a:gd name="T37" fmla="*/ 2147483647 h 34"/>
                    <a:gd name="T38" fmla="*/ 2147483647 w 54"/>
                    <a:gd name="T39" fmla="*/ 2147483647 h 34"/>
                    <a:gd name="T40" fmla="*/ 2147483647 w 54"/>
                    <a:gd name="T41" fmla="*/ 2147483647 h 34"/>
                    <a:gd name="T42" fmla="*/ 2147483647 w 54"/>
                    <a:gd name="T43" fmla="*/ 2147483647 h 34"/>
                    <a:gd name="T44" fmla="*/ 2147483647 w 54"/>
                    <a:gd name="T45" fmla="*/ 2147483647 h 34"/>
                    <a:gd name="T46" fmla="*/ 2147483647 w 54"/>
                    <a:gd name="T47" fmla="*/ 2147483647 h 34"/>
                    <a:gd name="T48" fmla="*/ 2147483647 w 54"/>
                    <a:gd name="T49" fmla="*/ 2147483647 h 34"/>
                    <a:gd name="T50" fmla="*/ 2147483647 w 54"/>
                    <a:gd name="T51" fmla="*/ 2147483647 h 34"/>
                    <a:gd name="T52" fmla="*/ 2147483647 w 54"/>
                    <a:gd name="T53" fmla="*/ 2147483647 h 34"/>
                    <a:gd name="T54" fmla="*/ 2147483647 w 54"/>
                    <a:gd name="T55" fmla="*/ 2147483647 h 34"/>
                    <a:gd name="T56" fmla="*/ 2147483647 w 54"/>
                    <a:gd name="T57" fmla="*/ 2147483647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"/>
                    <a:gd name="T88" fmla="*/ 0 h 34"/>
                    <a:gd name="T89" fmla="*/ 54 w 54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" h="34">
                      <a:moveTo>
                        <a:pt x="46" y="34"/>
                      </a:moveTo>
                      <a:lnTo>
                        <a:pt x="46" y="32"/>
                      </a:lnTo>
                      <a:lnTo>
                        <a:pt x="46" y="30"/>
                      </a:lnTo>
                      <a:lnTo>
                        <a:pt x="44" y="28"/>
                      </a:lnTo>
                      <a:lnTo>
                        <a:pt x="46" y="26"/>
                      </a:lnTo>
                      <a:lnTo>
                        <a:pt x="48" y="22"/>
                      </a:lnTo>
                      <a:lnTo>
                        <a:pt x="52" y="20"/>
                      </a:lnTo>
                      <a:lnTo>
                        <a:pt x="54" y="16"/>
                      </a:lnTo>
                      <a:lnTo>
                        <a:pt x="52" y="12"/>
                      </a:lnTo>
                      <a:lnTo>
                        <a:pt x="50" y="10"/>
                      </a:lnTo>
                      <a:lnTo>
                        <a:pt x="44" y="6"/>
                      </a:lnTo>
                      <a:lnTo>
                        <a:pt x="30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8" y="14"/>
                      </a:lnTo>
                      <a:lnTo>
                        <a:pt x="14" y="16"/>
                      </a:lnTo>
                      <a:lnTo>
                        <a:pt x="22" y="18"/>
                      </a:lnTo>
                      <a:lnTo>
                        <a:pt x="22" y="22"/>
                      </a:lnTo>
                      <a:lnTo>
                        <a:pt x="24" y="24"/>
                      </a:lnTo>
                      <a:lnTo>
                        <a:pt x="28" y="26"/>
                      </a:lnTo>
                      <a:lnTo>
                        <a:pt x="32" y="26"/>
                      </a:lnTo>
                      <a:lnTo>
                        <a:pt x="32" y="28"/>
                      </a:lnTo>
                      <a:lnTo>
                        <a:pt x="34" y="28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0" name="íṣ1îďe">
                  <a:extLst>
                    <a:ext uri="{FF2B5EF4-FFF2-40B4-BE49-F238E27FC236}">
                      <a16:creationId xmlns:a16="http://schemas.microsoft.com/office/drawing/2014/main" id="{1D10CDAC-09C8-45FB-A08A-1764D1682A81}"/>
                    </a:ext>
                  </a:extLst>
                </p:cNvPr>
                <p:cNvSpPr/>
                <p:nvPr/>
              </p:nvSpPr>
              <p:spPr bwMode="auto">
                <a:xfrm>
                  <a:off x="4411216" y="2229837"/>
                  <a:ext cx="85388" cy="84063"/>
                </a:xfrm>
                <a:custGeom>
                  <a:avLst/>
                  <a:gdLst>
                    <a:gd name="T0" fmla="*/ 2147483647 w 50"/>
                    <a:gd name="T1" fmla="*/ 0 h 50"/>
                    <a:gd name="T2" fmla="*/ 2147483647 w 50"/>
                    <a:gd name="T3" fmla="*/ 2147483647 h 50"/>
                    <a:gd name="T4" fmla="*/ 2147483647 w 50"/>
                    <a:gd name="T5" fmla="*/ 2147483647 h 50"/>
                    <a:gd name="T6" fmla="*/ 2147483647 w 50"/>
                    <a:gd name="T7" fmla="*/ 2147483647 h 50"/>
                    <a:gd name="T8" fmla="*/ 2147483647 w 50"/>
                    <a:gd name="T9" fmla="*/ 2147483647 h 50"/>
                    <a:gd name="T10" fmla="*/ 2147483647 w 50"/>
                    <a:gd name="T11" fmla="*/ 2147483647 h 50"/>
                    <a:gd name="T12" fmla="*/ 2147483647 w 50"/>
                    <a:gd name="T13" fmla="*/ 2147483647 h 50"/>
                    <a:gd name="T14" fmla="*/ 2147483647 w 50"/>
                    <a:gd name="T15" fmla="*/ 2147483647 h 50"/>
                    <a:gd name="T16" fmla="*/ 2147483647 w 50"/>
                    <a:gd name="T17" fmla="*/ 2147483647 h 50"/>
                    <a:gd name="T18" fmla="*/ 2147483647 w 50"/>
                    <a:gd name="T19" fmla="*/ 2147483647 h 50"/>
                    <a:gd name="T20" fmla="*/ 2147483647 w 50"/>
                    <a:gd name="T21" fmla="*/ 2147483647 h 50"/>
                    <a:gd name="T22" fmla="*/ 2147483647 w 50"/>
                    <a:gd name="T23" fmla="*/ 2147483647 h 50"/>
                    <a:gd name="T24" fmla="*/ 2147483647 w 50"/>
                    <a:gd name="T25" fmla="*/ 2147483647 h 50"/>
                    <a:gd name="T26" fmla="*/ 2147483647 w 50"/>
                    <a:gd name="T27" fmla="*/ 2147483647 h 50"/>
                    <a:gd name="T28" fmla="*/ 2147483647 w 50"/>
                    <a:gd name="T29" fmla="*/ 2147483647 h 50"/>
                    <a:gd name="T30" fmla="*/ 0 w 50"/>
                    <a:gd name="T31" fmla="*/ 2147483647 h 50"/>
                    <a:gd name="T32" fmla="*/ 2147483647 w 50"/>
                    <a:gd name="T33" fmla="*/ 2147483647 h 50"/>
                    <a:gd name="T34" fmla="*/ 2147483647 w 50"/>
                    <a:gd name="T35" fmla="*/ 2147483647 h 50"/>
                    <a:gd name="T36" fmla="*/ 2147483647 w 50"/>
                    <a:gd name="T37" fmla="*/ 2147483647 h 50"/>
                    <a:gd name="T38" fmla="*/ 2147483647 w 50"/>
                    <a:gd name="T39" fmla="*/ 2147483647 h 50"/>
                    <a:gd name="T40" fmla="*/ 2147483647 w 50"/>
                    <a:gd name="T41" fmla="*/ 2147483647 h 50"/>
                    <a:gd name="T42" fmla="*/ 2147483647 w 50"/>
                    <a:gd name="T43" fmla="*/ 2147483647 h 50"/>
                    <a:gd name="T44" fmla="*/ 2147483647 w 50"/>
                    <a:gd name="T45" fmla="*/ 2147483647 h 50"/>
                    <a:gd name="T46" fmla="*/ 2147483647 w 50"/>
                    <a:gd name="T47" fmla="*/ 2147483647 h 50"/>
                    <a:gd name="T48" fmla="*/ 2147483647 w 50"/>
                    <a:gd name="T49" fmla="*/ 2147483647 h 50"/>
                    <a:gd name="T50" fmla="*/ 2147483647 w 50"/>
                    <a:gd name="T51" fmla="*/ 0 h 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0"/>
                    <a:gd name="T79" fmla="*/ 0 h 50"/>
                    <a:gd name="T80" fmla="*/ 50 w 50"/>
                    <a:gd name="T81" fmla="*/ 50 h 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0" h="50">
                      <a:moveTo>
                        <a:pt x="50" y="0"/>
                      </a:moveTo>
                      <a:lnTo>
                        <a:pt x="50" y="10"/>
                      </a:lnTo>
                      <a:lnTo>
                        <a:pt x="48" y="18"/>
                      </a:lnTo>
                      <a:lnTo>
                        <a:pt x="48" y="24"/>
                      </a:lnTo>
                      <a:lnTo>
                        <a:pt x="50" y="24"/>
                      </a:lnTo>
                      <a:lnTo>
                        <a:pt x="46" y="30"/>
                      </a:lnTo>
                      <a:lnTo>
                        <a:pt x="44" y="34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38" y="48"/>
                      </a:lnTo>
                      <a:lnTo>
                        <a:pt x="36" y="50"/>
                      </a:lnTo>
                      <a:lnTo>
                        <a:pt x="26" y="46"/>
                      </a:lnTo>
                      <a:lnTo>
                        <a:pt x="20" y="42"/>
                      </a:lnTo>
                      <a:lnTo>
                        <a:pt x="6" y="46"/>
                      </a:lnTo>
                      <a:lnTo>
                        <a:pt x="2" y="44"/>
                      </a:lnTo>
                      <a:lnTo>
                        <a:pt x="0" y="42"/>
                      </a:lnTo>
                      <a:lnTo>
                        <a:pt x="10" y="36"/>
                      </a:lnTo>
                      <a:lnTo>
                        <a:pt x="14" y="30"/>
                      </a:lnTo>
                      <a:lnTo>
                        <a:pt x="18" y="24"/>
                      </a:lnTo>
                      <a:lnTo>
                        <a:pt x="20" y="18"/>
                      </a:lnTo>
                      <a:lnTo>
                        <a:pt x="22" y="14"/>
                      </a:lnTo>
                      <a:lnTo>
                        <a:pt x="28" y="14"/>
                      </a:lnTo>
                      <a:lnTo>
                        <a:pt x="32" y="6"/>
                      </a:lnTo>
                      <a:lnTo>
                        <a:pt x="38" y="4"/>
                      </a:lnTo>
                      <a:lnTo>
                        <a:pt x="42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1" name="îŝliďê">
                  <a:extLst>
                    <a:ext uri="{FF2B5EF4-FFF2-40B4-BE49-F238E27FC236}">
                      <a16:creationId xmlns:a16="http://schemas.microsoft.com/office/drawing/2014/main" id="{B806A58C-F04B-4A1D-A076-76E1518612AF}"/>
                    </a:ext>
                  </a:extLst>
                </p:cNvPr>
                <p:cNvSpPr/>
                <p:nvPr/>
              </p:nvSpPr>
              <p:spPr bwMode="auto">
                <a:xfrm>
                  <a:off x="4526902" y="2114949"/>
                  <a:ext cx="53711" cy="85465"/>
                </a:xfrm>
                <a:custGeom>
                  <a:avLst/>
                  <a:gdLst>
                    <a:gd name="T0" fmla="*/ 2147483647 w 32"/>
                    <a:gd name="T1" fmla="*/ 2147483647 h 52"/>
                    <a:gd name="T2" fmla="*/ 2147483647 w 32"/>
                    <a:gd name="T3" fmla="*/ 2147483647 h 52"/>
                    <a:gd name="T4" fmla="*/ 2147483647 w 32"/>
                    <a:gd name="T5" fmla="*/ 2147483647 h 52"/>
                    <a:gd name="T6" fmla="*/ 2147483647 w 32"/>
                    <a:gd name="T7" fmla="*/ 2147483647 h 52"/>
                    <a:gd name="T8" fmla="*/ 2147483647 w 32"/>
                    <a:gd name="T9" fmla="*/ 2147483647 h 52"/>
                    <a:gd name="T10" fmla="*/ 2147483647 w 32"/>
                    <a:gd name="T11" fmla="*/ 2147483647 h 52"/>
                    <a:gd name="T12" fmla="*/ 2147483647 w 32"/>
                    <a:gd name="T13" fmla="*/ 2147483647 h 52"/>
                    <a:gd name="T14" fmla="*/ 2147483647 w 32"/>
                    <a:gd name="T15" fmla="*/ 2147483647 h 52"/>
                    <a:gd name="T16" fmla="*/ 0 w 32"/>
                    <a:gd name="T17" fmla="*/ 2147483647 h 52"/>
                    <a:gd name="T18" fmla="*/ 2147483647 w 32"/>
                    <a:gd name="T19" fmla="*/ 2147483647 h 52"/>
                    <a:gd name="T20" fmla="*/ 2147483647 w 32"/>
                    <a:gd name="T21" fmla="*/ 2147483647 h 52"/>
                    <a:gd name="T22" fmla="*/ 2147483647 w 32"/>
                    <a:gd name="T23" fmla="*/ 2147483647 h 52"/>
                    <a:gd name="T24" fmla="*/ 2147483647 w 32"/>
                    <a:gd name="T25" fmla="*/ 0 h 52"/>
                    <a:gd name="T26" fmla="*/ 2147483647 w 32"/>
                    <a:gd name="T27" fmla="*/ 2147483647 h 52"/>
                    <a:gd name="T28" fmla="*/ 2147483647 w 32"/>
                    <a:gd name="T29" fmla="*/ 2147483647 h 52"/>
                    <a:gd name="T30" fmla="*/ 2147483647 w 32"/>
                    <a:gd name="T31" fmla="*/ 2147483647 h 52"/>
                    <a:gd name="T32" fmla="*/ 2147483647 w 32"/>
                    <a:gd name="T33" fmla="*/ 2147483647 h 52"/>
                    <a:gd name="T34" fmla="*/ 2147483647 w 32"/>
                    <a:gd name="T35" fmla="*/ 2147483647 h 52"/>
                    <a:gd name="T36" fmla="*/ 2147483647 w 32"/>
                    <a:gd name="T37" fmla="*/ 2147483647 h 52"/>
                    <a:gd name="T38" fmla="*/ 2147483647 w 32"/>
                    <a:gd name="T39" fmla="*/ 2147483647 h 52"/>
                    <a:gd name="T40" fmla="*/ 2147483647 w 32"/>
                    <a:gd name="T41" fmla="*/ 2147483647 h 52"/>
                    <a:gd name="T42" fmla="*/ 2147483647 w 32"/>
                    <a:gd name="T43" fmla="*/ 2147483647 h 52"/>
                    <a:gd name="T44" fmla="*/ 2147483647 w 32"/>
                    <a:gd name="T45" fmla="*/ 2147483647 h 52"/>
                    <a:gd name="T46" fmla="*/ 2147483647 w 32"/>
                    <a:gd name="T47" fmla="*/ 2147483647 h 52"/>
                    <a:gd name="T48" fmla="*/ 2147483647 w 32"/>
                    <a:gd name="T49" fmla="*/ 2147483647 h 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"/>
                    <a:gd name="T76" fmla="*/ 0 h 52"/>
                    <a:gd name="T77" fmla="*/ 32 w 32"/>
                    <a:gd name="T78" fmla="*/ 52 h 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" h="52">
                      <a:moveTo>
                        <a:pt x="22" y="52"/>
                      </a:moveTo>
                      <a:lnTo>
                        <a:pt x="8" y="52"/>
                      </a:lnTo>
                      <a:lnTo>
                        <a:pt x="10" y="52"/>
                      </a:lnTo>
                      <a:lnTo>
                        <a:pt x="12" y="50"/>
                      </a:lnTo>
                      <a:lnTo>
                        <a:pt x="6" y="50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4" y="18"/>
                      </a:lnTo>
                      <a:lnTo>
                        <a:pt x="12" y="12"/>
                      </a:lnTo>
                      <a:lnTo>
                        <a:pt x="28" y="0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8" y="18"/>
                      </a:lnTo>
                      <a:lnTo>
                        <a:pt x="32" y="20"/>
                      </a:lnTo>
                      <a:lnTo>
                        <a:pt x="30" y="24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22" y="30"/>
                      </a:lnTo>
                      <a:lnTo>
                        <a:pt x="24" y="36"/>
                      </a:lnTo>
                      <a:lnTo>
                        <a:pt x="28" y="40"/>
                      </a:lnTo>
                      <a:lnTo>
                        <a:pt x="22" y="4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2" name="ïṩľiḋê">
                  <a:extLst>
                    <a:ext uri="{FF2B5EF4-FFF2-40B4-BE49-F238E27FC236}">
                      <a16:creationId xmlns:a16="http://schemas.microsoft.com/office/drawing/2014/main" id="{BD33A0CB-0CE3-47FB-9842-D40CA53EE3F9}"/>
                    </a:ext>
                  </a:extLst>
                </p:cNvPr>
                <p:cNvSpPr/>
                <p:nvPr/>
              </p:nvSpPr>
              <p:spPr bwMode="auto">
                <a:xfrm>
                  <a:off x="4471814" y="2200414"/>
                  <a:ext cx="223109" cy="218565"/>
                </a:xfrm>
                <a:custGeom>
                  <a:avLst/>
                  <a:gdLst>
                    <a:gd name="T0" fmla="*/ 2147483647 w 127"/>
                    <a:gd name="T1" fmla="*/ 2147483647 h 130"/>
                    <a:gd name="T2" fmla="*/ 2147483647 w 127"/>
                    <a:gd name="T3" fmla="*/ 2147483647 h 130"/>
                    <a:gd name="T4" fmla="*/ 2147483647 w 127"/>
                    <a:gd name="T5" fmla="*/ 2147483647 h 130"/>
                    <a:gd name="T6" fmla="*/ 2147483647 w 127"/>
                    <a:gd name="T7" fmla="*/ 2147483647 h 130"/>
                    <a:gd name="T8" fmla="*/ 2147483647 w 127"/>
                    <a:gd name="T9" fmla="*/ 2147483647 h 130"/>
                    <a:gd name="T10" fmla="*/ 2147483647 w 127"/>
                    <a:gd name="T11" fmla="*/ 2147483647 h 130"/>
                    <a:gd name="T12" fmla="*/ 2147483647 w 127"/>
                    <a:gd name="T13" fmla="*/ 2147483647 h 130"/>
                    <a:gd name="T14" fmla="*/ 2147483647 w 127"/>
                    <a:gd name="T15" fmla="*/ 2147483647 h 130"/>
                    <a:gd name="T16" fmla="*/ 2147483647 w 127"/>
                    <a:gd name="T17" fmla="*/ 2147483647 h 130"/>
                    <a:gd name="T18" fmla="*/ 2147483647 w 127"/>
                    <a:gd name="T19" fmla="*/ 2147483647 h 130"/>
                    <a:gd name="T20" fmla="*/ 2147483647 w 127"/>
                    <a:gd name="T21" fmla="*/ 2147483647 h 130"/>
                    <a:gd name="T22" fmla="*/ 2147483647 w 127"/>
                    <a:gd name="T23" fmla="*/ 2147483647 h 130"/>
                    <a:gd name="T24" fmla="*/ 2147483647 w 127"/>
                    <a:gd name="T25" fmla="*/ 2147483647 h 130"/>
                    <a:gd name="T26" fmla="*/ 2147483647 w 127"/>
                    <a:gd name="T27" fmla="*/ 2147483647 h 130"/>
                    <a:gd name="T28" fmla="*/ 2147483647 w 127"/>
                    <a:gd name="T29" fmla="*/ 2147483647 h 130"/>
                    <a:gd name="T30" fmla="*/ 2147483647 w 127"/>
                    <a:gd name="T31" fmla="*/ 2147483647 h 130"/>
                    <a:gd name="T32" fmla="*/ 2147483647 w 127"/>
                    <a:gd name="T33" fmla="*/ 2147483647 h 130"/>
                    <a:gd name="T34" fmla="*/ 2147483647 w 127"/>
                    <a:gd name="T35" fmla="*/ 2147483647 h 130"/>
                    <a:gd name="T36" fmla="*/ 2147483647 w 127"/>
                    <a:gd name="T37" fmla="*/ 2147483647 h 130"/>
                    <a:gd name="T38" fmla="*/ 2147483647 w 127"/>
                    <a:gd name="T39" fmla="*/ 0 h 130"/>
                    <a:gd name="T40" fmla="*/ 2147483647 w 127"/>
                    <a:gd name="T41" fmla="*/ 2147483647 h 130"/>
                    <a:gd name="T42" fmla="*/ 2147483647 w 127"/>
                    <a:gd name="T43" fmla="*/ 2147483647 h 130"/>
                    <a:gd name="T44" fmla="*/ 2147483647 w 127"/>
                    <a:gd name="T45" fmla="*/ 2147483647 h 130"/>
                    <a:gd name="T46" fmla="*/ 2147483647 w 127"/>
                    <a:gd name="T47" fmla="*/ 2147483647 h 130"/>
                    <a:gd name="T48" fmla="*/ 2147483647 w 127"/>
                    <a:gd name="T49" fmla="*/ 2147483647 h 130"/>
                    <a:gd name="T50" fmla="*/ 2147483647 w 127"/>
                    <a:gd name="T51" fmla="*/ 2147483647 h 130"/>
                    <a:gd name="T52" fmla="*/ 2147483647 w 127"/>
                    <a:gd name="T53" fmla="*/ 2147483647 h 130"/>
                    <a:gd name="T54" fmla="*/ 2147483647 w 127"/>
                    <a:gd name="T55" fmla="*/ 2147483647 h 130"/>
                    <a:gd name="T56" fmla="*/ 2147483647 w 127"/>
                    <a:gd name="T57" fmla="*/ 2147483647 h 130"/>
                    <a:gd name="T58" fmla="*/ 2147483647 w 127"/>
                    <a:gd name="T59" fmla="*/ 2147483647 h 130"/>
                    <a:gd name="T60" fmla="*/ 2147483647 w 127"/>
                    <a:gd name="T61" fmla="*/ 2147483647 h 130"/>
                    <a:gd name="T62" fmla="*/ 0 w 127"/>
                    <a:gd name="T63" fmla="*/ 2147483647 h 130"/>
                    <a:gd name="T64" fmla="*/ 2147483647 w 127"/>
                    <a:gd name="T65" fmla="*/ 2147483647 h 130"/>
                    <a:gd name="T66" fmla="*/ 2147483647 w 127"/>
                    <a:gd name="T67" fmla="*/ 2147483647 h 130"/>
                    <a:gd name="T68" fmla="*/ 2147483647 w 127"/>
                    <a:gd name="T69" fmla="*/ 2147483647 h 130"/>
                    <a:gd name="T70" fmla="*/ 2147483647 w 127"/>
                    <a:gd name="T71" fmla="*/ 2147483647 h 130"/>
                    <a:gd name="T72" fmla="*/ 2147483647 w 127"/>
                    <a:gd name="T73" fmla="*/ 2147483647 h 130"/>
                    <a:gd name="T74" fmla="*/ 2147483647 w 127"/>
                    <a:gd name="T75" fmla="*/ 2147483647 h 130"/>
                    <a:gd name="T76" fmla="*/ 2147483647 w 127"/>
                    <a:gd name="T77" fmla="*/ 2147483647 h 1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7"/>
                    <a:gd name="T118" fmla="*/ 0 h 130"/>
                    <a:gd name="T119" fmla="*/ 127 w 127"/>
                    <a:gd name="T120" fmla="*/ 130 h 1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7" h="130">
                      <a:moveTo>
                        <a:pt x="24" y="128"/>
                      </a:moveTo>
                      <a:lnTo>
                        <a:pt x="22" y="128"/>
                      </a:lnTo>
                      <a:lnTo>
                        <a:pt x="32" y="126"/>
                      </a:lnTo>
                      <a:lnTo>
                        <a:pt x="40" y="126"/>
                      </a:lnTo>
                      <a:lnTo>
                        <a:pt x="48" y="128"/>
                      </a:lnTo>
                      <a:lnTo>
                        <a:pt x="52" y="130"/>
                      </a:lnTo>
                      <a:lnTo>
                        <a:pt x="58" y="130"/>
                      </a:lnTo>
                      <a:lnTo>
                        <a:pt x="62" y="130"/>
                      </a:lnTo>
                      <a:lnTo>
                        <a:pt x="74" y="130"/>
                      </a:lnTo>
                      <a:lnTo>
                        <a:pt x="80" y="130"/>
                      </a:lnTo>
                      <a:lnTo>
                        <a:pt x="88" y="126"/>
                      </a:lnTo>
                      <a:lnTo>
                        <a:pt x="102" y="126"/>
                      </a:lnTo>
                      <a:lnTo>
                        <a:pt x="100" y="122"/>
                      </a:lnTo>
                      <a:lnTo>
                        <a:pt x="102" y="116"/>
                      </a:lnTo>
                      <a:lnTo>
                        <a:pt x="106" y="114"/>
                      </a:lnTo>
                      <a:lnTo>
                        <a:pt x="110" y="110"/>
                      </a:lnTo>
                      <a:lnTo>
                        <a:pt x="114" y="108"/>
                      </a:lnTo>
                      <a:lnTo>
                        <a:pt x="108" y="102"/>
                      </a:lnTo>
                      <a:lnTo>
                        <a:pt x="100" y="96"/>
                      </a:lnTo>
                      <a:lnTo>
                        <a:pt x="92" y="90"/>
                      </a:lnTo>
                      <a:lnTo>
                        <a:pt x="92" y="84"/>
                      </a:lnTo>
                      <a:lnTo>
                        <a:pt x="90" y="80"/>
                      </a:lnTo>
                      <a:lnTo>
                        <a:pt x="119" y="70"/>
                      </a:lnTo>
                      <a:lnTo>
                        <a:pt x="121" y="70"/>
                      </a:lnTo>
                      <a:lnTo>
                        <a:pt x="127" y="70"/>
                      </a:lnTo>
                      <a:lnTo>
                        <a:pt x="127" y="60"/>
                      </a:lnTo>
                      <a:lnTo>
                        <a:pt x="121" y="46"/>
                      </a:lnTo>
                      <a:lnTo>
                        <a:pt x="114" y="34"/>
                      </a:lnTo>
                      <a:lnTo>
                        <a:pt x="114" y="16"/>
                      </a:lnTo>
                      <a:lnTo>
                        <a:pt x="110" y="12"/>
                      </a:lnTo>
                      <a:lnTo>
                        <a:pt x="108" y="8"/>
                      </a:lnTo>
                      <a:lnTo>
                        <a:pt x="102" y="6"/>
                      </a:lnTo>
                      <a:lnTo>
                        <a:pt x="96" y="4"/>
                      </a:lnTo>
                      <a:lnTo>
                        <a:pt x="92" y="4"/>
                      </a:lnTo>
                      <a:lnTo>
                        <a:pt x="86" y="8"/>
                      </a:lnTo>
                      <a:lnTo>
                        <a:pt x="80" y="10"/>
                      </a:lnTo>
                      <a:lnTo>
                        <a:pt x="76" y="16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52" y="0"/>
                      </a:lnTo>
                      <a:lnTo>
                        <a:pt x="38" y="0"/>
                      </a:lnTo>
                      <a:lnTo>
                        <a:pt x="40" y="8"/>
                      </a:lnTo>
                      <a:lnTo>
                        <a:pt x="42" y="12"/>
                      </a:lnTo>
                      <a:lnTo>
                        <a:pt x="50" y="20"/>
                      </a:lnTo>
                      <a:lnTo>
                        <a:pt x="46" y="20"/>
                      </a:lnTo>
                      <a:lnTo>
                        <a:pt x="42" y="16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6" y="20"/>
                      </a:lnTo>
                      <a:lnTo>
                        <a:pt x="34" y="20"/>
                      </a:lnTo>
                      <a:lnTo>
                        <a:pt x="30" y="18"/>
                      </a:lnTo>
                      <a:lnTo>
                        <a:pt x="26" y="18"/>
                      </a:lnTo>
                      <a:lnTo>
                        <a:pt x="22" y="16"/>
                      </a:lnTo>
                      <a:lnTo>
                        <a:pt x="14" y="18"/>
                      </a:lnTo>
                      <a:lnTo>
                        <a:pt x="14" y="28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4" y="42"/>
                      </a:lnTo>
                      <a:lnTo>
                        <a:pt x="10" y="48"/>
                      </a:lnTo>
                      <a:lnTo>
                        <a:pt x="8" y="52"/>
                      </a:lnTo>
                      <a:lnTo>
                        <a:pt x="6" y="56"/>
                      </a:lnTo>
                      <a:lnTo>
                        <a:pt x="4" y="62"/>
                      </a:lnTo>
                      <a:lnTo>
                        <a:pt x="2" y="66"/>
                      </a:lnTo>
                      <a:lnTo>
                        <a:pt x="0" y="68"/>
                      </a:lnTo>
                      <a:lnTo>
                        <a:pt x="4" y="72"/>
                      </a:lnTo>
                      <a:lnTo>
                        <a:pt x="8" y="76"/>
                      </a:lnTo>
                      <a:lnTo>
                        <a:pt x="6" y="78"/>
                      </a:lnTo>
                      <a:lnTo>
                        <a:pt x="6" y="80"/>
                      </a:lnTo>
                      <a:lnTo>
                        <a:pt x="10" y="88"/>
                      </a:lnTo>
                      <a:lnTo>
                        <a:pt x="10" y="92"/>
                      </a:lnTo>
                      <a:lnTo>
                        <a:pt x="10" y="94"/>
                      </a:lnTo>
                      <a:lnTo>
                        <a:pt x="10" y="96"/>
                      </a:lnTo>
                      <a:lnTo>
                        <a:pt x="20" y="98"/>
                      </a:lnTo>
                      <a:lnTo>
                        <a:pt x="24" y="100"/>
                      </a:lnTo>
                      <a:lnTo>
                        <a:pt x="32" y="102"/>
                      </a:lnTo>
                      <a:lnTo>
                        <a:pt x="30" y="112"/>
                      </a:lnTo>
                      <a:lnTo>
                        <a:pt x="28" y="120"/>
                      </a:lnTo>
                      <a:lnTo>
                        <a:pt x="24" y="126"/>
                      </a:lnTo>
                      <a:lnTo>
                        <a:pt x="24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3" name="íṥ1îḓè">
                  <a:extLst>
                    <a:ext uri="{FF2B5EF4-FFF2-40B4-BE49-F238E27FC236}">
                      <a16:creationId xmlns:a16="http://schemas.microsoft.com/office/drawing/2014/main" id="{3381924E-1C7F-405D-B46E-337690B62D10}"/>
                    </a:ext>
                  </a:extLst>
                </p:cNvPr>
                <p:cNvSpPr/>
                <p:nvPr/>
              </p:nvSpPr>
              <p:spPr bwMode="auto">
                <a:xfrm>
                  <a:off x="4484208" y="2411975"/>
                  <a:ext cx="103291" cy="49037"/>
                </a:xfrm>
                <a:custGeom>
                  <a:avLst/>
                  <a:gdLst>
                    <a:gd name="T0" fmla="*/ 2147483647 w 60"/>
                    <a:gd name="T1" fmla="*/ 2147483647 h 30"/>
                    <a:gd name="T2" fmla="*/ 2147483647 w 60"/>
                    <a:gd name="T3" fmla="*/ 2147483647 h 30"/>
                    <a:gd name="T4" fmla="*/ 2147483647 w 60"/>
                    <a:gd name="T5" fmla="*/ 0 h 30"/>
                    <a:gd name="T6" fmla="*/ 2147483647 w 60"/>
                    <a:gd name="T7" fmla="*/ 0 h 30"/>
                    <a:gd name="T8" fmla="*/ 2147483647 w 60"/>
                    <a:gd name="T9" fmla="*/ 2147483647 h 30"/>
                    <a:gd name="T10" fmla="*/ 2147483647 w 60"/>
                    <a:gd name="T11" fmla="*/ 2147483647 h 30"/>
                    <a:gd name="T12" fmla="*/ 2147483647 w 60"/>
                    <a:gd name="T13" fmla="*/ 0 h 30"/>
                    <a:gd name="T14" fmla="*/ 2147483647 w 60"/>
                    <a:gd name="T15" fmla="*/ 2147483647 h 30"/>
                    <a:gd name="T16" fmla="*/ 2147483647 w 60"/>
                    <a:gd name="T17" fmla="*/ 2147483647 h 30"/>
                    <a:gd name="T18" fmla="*/ 2147483647 w 60"/>
                    <a:gd name="T19" fmla="*/ 2147483647 h 30"/>
                    <a:gd name="T20" fmla="*/ 2147483647 w 60"/>
                    <a:gd name="T21" fmla="*/ 2147483647 h 30"/>
                    <a:gd name="T22" fmla="*/ 2147483647 w 60"/>
                    <a:gd name="T23" fmla="*/ 2147483647 h 30"/>
                    <a:gd name="T24" fmla="*/ 0 w 60"/>
                    <a:gd name="T25" fmla="*/ 2147483647 h 30"/>
                    <a:gd name="T26" fmla="*/ 0 w 60"/>
                    <a:gd name="T27" fmla="*/ 2147483647 h 30"/>
                    <a:gd name="T28" fmla="*/ 2147483647 w 60"/>
                    <a:gd name="T29" fmla="*/ 2147483647 h 30"/>
                    <a:gd name="T30" fmla="*/ 2147483647 w 60"/>
                    <a:gd name="T31" fmla="*/ 2147483647 h 30"/>
                    <a:gd name="T32" fmla="*/ 2147483647 w 60"/>
                    <a:gd name="T33" fmla="*/ 2147483647 h 30"/>
                    <a:gd name="T34" fmla="*/ 2147483647 w 60"/>
                    <a:gd name="T35" fmla="*/ 2147483647 h 30"/>
                    <a:gd name="T36" fmla="*/ 2147483647 w 60"/>
                    <a:gd name="T37" fmla="*/ 2147483647 h 30"/>
                    <a:gd name="T38" fmla="*/ 2147483647 w 60"/>
                    <a:gd name="T39" fmla="*/ 2147483647 h 30"/>
                    <a:gd name="T40" fmla="*/ 2147483647 w 60"/>
                    <a:gd name="T41" fmla="*/ 2147483647 h 30"/>
                    <a:gd name="T42" fmla="*/ 2147483647 w 60"/>
                    <a:gd name="T43" fmla="*/ 2147483647 h 30"/>
                    <a:gd name="T44" fmla="*/ 2147483647 w 60"/>
                    <a:gd name="T45" fmla="*/ 2147483647 h 30"/>
                    <a:gd name="T46" fmla="*/ 2147483647 w 60"/>
                    <a:gd name="T47" fmla="*/ 2147483647 h 30"/>
                    <a:gd name="T48" fmla="*/ 2147483647 w 60"/>
                    <a:gd name="T49" fmla="*/ 2147483647 h 30"/>
                    <a:gd name="T50" fmla="*/ 2147483647 w 60"/>
                    <a:gd name="T51" fmla="*/ 2147483647 h 30"/>
                    <a:gd name="T52" fmla="*/ 2147483647 w 60"/>
                    <a:gd name="T53" fmla="*/ 2147483647 h 30"/>
                    <a:gd name="T54" fmla="*/ 2147483647 w 60"/>
                    <a:gd name="T55" fmla="*/ 2147483647 h 30"/>
                    <a:gd name="T56" fmla="*/ 2147483647 w 60"/>
                    <a:gd name="T57" fmla="*/ 2147483647 h 30"/>
                    <a:gd name="T58" fmla="*/ 2147483647 w 60"/>
                    <a:gd name="T59" fmla="*/ 2147483647 h 30"/>
                    <a:gd name="T60" fmla="*/ 2147483647 w 60"/>
                    <a:gd name="T61" fmla="*/ 2147483647 h 30"/>
                    <a:gd name="T62" fmla="*/ 2147483647 w 60"/>
                    <a:gd name="T63" fmla="*/ 2147483647 h 30"/>
                    <a:gd name="T64" fmla="*/ 2147483647 w 60"/>
                    <a:gd name="T65" fmla="*/ 2147483647 h 30"/>
                    <a:gd name="T66" fmla="*/ 2147483647 w 60"/>
                    <a:gd name="T67" fmla="*/ 2147483647 h 30"/>
                    <a:gd name="T68" fmla="*/ 2147483647 w 60"/>
                    <a:gd name="T69" fmla="*/ 2147483647 h 30"/>
                    <a:gd name="T70" fmla="*/ 2147483647 w 60"/>
                    <a:gd name="T71" fmla="*/ 2147483647 h 3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30"/>
                    <a:gd name="T110" fmla="*/ 60 w 60"/>
                    <a:gd name="T111" fmla="*/ 30 h 3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30">
                      <a:moveTo>
                        <a:pt x="50" y="4"/>
                      </a:move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4" y="14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4" y="28"/>
                      </a:lnTo>
                      <a:lnTo>
                        <a:pt x="4" y="26"/>
                      </a:lnTo>
                      <a:lnTo>
                        <a:pt x="4" y="24"/>
                      </a:lnTo>
                      <a:lnTo>
                        <a:pt x="8" y="26"/>
                      </a:lnTo>
                      <a:lnTo>
                        <a:pt x="10" y="24"/>
                      </a:lnTo>
                      <a:lnTo>
                        <a:pt x="12" y="30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6" y="28"/>
                      </a:lnTo>
                      <a:lnTo>
                        <a:pt x="40" y="30"/>
                      </a:lnTo>
                      <a:lnTo>
                        <a:pt x="44" y="30"/>
                      </a:lnTo>
                      <a:lnTo>
                        <a:pt x="44" y="26"/>
                      </a:lnTo>
                      <a:lnTo>
                        <a:pt x="48" y="24"/>
                      </a:lnTo>
                      <a:lnTo>
                        <a:pt x="54" y="22"/>
                      </a:lnTo>
                      <a:lnTo>
                        <a:pt x="60" y="20"/>
                      </a:lnTo>
                      <a:lnTo>
                        <a:pt x="60" y="14"/>
                      </a:lnTo>
                      <a:lnTo>
                        <a:pt x="58" y="14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5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4" name="i$ḷiḓê">
                  <a:extLst>
                    <a:ext uri="{FF2B5EF4-FFF2-40B4-BE49-F238E27FC236}">
                      <a16:creationId xmlns:a16="http://schemas.microsoft.com/office/drawing/2014/main" id="{88FA149B-B675-4FC3-9FC0-7662F4C55A42}"/>
                    </a:ext>
                  </a:extLst>
                </p:cNvPr>
                <p:cNvSpPr/>
                <p:nvPr/>
              </p:nvSpPr>
              <p:spPr bwMode="auto">
                <a:xfrm>
                  <a:off x="4570973" y="2371343"/>
                  <a:ext cx="187301" cy="75657"/>
                </a:xfrm>
                <a:custGeom>
                  <a:avLst/>
                  <a:gdLst>
                    <a:gd name="T0" fmla="*/ 2147483647 w 107"/>
                    <a:gd name="T1" fmla="*/ 2147483647 h 46"/>
                    <a:gd name="T2" fmla="*/ 2147483647 w 107"/>
                    <a:gd name="T3" fmla="*/ 2147483647 h 46"/>
                    <a:gd name="T4" fmla="*/ 2147483647 w 107"/>
                    <a:gd name="T5" fmla="*/ 2147483647 h 46"/>
                    <a:gd name="T6" fmla="*/ 2147483647 w 107"/>
                    <a:gd name="T7" fmla="*/ 2147483647 h 46"/>
                    <a:gd name="T8" fmla="*/ 2147483647 w 107"/>
                    <a:gd name="T9" fmla="*/ 0 h 46"/>
                    <a:gd name="T10" fmla="*/ 2147483647 w 107"/>
                    <a:gd name="T11" fmla="*/ 2147483647 h 46"/>
                    <a:gd name="T12" fmla="*/ 2147483647 w 107"/>
                    <a:gd name="T13" fmla="*/ 2147483647 h 46"/>
                    <a:gd name="T14" fmla="*/ 2147483647 w 107"/>
                    <a:gd name="T15" fmla="*/ 2147483647 h 46"/>
                    <a:gd name="T16" fmla="*/ 2147483647 w 107"/>
                    <a:gd name="T17" fmla="*/ 2147483647 h 46"/>
                    <a:gd name="T18" fmla="*/ 2147483647 w 107"/>
                    <a:gd name="T19" fmla="*/ 2147483647 h 46"/>
                    <a:gd name="T20" fmla="*/ 2147483647 w 107"/>
                    <a:gd name="T21" fmla="*/ 2147483647 h 46"/>
                    <a:gd name="T22" fmla="*/ 2147483647 w 107"/>
                    <a:gd name="T23" fmla="*/ 2147483647 h 46"/>
                    <a:gd name="T24" fmla="*/ 2147483647 w 107"/>
                    <a:gd name="T25" fmla="*/ 2147483647 h 46"/>
                    <a:gd name="T26" fmla="*/ 2147483647 w 107"/>
                    <a:gd name="T27" fmla="*/ 2147483647 h 46"/>
                    <a:gd name="T28" fmla="*/ 2147483647 w 107"/>
                    <a:gd name="T29" fmla="*/ 2147483647 h 46"/>
                    <a:gd name="T30" fmla="*/ 2147483647 w 107"/>
                    <a:gd name="T31" fmla="*/ 2147483647 h 46"/>
                    <a:gd name="T32" fmla="*/ 2147483647 w 107"/>
                    <a:gd name="T33" fmla="*/ 2147483647 h 46"/>
                    <a:gd name="T34" fmla="*/ 2147483647 w 107"/>
                    <a:gd name="T35" fmla="*/ 2147483647 h 46"/>
                    <a:gd name="T36" fmla="*/ 2147483647 w 107"/>
                    <a:gd name="T37" fmla="*/ 2147483647 h 46"/>
                    <a:gd name="T38" fmla="*/ 2147483647 w 107"/>
                    <a:gd name="T39" fmla="*/ 2147483647 h 46"/>
                    <a:gd name="T40" fmla="*/ 2147483647 w 107"/>
                    <a:gd name="T41" fmla="*/ 2147483647 h 46"/>
                    <a:gd name="T42" fmla="*/ 2147483647 w 107"/>
                    <a:gd name="T43" fmla="*/ 2147483647 h 46"/>
                    <a:gd name="T44" fmla="*/ 2147483647 w 107"/>
                    <a:gd name="T45" fmla="*/ 2147483647 h 46"/>
                    <a:gd name="T46" fmla="*/ 2147483647 w 107"/>
                    <a:gd name="T47" fmla="*/ 2147483647 h 46"/>
                    <a:gd name="T48" fmla="*/ 2147483647 w 107"/>
                    <a:gd name="T49" fmla="*/ 2147483647 h 46"/>
                    <a:gd name="T50" fmla="*/ 2147483647 w 107"/>
                    <a:gd name="T51" fmla="*/ 2147483647 h 46"/>
                    <a:gd name="T52" fmla="*/ 2147483647 w 107"/>
                    <a:gd name="T53" fmla="*/ 2147483647 h 46"/>
                    <a:gd name="T54" fmla="*/ 2147483647 w 107"/>
                    <a:gd name="T55" fmla="*/ 2147483647 h 46"/>
                    <a:gd name="T56" fmla="*/ 0 w 107"/>
                    <a:gd name="T57" fmla="*/ 2147483647 h 46"/>
                    <a:gd name="T58" fmla="*/ 0 w 107"/>
                    <a:gd name="T59" fmla="*/ 2147483647 h 46"/>
                    <a:gd name="T60" fmla="*/ 2147483647 w 107"/>
                    <a:gd name="T61" fmla="*/ 2147483647 h 46"/>
                    <a:gd name="T62" fmla="*/ 2147483647 w 107"/>
                    <a:gd name="T63" fmla="*/ 2147483647 h 46"/>
                    <a:gd name="T64" fmla="*/ 2147483647 w 107"/>
                    <a:gd name="T65" fmla="*/ 2147483647 h 46"/>
                    <a:gd name="T66" fmla="*/ 2147483647 w 107"/>
                    <a:gd name="T67" fmla="*/ 2147483647 h 46"/>
                    <a:gd name="T68" fmla="*/ 2147483647 w 107"/>
                    <a:gd name="T69" fmla="*/ 2147483647 h 46"/>
                    <a:gd name="T70" fmla="*/ 2147483647 w 107"/>
                    <a:gd name="T71" fmla="*/ 2147483647 h 46"/>
                    <a:gd name="T72" fmla="*/ 2147483647 w 107"/>
                    <a:gd name="T73" fmla="*/ 2147483647 h 46"/>
                    <a:gd name="T74" fmla="*/ 2147483647 w 107"/>
                    <a:gd name="T75" fmla="*/ 2147483647 h 46"/>
                    <a:gd name="T76" fmla="*/ 2147483647 w 107"/>
                    <a:gd name="T77" fmla="*/ 2147483647 h 46"/>
                    <a:gd name="T78" fmla="*/ 2147483647 w 107"/>
                    <a:gd name="T79" fmla="*/ 2147483647 h 46"/>
                    <a:gd name="T80" fmla="*/ 2147483647 w 107"/>
                    <a:gd name="T81" fmla="*/ 2147483647 h 46"/>
                    <a:gd name="T82" fmla="*/ 2147483647 w 107"/>
                    <a:gd name="T83" fmla="*/ 2147483647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7"/>
                    <a:gd name="T127" fmla="*/ 0 h 46"/>
                    <a:gd name="T128" fmla="*/ 107 w 107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7" h="46">
                      <a:moveTo>
                        <a:pt x="65" y="8"/>
                      </a:moveTo>
                      <a:lnTo>
                        <a:pt x="69" y="6"/>
                      </a:lnTo>
                      <a:lnTo>
                        <a:pt x="71" y="4"/>
                      </a:lnTo>
                      <a:lnTo>
                        <a:pt x="75" y="2"/>
                      </a:lnTo>
                      <a:lnTo>
                        <a:pt x="79" y="0"/>
                      </a:lnTo>
                      <a:lnTo>
                        <a:pt x="85" y="2"/>
                      </a:lnTo>
                      <a:lnTo>
                        <a:pt x="91" y="4"/>
                      </a:lnTo>
                      <a:lnTo>
                        <a:pt x="95" y="6"/>
                      </a:lnTo>
                      <a:lnTo>
                        <a:pt x="101" y="6"/>
                      </a:lnTo>
                      <a:lnTo>
                        <a:pt x="103" y="14"/>
                      </a:lnTo>
                      <a:lnTo>
                        <a:pt x="107" y="18"/>
                      </a:lnTo>
                      <a:lnTo>
                        <a:pt x="101" y="24"/>
                      </a:lnTo>
                      <a:lnTo>
                        <a:pt x="99" y="30"/>
                      </a:lnTo>
                      <a:lnTo>
                        <a:pt x="95" y="38"/>
                      </a:lnTo>
                      <a:lnTo>
                        <a:pt x="93" y="40"/>
                      </a:lnTo>
                      <a:lnTo>
                        <a:pt x="79" y="42"/>
                      </a:lnTo>
                      <a:lnTo>
                        <a:pt x="75" y="44"/>
                      </a:lnTo>
                      <a:lnTo>
                        <a:pt x="73" y="44"/>
                      </a:lnTo>
                      <a:lnTo>
                        <a:pt x="65" y="46"/>
                      </a:lnTo>
                      <a:lnTo>
                        <a:pt x="52" y="44"/>
                      </a:lnTo>
                      <a:lnTo>
                        <a:pt x="42" y="40"/>
                      </a:lnTo>
                      <a:lnTo>
                        <a:pt x="36" y="38"/>
                      </a:lnTo>
                      <a:lnTo>
                        <a:pt x="26" y="36"/>
                      </a:lnTo>
                      <a:lnTo>
                        <a:pt x="22" y="36"/>
                      </a:lnTo>
                      <a:lnTo>
                        <a:pt x="22" y="38"/>
                      </a:lnTo>
                      <a:lnTo>
                        <a:pt x="10" y="38"/>
                      </a:lnTo>
                      <a:lnTo>
                        <a:pt x="8" y="38"/>
                      </a:lnTo>
                      <a:lnTo>
                        <a:pt x="4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8" y="28"/>
                      </a:lnTo>
                      <a:lnTo>
                        <a:pt x="24" y="28"/>
                      </a:lnTo>
                      <a:lnTo>
                        <a:pt x="32" y="24"/>
                      </a:lnTo>
                      <a:lnTo>
                        <a:pt x="46" y="24"/>
                      </a:lnTo>
                      <a:lnTo>
                        <a:pt x="44" y="20"/>
                      </a:lnTo>
                      <a:lnTo>
                        <a:pt x="46" y="14"/>
                      </a:lnTo>
                      <a:lnTo>
                        <a:pt x="50" y="12"/>
                      </a:lnTo>
                      <a:lnTo>
                        <a:pt x="54" y="8"/>
                      </a:lnTo>
                      <a:lnTo>
                        <a:pt x="58" y="6"/>
                      </a:lnTo>
                      <a:lnTo>
                        <a:pt x="56" y="6"/>
                      </a:lnTo>
                      <a:lnTo>
                        <a:pt x="6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5" name="îšļîḑé">
                  <a:extLst>
                    <a:ext uri="{FF2B5EF4-FFF2-40B4-BE49-F238E27FC236}">
                      <a16:creationId xmlns:a16="http://schemas.microsoft.com/office/drawing/2014/main" id="{0913070D-136B-4A08-BE03-B40F4C286959}"/>
                    </a:ext>
                  </a:extLst>
                </p:cNvPr>
                <p:cNvSpPr/>
                <p:nvPr/>
              </p:nvSpPr>
              <p:spPr bwMode="auto">
                <a:xfrm>
                  <a:off x="4496603" y="2430188"/>
                  <a:ext cx="323646" cy="273206"/>
                </a:xfrm>
                <a:custGeom>
                  <a:avLst/>
                  <a:gdLst>
                    <a:gd name="T0" fmla="*/ 2147483647 w 185"/>
                    <a:gd name="T1" fmla="*/ 2147483647 h 162"/>
                    <a:gd name="T2" fmla="*/ 0 w 185"/>
                    <a:gd name="T3" fmla="*/ 2147483647 h 162"/>
                    <a:gd name="T4" fmla="*/ 2147483647 w 185"/>
                    <a:gd name="T5" fmla="*/ 2147483647 h 162"/>
                    <a:gd name="T6" fmla="*/ 2147483647 w 185"/>
                    <a:gd name="T7" fmla="*/ 2147483647 h 162"/>
                    <a:gd name="T8" fmla="*/ 2147483647 w 185"/>
                    <a:gd name="T9" fmla="*/ 2147483647 h 162"/>
                    <a:gd name="T10" fmla="*/ 2147483647 w 185"/>
                    <a:gd name="T11" fmla="*/ 2147483647 h 162"/>
                    <a:gd name="T12" fmla="*/ 2147483647 w 185"/>
                    <a:gd name="T13" fmla="*/ 2147483647 h 162"/>
                    <a:gd name="T14" fmla="*/ 2147483647 w 185"/>
                    <a:gd name="T15" fmla="*/ 2147483647 h 162"/>
                    <a:gd name="T16" fmla="*/ 2147483647 w 185"/>
                    <a:gd name="T17" fmla="*/ 2147483647 h 162"/>
                    <a:gd name="T18" fmla="*/ 2147483647 w 185"/>
                    <a:gd name="T19" fmla="*/ 2147483647 h 162"/>
                    <a:gd name="T20" fmla="*/ 2147483647 w 185"/>
                    <a:gd name="T21" fmla="*/ 2147483647 h 162"/>
                    <a:gd name="T22" fmla="*/ 2147483647 w 185"/>
                    <a:gd name="T23" fmla="*/ 0 h 162"/>
                    <a:gd name="T24" fmla="*/ 2147483647 w 185"/>
                    <a:gd name="T25" fmla="*/ 2147483647 h 162"/>
                    <a:gd name="T26" fmla="*/ 2147483647 w 185"/>
                    <a:gd name="T27" fmla="*/ 2147483647 h 162"/>
                    <a:gd name="T28" fmla="*/ 2147483647 w 185"/>
                    <a:gd name="T29" fmla="*/ 2147483647 h 162"/>
                    <a:gd name="T30" fmla="*/ 2147483647 w 185"/>
                    <a:gd name="T31" fmla="*/ 2147483647 h 162"/>
                    <a:gd name="T32" fmla="*/ 2147483647 w 185"/>
                    <a:gd name="T33" fmla="*/ 2147483647 h 162"/>
                    <a:gd name="T34" fmla="*/ 2147483647 w 185"/>
                    <a:gd name="T35" fmla="*/ 2147483647 h 162"/>
                    <a:gd name="T36" fmla="*/ 2147483647 w 185"/>
                    <a:gd name="T37" fmla="*/ 2147483647 h 162"/>
                    <a:gd name="T38" fmla="*/ 2147483647 w 185"/>
                    <a:gd name="T39" fmla="*/ 2147483647 h 162"/>
                    <a:gd name="T40" fmla="*/ 2147483647 w 185"/>
                    <a:gd name="T41" fmla="*/ 2147483647 h 162"/>
                    <a:gd name="T42" fmla="*/ 2147483647 w 185"/>
                    <a:gd name="T43" fmla="*/ 2147483647 h 162"/>
                    <a:gd name="T44" fmla="*/ 2147483647 w 185"/>
                    <a:gd name="T45" fmla="*/ 2147483647 h 162"/>
                    <a:gd name="T46" fmla="*/ 2147483647 w 185"/>
                    <a:gd name="T47" fmla="*/ 2147483647 h 162"/>
                    <a:gd name="T48" fmla="*/ 2147483647 w 185"/>
                    <a:gd name="T49" fmla="*/ 2147483647 h 162"/>
                    <a:gd name="T50" fmla="*/ 2147483647 w 185"/>
                    <a:gd name="T51" fmla="*/ 2147483647 h 162"/>
                    <a:gd name="T52" fmla="*/ 2147483647 w 185"/>
                    <a:gd name="T53" fmla="*/ 2147483647 h 162"/>
                    <a:gd name="T54" fmla="*/ 2147483647 w 185"/>
                    <a:gd name="T55" fmla="*/ 2147483647 h 162"/>
                    <a:gd name="T56" fmla="*/ 2147483647 w 185"/>
                    <a:gd name="T57" fmla="*/ 2147483647 h 162"/>
                    <a:gd name="T58" fmla="*/ 2147483647 w 185"/>
                    <a:gd name="T59" fmla="*/ 2147483647 h 162"/>
                    <a:gd name="T60" fmla="*/ 2147483647 w 185"/>
                    <a:gd name="T61" fmla="*/ 2147483647 h 162"/>
                    <a:gd name="T62" fmla="*/ 2147483647 w 185"/>
                    <a:gd name="T63" fmla="*/ 2147483647 h 162"/>
                    <a:gd name="T64" fmla="*/ 2147483647 w 185"/>
                    <a:gd name="T65" fmla="*/ 2147483647 h 162"/>
                    <a:gd name="T66" fmla="*/ 2147483647 w 185"/>
                    <a:gd name="T67" fmla="*/ 2147483647 h 162"/>
                    <a:gd name="T68" fmla="*/ 2147483647 w 185"/>
                    <a:gd name="T69" fmla="*/ 2147483647 h 162"/>
                    <a:gd name="T70" fmla="*/ 2147483647 w 185"/>
                    <a:gd name="T71" fmla="*/ 2147483647 h 162"/>
                    <a:gd name="T72" fmla="*/ 2147483647 w 185"/>
                    <a:gd name="T73" fmla="*/ 2147483647 h 162"/>
                    <a:gd name="T74" fmla="*/ 2147483647 w 185"/>
                    <a:gd name="T75" fmla="*/ 2147483647 h 162"/>
                    <a:gd name="T76" fmla="*/ 2147483647 w 185"/>
                    <a:gd name="T77" fmla="*/ 2147483647 h 162"/>
                    <a:gd name="T78" fmla="*/ 2147483647 w 185"/>
                    <a:gd name="T79" fmla="*/ 2147483647 h 162"/>
                    <a:gd name="T80" fmla="*/ 2147483647 w 185"/>
                    <a:gd name="T81" fmla="*/ 2147483647 h 162"/>
                    <a:gd name="T82" fmla="*/ 2147483647 w 185"/>
                    <a:gd name="T83" fmla="*/ 2147483647 h 162"/>
                    <a:gd name="T84" fmla="*/ 2147483647 w 185"/>
                    <a:gd name="T85" fmla="*/ 2147483647 h 162"/>
                    <a:gd name="T86" fmla="*/ 2147483647 w 185"/>
                    <a:gd name="T87" fmla="*/ 2147483647 h 162"/>
                    <a:gd name="T88" fmla="*/ 2147483647 w 185"/>
                    <a:gd name="T89" fmla="*/ 2147483647 h 162"/>
                    <a:gd name="T90" fmla="*/ 2147483647 w 185"/>
                    <a:gd name="T91" fmla="*/ 2147483647 h 162"/>
                    <a:gd name="T92" fmla="*/ 2147483647 w 185"/>
                    <a:gd name="T93" fmla="*/ 2147483647 h 162"/>
                    <a:gd name="T94" fmla="*/ 2147483647 w 185"/>
                    <a:gd name="T95" fmla="*/ 2147483647 h 162"/>
                    <a:gd name="T96" fmla="*/ 2147483647 w 185"/>
                    <a:gd name="T97" fmla="*/ 2147483647 h 16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5"/>
                    <a:gd name="T148" fmla="*/ 0 h 162"/>
                    <a:gd name="T149" fmla="*/ 185 w 185"/>
                    <a:gd name="T150" fmla="*/ 162 h 16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5" h="162">
                      <a:moveTo>
                        <a:pt x="18" y="56"/>
                      </a:moveTo>
                      <a:lnTo>
                        <a:pt x="12" y="52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8" y="30"/>
                      </a:lnTo>
                      <a:lnTo>
                        <a:pt x="8" y="28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4" y="18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2" y="14"/>
                      </a:lnTo>
                      <a:lnTo>
                        <a:pt x="24" y="14"/>
                      </a:lnTo>
                      <a:lnTo>
                        <a:pt x="28" y="16"/>
                      </a:lnTo>
                      <a:lnTo>
                        <a:pt x="32" y="18"/>
                      </a:lnTo>
                      <a:lnTo>
                        <a:pt x="36" y="18"/>
                      </a:lnTo>
                      <a:lnTo>
                        <a:pt x="36" y="14"/>
                      </a:lnTo>
                      <a:lnTo>
                        <a:pt x="40" y="12"/>
                      </a:lnTo>
                      <a:lnTo>
                        <a:pt x="46" y="10"/>
                      </a:lnTo>
                      <a:lnTo>
                        <a:pt x="52" y="8"/>
                      </a:lnTo>
                      <a:lnTo>
                        <a:pt x="52" y="2"/>
                      </a:lnTo>
                      <a:lnTo>
                        <a:pt x="64" y="2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4" y="2"/>
                      </a:lnTo>
                      <a:lnTo>
                        <a:pt x="80" y="2"/>
                      </a:lnTo>
                      <a:lnTo>
                        <a:pt x="94" y="8"/>
                      </a:lnTo>
                      <a:lnTo>
                        <a:pt x="96" y="8"/>
                      </a:lnTo>
                      <a:lnTo>
                        <a:pt x="96" y="16"/>
                      </a:lnTo>
                      <a:lnTo>
                        <a:pt x="88" y="24"/>
                      </a:lnTo>
                      <a:lnTo>
                        <a:pt x="86" y="28"/>
                      </a:lnTo>
                      <a:lnTo>
                        <a:pt x="86" y="32"/>
                      </a:lnTo>
                      <a:lnTo>
                        <a:pt x="84" y="38"/>
                      </a:lnTo>
                      <a:lnTo>
                        <a:pt x="84" y="44"/>
                      </a:lnTo>
                      <a:lnTo>
                        <a:pt x="84" y="48"/>
                      </a:lnTo>
                      <a:lnTo>
                        <a:pt x="88" y="52"/>
                      </a:lnTo>
                      <a:lnTo>
                        <a:pt x="96" y="58"/>
                      </a:lnTo>
                      <a:lnTo>
                        <a:pt x="107" y="62"/>
                      </a:lnTo>
                      <a:lnTo>
                        <a:pt x="109" y="64"/>
                      </a:lnTo>
                      <a:lnTo>
                        <a:pt x="115" y="68"/>
                      </a:lnTo>
                      <a:lnTo>
                        <a:pt x="119" y="72"/>
                      </a:lnTo>
                      <a:lnTo>
                        <a:pt x="121" y="80"/>
                      </a:lnTo>
                      <a:lnTo>
                        <a:pt x="125" y="86"/>
                      </a:lnTo>
                      <a:lnTo>
                        <a:pt x="131" y="90"/>
                      </a:lnTo>
                      <a:lnTo>
                        <a:pt x="135" y="92"/>
                      </a:lnTo>
                      <a:lnTo>
                        <a:pt x="137" y="92"/>
                      </a:lnTo>
                      <a:lnTo>
                        <a:pt x="139" y="90"/>
                      </a:lnTo>
                      <a:lnTo>
                        <a:pt x="141" y="94"/>
                      </a:lnTo>
                      <a:lnTo>
                        <a:pt x="145" y="98"/>
                      </a:lnTo>
                      <a:lnTo>
                        <a:pt x="149" y="102"/>
                      </a:lnTo>
                      <a:lnTo>
                        <a:pt x="161" y="108"/>
                      </a:lnTo>
                      <a:lnTo>
                        <a:pt x="173" y="114"/>
                      </a:lnTo>
                      <a:lnTo>
                        <a:pt x="179" y="120"/>
                      </a:lnTo>
                      <a:lnTo>
                        <a:pt x="185" y="124"/>
                      </a:lnTo>
                      <a:lnTo>
                        <a:pt x="179" y="124"/>
                      </a:lnTo>
                      <a:lnTo>
                        <a:pt x="173" y="124"/>
                      </a:lnTo>
                      <a:lnTo>
                        <a:pt x="169" y="122"/>
                      </a:lnTo>
                      <a:lnTo>
                        <a:pt x="163" y="118"/>
                      </a:lnTo>
                      <a:lnTo>
                        <a:pt x="159" y="118"/>
                      </a:lnTo>
                      <a:lnTo>
                        <a:pt x="153" y="120"/>
                      </a:lnTo>
                      <a:lnTo>
                        <a:pt x="153" y="124"/>
                      </a:lnTo>
                      <a:lnTo>
                        <a:pt x="153" y="126"/>
                      </a:lnTo>
                      <a:lnTo>
                        <a:pt x="155" y="128"/>
                      </a:lnTo>
                      <a:lnTo>
                        <a:pt x="159" y="132"/>
                      </a:lnTo>
                      <a:lnTo>
                        <a:pt x="161" y="136"/>
                      </a:lnTo>
                      <a:lnTo>
                        <a:pt x="163" y="138"/>
                      </a:lnTo>
                      <a:lnTo>
                        <a:pt x="163" y="140"/>
                      </a:lnTo>
                      <a:lnTo>
                        <a:pt x="163" y="144"/>
                      </a:lnTo>
                      <a:lnTo>
                        <a:pt x="161" y="146"/>
                      </a:lnTo>
                      <a:lnTo>
                        <a:pt x="155" y="144"/>
                      </a:lnTo>
                      <a:lnTo>
                        <a:pt x="155" y="152"/>
                      </a:lnTo>
                      <a:lnTo>
                        <a:pt x="155" y="154"/>
                      </a:lnTo>
                      <a:lnTo>
                        <a:pt x="151" y="158"/>
                      </a:lnTo>
                      <a:lnTo>
                        <a:pt x="147" y="162"/>
                      </a:lnTo>
                      <a:lnTo>
                        <a:pt x="141" y="162"/>
                      </a:lnTo>
                      <a:lnTo>
                        <a:pt x="141" y="156"/>
                      </a:lnTo>
                      <a:lnTo>
                        <a:pt x="145" y="152"/>
                      </a:lnTo>
                      <a:lnTo>
                        <a:pt x="147" y="148"/>
                      </a:lnTo>
                      <a:lnTo>
                        <a:pt x="147" y="142"/>
                      </a:lnTo>
                      <a:lnTo>
                        <a:pt x="147" y="136"/>
                      </a:lnTo>
                      <a:lnTo>
                        <a:pt x="145" y="132"/>
                      </a:lnTo>
                      <a:lnTo>
                        <a:pt x="141" y="126"/>
                      </a:lnTo>
                      <a:lnTo>
                        <a:pt x="135" y="124"/>
                      </a:lnTo>
                      <a:lnTo>
                        <a:pt x="129" y="120"/>
                      </a:lnTo>
                      <a:lnTo>
                        <a:pt x="119" y="112"/>
                      </a:lnTo>
                      <a:lnTo>
                        <a:pt x="107" y="104"/>
                      </a:lnTo>
                      <a:lnTo>
                        <a:pt x="84" y="92"/>
                      </a:lnTo>
                      <a:lnTo>
                        <a:pt x="74" y="84"/>
                      </a:lnTo>
                      <a:lnTo>
                        <a:pt x="64" y="74"/>
                      </a:lnTo>
                      <a:lnTo>
                        <a:pt x="56" y="64"/>
                      </a:lnTo>
                      <a:lnTo>
                        <a:pt x="52" y="50"/>
                      </a:lnTo>
                      <a:lnTo>
                        <a:pt x="42" y="48"/>
                      </a:lnTo>
                      <a:lnTo>
                        <a:pt x="36" y="44"/>
                      </a:lnTo>
                      <a:lnTo>
                        <a:pt x="30" y="46"/>
                      </a:lnTo>
                      <a:lnTo>
                        <a:pt x="28" y="50"/>
                      </a:lnTo>
                      <a:lnTo>
                        <a:pt x="24" y="54"/>
                      </a:lnTo>
                      <a:lnTo>
                        <a:pt x="20" y="56"/>
                      </a:lnTo>
                      <a:lnTo>
                        <a:pt x="18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6" name="îṩ1îḍe">
                  <a:extLst>
                    <a:ext uri="{FF2B5EF4-FFF2-40B4-BE49-F238E27FC236}">
                      <a16:creationId xmlns:a16="http://schemas.microsoft.com/office/drawing/2014/main" id="{FB6EA7EA-B741-4E03-B930-0056CEAE547C}"/>
                    </a:ext>
                  </a:extLst>
                </p:cNvPr>
                <p:cNvSpPr/>
                <p:nvPr/>
              </p:nvSpPr>
              <p:spPr bwMode="auto">
                <a:xfrm>
                  <a:off x="4671509" y="2197612"/>
                  <a:ext cx="246522" cy="166726"/>
                </a:xfrm>
                <a:custGeom>
                  <a:avLst/>
                  <a:gdLst>
                    <a:gd name="T0" fmla="*/ 2147483647 w 141"/>
                    <a:gd name="T1" fmla="*/ 2147483647 h 100"/>
                    <a:gd name="T2" fmla="*/ 2147483647 w 141"/>
                    <a:gd name="T3" fmla="*/ 2147483647 h 100"/>
                    <a:gd name="T4" fmla="*/ 2147483647 w 141"/>
                    <a:gd name="T5" fmla="*/ 2147483647 h 100"/>
                    <a:gd name="T6" fmla="*/ 2147483647 w 141"/>
                    <a:gd name="T7" fmla="*/ 2147483647 h 100"/>
                    <a:gd name="T8" fmla="*/ 2147483647 w 141"/>
                    <a:gd name="T9" fmla="*/ 2147483647 h 100"/>
                    <a:gd name="T10" fmla="*/ 2147483647 w 141"/>
                    <a:gd name="T11" fmla="*/ 2147483647 h 100"/>
                    <a:gd name="T12" fmla="*/ 2147483647 w 141"/>
                    <a:gd name="T13" fmla="*/ 2147483647 h 100"/>
                    <a:gd name="T14" fmla="*/ 2147483647 w 141"/>
                    <a:gd name="T15" fmla="*/ 2147483647 h 100"/>
                    <a:gd name="T16" fmla="*/ 2147483647 w 141"/>
                    <a:gd name="T17" fmla="*/ 2147483647 h 100"/>
                    <a:gd name="T18" fmla="*/ 2147483647 w 141"/>
                    <a:gd name="T19" fmla="*/ 2147483647 h 100"/>
                    <a:gd name="T20" fmla="*/ 2147483647 w 141"/>
                    <a:gd name="T21" fmla="*/ 2147483647 h 100"/>
                    <a:gd name="T22" fmla="*/ 2147483647 w 141"/>
                    <a:gd name="T23" fmla="*/ 2147483647 h 100"/>
                    <a:gd name="T24" fmla="*/ 2147483647 w 141"/>
                    <a:gd name="T25" fmla="*/ 2147483647 h 100"/>
                    <a:gd name="T26" fmla="*/ 2147483647 w 141"/>
                    <a:gd name="T27" fmla="*/ 2147483647 h 100"/>
                    <a:gd name="T28" fmla="*/ 2147483647 w 141"/>
                    <a:gd name="T29" fmla="*/ 2147483647 h 100"/>
                    <a:gd name="T30" fmla="*/ 2147483647 w 141"/>
                    <a:gd name="T31" fmla="*/ 2147483647 h 100"/>
                    <a:gd name="T32" fmla="*/ 2147483647 w 141"/>
                    <a:gd name="T33" fmla="*/ 2147483647 h 100"/>
                    <a:gd name="T34" fmla="*/ 2147483647 w 141"/>
                    <a:gd name="T35" fmla="*/ 2147483647 h 100"/>
                    <a:gd name="T36" fmla="*/ 2147483647 w 141"/>
                    <a:gd name="T37" fmla="*/ 2147483647 h 100"/>
                    <a:gd name="T38" fmla="*/ 2147483647 w 141"/>
                    <a:gd name="T39" fmla="*/ 2147483647 h 100"/>
                    <a:gd name="T40" fmla="*/ 2147483647 w 141"/>
                    <a:gd name="T41" fmla="*/ 2147483647 h 100"/>
                    <a:gd name="T42" fmla="*/ 2147483647 w 141"/>
                    <a:gd name="T43" fmla="*/ 2147483647 h 100"/>
                    <a:gd name="T44" fmla="*/ 2147483647 w 141"/>
                    <a:gd name="T45" fmla="*/ 2147483647 h 100"/>
                    <a:gd name="T46" fmla="*/ 2147483647 w 141"/>
                    <a:gd name="T47" fmla="*/ 2147483647 h 100"/>
                    <a:gd name="T48" fmla="*/ 0 w 141"/>
                    <a:gd name="T49" fmla="*/ 2147483647 h 100"/>
                    <a:gd name="T50" fmla="*/ 0 w 141"/>
                    <a:gd name="T51" fmla="*/ 2147483647 h 100"/>
                    <a:gd name="T52" fmla="*/ 2147483647 w 141"/>
                    <a:gd name="T53" fmla="*/ 2147483647 h 100"/>
                    <a:gd name="T54" fmla="*/ 2147483647 w 141"/>
                    <a:gd name="T55" fmla="*/ 2147483647 h 100"/>
                    <a:gd name="T56" fmla="*/ 2147483647 w 141"/>
                    <a:gd name="T57" fmla="*/ 2147483647 h 100"/>
                    <a:gd name="T58" fmla="*/ 2147483647 w 141"/>
                    <a:gd name="T59" fmla="*/ 0 h 100"/>
                    <a:gd name="T60" fmla="*/ 2147483647 w 141"/>
                    <a:gd name="T61" fmla="*/ 0 h 100"/>
                    <a:gd name="T62" fmla="*/ 2147483647 w 141"/>
                    <a:gd name="T63" fmla="*/ 2147483647 h 100"/>
                    <a:gd name="T64" fmla="*/ 2147483647 w 141"/>
                    <a:gd name="T65" fmla="*/ 2147483647 h 100"/>
                    <a:gd name="T66" fmla="*/ 2147483647 w 141"/>
                    <a:gd name="T67" fmla="*/ 2147483647 h 100"/>
                    <a:gd name="T68" fmla="*/ 2147483647 w 141"/>
                    <a:gd name="T69" fmla="*/ 2147483647 h 100"/>
                    <a:gd name="T70" fmla="*/ 2147483647 w 141"/>
                    <a:gd name="T71" fmla="*/ 2147483647 h 100"/>
                    <a:gd name="T72" fmla="*/ 2147483647 w 141"/>
                    <a:gd name="T73" fmla="*/ 2147483647 h 100"/>
                    <a:gd name="T74" fmla="*/ 2147483647 w 141"/>
                    <a:gd name="T75" fmla="*/ 2147483647 h 100"/>
                    <a:gd name="T76" fmla="*/ 2147483647 w 141"/>
                    <a:gd name="T77" fmla="*/ 2147483647 h 100"/>
                    <a:gd name="T78" fmla="*/ 2147483647 w 141"/>
                    <a:gd name="T79" fmla="*/ 2147483647 h 100"/>
                    <a:gd name="T80" fmla="*/ 2147483647 w 141"/>
                    <a:gd name="T81" fmla="*/ 2147483647 h 100"/>
                    <a:gd name="T82" fmla="*/ 2147483647 w 141"/>
                    <a:gd name="T83" fmla="*/ 2147483647 h 100"/>
                    <a:gd name="T84" fmla="*/ 2147483647 w 141"/>
                    <a:gd name="T85" fmla="*/ 2147483647 h 100"/>
                    <a:gd name="T86" fmla="*/ 2147483647 w 141"/>
                    <a:gd name="T87" fmla="*/ 2147483647 h 100"/>
                    <a:gd name="T88" fmla="*/ 2147483647 w 141"/>
                    <a:gd name="T89" fmla="*/ 2147483647 h 100"/>
                    <a:gd name="T90" fmla="*/ 2147483647 w 141"/>
                    <a:gd name="T91" fmla="*/ 2147483647 h 100"/>
                    <a:gd name="T92" fmla="*/ 2147483647 w 141"/>
                    <a:gd name="T93" fmla="*/ 2147483647 h 100"/>
                    <a:gd name="T94" fmla="*/ 2147483647 w 141"/>
                    <a:gd name="T95" fmla="*/ 2147483647 h 100"/>
                    <a:gd name="T96" fmla="*/ 2147483647 w 141"/>
                    <a:gd name="T97" fmla="*/ 2147483647 h 100"/>
                    <a:gd name="T98" fmla="*/ 2147483647 w 141"/>
                    <a:gd name="T99" fmla="*/ 2147483647 h 100"/>
                    <a:gd name="T100" fmla="*/ 2147483647 w 141"/>
                    <a:gd name="T101" fmla="*/ 2147483647 h 100"/>
                    <a:gd name="T102" fmla="*/ 2147483647 w 141"/>
                    <a:gd name="T103" fmla="*/ 2147483647 h 100"/>
                    <a:gd name="T104" fmla="*/ 2147483647 w 141"/>
                    <a:gd name="T105" fmla="*/ 2147483647 h 100"/>
                    <a:gd name="T106" fmla="*/ 2147483647 w 141"/>
                    <a:gd name="T107" fmla="*/ 2147483647 h 100"/>
                    <a:gd name="T108" fmla="*/ 2147483647 w 141"/>
                    <a:gd name="T109" fmla="*/ 2147483647 h 1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1"/>
                    <a:gd name="T166" fmla="*/ 0 h 100"/>
                    <a:gd name="T167" fmla="*/ 141 w 141"/>
                    <a:gd name="T168" fmla="*/ 100 h 1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1" h="100">
                      <a:moveTo>
                        <a:pt x="121" y="100"/>
                      </a:moveTo>
                      <a:lnTo>
                        <a:pt x="117" y="100"/>
                      </a:lnTo>
                      <a:lnTo>
                        <a:pt x="111" y="100"/>
                      </a:lnTo>
                      <a:lnTo>
                        <a:pt x="101" y="98"/>
                      </a:lnTo>
                      <a:lnTo>
                        <a:pt x="91" y="100"/>
                      </a:lnTo>
                      <a:lnTo>
                        <a:pt x="85" y="100"/>
                      </a:lnTo>
                      <a:lnTo>
                        <a:pt x="83" y="100"/>
                      </a:lnTo>
                      <a:lnTo>
                        <a:pt x="81" y="96"/>
                      </a:lnTo>
                      <a:lnTo>
                        <a:pt x="75" y="96"/>
                      </a:lnTo>
                      <a:lnTo>
                        <a:pt x="71" y="96"/>
                      </a:lnTo>
                      <a:lnTo>
                        <a:pt x="69" y="96"/>
                      </a:lnTo>
                      <a:lnTo>
                        <a:pt x="67" y="94"/>
                      </a:lnTo>
                      <a:lnTo>
                        <a:pt x="65" y="88"/>
                      </a:lnTo>
                      <a:lnTo>
                        <a:pt x="61" y="86"/>
                      </a:lnTo>
                      <a:lnTo>
                        <a:pt x="55" y="84"/>
                      </a:lnTo>
                      <a:lnTo>
                        <a:pt x="47" y="82"/>
                      </a:lnTo>
                      <a:lnTo>
                        <a:pt x="43" y="78"/>
                      </a:lnTo>
                      <a:lnTo>
                        <a:pt x="41" y="82"/>
                      </a:lnTo>
                      <a:lnTo>
                        <a:pt x="37" y="82"/>
                      </a:lnTo>
                      <a:lnTo>
                        <a:pt x="35" y="82"/>
                      </a:lnTo>
                      <a:lnTo>
                        <a:pt x="35" y="78"/>
                      </a:lnTo>
                      <a:lnTo>
                        <a:pt x="13" y="72"/>
                      </a:lnTo>
                      <a:lnTo>
                        <a:pt x="13" y="62"/>
                      </a:lnTo>
                      <a:lnTo>
                        <a:pt x="7" y="48"/>
                      </a:lnTo>
                      <a:lnTo>
                        <a:pt x="0" y="36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13" y="16"/>
                      </a:lnTo>
                      <a:lnTo>
                        <a:pt x="25" y="10"/>
                      </a:lnTo>
                      <a:lnTo>
                        <a:pt x="41" y="0"/>
                      </a:lnTo>
                      <a:lnTo>
                        <a:pt x="59" y="0"/>
                      </a:lnTo>
                      <a:lnTo>
                        <a:pt x="61" y="4"/>
                      </a:lnTo>
                      <a:lnTo>
                        <a:pt x="61" y="6"/>
                      </a:lnTo>
                      <a:lnTo>
                        <a:pt x="65" y="8"/>
                      </a:lnTo>
                      <a:lnTo>
                        <a:pt x="75" y="6"/>
                      </a:lnTo>
                      <a:lnTo>
                        <a:pt x="113" y="6"/>
                      </a:lnTo>
                      <a:lnTo>
                        <a:pt x="117" y="10"/>
                      </a:lnTo>
                      <a:lnTo>
                        <a:pt x="119" y="12"/>
                      </a:lnTo>
                      <a:lnTo>
                        <a:pt x="123" y="14"/>
                      </a:lnTo>
                      <a:lnTo>
                        <a:pt x="125" y="16"/>
                      </a:lnTo>
                      <a:lnTo>
                        <a:pt x="129" y="22"/>
                      </a:lnTo>
                      <a:lnTo>
                        <a:pt x="131" y="28"/>
                      </a:lnTo>
                      <a:lnTo>
                        <a:pt x="131" y="34"/>
                      </a:lnTo>
                      <a:lnTo>
                        <a:pt x="135" y="40"/>
                      </a:lnTo>
                      <a:lnTo>
                        <a:pt x="129" y="44"/>
                      </a:lnTo>
                      <a:lnTo>
                        <a:pt x="127" y="46"/>
                      </a:lnTo>
                      <a:lnTo>
                        <a:pt x="125" y="46"/>
                      </a:lnTo>
                      <a:lnTo>
                        <a:pt x="125" y="50"/>
                      </a:lnTo>
                      <a:lnTo>
                        <a:pt x="127" y="54"/>
                      </a:lnTo>
                      <a:lnTo>
                        <a:pt x="133" y="62"/>
                      </a:lnTo>
                      <a:lnTo>
                        <a:pt x="141" y="76"/>
                      </a:lnTo>
                      <a:lnTo>
                        <a:pt x="135" y="80"/>
                      </a:lnTo>
                      <a:lnTo>
                        <a:pt x="131" y="88"/>
                      </a:lnTo>
                      <a:lnTo>
                        <a:pt x="121" y="98"/>
                      </a:lnTo>
                      <a:lnTo>
                        <a:pt x="121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7" name="iş1ïḑé">
                  <a:extLst>
                    <a:ext uri="{FF2B5EF4-FFF2-40B4-BE49-F238E27FC236}">
                      <a16:creationId xmlns:a16="http://schemas.microsoft.com/office/drawing/2014/main" id="{4903A36D-B9EC-46C9-89A1-615270B89B6E}"/>
                    </a:ext>
                  </a:extLst>
                </p:cNvPr>
                <p:cNvSpPr/>
                <p:nvPr/>
              </p:nvSpPr>
              <p:spPr bwMode="auto">
                <a:xfrm>
                  <a:off x="4827135" y="2566090"/>
                  <a:ext cx="49580" cy="86865"/>
                </a:xfrm>
                <a:custGeom>
                  <a:avLst/>
                  <a:gdLst>
                    <a:gd name="T0" fmla="*/ 2147483647 w 28"/>
                    <a:gd name="T1" fmla="*/ 2147483647 h 52"/>
                    <a:gd name="T2" fmla="*/ 2147483647 w 28"/>
                    <a:gd name="T3" fmla="*/ 2147483647 h 52"/>
                    <a:gd name="T4" fmla="*/ 2147483647 w 28"/>
                    <a:gd name="T5" fmla="*/ 2147483647 h 52"/>
                    <a:gd name="T6" fmla="*/ 2147483647 w 28"/>
                    <a:gd name="T7" fmla="*/ 2147483647 h 52"/>
                    <a:gd name="T8" fmla="*/ 2147483647 w 28"/>
                    <a:gd name="T9" fmla="*/ 2147483647 h 52"/>
                    <a:gd name="T10" fmla="*/ 2147483647 w 28"/>
                    <a:gd name="T11" fmla="*/ 2147483647 h 52"/>
                    <a:gd name="T12" fmla="*/ 2147483647 w 28"/>
                    <a:gd name="T13" fmla="*/ 2147483647 h 52"/>
                    <a:gd name="T14" fmla="*/ 2147483647 w 28"/>
                    <a:gd name="T15" fmla="*/ 2147483647 h 52"/>
                    <a:gd name="T16" fmla="*/ 2147483647 w 28"/>
                    <a:gd name="T17" fmla="*/ 2147483647 h 52"/>
                    <a:gd name="T18" fmla="*/ 0 w 28"/>
                    <a:gd name="T19" fmla="*/ 2147483647 h 52"/>
                    <a:gd name="T20" fmla="*/ 2147483647 w 28"/>
                    <a:gd name="T21" fmla="*/ 2147483647 h 52"/>
                    <a:gd name="T22" fmla="*/ 2147483647 w 28"/>
                    <a:gd name="T23" fmla="*/ 2147483647 h 52"/>
                    <a:gd name="T24" fmla="*/ 2147483647 w 28"/>
                    <a:gd name="T25" fmla="*/ 0 h 52"/>
                    <a:gd name="T26" fmla="*/ 2147483647 w 28"/>
                    <a:gd name="T27" fmla="*/ 0 h 52"/>
                    <a:gd name="T28" fmla="*/ 2147483647 w 28"/>
                    <a:gd name="T29" fmla="*/ 0 h 52"/>
                    <a:gd name="T30" fmla="*/ 2147483647 w 28"/>
                    <a:gd name="T31" fmla="*/ 2147483647 h 52"/>
                    <a:gd name="T32" fmla="*/ 2147483647 w 28"/>
                    <a:gd name="T33" fmla="*/ 2147483647 h 52"/>
                    <a:gd name="T34" fmla="*/ 2147483647 w 28"/>
                    <a:gd name="T35" fmla="*/ 2147483647 h 52"/>
                    <a:gd name="T36" fmla="*/ 2147483647 w 28"/>
                    <a:gd name="T37" fmla="*/ 2147483647 h 52"/>
                    <a:gd name="T38" fmla="*/ 2147483647 w 28"/>
                    <a:gd name="T39" fmla="*/ 2147483647 h 52"/>
                    <a:gd name="T40" fmla="*/ 2147483647 w 28"/>
                    <a:gd name="T41" fmla="*/ 2147483647 h 52"/>
                    <a:gd name="T42" fmla="*/ 2147483647 w 28"/>
                    <a:gd name="T43" fmla="*/ 2147483647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8"/>
                    <a:gd name="T67" fmla="*/ 0 h 52"/>
                    <a:gd name="T68" fmla="*/ 28 w 2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8" h="52">
                      <a:moveTo>
                        <a:pt x="28" y="30"/>
                      </a:moveTo>
                      <a:lnTo>
                        <a:pt x="28" y="38"/>
                      </a:lnTo>
                      <a:lnTo>
                        <a:pt x="24" y="42"/>
                      </a:lnTo>
                      <a:lnTo>
                        <a:pt x="20" y="46"/>
                      </a:lnTo>
                      <a:lnTo>
                        <a:pt x="16" y="52"/>
                      </a:lnTo>
                      <a:lnTo>
                        <a:pt x="12" y="46"/>
                      </a:lnTo>
                      <a:lnTo>
                        <a:pt x="8" y="42"/>
                      </a:lnTo>
                      <a:lnTo>
                        <a:pt x="6" y="26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6" y="28"/>
                      </a:lnTo>
                      <a:lnTo>
                        <a:pt x="28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8" name="íṥľiḑê">
                  <a:extLst>
                    <a:ext uri="{FF2B5EF4-FFF2-40B4-BE49-F238E27FC236}">
                      <a16:creationId xmlns:a16="http://schemas.microsoft.com/office/drawing/2014/main" id="{A3F85019-F161-45F6-9F30-DB670D32C819}"/>
                    </a:ext>
                  </a:extLst>
                </p:cNvPr>
                <p:cNvSpPr/>
                <p:nvPr/>
              </p:nvSpPr>
              <p:spPr bwMode="auto">
                <a:xfrm>
                  <a:off x="4854680" y="2591308"/>
                  <a:ext cx="165266" cy="163924"/>
                </a:xfrm>
                <a:custGeom>
                  <a:avLst/>
                  <a:gdLst>
                    <a:gd name="T0" fmla="*/ 2147483647 w 94"/>
                    <a:gd name="T1" fmla="*/ 2147483647 h 98"/>
                    <a:gd name="T2" fmla="*/ 2147483647 w 94"/>
                    <a:gd name="T3" fmla="*/ 2147483647 h 98"/>
                    <a:gd name="T4" fmla="*/ 2147483647 w 94"/>
                    <a:gd name="T5" fmla="*/ 2147483647 h 98"/>
                    <a:gd name="T6" fmla="*/ 2147483647 w 94"/>
                    <a:gd name="T7" fmla="*/ 2147483647 h 98"/>
                    <a:gd name="T8" fmla="*/ 2147483647 w 94"/>
                    <a:gd name="T9" fmla="*/ 2147483647 h 98"/>
                    <a:gd name="T10" fmla="*/ 2147483647 w 94"/>
                    <a:gd name="T11" fmla="*/ 2147483647 h 98"/>
                    <a:gd name="T12" fmla="*/ 2147483647 w 94"/>
                    <a:gd name="T13" fmla="*/ 2147483647 h 98"/>
                    <a:gd name="T14" fmla="*/ 2147483647 w 94"/>
                    <a:gd name="T15" fmla="*/ 2147483647 h 98"/>
                    <a:gd name="T16" fmla="*/ 2147483647 w 94"/>
                    <a:gd name="T17" fmla="*/ 2147483647 h 98"/>
                    <a:gd name="T18" fmla="*/ 2147483647 w 94"/>
                    <a:gd name="T19" fmla="*/ 0 h 98"/>
                    <a:gd name="T20" fmla="*/ 2147483647 w 94"/>
                    <a:gd name="T21" fmla="*/ 2147483647 h 98"/>
                    <a:gd name="T22" fmla="*/ 2147483647 w 94"/>
                    <a:gd name="T23" fmla="*/ 2147483647 h 98"/>
                    <a:gd name="T24" fmla="*/ 2147483647 w 94"/>
                    <a:gd name="T25" fmla="*/ 2147483647 h 98"/>
                    <a:gd name="T26" fmla="*/ 2147483647 w 94"/>
                    <a:gd name="T27" fmla="*/ 2147483647 h 98"/>
                    <a:gd name="T28" fmla="*/ 2147483647 w 94"/>
                    <a:gd name="T29" fmla="*/ 2147483647 h 98"/>
                    <a:gd name="T30" fmla="*/ 2147483647 w 94"/>
                    <a:gd name="T31" fmla="*/ 2147483647 h 98"/>
                    <a:gd name="T32" fmla="*/ 2147483647 w 94"/>
                    <a:gd name="T33" fmla="*/ 2147483647 h 98"/>
                    <a:gd name="T34" fmla="*/ 2147483647 w 94"/>
                    <a:gd name="T35" fmla="*/ 2147483647 h 98"/>
                    <a:gd name="T36" fmla="*/ 2147483647 w 94"/>
                    <a:gd name="T37" fmla="*/ 2147483647 h 98"/>
                    <a:gd name="T38" fmla="*/ 2147483647 w 94"/>
                    <a:gd name="T39" fmla="*/ 2147483647 h 98"/>
                    <a:gd name="T40" fmla="*/ 2147483647 w 94"/>
                    <a:gd name="T41" fmla="*/ 2147483647 h 98"/>
                    <a:gd name="T42" fmla="*/ 2147483647 w 94"/>
                    <a:gd name="T43" fmla="*/ 2147483647 h 98"/>
                    <a:gd name="T44" fmla="*/ 2147483647 w 94"/>
                    <a:gd name="T45" fmla="*/ 2147483647 h 98"/>
                    <a:gd name="T46" fmla="*/ 2147483647 w 94"/>
                    <a:gd name="T47" fmla="*/ 2147483647 h 98"/>
                    <a:gd name="T48" fmla="*/ 2147483647 w 94"/>
                    <a:gd name="T49" fmla="*/ 2147483647 h 98"/>
                    <a:gd name="T50" fmla="*/ 2147483647 w 94"/>
                    <a:gd name="T51" fmla="*/ 2147483647 h 98"/>
                    <a:gd name="T52" fmla="*/ 2147483647 w 94"/>
                    <a:gd name="T53" fmla="*/ 2147483647 h 98"/>
                    <a:gd name="T54" fmla="*/ 2147483647 w 94"/>
                    <a:gd name="T55" fmla="*/ 2147483647 h 98"/>
                    <a:gd name="T56" fmla="*/ 2147483647 w 94"/>
                    <a:gd name="T57" fmla="*/ 2147483647 h 98"/>
                    <a:gd name="T58" fmla="*/ 2147483647 w 94"/>
                    <a:gd name="T59" fmla="*/ 2147483647 h 98"/>
                    <a:gd name="T60" fmla="*/ 2147483647 w 94"/>
                    <a:gd name="T61" fmla="*/ 2147483647 h 98"/>
                    <a:gd name="T62" fmla="*/ 2147483647 w 94"/>
                    <a:gd name="T63" fmla="*/ 2147483647 h 98"/>
                    <a:gd name="T64" fmla="*/ 2147483647 w 94"/>
                    <a:gd name="T65" fmla="*/ 2147483647 h 98"/>
                    <a:gd name="T66" fmla="*/ 2147483647 w 94"/>
                    <a:gd name="T67" fmla="*/ 2147483647 h 98"/>
                    <a:gd name="T68" fmla="*/ 2147483647 w 94"/>
                    <a:gd name="T69" fmla="*/ 2147483647 h 98"/>
                    <a:gd name="T70" fmla="*/ 2147483647 w 94"/>
                    <a:gd name="T71" fmla="*/ 2147483647 h 9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4"/>
                    <a:gd name="T109" fmla="*/ 0 h 98"/>
                    <a:gd name="T110" fmla="*/ 94 w 94"/>
                    <a:gd name="T111" fmla="*/ 98 h 9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4" h="98">
                      <a:moveTo>
                        <a:pt x="12" y="14"/>
                      </a:moveTo>
                      <a:lnTo>
                        <a:pt x="20" y="12"/>
                      </a:lnTo>
                      <a:lnTo>
                        <a:pt x="30" y="10"/>
                      </a:lnTo>
                      <a:lnTo>
                        <a:pt x="36" y="8"/>
                      </a:lnTo>
                      <a:lnTo>
                        <a:pt x="38" y="6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42" y="4"/>
                      </a:lnTo>
                      <a:lnTo>
                        <a:pt x="48" y="4"/>
                      </a:lnTo>
                      <a:lnTo>
                        <a:pt x="54" y="2"/>
                      </a:lnTo>
                      <a:lnTo>
                        <a:pt x="60" y="0"/>
                      </a:lnTo>
                      <a:lnTo>
                        <a:pt x="64" y="2"/>
                      </a:lnTo>
                      <a:lnTo>
                        <a:pt x="66" y="4"/>
                      </a:lnTo>
                      <a:lnTo>
                        <a:pt x="70" y="6"/>
                      </a:lnTo>
                      <a:lnTo>
                        <a:pt x="76" y="6"/>
                      </a:lnTo>
                      <a:lnTo>
                        <a:pt x="78" y="6"/>
                      </a:lnTo>
                      <a:lnTo>
                        <a:pt x="80" y="4"/>
                      </a:lnTo>
                      <a:lnTo>
                        <a:pt x="84" y="4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90" y="2"/>
                      </a:lnTo>
                      <a:lnTo>
                        <a:pt x="90" y="4"/>
                      </a:lnTo>
                      <a:lnTo>
                        <a:pt x="94" y="6"/>
                      </a:lnTo>
                      <a:lnTo>
                        <a:pt x="94" y="16"/>
                      </a:lnTo>
                      <a:lnTo>
                        <a:pt x="58" y="16"/>
                      </a:lnTo>
                      <a:lnTo>
                        <a:pt x="60" y="20"/>
                      </a:lnTo>
                      <a:lnTo>
                        <a:pt x="62" y="24"/>
                      </a:lnTo>
                      <a:lnTo>
                        <a:pt x="58" y="24"/>
                      </a:lnTo>
                      <a:lnTo>
                        <a:pt x="56" y="26"/>
                      </a:lnTo>
                      <a:lnTo>
                        <a:pt x="56" y="28"/>
                      </a:lnTo>
                      <a:lnTo>
                        <a:pt x="50" y="28"/>
                      </a:lnTo>
                      <a:lnTo>
                        <a:pt x="46" y="26"/>
                      </a:lnTo>
                      <a:lnTo>
                        <a:pt x="40" y="20"/>
                      </a:lnTo>
                      <a:lnTo>
                        <a:pt x="38" y="22"/>
                      </a:lnTo>
                      <a:lnTo>
                        <a:pt x="38" y="24"/>
                      </a:lnTo>
                      <a:lnTo>
                        <a:pt x="40" y="28"/>
                      </a:lnTo>
                      <a:lnTo>
                        <a:pt x="40" y="32"/>
                      </a:lnTo>
                      <a:lnTo>
                        <a:pt x="44" y="38"/>
                      </a:lnTo>
                      <a:lnTo>
                        <a:pt x="48" y="44"/>
                      </a:lnTo>
                      <a:lnTo>
                        <a:pt x="54" y="48"/>
                      </a:lnTo>
                      <a:lnTo>
                        <a:pt x="66" y="56"/>
                      </a:lnTo>
                      <a:lnTo>
                        <a:pt x="70" y="60"/>
                      </a:lnTo>
                      <a:lnTo>
                        <a:pt x="74" y="64"/>
                      </a:lnTo>
                      <a:lnTo>
                        <a:pt x="66" y="64"/>
                      </a:lnTo>
                      <a:lnTo>
                        <a:pt x="64" y="68"/>
                      </a:lnTo>
                      <a:lnTo>
                        <a:pt x="60" y="68"/>
                      </a:lnTo>
                      <a:lnTo>
                        <a:pt x="56" y="66"/>
                      </a:lnTo>
                      <a:lnTo>
                        <a:pt x="52" y="64"/>
                      </a:lnTo>
                      <a:lnTo>
                        <a:pt x="54" y="70"/>
                      </a:lnTo>
                      <a:lnTo>
                        <a:pt x="58" y="74"/>
                      </a:lnTo>
                      <a:lnTo>
                        <a:pt x="52" y="76"/>
                      </a:lnTo>
                      <a:lnTo>
                        <a:pt x="46" y="74"/>
                      </a:lnTo>
                      <a:lnTo>
                        <a:pt x="48" y="82"/>
                      </a:lnTo>
                      <a:lnTo>
                        <a:pt x="50" y="84"/>
                      </a:lnTo>
                      <a:lnTo>
                        <a:pt x="52" y="90"/>
                      </a:lnTo>
                      <a:lnTo>
                        <a:pt x="54" y="98"/>
                      </a:lnTo>
                      <a:lnTo>
                        <a:pt x="48" y="92"/>
                      </a:lnTo>
                      <a:lnTo>
                        <a:pt x="42" y="90"/>
                      </a:lnTo>
                      <a:lnTo>
                        <a:pt x="38" y="88"/>
                      </a:lnTo>
                      <a:lnTo>
                        <a:pt x="38" y="84"/>
                      </a:lnTo>
                      <a:lnTo>
                        <a:pt x="34" y="84"/>
                      </a:lnTo>
                      <a:lnTo>
                        <a:pt x="30" y="82"/>
                      </a:lnTo>
                      <a:lnTo>
                        <a:pt x="26" y="82"/>
                      </a:lnTo>
                      <a:lnTo>
                        <a:pt x="24" y="78"/>
                      </a:lnTo>
                      <a:lnTo>
                        <a:pt x="20" y="68"/>
                      </a:lnTo>
                      <a:lnTo>
                        <a:pt x="18" y="58"/>
                      </a:lnTo>
                      <a:lnTo>
                        <a:pt x="14" y="48"/>
                      </a:lnTo>
                      <a:lnTo>
                        <a:pt x="12" y="46"/>
                      </a:lnTo>
                      <a:lnTo>
                        <a:pt x="0" y="36"/>
                      </a:lnTo>
                      <a:lnTo>
                        <a:pt x="4" y="30"/>
                      </a:lnTo>
                      <a:lnTo>
                        <a:pt x="8" y="26"/>
                      </a:lnTo>
                      <a:lnTo>
                        <a:pt x="12" y="22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99" name="îṧḻïḓé">
                  <a:extLst>
                    <a:ext uri="{FF2B5EF4-FFF2-40B4-BE49-F238E27FC236}">
                      <a16:creationId xmlns:a16="http://schemas.microsoft.com/office/drawing/2014/main" id="{5F83A65D-E108-43F3-9743-8AA9FBA3D5E8}"/>
                    </a:ext>
                  </a:extLst>
                </p:cNvPr>
                <p:cNvSpPr/>
                <p:nvPr/>
              </p:nvSpPr>
              <p:spPr bwMode="auto">
                <a:xfrm>
                  <a:off x="4747256" y="2346124"/>
                  <a:ext cx="136343" cy="65850"/>
                </a:xfrm>
                <a:custGeom>
                  <a:avLst/>
                  <a:gdLst>
                    <a:gd name="T0" fmla="*/ 2147483647 w 78"/>
                    <a:gd name="T1" fmla="*/ 0 h 40"/>
                    <a:gd name="T2" fmla="*/ 2147483647 w 78"/>
                    <a:gd name="T3" fmla="*/ 2147483647 h 40"/>
                    <a:gd name="T4" fmla="*/ 2147483647 w 78"/>
                    <a:gd name="T5" fmla="*/ 2147483647 h 40"/>
                    <a:gd name="T6" fmla="*/ 2147483647 w 78"/>
                    <a:gd name="T7" fmla="*/ 2147483647 h 40"/>
                    <a:gd name="T8" fmla="*/ 2147483647 w 78"/>
                    <a:gd name="T9" fmla="*/ 2147483647 h 40"/>
                    <a:gd name="T10" fmla="*/ 2147483647 w 78"/>
                    <a:gd name="T11" fmla="*/ 2147483647 h 40"/>
                    <a:gd name="T12" fmla="*/ 2147483647 w 78"/>
                    <a:gd name="T13" fmla="*/ 2147483647 h 40"/>
                    <a:gd name="T14" fmla="*/ 2147483647 w 78"/>
                    <a:gd name="T15" fmla="*/ 2147483647 h 40"/>
                    <a:gd name="T16" fmla="*/ 2147483647 w 78"/>
                    <a:gd name="T17" fmla="*/ 2147483647 h 40"/>
                    <a:gd name="T18" fmla="*/ 2147483647 w 78"/>
                    <a:gd name="T19" fmla="*/ 2147483647 h 40"/>
                    <a:gd name="T20" fmla="*/ 2147483647 w 78"/>
                    <a:gd name="T21" fmla="*/ 2147483647 h 40"/>
                    <a:gd name="T22" fmla="*/ 2147483647 w 78"/>
                    <a:gd name="T23" fmla="*/ 2147483647 h 40"/>
                    <a:gd name="T24" fmla="*/ 2147483647 w 78"/>
                    <a:gd name="T25" fmla="*/ 2147483647 h 40"/>
                    <a:gd name="T26" fmla="*/ 2147483647 w 78"/>
                    <a:gd name="T27" fmla="*/ 2147483647 h 40"/>
                    <a:gd name="T28" fmla="*/ 2147483647 w 78"/>
                    <a:gd name="T29" fmla="*/ 2147483647 h 40"/>
                    <a:gd name="T30" fmla="*/ 2147483647 w 78"/>
                    <a:gd name="T31" fmla="*/ 2147483647 h 40"/>
                    <a:gd name="T32" fmla="*/ 2147483647 w 78"/>
                    <a:gd name="T33" fmla="*/ 2147483647 h 40"/>
                    <a:gd name="T34" fmla="*/ 2147483647 w 78"/>
                    <a:gd name="T35" fmla="*/ 2147483647 h 40"/>
                    <a:gd name="T36" fmla="*/ 2147483647 w 78"/>
                    <a:gd name="T37" fmla="*/ 2147483647 h 40"/>
                    <a:gd name="T38" fmla="*/ 2147483647 w 78"/>
                    <a:gd name="T39" fmla="*/ 2147483647 h 40"/>
                    <a:gd name="T40" fmla="*/ 2147483647 w 78"/>
                    <a:gd name="T41" fmla="*/ 2147483647 h 40"/>
                    <a:gd name="T42" fmla="*/ 2147483647 w 78"/>
                    <a:gd name="T43" fmla="*/ 2147483647 h 40"/>
                    <a:gd name="T44" fmla="*/ 2147483647 w 78"/>
                    <a:gd name="T45" fmla="*/ 2147483647 h 40"/>
                    <a:gd name="T46" fmla="*/ 2147483647 w 78"/>
                    <a:gd name="T47" fmla="*/ 2147483647 h 40"/>
                    <a:gd name="T48" fmla="*/ 2147483647 w 78"/>
                    <a:gd name="T49" fmla="*/ 2147483647 h 40"/>
                    <a:gd name="T50" fmla="*/ 2147483647 w 78"/>
                    <a:gd name="T51" fmla="*/ 2147483647 h 40"/>
                    <a:gd name="T52" fmla="*/ 2147483647 w 78"/>
                    <a:gd name="T53" fmla="*/ 2147483647 h 40"/>
                    <a:gd name="T54" fmla="*/ 0 w 78"/>
                    <a:gd name="T55" fmla="*/ 2147483647 h 40"/>
                    <a:gd name="T56" fmla="*/ 2147483647 w 78"/>
                    <a:gd name="T57" fmla="*/ 2147483647 h 40"/>
                    <a:gd name="T58" fmla="*/ 2147483647 w 78"/>
                    <a:gd name="T59" fmla="*/ 2147483647 h 40"/>
                    <a:gd name="T60" fmla="*/ 2147483647 w 78"/>
                    <a:gd name="T61" fmla="*/ 2147483647 h 40"/>
                    <a:gd name="T62" fmla="*/ 2147483647 w 78"/>
                    <a:gd name="T63" fmla="*/ 2147483647 h 40"/>
                    <a:gd name="T64" fmla="*/ 2147483647 w 78"/>
                    <a:gd name="T65" fmla="*/ 2147483647 h 40"/>
                    <a:gd name="T66" fmla="*/ 2147483647 w 78"/>
                    <a:gd name="T67" fmla="*/ 2147483647 h 40"/>
                    <a:gd name="T68" fmla="*/ 2147483647 w 78"/>
                    <a:gd name="T69" fmla="*/ 0 h 4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8"/>
                    <a:gd name="T106" fmla="*/ 0 h 40"/>
                    <a:gd name="T107" fmla="*/ 78 w 78"/>
                    <a:gd name="T108" fmla="*/ 40 h 4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8" h="40">
                      <a:moveTo>
                        <a:pt x="22" y="0"/>
                      </a:moveTo>
                      <a:lnTo>
                        <a:pt x="24" y="6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32" y="8"/>
                      </a:lnTo>
                      <a:lnTo>
                        <a:pt x="38" y="8"/>
                      </a:lnTo>
                      <a:lnTo>
                        <a:pt x="40" y="12"/>
                      </a:lnTo>
                      <a:lnTo>
                        <a:pt x="42" y="12"/>
                      </a:lnTo>
                      <a:lnTo>
                        <a:pt x="48" y="12"/>
                      </a:lnTo>
                      <a:lnTo>
                        <a:pt x="58" y="10"/>
                      </a:lnTo>
                      <a:lnTo>
                        <a:pt x="68" y="12"/>
                      </a:lnTo>
                      <a:lnTo>
                        <a:pt x="74" y="12"/>
                      </a:lnTo>
                      <a:lnTo>
                        <a:pt x="78" y="12"/>
                      </a:lnTo>
                      <a:lnTo>
                        <a:pt x="78" y="16"/>
                      </a:lnTo>
                      <a:lnTo>
                        <a:pt x="76" y="24"/>
                      </a:lnTo>
                      <a:lnTo>
                        <a:pt x="76" y="26"/>
                      </a:lnTo>
                      <a:lnTo>
                        <a:pt x="72" y="26"/>
                      </a:lnTo>
                      <a:lnTo>
                        <a:pt x="64" y="24"/>
                      </a:lnTo>
                      <a:lnTo>
                        <a:pt x="56" y="24"/>
                      </a:lnTo>
                      <a:lnTo>
                        <a:pt x="52" y="24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6" y="34"/>
                      </a:lnTo>
                      <a:lnTo>
                        <a:pt x="20" y="40"/>
                      </a:lnTo>
                      <a:lnTo>
                        <a:pt x="12" y="38"/>
                      </a:lnTo>
                      <a:lnTo>
                        <a:pt x="6" y="34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6" y="16"/>
                      </a:lnTo>
                      <a:lnTo>
                        <a:pt x="12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0" name="íṣḻíḍe">
                  <a:extLst>
                    <a:ext uri="{FF2B5EF4-FFF2-40B4-BE49-F238E27FC236}">
                      <a16:creationId xmlns:a16="http://schemas.microsoft.com/office/drawing/2014/main" id="{FBA44CF9-2047-47FB-8DB1-02FA6064A691}"/>
                    </a:ext>
                  </a:extLst>
                </p:cNvPr>
                <p:cNvSpPr/>
                <p:nvPr/>
              </p:nvSpPr>
              <p:spPr bwMode="auto">
                <a:xfrm>
                  <a:off x="4628815" y="2319504"/>
                  <a:ext cx="157003" cy="65850"/>
                </a:xfrm>
                <a:custGeom>
                  <a:avLst/>
                  <a:gdLst>
                    <a:gd name="T0" fmla="*/ 2147483647 w 89"/>
                    <a:gd name="T1" fmla="*/ 2147483647 h 40"/>
                    <a:gd name="T2" fmla="*/ 2147483647 w 89"/>
                    <a:gd name="T3" fmla="*/ 2147483647 h 40"/>
                    <a:gd name="T4" fmla="*/ 2147483647 w 89"/>
                    <a:gd name="T5" fmla="*/ 2147483647 h 40"/>
                    <a:gd name="T6" fmla="*/ 2147483647 w 89"/>
                    <a:gd name="T7" fmla="*/ 2147483647 h 40"/>
                    <a:gd name="T8" fmla="*/ 2147483647 w 89"/>
                    <a:gd name="T9" fmla="*/ 2147483647 h 40"/>
                    <a:gd name="T10" fmla="*/ 2147483647 w 89"/>
                    <a:gd name="T11" fmla="*/ 2147483647 h 40"/>
                    <a:gd name="T12" fmla="*/ 2147483647 w 89"/>
                    <a:gd name="T13" fmla="*/ 2147483647 h 40"/>
                    <a:gd name="T14" fmla="*/ 2147483647 w 89"/>
                    <a:gd name="T15" fmla="*/ 2147483647 h 40"/>
                    <a:gd name="T16" fmla="*/ 2147483647 w 89"/>
                    <a:gd name="T17" fmla="*/ 2147483647 h 40"/>
                    <a:gd name="T18" fmla="*/ 2147483647 w 89"/>
                    <a:gd name="T19" fmla="*/ 0 h 40"/>
                    <a:gd name="T20" fmla="*/ 2147483647 w 89"/>
                    <a:gd name="T21" fmla="*/ 0 h 40"/>
                    <a:gd name="T22" fmla="*/ 2147483647 w 89"/>
                    <a:gd name="T23" fmla="*/ 0 h 40"/>
                    <a:gd name="T24" fmla="*/ 0 w 89"/>
                    <a:gd name="T25" fmla="*/ 2147483647 h 40"/>
                    <a:gd name="T26" fmla="*/ 2147483647 w 89"/>
                    <a:gd name="T27" fmla="*/ 2147483647 h 40"/>
                    <a:gd name="T28" fmla="*/ 2147483647 w 89"/>
                    <a:gd name="T29" fmla="*/ 2147483647 h 40"/>
                    <a:gd name="T30" fmla="*/ 2147483647 w 89"/>
                    <a:gd name="T31" fmla="*/ 2147483647 h 40"/>
                    <a:gd name="T32" fmla="*/ 2147483647 w 89"/>
                    <a:gd name="T33" fmla="*/ 2147483647 h 40"/>
                    <a:gd name="T34" fmla="*/ 2147483647 w 89"/>
                    <a:gd name="T35" fmla="*/ 2147483647 h 40"/>
                    <a:gd name="T36" fmla="*/ 2147483647 w 89"/>
                    <a:gd name="T37" fmla="*/ 2147483647 h 40"/>
                    <a:gd name="T38" fmla="*/ 2147483647 w 89"/>
                    <a:gd name="T39" fmla="*/ 2147483647 h 40"/>
                    <a:gd name="T40" fmla="*/ 2147483647 w 89"/>
                    <a:gd name="T41" fmla="*/ 2147483647 h 40"/>
                    <a:gd name="T42" fmla="*/ 2147483647 w 89"/>
                    <a:gd name="T43" fmla="*/ 2147483647 h 40"/>
                    <a:gd name="T44" fmla="*/ 2147483647 w 89"/>
                    <a:gd name="T45" fmla="*/ 2147483647 h 40"/>
                    <a:gd name="T46" fmla="*/ 2147483647 w 89"/>
                    <a:gd name="T47" fmla="*/ 2147483647 h 40"/>
                    <a:gd name="T48" fmla="*/ 2147483647 w 89"/>
                    <a:gd name="T49" fmla="*/ 2147483647 h 40"/>
                    <a:gd name="T50" fmla="*/ 2147483647 w 89"/>
                    <a:gd name="T51" fmla="*/ 2147483647 h 40"/>
                    <a:gd name="T52" fmla="*/ 2147483647 w 89"/>
                    <a:gd name="T53" fmla="*/ 2147483647 h 40"/>
                    <a:gd name="T54" fmla="*/ 2147483647 w 89"/>
                    <a:gd name="T55" fmla="*/ 2147483647 h 40"/>
                    <a:gd name="T56" fmla="*/ 2147483647 w 89"/>
                    <a:gd name="T57" fmla="*/ 2147483647 h 40"/>
                    <a:gd name="T58" fmla="*/ 2147483647 w 89"/>
                    <a:gd name="T59" fmla="*/ 2147483647 h 40"/>
                    <a:gd name="T60" fmla="*/ 2147483647 w 89"/>
                    <a:gd name="T61" fmla="*/ 2147483647 h 40"/>
                    <a:gd name="T62" fmla="*/ 2147483647 w 89"/>
                    <a:gd name="T63" fmla="*/ 2147483647 h 40"/>
                    <a:gd name="T64" fmla="*/ 2147483647 w 89"/>
                    <a:gd name="T65" fmla="*/ 2147483647 h 40"/>
                    <a:gd name="T66" fmla="*/ 2147483647 w 89"/>
                    <a:gd name="T67" fmla="*/ 2147483647 h 40"/>
                    <a:gd name="T68" fmla="*/ 2147483647 w 89"/>
                    <a:gd name="T69" fmla="*/ 2147483647 h 4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9"/>
                    <a:gd name="T106" fmla="*/ 0 h 40"/>
                    <a:gd name="T107" fmla="*/ 89 w 89"/>
                    <a:gd name="T108" fmla="*/ 40 h 4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9" h="40">
                      <a:moveTo>
                        <a:pt x="89" y="16"/>
                      </a:moveTo>
                      <a:lnTo>
                        <a:pt x="85" y="14"/>
                      </a:lnTo>
                      <a:lnTo>
                        <a:pt x="79" y="12"/>
                      </a:lnTo>
                      <a:lnTo>
                        <a:pt x="71" y="10"/>
                      </a:lnTo>
                      <a:lnTo>
                        <a:pt x="67" y="6"/>
                      </a:lnTo>
                      <a:lnTo>
                        <a:pt x="65" y="10"/>
                      </a:lnTo>
                      <a:lnTo>
                        <a:pt x="61" y="10"/>
                      </a:lnTo>
                      <a:lnTo>
                        <a:pt x="59" y="10"/>
                      </a:lnTo>
                      <a:lnTo>
                        <a:pt x="59" y="6"/>
                      </a:ln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2" y="20"/>
                      </a:lnTo>
                      <a:lnTo>
                        <a:pt x="10" y="26"/>
                      </a:lnTo>
                      <a:lnTo>
                        <a:pt x="18" y="32"/>
                      </a:lnTo>
                      <a:lnTo>
                        <a:pt x="24" y="38"/>
                      </a:lnTo>
                      <a:lnTo>
                        <a:pt x="31" y="40"/>
                      </a:lnTo>
                      <a:lnTo>
                        <a:pt x="35" y="38"/>
                      </a:lnTo>
                      <a:lnTo>
                        <a:pt x="37" y="36"/>
                      </a:lnTo>
                      <a:lnTo>
                        <a:pt x="41" y="34"/>
                      </a:lnTo>
                      <a:lnTo>
                        <a:pt x="45" y="32"/>
                      </a:lnTo>
                      <a:lnTo>
                        <a:pt x="51" y="34"/>
                      </a:lnTo>
                      <a:lnTo>
                        <a:pt x="55" y="36"/>
                      </a:lnTo>
                      <a:lnTo>
                        <a:pt x="61" y="38"/>
                      </a:lnTo>
                      <a:lnTo>
                        <a:pt x="65" y="38"/>
                      </a:lnTo>
                      <a:lnTo>
                        <a:pt x="67" y="38"/>
                      </a:lnTo>
                      <a:lnTo>
                        <a:pt x="73" y="32"/>
                      </a:lnTo>
                      <a:lnTo>
                        <a:pt x="79" y="30"/>
                      </a:lnTo>
                      <a:lnTo>
                        <a:pt x="85" y="28"/>
                      </a:lnTo>
                      <a:lnTo>
                        <a:pt x="85" y="26"/>
                      </a:lnTo>
                      <a:lnTo>
                        <a:pt x="85" y="22"/>
                      </a:lnTo>
                      <a:lnTo>
                        <a:pt x="87" y="22"/>
                      </a:lnTo>
                      <a:lnTo>
                        <a:pt x="8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1" name="iSḻïḍê">
                  <a:extLst>
                    <a:ext uri="{FF2B5EF4-FFF2-40B4-BE49-F238E27FC236}">
                      <a16:creationId xmlns:a16="http://schemas.microsoft.com/office/drawing/2014/main" id="{B2D25414-C14A-4276-87F3-50E6D02FBF92}"/>
                    </a:ext>
                  </a:extLst>
                </p:cNvPr>
                <p:cNvSpPr/>
                <p:nvPr/>
              </p:nvSpPr>
              <p:spPr bwMode="auto">
                <a:xfrm>
                  <a:off x="4995154" y="2381150"/>
                  <a:ext cx="86765" cy="82662"/>
                </a:xfrm>
                <a:custGeom>
                  <a:avLst/>
                  <a:gdLst>
                    <a:gd name="T0" fmla="*/ 2147483647 w 50"/>
                    <a:gd name="T1" fmla="*/ 2147483647 h 50"/>
                    <a:gd name="T2" fmla="*/ 2147483647 w 50"/>
                    <a:gd name="T3" fmla="*/ 2147483647 h 50"/>
                    <a:gd name="T4" fmla="*/ 2147483647 w 50"/>
                    <a:gd name="T5" fmla="*/ 2147483647 h 50"/>
                    <a:gd name="T6" fmla="*/ 2147483647 w 50"/>
                    <a:gd name="T7" fmla="*/ 2147483647 h 50"/>
                    <a:gd name="T8" fmla="*/ 2147483647 w 50"/>
                    <a:gd name="T9" fmla="*/ 2147483647 h 50"/>
                    <a:gd name="T10" fmla="*/ 0 w 50"/>
                    <a:gd name="T11" fmla="*/ 2147483647 h 50"/>
                    <a:gd name="T12" fmla="*/ 2147483647 w 50"/>
                    <a:gd name="T13" fmla="*/ 0 h 50"/>
                    <a:gd name="T14" fmla="*/ 2147483647 w 50"/>
                    <a:gd name="T15" fmla="*/ 2147483647 h 50"/>
                    <a:gd name="T16" fmla="*/ 2147483647 w 50"/>
                    <a:gd name="T17" fmla="*/ 2147483647 h 50"/>
                    <a:gd name="T18" fmla="*/ 2147483647 w 50"/>
                    <a:gd name="T19" fmla="*/ 2147483647 h 50"/>
                    <a:gd name="T20" fmla="*/ 2147483647 w 50"/>
                    <a:gd name="T21" fmla="*/ 2147483647 h 50"/>
                    <a:gd name="T22" fmla="*/ 2147483647 w 50"/>
                    <a:gd name="T23" fmla="*/ 2147483647 h 50"/>
                    <a:gd name="T24" fmla="*/ 2147483647 w 50"/>
                    <a:gd name="T25" fmla="*/ 2147483647 h 50"/>
                    <a:gd name="T26" fmla="*/ 2147483647 w 50"/>
                    <a:gd name="T27" fmla="*/ 2147483647 h 50"/>
                    <a:gd name="T28" fmla="*/ 2147483647 w 50"/>
                    <a:gd name="T29" fmla="*/ 2147483647 h 50"/>
                    <a:gd name="T30" fmla="*/ 2147483647 w 50"/>
                    <a:gd name="T31" fmla="*/ 2147483647 h 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50"/>
                    <a:gd name="T50" fmla="*/ 50 w 50"/>
                    <a:gd name="T51" fmla="*/ 50 h 5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50">
                      <a:moveTo>
                        <a:pt x="26" y="50"/>
                      </a:moveTo>
                      <a:lnTo>
                        <a:pt x="22" y="34"/>
                      </a:lnTo>
                      <a:lnTo>
                        <a:pt x="18" y="24"/>
                      </a:lnTo>
                      <a:lnTo>
                        <a:pt x="14" y="16"/>
                      </a:lnTo>
                      <a:lnTo>
                        <a:pt x="8" y="10"/>
                      </a:ln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24" y="2"/>
                      </a:lnTo>
                      <a:lnTo>
                        <a:pt x="32" y="6"/>
                      </a:lnTo>
                      <a:lnTo>
                        <a:pt x="40" y="18"/>
                      </a:lnTo>
                      <a:lnTo>
                        <a:pt x="44" y="24"/>
                      </a:lnTo>
                      <a:lnTo>
                        <a:pt x="50" y="36"/>
                      </a:lnTo>
                      <a:lnTo>
                        <a:pt x="34" y="34"/>
                      </a:lnTo>
                      <a:lnTo>
                        <a:pt x="34" y="44"/>
                      </a:lnTo>
                      <a:lnTo>
                        <a:pt x="26" y="48"/>
                      </a:lnTo>
                      <a:lnTo>
                        <a:pt x="26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2" name="ïṣlïḍé">
                  <a:extLst>
                    <a:ext uri="{FF2B5EF4-FFF2-40B4-BE49-F238E27FC236}">
                      <a16:creationId xmlns:a16="http://schemas.microsoft.com/office/drawing/2014/main" id="{A7426E84-0EE2-4007-96D4-CC69733F3BDD}"/>
                    </a:ext>
                  </a:extLst>
                </p:cNvPr>
                <p:cNvSpPr/>
                <p:nvPr/>
              </p:nvSpPr>
              <p:spPr bwMode="auto">
                <a:xfrm>
                  <a:off x="4733484" y="2385353"/>
                  <a:ext cx="168021" cy="84063"/>
                </a:xfrm>
                <a:custGeom>
                  <a:avLst/>
                  <a:gdLst>
                    <a:gd name="T0" fmla="*/ 2147483647 w 96"/>
                    <a:gd name="T1" fmla="*/ 2147483647 h 50"/>
                    <a:gd name="T2" fmla="*/ 2147483647 w 96"/>
                    <a:gd name="T3" fmla="*/ 2147483647 h 50"/>
                    <a:gd name="T4" fmla="*/ 2147483647 w 96"/>
                    <a:gd name="T5" fmla="*/ 2147483647 h 50"/>
                    <a:gd name="T6" fmla="*/ 2147483647 w 96"/>
                    <a:gd name="T7" fmla="*/ 2147483647 h 50"/>
                    <a:gd name="T8" fmla="*/ 2147483647 w 96"/>
                    <a:gd name="T9" fmla="*/ 2147483647 h 50"/>
                    <a:gd name="T10" fmla="*/ 2147483647 w 96"/>
                    <a:gd name="T11" fmla="*/ 2147483647 h 50"/>
                    <a:gd name="T12" fmla="*/ 2147483647 w 96"/>
                    <a:gd name="T13" fmla="*/ 2147483647 h 50"/>
                    <a:gd name="T14" fmla="*/ 2147483647 w 96"/>
                    <a:gd name="T15" fmla="*/ 2147483647 h 50"/>
                    <a:gd name="T16" fmla="*/ 2147483647 w 96"/>
                    <a:gd name="T17" fmla="*/ 2147483647 h 50"/>
                    <a:gd name="T18" fmla="*/ 2147483647 w 96"/>
                    <a:gd name="T19" fmla="*/ 2147483647 h 50"/>
                    <a:gd name="T20" fmla="*/ 0 w 96"/>
                    <a:gd name="T21" fmla="*/ 2147483647 h 50"/>
                    <a:gd name="T22" fmla="*/ 2147483647 w 96"/>
                    <a:gd name="T23" fmla="*/ 2147483647 h 50"/>
                    <a:gd name="T24" fmla="*/ 2147483647 w 96"/>
                    <a:gd name="T25" fmla="*/ 2147483647 h 50"/>
                    <a:gd name="T26" fmla="*/ 2147483647 w 96"/>
                    <a:gd name="T27" fmla="*/ 2147483647 h 50"/>
                    <a:gd name="T28" fmla="*/ 2147483647 w 96"/>
                    <a:gd name="T29" fmla="*/ 2147483647 h 50"/>
                    <a:gd name="T30" fmla="*/ 2147483647 w 96"/>
                    <a:gd name="T31" fmla="*/ 2147483647 h 50"/>
                    <a:gd name="T32" fmla="*/ 2147483647 w 96"/>
                    <a:gd name="T33" fmla="*/ 2147483647 h 50"/>
                    <a:gd name="T34" fmla="*/ 2147483647 w 96"/>
                    <a:gd name="T35" fmla="*/ 2147483647 h 50"/>
                    <a:gd name="T36" fmla="*/ 2147483647 w 96"/>
                    <a:gd name="T37" fmla="*/ 2147483647 h 50"/>
                    <a:gd name="T38" fmla="*/ 2147483647 w 96"/>
                    <a:gd name="T39" fmla="*/ 2147483647 h 50"/>
                    <a:gd name="T40" fmla="*/ 2147483647 w 96"/>
                    <a:gd name="T41" fmla="*/ 0 h 50"/>
                    <a:gd name="T42" fmla="*/ 2147483647 w 96"/>
                    <a:gd name="T43" fmla="*/ 0 h 50"/>
                    <a:gd name="T44" fmla="*/ 2147483647 w 96"/>
                    <a:gd name="T45" fmla="*/ 0 h 50"/>
                    <a:gd name="T46" fmla="*/ 2147483647 w 96"/>
                    <a:gd name="T47" fmla="*/ 2147483647 h 50"/>
                    <a:gd name="T48" fmla="*/ 2147483647 w 96"/>
                    <a:gd name="T49" fmla="*/ 2147483647 h 50"/>
                    <a:gd name="T50" fmla="*/ 2147483647 w 96"/>
                    <a:gd name="T51" fmla="*/ 2147483647 h 50"/>
                    <a:gd name="T52" fmla="*/ 2147483647 w 96"/>
                    <a:gd name="T53" fmla="*/ 2147483647 h 50"/>
                    <a:gd name="T54" fmla="*/ 2147483647 w 96"/>
                    <a:gd name="T55" fmla="*/ 2147483647 h 50"/>
                    <a:gd name="T56" fmla="*/ 2147483647 w 96"/>
                    <a:gd name="T57" fmla="*/ 2147483647 h 50"/>
                    <a:gd name="T58" fmla="*/ 2147483647 w 96"/>
                    <a:gd name="T59" fmla="*/ 2147483647 h 50"/>
                    <a:gd name="T60" fmla="*/ 2147483647 w 96"/>
                    <a:gd name="T61" fmla="*/ 2147483647 h 50"/>
                    <a:gd name="T62" fmla="*/ 2147483647 w 96"/>
                    <a:gd name="T63" fmla="*/ 2147483647 h 50"/>
                    <a:gd name="T64" fmla="*/ 2147483647 w 96"/>
                    <a:gd name="T65" fmla="*/ 2147483647 h 50"/>
                    <a:gd name="T66" fmla="*/ 2147483647 w 96"/>
                    <a:gd name="T67" fmla="*/ 2147483647 h 50"/>
                    <a:gd name="T68" fmla="*/ 2147483647 w 96"/>
                    <a:gd name="T69" fmla="*/ 2147483647 h 50"/>
                    <a:gd name="T70" fmla="*/ 2147483647 w 96"/>
                    <a:gd name="T71" fmla="*/ 2147483647 h 50"/>
                    <a:gd name="T72" fmla="*/ 2147483647 w 96"/>
                    <a:gd name="T73" fmla="*/ 2147483647 h 50"/>
                    <a:gd name="T74" fmla="*/ 2147483647 w 96"/>
                    <a:gd name="T75" fmla="*/ 2147483647 h 50"/>
                    <a:gd name="T76" fmla="*/ 2147483647 w 96"/>
                    <a:gd name="T77" fmla="*/ 2147483647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6"/>
                    <a:gd name="T118" fmla="*/ 0 h 50"/>
                    <a:gd name="T119" fmla="*/ 96 w 96"/>
                    <a:gd name="T120" fmla="*/ 50 h 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6" h="50">
                      <a:moveTo>
                        <a:pt x="58" y="46"/>
                      </a:moveTo>
                      <a:lnTo>
                        <a:pt x="56" y="44"/>
                      </a:lnTo>
                      <a:lnTo>
                        <a:pt x="54" y="42"/>
                      </a:lnTo>
                      <a:lnTo>
                        <a:pt x="44" y="46"/>
                      </a:lnTo>
                      <a:lnTo>
                        <a:pt x="38" y="48"/>
                      </a:lnTo>
                      <a:lnTo>
                        <a:pt x="30" y="50"/>
                      </a:lnTo>
                      <a:lnTo>
                        <a:pt x="26" y="50"/>
                      </a:lnTo>
                      <a:lnTo>
                        <a:pt x="22" y="48"/>
                      </a:lnTo>
                      <a:lnTo>
                        <a:pt x="16" y="44"/>
                      </a:lnTo>
                      <a:lnTo>
                        <a:pt x="8" y="38"/>
                      </a:lnTo>
                      <a:lnTo>
                        <a:pt x="0" y="32"/>
                      </a:lnTo>
                      <a:lnTo>
                        <a:pt x="2" y="30"/>
                      </a:lnTo>
                      <a:lnTo>
                        <a:pt x="6" y="22"/>
                      </a:lnTo>
                      <a:lnTo>
                        <a:pt x="8" y="16"/>
                      </a:lnTo>
                      <a:lnTo>
                        <a:pt x="14" y="10"/>
                      </a:lnTo>
                      <a:lnTo>
                        <a:pt x="20" y="14"/>
                      </a:lnTo>
                      <a:lnTo>
                        <a:pt x="28" y="16"/>
                      </a:lnTo>
                      <a:lnTo>
                        <a:pt x="44" y="10"/>
                      </a:lnTo>
                      <a:lnTo>
                        <a:pt x="54" y="6"/>
                      </a:lnTo>
                      <a:lnTo>
                        <a:pt x="58" y="2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72" y="0"/>
                      </a:lnTo>
                      <a:lnTo>
                        <a:pt x="80" y="2"/>
                      </a:lnTo>
                      <a:lnTo>
                        <a:pt x="84" y="2"/>
                      </a:lnTo>
                      <a:lnTo>
                        <a:pt x="86" y="4"/>
                      </a:lnTo>
                      <a:lnTo>
                        <a:pt x="90" y="6"/>
                      </a:lnTo>
                      <a:lnTo>
                        <a:pt x="96" y="8"/>
                      </a:lnTo>
                      <a:lnTo>
                        <a:pt x="94" y="14"/>
                      </a:lnTo>
                      <a:lnTo>
                        <a:pt x="90" y="16"/>
                      </a:lnTo>
                      <a:lnTo>
                        <a:pt x="86" y="18"/>
                      </a:lnTo>
                      <a:lnTo>
                        <a:pt x="82" y="22"/>
                      </a:lnTo>
                      <a:lnTo>
                        <a:pt x="82" y="30"/>
                      </a:lnTo>
                      <a:lnTo>
                        <a:pt x="80" y="36"/>
                      </a:lnTo>
                      <a:lnTo>
                        <a:pt x="78" y="38"/>
                      </a:lnTo>
                      <a:lnTo>
                        <a:pt x="74" y="42"/>
                      </a:lnTo>
                      <a:lnTo>
                        <a:pt x="68" y="42"/>
                      </a:lnTo>
                      <a:lnTo>
                        <a:pt x="62" y="42"/>
                      </a:lnTo>
                      <a:lnTo>
                        <a:pt x="5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3" name="i$ļiḑe">
                  <a:extLst>
                    <a:ext uri="{FF2B5EF4-FFF2-40B4-BE49-F238E27FC236}">
                      <a16:creationId xmlns:a16="http://schemas.microsoft.com/office/drawing/2014/main" id="{249EC316-F53E-4BCD-A12A-CACED2304638}"/>
                    </a:ext>
                  </a:extLst>
                </p:cNvPr>
                <p:cNvSpPr/>
                <p:nvPr/>
              </p:nvSpPr>
              <p:spPr bwMode="auto">
                <a:xfrm>
                  <a:off x="4879469" y="2257857"/>
                  <a:ext cx="454481" cy="247988"/>
                </a:xfrm>
                <a:custGeom>
                  <a:avLst/>
                  <a:gdLst>
                    <a:gd name="T0" fmla="*/ 2147483647 w 260"/>
                    <a:gd name="T1" fmla="*/ 2147483647 h 148"/>
                    <a:gd name="T2" fmla="*/ 2147483647 w 260"/>
                    <a:gd name="T3" fmla="*/ 2147483647 h 148"/>
                    <a:gd name="T4" fmla="*/ 2147483647 w 260"/>
                    <a:gd name="T5" fmla="*/ 2147483647 h 148"/>
                    <a:gd name="T6" fmla="*/ 2147483647 w 260"/>
                    <a:gd name="T7" fmla="*/ 2147483647 h 148"/>
                    <a:gd name="T8" fmla="*/ 2147483647 w 260"/>
                    <a:gd name="T9" fmla="*/ 2147483647 h 148"/>
                    <a:gd name="T10" fmla="*/ 2147483647 w 260"/>
                    <a:gd name="T11" fmla="*/ 2147483647 h 148"/>
                    <a:gd name="T12" fmla="*/ 2147483647 w 260"/>
                    <a:gd name="T13" fmla="*/ 2147483647 h 148"/>
                    <a:gd name="T14" fmla="*/ 2147483647 w 260"/>
                    <a:gd name="T15" fmla="*/ 2147483647 h 148"/>
                    <a:gd name="T16" fmla="*/ 2147483647 w 260"/>
                    <a:gd name="T17" fmla="*/ 2147483647 h 148"/>
                    <a:gd name="T18" fmla="*/ 2147483647 w 260"/>
                    <a:gd name="T19" fmla="*/ 2147483647 h 148"/>
                    <a:gd name="T20" fmla="*/ 2147483647 w 260"/>
                    <a:gd name="T21" fmla="*/ 2147483647 h 148"/>
                    <a:gd name="T22" fmla="*/ 2147483647 w 260"/>
                    <a:gd name="T23" fmla="*/ 2147483647 h 148"/>
                    <a:gd name="T24" fmla="*/ 2147483647 w 260"/>
                    <a:gd name="T25" fmla="*/ 2147483647 h 148"/>
                    <a:gd name="T26" fmla="*/ 2147483647 w 260"/>
                    <a:gd name="T27" fmla="*/ 2147483647 h 148"/>
                    <a:gd name="T28" fmla="*/ 2147483647 w 260"/>
                    <a:gd name="T29" fmla="*/ 2147483647 h 148"/>
                    <a:gd name="T30" fmla="*/ 2147483647 w 260"/>
                    <a:gd name="T31" fmla="*/ 2147483647 h 148"/>
                    <a:gd name="T32" fmla="*/ 2147483647 w 260"/>
                    <a:gd name="T33" fmla="*/ 2147483647 h 148"/>
                    <a:gd name="T34" fmla="*/ 2147483647 w 260"/>
                    <a:gd name="T35" fmla="*/ 2147483647 h 148"/>
                    <a:gd name="T36" fmla="*/ 2147483647 w 260"/>
                    <a:gd name="T37" fmla="*/ 2147483647 h 148"/>
                    <a:gd name="T38" fmla="*/ 2147483647 w 260"/>
                    <a:gd name="T39" fmla="*/ 2147483647 h 148"/>
                    <a:gd name="T40" fmla="*/ 2147483647 w 260"/>
                    <a:gd name="T41" fmla="*/ 2147483647 h 148"/>
                    <a:gd name="T42" fmla="*/ 2147483647 w 260"/>
                    <a:gd name="T43" fmla="*/ 2147483647 h 148"/>
                    <a:gd name="T44" fmla="*/ 2147483647 w 260"/>
                    <a:gd name="T45" fmla="*/ 2147483647 h 148"/>
                    <a:gd name="T46" fmla="*/ 2147483647 w 260"/>
                    <a:gd name="T47" fmla="*/ 2147483647 h 148"/>
                    <a:gd name="T48" fmla="*/ 2147483647 w 260"/>
                    <a:gd name="T49" fmla="*/ 2147483647 h 148"/>
                    <a:gd name="T50" fmla="*/ 2147483647 w 260"/>
                    <a:gd name="T51" fmla="*/ 2147483647 h 148"/>
                    <a:gd name="T52" fmla="*/ 2147483647 w 260"/>
                    <a:gd name="T53" fmla="*/ 2147483647 h 148"/>
                    <a:gd name="T54" fmla="*/ 2147483647 w 260"/>
                    <a:gd name="T55" fmla="*/ 2147483647 h 148"/>
                    <a:gd name="T56" fmla="*/ 2147483647 w 260"/>
                    <a:gd name="T57" fmla="*/ 2147483647 h 148"/>
                    <a:gd name="T58" fmla="*/ 2147483647 w 260"/>
                    <a:gd name="T59" fmla="*/ 2147483647 h 148"/>
                    <a:gd name="T60" fmla="*/ 2147483647 w 260"/>
                    <a:gd name="T61" fmla="*/ 2147483647 h 148"/>
                    <a:gd name="T62" fmla="*/ 2147483647 w 260"/>
                    <a:gd name="T63" fmla="*/ 2147483647 h 148"/>
                    <a:gd name="T64" fmla="*/ 2147483647 w 260"/>
                    <a:gd name="T65" fmla="*/ 2147483647 h 148"/>
                    <a:gd name="T66" fmla="*/ 2147483647 w 260"/>
                    <a:gd name="T67" fmla="*/ 2147483647 h 148"/>
                    <a:gd name="T68" fmla="*/ 2147483647 w 260"/>
                    <a:gd name="T69" fmla="*/ 2147483647 h 148"/>
                    <a:gd name="T70" fmla="*/ 2147483647 w 260"/>
                    <a:gd name="T71" fmla="*/ 2147483647 h 148"/>
                    <a:gd name="T72" fmla="*/ 2147483647 w 260"/>
                    <a:gd name="T73" fmla="*/ 2147483647 h 148"/>
                    <a:gd name="T74" fmla="*/ 2147483647 w 260"/>
                    <a:gd name="T75" fmla="*/ 2147483647 h 148"/>
                    <a:gd name="T76" fmla="*/ 2147483647 w 260"/>
                    <a:gd name="T77" fmla="*/ 2147483647 h 148"/>
                    <a:gd name="T78" fmla="*/ 2147483647 w 260"/>
                    <a:gd name="T79" fmla="*/ 2147483647 h 148"/>
                    <a:gd name="T80" fmla="*/ 2147483647 w 260"/>
                    <a:gd name="T81" fmla="*/ 2147483647 h 148"/>
                    <a:gd name="T82" fmla="*/ 2147483647 w 260"/>
                    <a:gd name="T83" fmla="*/ 2147483647 h 148"/>
                    <a:gd name="T84" fmla="*/ 2147483647 w 260"/>
                    <a:gd name="T85" fmla="*/ 2147483647 h 148"/>
                    <a:gd name="T86" fmla="*/ 2147483647 w 260"/>
                    <a:gd name="T87" fmla="*/ 2147483647 h 148"/>
                    <a:gd name="T88" fmla="*/ 2147483647 w 260"/>
                    <a:gd name="T89" fmla="*/ 2147483647 h 148"/>
                    <a:gd name="T90" fmla="*/ 2147483647 w 260"/>
                    <a:gd name="T91" fmla="*/ 2147483647 h 148"/>
                    <a:gd name="T92" fmla="*/ 2147483647 w 260"/>
                    <a:gd name="T93" fmla="*/ 2147483647 h 148"/>
                    <a:gd name="T94" fmla="*/ 2147483647 w 260"/>
                    <a:gd name="T95" fmla="*/ 2147483647 h 148"/>
                    <a:gd name="T96" fmla="*/ 2147483647 w 260"/>
                    <a:gd name="T97" fmla="*/ 2147483647 h 14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0"/>
                    <a:gd name="T148" fmla="*/ 0 h 148"/>
                    <a:gd name="T149" fmla="*/ 260 w 260"/>
                    <a:gd name="T150" fmla="*/ 148 h 14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0" h="148">
                      <a:moveTo>
                        <a:pt x="66" y="82"/>
                      </a:moveTo>
                      <a:lnTo>
                        <a:pt x="60" y="84"/>
                      </a:lnTo>
                      <a:lnTo>
                        <a:pt x="54" y="88"/>
                      </a:lnTo>
                      <a:lnTo>
                        <a:pt x="44" y="90"/>
                      </a:lnTo>
                      <a:lnTo>
                        <a:pt x="36" y="90"/>
                      </a:lnTo>
                      <a:lnTo>
                        <a:pt x="26" y="88"/>
                      </a:lnTo>
                      <a:lnTo>
                        <a:pt x="18" y="84"/>
                      </a:lnTo>
                      <a:lnTo>
                        <a:pt x="12" y="84"/>
                      </a:lnTo>
                      <a:lnTo>
                        <a:pt x="6" y="82"/>
                      </a:lnTo>
                      <a:lnTo>
                        <a:pt x="2" y="80"/>
                      </a:lnTo>
                      <a:lnTo>
                        <a:pt x="0" y="78"/>
                      </a:lnTo>
                      <a:lnTo>
                        <a:pt x="2" y="66"/>
                      </a:lnTo>
                      <a:lnTo>
                        <a:pt x="2" y="62"/>
                      </a:lnTo>
                      <a:lnTo>
                        <a:pt x="12" y="52"/>
                      </a:lnTo>
                      <a:lnTo>
                        <a:pt x="16" y="44"/>
                      </a:lnTo>
                      <a:lnTo>
                        <a:pt x="22" y="38"/>
                      </a:lnTo>
                      <a:lnTo>
                        <a:pt x="16" y="30"/>
                      </a:lnTo>
                      <a:lnTo>
                        <a:pt x="8" y="20"/>
                      </a:lnTo>
                      <a:lnTo>
                        <a:pt x="6" y="14"/>
                      </a:lnTo>
                      <a:lnTo>
                        <a:pt x="24" y="10"/>
                      </a:lnTo>
                      <a:lnTo>
                        <a:pt x="46" y="10"/>
                      </a:lnTo>
                      <a:lnTo>
                        <a:pt x="64" y="10"/>
                      </a:lnTo>
                      <a:lnTo>
                        <a:pt x="80" y="16"/>
                      </a:lnTo>
                      <a:lnTo>
                        <a:pt x="96" y="14"/>
                      </a:lnTo>
                      <a:lnTo>
                        <a:pt x="112" y="16"/>
                      </a:lnTo>
                      <a:lnTo>
                        <a:pt x="116" y="8"/>
                      </a:lnTo>
                      <a:lnTo>
                        <a:pt x="128" y="6"/>
                      </a:lnTo>
                      <a:lnTo>
                        <a:pt x="138" y="6"/>
                      </a:lnTo>
                      <a:lnTo>
                        <a:pt x="156" y="0"/>
                      </a:lnTo>
                      <a:lnTo>
                        <a:pt x="166" y="8"/>
                      </a:lnTo>
                      <a:lnTo>
                        <a:pt x="166" y="14"/>
                      </a:lnTo>
                      <a:lnTo>
                        <a:pt x="168" y="22"/>
                      </a:lnTo>
                      <a:lnTo>
                        <a:pt x="184" y="24"/>
                      </a:lnTo>
                      <a:lnTo>
                        <a:pt x="186" y="30"/>
                      </a:lnTo>
                      <a:lnTo>
                        <a:pt x="188" y="36"/>
                      </a:lnTo>
                      <a:lnTo>
                        <a:pt x="198" y="36"/>
                      </a:lnTo>
                      <a:lnTo>
                        <a:pt x="202" y="40"/>
                      </a:lnTo>
                      <a:lnTo>
                        <a:pt x="216" y="36"/>
                      </a:lnTo>
                      <a:lnTo>
                        <a:pt x="222" y="44"/>
                      </a:lnTo>
                      <a:lnTo>
                        <a:pt x="234" y="48"/>
                      </a:lnTo>
                      <a:lnTo>
                        <a:pt x="248" y="50"/>
                      </a:lnTo>
                      <a:lnTo>
                        <a:pt x="260" y="56"/>
                      </a:lnTo>
                      <a:lnTo>
                        <a:pt x="260" y="58"/>
                      </a:lnTo>
                      <a:lnTo>
                        <a:pt x="254" y="64"/>
                      </a:lnTo>
                      <a:lnTo>
                        <a:pt x="258" y="72"/>
                      </a:lnTo>
                      <a:lnTo>
                        <a:pt x="260" y="78"/>
                      </a:lnTo>
                      <a:lnTo>
                        <a:pt x="260" y="84"/>
                      </a:lnTo>
                      <a:lnTo>
                        <a:pt x="244" y="84"/>
                      </a:lnTo>
                      <a:lnTo>
                        <a:pt x="240" y="88"/>
                      </a:lnTo>
                      <a:lnTo>
                        <a:pt x="236" y="92"/>
                      </a:lnTo>
                      <a:lnTo>
                        <a:pt x="236" y="100"/>
                      </a:lnTo>
                      <a:lnTo>
                        <a:pt x="226" y="100"/>
                      </a:lnTo>
                      <a:lnTo>
                        <a:pt x="216" y="100"/>
                      </a:lnTo>
                      <a:lnTo>
                        <a:pt x="208" y="106"/>
                      </a:lnTo>
                      <a:lnTo>
                        <a:pt x="204" y="108"/>
                      </a:lnTo>
                      <a:lnTo>
                        <a:pt x="190" y="112"/>
                      </a:lnTo>
                      <a:lnTo>
                        <a:pt x="182" y="116"/>
                      </a:lnTo>
                      <a:lnTo>
                        <a:pt x="184" y="118"/>
                      </a:lnTo>
                      <a:lnTo>
                        <a:pt x="186" y="122"/>
                      </a:lnTo>
                      <a:lnTo>
                        <a:pt x="194" y="128"/>
                      </a:lnTo>
                      <a:lnTo>
                        <a:pt x="204" y="130"/>
                      </a:lnTo>
                      <a:lnTo>
                        <a:pt x="212" y="138"/>
                      </a:lnTo>
                      <a:lnTo>
                        <a:pt x="204" y="138"/>
                      </a:lnTo>
                      <a:lnTo>
                        <a:pt x="200" y="140"/>
                      </a:lnTo>
                      <a:lnTo>
                        <a:pt x="192" y="144"/>
                      </a:lnTo>
                      <a:lnTo>
                        <a:pt x="186" y="146"/>
                      </a:lnTo>
                      <a:lnTo>
                        <a:pt x="176" y="148"/>
                      </a:lnTo>
                      <a:lnTo>
                        <a:pt x="174" y="138"/>
                      </a:lnTo>
                      <a:lnTo>
                        <a:pt x="170" y="134"/>
                      </a:lnTo>
                      <a:lnTo>
                        <a:pt x="160" y="128"/>
                      </a:lnTo>
                      <a:lnTo>
                        <a:pt x="166" y="120"/>
                      </a:lnTo>
                      <a:lnTo>
                        <a:pt x="172" y="118"/>
                      </a:lnTo>
                      <a:lnTo>
                        <a:pt x="164" y="118"/>
                      </a:lnTo>
                      <a:lnTo>
                        <a:pt x="160" y="118"/>
                      </a:lnTo>
                      <a:lnTo>
                        <a:pt x="152" y="116"/>
                      </a:lnTo>
                      <a:lnTo>
                        <a:pt x="146" y="114"/>
                      </a:lnTo>
                      <a:lnTo>
                        <a:pt x="144" y="112"/>
                      </a:lnTo>
                      <a:lnTo>
                        <a:pt x="140" y="108"/>
                      </a:lnTo>
                      <a:lnTo>
                        <a:pt x="132" y="108"/>
                      </a:lnTo>
                      <a:lnTo>
                        <a:pt x="130" y="112"/>
                      </a:lnTo>
                      <a:lnTo>
                        <a:pt x="128" y="116"/>
                      </a:lnTo>
                      <a:lnTo>
                        <a:pt x="124" y="120"/>
                      </a:lnTo>
                      <a:lnTo>
                        <a:pt x="118" y="126"/>
                      </a:lnTo>
                      <a:lnTo>
                        <a:pt x="114" y="128"/>
                      </a:lnTo>
                      <a:lnTo>
                        <a:pt x="110" y="126"/>
                      </a:lnTo>
                      <a:lnTo>
                        <a:pt x="102" y="128"/>
                      </a:lnTo>
                      <a:lnTo>
                        <a:pt x="94" y="132"/>
                      </a:lnTo>
                      <a:lnTo>
                        <a:pt x="92" y="124"/>
                      </a:lnTo>
                      <a:lnTo>
                        <a:pt x="100" y="118"/>
                      </a:lnTo>
                      <a:lnTo>
                        <a:pt x="100" y="108"/>
                      </a:lnTo>
                      <a:lnTo>
                        <a:pt x="106" y="108"/>
                      </a:lnTo>
                      <a:lnTo>
                        <a:pt x="116" y="110"/>
                      </a:lnTo>
                      <a:lnTo>
                        <a:pt x="110" y="98"/>
                      </a:lnTo>
                      <a:lnTo>
                        <a:pt x="106" y="92"/>
                      </a:lnTo>
                      <a:lnTo>
                        <a:pt x="98" y="80"/>
                      </a:lnTo>
                      <a:lnTo>
                        <a:pt x="90" y="76"/>
                      </a:lnTo>
                      <a:lnTo>
                        <a:pt x="82" y="74"/>
                      </a:lnTo>
                      <a:lnTo>
                        <a:pt x="74" y="78"/>
                      </a:lnTo>
                      <a:lnTo>
                        <a:pt x="66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4" name="íṥlïdê">
                  <a:extLst>
                    <a:ext uri="{FF2B5EF4-FFF2-40B4-BE49-F238E27FC236}">
                      <a16:creationId xmlns:a16="http://schemas.microsoft.com/office/drawing/2014/main" id="{0CE92E72-B44D-4000-B53D-1158D8C48DD9}"/>
                    </a:ext>
                  </a:extLst>
                </p:cNvPr>
                <p:cNvSpPr/>
                <p:nvPr/>
              </p:nvSpPr>
              <p:spPr bwMode="auto">
                <a:xfrm>
                  <a:off x="4890486" y="2148575"/>
                  <a:ext cx="231372" cy="135904"/>
                </a:xfrm>
                <a:custGeom>
                  <a:avLst/>
                  <a:gdLst>
                    <a:gd name="T0" fmla="*/ 2147483647 w 132"/>
                    <a:gd name="T1" fmla="*/ 2147483647 h 82"/>
                    <a:gd name="T2" fmla="*/ 2147483647 w 132"/>
                    <a:gd name="T3" fmla="*/ 2147483647 h 82"/>
                    <a:gd name="T4" fmla="*/ 2147483647 w 132"/>
                    <a:gd name="T5" fmla="*/ 2147483647 h 82"/>
                    <a:gd name="T6" fmla="*/ 2147483647 w 132"/>
                    <a:gd name="T7" fmla="*/ 2147483647 h 82"/>
                    <a:gd name="T8" fmla="*/ 2147483647 w 132"/>
                    <a:gd name="T9" fmla="*/ 2147483647 h 82"/>
                    <a:gd name="T10" fmla="*/ 2147483647 w 132"/>
                    <a:gd name="T11" fmla="*/ 2147483647 h 82"/>
                    <a:gd name="T12" fmla="*/ 2147483647 w 132"/>
                    <a:gd name="T13" fmla="*/ 2147483647 h 82"/>
                    <a:gd name="T14" fmla="*/ 2147483647 w 132"/>
                    <a:gd name="T15" fmla="*/ 2147483647 h 82"/>
                    <a:gd name="T16" fmla="*/ 2147483647 w 132"/>
                    <a:gd name="T17" fmla="*/ 2147483647 h 82"/>
                    <a:gd name="T18" fmla="*/ 2147483647 w 132"/>
                    <a:gd name="T19" fmla="*/ 2147483647 h 82"/>
                    <a:gd name="T20" fmla="*/ 2147483647 w 132"/>
                    <a:gd name="T21" fmla="*/ 2147483647 h 82"/>
                    <a:gd name="T22" fmla="*/ 2147483647 w 132"/>
                    <a:gd name="T23" fmla="*/ 2147483647 h 82"/>
                    <a:gd name="T24" fmla="*/ 2147483647 w 132"/>
                    <a:gd name="T25" fmla="*/ 2147483647 h 82"/>
                    <a:gd name="T26" fmla="*/ 0 w 132"/>
                    <a:gd name="T27" fmla="*/ 2147483647 h 82"/>
                    <a:gd name="T28" fmla="*/ 0 w 132"/>
                    <a:gd name="T29" fmla="*/ 2147483647 h 82"/>
                    <a:gd name="T30" fmla="*/ 2147483647 w 132"/>
                    <a:gd name="T31" fmla="*/ 2147483647 h 82"/>
                    <a:gd name="T32" fmla="*/ 2147483647 w 132"/>
                    <a:gd name="T33" fmla="*/ 2147483647 h 82"/>
                    <a:gd name="T34" fmla="*/ 2147483647 w 132"/>
                    <a:gd name="T35" fmla="*/ 2147483647 h 82"/>
                    <a:gd name="T36" fmla="*/ 2147483647 w 132"/>
                    <a:gd name="T37" fmla="*/ 2147483647 h 82"/>
                    <a:gd name="T38" fmla="*/ 2147483647 w 132"/>
                    <a:gd name="T39" fmla="*/ 2147483647 h 82"/>
                    <a:gd name="T40" fmla="*/ 2147483647 w 132"/>
                    <a:gd name="T41" fmla="*/ 2147483647 h 82"/>
                    <a:gd name="T42" fmla="*/ 2147483647 w 132"/>
                    <a:gd name="T43" fmla="*/ 2147483647 h 82"/>
                    <a:gd name="T44" fmla="*/ 2147483647 w 132"/>
                    <a:gd name="T45" fmla="*/ 2147483647 h 82"/>
                    <a:gd name="T46" fmla="*/ 2147483647 w 132"/>
                    <a:gd name="T47" fmla="*/ 2147483647 h 82"/>
                    <a:gd name="T48" fmla="*/ 2147483647 w 132"/>
                    <a:gd name="T49" fmla="*/ 2147483647 h 82"/>
                    <a:gd name="T50" fmla="*/ 2147483647 w 132"/>
                    <a:gd name="T51" fmla="*/ 2147483647 h 82"/>
                    <a:gd name="T52" fmla="*/ 2147483647 w 132"/>
                    <a:gd name="T53" fmla="*/ 2147483647 h 82"/>
                    <a:gd name="T54" fmla="*/ 2147483647 w 132"/>
                    <a:gd name="T55" fmla="*/ 2147483647 h 82"/>
                    <a:gd name="T56" fmla="*/ 2147483647 w 132"/>
                    <a:gd name="T57" fmla="*/ 0 h 82"/>
                    <a:gd name="T58" fmla="*/ 2147483647 w 132"/>
                    <a:gd name="T59" fmla="*/ 2147483647 h 82"/>
                    <a:gd name="T60" fmla="*/ 2147483647 w 132"/>
                    <a:gd name="T61" fmla="*/ 2147483647 h 82"/>
                    <a:gd name="T62" fmla="*/ 2147483647 w 132"/>
                    <a:gd name="T63" fmla="*/ 2147483647 h 82"/>
                    <a:gd name="T64" fmla="*/ 2147483647 w 132"/>
                    <a:gd name="T65" fmla="*/ 2147483647 h 82"/>
                    <a:gd name="T66" fmla="*/ 2147483647 w 132"/>
                    <a:gd name="T67" fmla="*/ 2147483647 h 82"/>
                    <a:gd name="T68" fmla="*/ 2147483647 w 132"/>
                    <a:gd name="T69" fmla="*/ 2147483647 h 82"/>
                    <a:gd name="T70" fmla="*/ 2147483647 w 132"/>
                    <a:gd name="T71" fmla="*/ 2147483647 h 82"/>
                    <a:gd name="T72" fmla="*/ 2147483647 w 132"/>
                    <a:gd name="T73" fmla="*/ 2147483647 h 82"/>
                    <a:gd name="T74" fmla="*/ 2147483647 w 132"/>
                    <a:gd name="T75" fmla="*/ 2147483647 h 82"/>
                    <a:gd name="T76" fmla="*/ 2147483647 w 132"/>
                    <a:gd name="T77" fmla="*/ 2147483647 h 82"/>
                    <a:gd name="T78" fmla="*/ 2147483647 w 132"/>
                    <a:gd name="T79" fmla="*/ 2147483647 h 82"/>
                    <a:gd name="T80" fmla="*/ 2147483647 w 132"/>
                    <a:gd name="T81" fmla="*/ 2147483647 h 82"/>
                    <a:gd name="T82" fmla="*/ 2147483647 w 132"/>
                    <a:gd name="T83" fmla="*/ 2147483647 h 82"/>
                    <a:gd name="T84" fmla="*/ 2147483647 w 132"/>
                    <a:gd name="T85" fmla="*/ 2147483647 h 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2"/>
                    <a:gd name="T130" fmla="*/ 0 h 82"/>
                    <a:gd name="T131" fmla="*/ 132 w 132"/>
                    <a:gd name="T132" fmla="*/ 82 h 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2" h="82">
                      <a:moveTo>
                        <a:pt x="122" y="72"/>
                      </a:moveTo>
                      <a:lnTo>
                        <a:pt x="110" y="74"/>
                      </a:lnTo>
                      <a:lnTo>
                        <a:pt x="106" y="82"/>
                      </a:lnTo>
                      <a:lnTo>
                        <a:pt x="98" y="82"/>
                      </a:lnTo>
                      <a:lnTo>
                        <a:pt x="90" y="80"/>
                      </a:lnTo>
                      <a:lnTo>
                        <a:pt x="80" y="82"/>
                      </a:lnTo>
                      <a:lnTo>
                        <a:pt x="74" y="82"/>
                      </a:lnTo>
                      <a:lnTo>
                        <a:pt x="62" y="78"/>
                      </a:lnTo>
                      <a:lnTo>
                        <a:pt x="58" y="76"/>
                      </a:lnTo>
                      <a:lnTo>
                        <a:pt x="40" y="76"/>
                      </a:lnTo>
                      <a:lnTo>
                        <a:pt x="30" y="76"/>
                      </a:lnTo>
                      <a:lnTo>
                        <a:pt x="22" y="76"/>
                      </a:lnTo>
                      <a:lnTo>
                        <a:pt x="16" y="78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10" y="70"/>
                      </a:lnTo>
                      <a:lnTo>
                        <a:pt x="6" y="64"/>
                      </a:lnTo>
                      <a:lnTo>
                        <a:pt x="4" y="52"/>
                      </a:lnTo>
                      <a:lnTo>
                        <a:pt x="2" y="48"/>
                      </a:lnTo>
                      <a:lnTo>
                        <a:pt x="12" y="46"/>
                      </a:lnTo>
                      <a:lnTo>
                        <a:pt x="18" y="34"/>
                      </a:lnTo>
                      <a:lnTo>
                        <a:pt x="26" y="24"/>
                      </a:lnTo>
                      <a:lnTo>
                        <a:pt x="26" y="18"/>
                      </a:lnTo>
                      <a:lnTo>
                        <a:pt x="30" y="18"/>
                      </a:lnTo>
                      <a:lnTo>
                        <a:pt x="36" y="18"/>
                      </a:lnTo>
                      <a:lnTo>
                        <a:pt x="46" y="14"/>
                      </a:lnTo>
                      <a:lnTo>
                        <a:pt x="48" y="6"/>
                      </a:lnTo>
                      <a:lnTo>
                        <a:pt x="60" y="4"/>
                      </a:lnTo>
                      <a:lnTo>
                        <a:pt x="68" y="0"/>
                      </a:lnTo>
                      <a:lnTo>
                        <a:pt x="76" y="4"/>
                      </a:lnTo>
                      <a:lnTo>
                        <a:pt x="98" y="4"/>
                      </a:lnTo>
                      <a:lnTo>
                        <a:pt x="106" y="16"/>
                      </a:lnTo>
                      <a:lnTo>
                        <a:pt x="106" y="24"/>
                      </a:lnTo>
                      <a:lnTo>
                        <a:pt x="112" y="28"/>
                      </a:lnTo>
                      <a:lnTo>
                        <a:pt x="116" y="34"/>
                      </a:lnTo>
                      <a:lnTo>
                        <a:pt x="120" y="40"/>
                      </a:lnTo>
                      <a:lnTo>
                        <a:pt x="122" y="42"/>
                      </a:lnTo>
                      <a:lnTo>
                        <a:pt x="130" y="44"/>
                      </a:lnTo>
                      <a:lnTo>
                        <a:pt x="132" y="50"/>
                      </a:lnTo>
                      <a:lnTo>
                        <a:pt x="126" y="52"/>
                      </a:lnTo>
                      <a:lnTo>
                        <a:pt x="114" y="54"/>
                      </a:lnTo>
                      <a:lnTo>
                        <a:pt x="118" y="62"/>
                      </a:lnTo>
                      <a:lnTo>
                        <a:pt x="122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5" name="ïṧḷíḋê">
                  <a:extLst>
                    <a:ext uri="{FF2B5EF4-FFF2-40B4-BE49-F238E27FC236}">
                      <a16:creationId xmlns:a16="http://schemas.microsoft.com/office/drawing/2014/main" id="{2A434756-8051-4B58-BBB0-B748909C218B}"/>
                    </a:ext>
                  </a:extLst>
                </p:cNvPr>
                <p:cNvSpPr/>
                <p:nvPr/>
              </p:nvSpPr>
              <p:spPr bwMode="auto">
                <a:xfrm>
                  <a:off x="4666001" y="2437193"/>
                  <a:ext cx="85388" cy="61646"/>
                </a:xfrm>
                <a:custGeom>
                  <a:avLst/>
                  <a:gdLst>
                    <a:gd name="T0" fmla="*/ 0 w 49"/>
                    <a:gd name="T1" fmla="*/ 2147483647 h 36"/>
                    <a:gd name="T2" fmla="*/ 2147483647 w 49"/>
                    <a:gd name="T3" fmla="*/ 2147483647 h 36"/>
                    <a:gd name="T4" fmla="*/ 2147483647 w 49"/>
                    <a:gd name="T5" fmla="*/ 2147483647 h 36"/>
                    <a:gd name="T6" fmla="*/ 2147483647 w 49"/>
                    <a:gd name="T7" fmla="*/ 2147483647 h 36"/>
                    <a:gd name="T8" fmla="*/ 2147483647 w 49"/>
                    <a:gd name="T9" fmla="*/ 0 h 36"/>
                    <a:gd name="T10" fmla="*/ 2147483647 w 49"/>
                    <a:gd name="T11" fmla="*/ 2147483647 h 36"/>
                    <a:gd name="T12" fmla="*/ 2147483647 w 49"/>
                    <a:gd name="T13" fmla="*/ 2147483647 h 36"/>
                    <a:gd name="T14" fmla="*/ 2147483647 w 49"/>
                    <a:gd name="T15" fmla="*/ 2147483647 h 36"/>
                    <a:gd name="T16" fmla="*/ 2147483647 w 49"/>
                    <a:gd name="T17" fmla="*/ 2147483647 h 36"/>
                    <a:gd name="T18" fmla="*/ 2147483647 w 49"/>
                    <a:gd name="T19" fmla="*/ 2147483647 h 36"/>
                    <a:gd name="T20" fmla="*/ 2147483647 w 49"/>
                    <a:gd name="T21" fmla="*/ 2147483647 h 36"/>
                    <a:gd name="T22" fmla="*/ 2147483647 w 49"/>
                    <a:gd name="T23" fmla="*/ 2147483647 h 36"/>
                    <a:gd name="T24" fmla="*/ 2147483647 w 49"/>
                    <a:gd name="T25" fmla="*/ 2147483647 h 36"/>
                    <a:gd name="T26" fmla="*/ 2147483647 w 49"/>
                    <a:gd name="T27" fmla="*/ 2147483647 h 36"/>
                    <a:gd name="T28" fmla="*/ 2147483647 w 49"/>
                    <a:gd name="T29" fmla="*/ 2147483647 h 36"/>
                    <a:gd name="T30" fmla="*/ 0 w 49"/>
                    <a:gd name="T31" fmla="*/ 2147483647 h 36"/>
                    <a:gd name="T32" fmla="*/ 0 w 49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36"/>
                    <a:gd name="T53" fmla="*/ 49 w 4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36">
                      <a:moveTo>
                        <a:pt x="0" y="4"/>
                      </a:moveTo>
                      <a:lnTo>
                        <a:pt x="13" y="6"/>
                      </a:lnTo>
                      <a:lnTo>
                        <a:pt x="21" y="4"/>
                      </a:lnTo>
                      <a:lnTo>
                        <a:pt x="25" y="2"/>
                      </a:lnTo>
                      <a:lnTo>
                        <a:pt x="39" y="0"/>
                      </a:lnTo>
                      <a:lnTo>
                        <a:pt x="49" y="6"/>
                      </a:lnTo>
                      <a:lnTo>
                        <a:pt x="35" y="10"/>
                      </a:lnTo>
                      <a:lnTo>
                        <a:pt x="33" y="16"/>
                      </a:lnTo>
                      <a:lnTo>
                        <a:pt x="29" y="24"/>
                      </a:lnTo>
                      <a:lnTo>
                        <a:pt x="21" y="24"/>
                      </a:lnTo>
                      <a:lnTo>
                        <a:pt x="17" y="28"/>
                      </a:lnTo>
                      <a:lnTo>
                        <a:pt x="15" y="36"/>
                      </a:lnTo>
                      <a:lnTo>
                        <a:pt x="11" y="32"/>
                      </a:lnTo>
                      <a:lnTo>
                        <a:pt x="7" y="26"/>
                      </a:lnTo>
                      <a:lnTo>
                        <a:pt x="4" y="18"/>
                      </a:lnTo>
                      <a:lnTo>
                        <a:pt x="0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6" name="iṧļïḓé">
                  <a:extLst>
                    <a:ext uri="{FF2B5EF4-FFF2-40B4-BE49-F238E27FC236}">
                      <a16:creationId xmlns:a16="http://schemas.microsoft.com/office/drawing/2014/main" id="{BE03654A-95FA-4D6F-B3CD-CDBD51F42383}"/>
                    </a:ext>
                  </a:extLst>
                </p:cNvPr>
                <p:cNvSpPr/>
                <p:nvPr/>
              </p:nvSpPr>
              <p:spPr bwMode="auto">
                <a:xfrm>
                  <a:off x="4858811" y="2574496"/>
                  <a:ext cx="61975" cy="39230"/>
                </a:xfrm>
                <a:custGeom>
                  <a:avLst/>
                  <a:gdLst>
                    <a:gd name="T0" fmla="*/ 2147483647 w 36"/>
                    <a:gd name="T1" fmla="*/ 0 h 24"/>
                    <a:gd name="T2" fmla="*/ 2147483647 w 36"/>
                    <a:gd name="T3" fmla="*/ 2147483647 h 24"/>
                    <a:gd name="T4" fmla="*/ 2147483647 w 36"/>
                    <a:gd name="T5" fmla="*/ 2147483647 h 24"/>
                    <a:gd name="T6" fmla="*/ 2147483647 w 36"/>
                    <a:gd name="T7" fmla="*/ 2147483647 h 24"/>
                    <a:gd name="T8" fmla="*/ 2147483647 w 36"/>
                    <a:gd name="T9" fmla="*/ 2147483647 h 24"/>
                    <a:gd name="T10" fmla="*/ 2147483647 w 36"/>
                    <a:gd name="T11" fmla="*/ 2147483647 h 24"/>
                    <a:gd name="T12" fmla="*/ 2147483647 w 36"/>
                    <a:gd name="T13" fmla="*/ 2147483647 h 24"/>
                    <a:gd name="T14" fmla="*/ 0 w 36"/>
                    <a:gd name="T15" fmla="*/ 2147483647 h 24"/>
                    <a:gd name="T16" fmla="*/ 0 w 36"/>
                    <a:gd name="T17" fmla="*/ 2147483647 h 24"/>
                    <a:gd name="T18" fmla="*/ 2147483647 w 36"/>
                    <a:gd name="T19" fmla="*/ 2147483647 h 24"/>
                    <a:gd name="T20" fmla="*/ 2147483647 w 36"/>
                    <a:gd name="T21" fmla="*/ 0 h 24"/>
                    <a:gd name="T22" fmla="*/ 2147483647 w 36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"/>
                    <a:gd name="T37" fmla="*/ 0 h 24"/>
                    <a:gd name="T38" fmla="*/ 36 w 36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" h="24">
                      <a:moveTo>
                        <a:pt x="26" y="0"/>
                      </a:moveTo>
                      <a:lnTo>
                        <a:pt x="36" y="4"/>
                      </a:lnTo>
                      <a:lnTo>
                        <a:pt x="36" y="16"/>
                      </a:lnTo>
                      <a:lnTo>
                        <a:pt x="30" y="20"/>
                      </a:lnTo>
                      <a:lnTo>
                        <a:pt x="10" y="24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0" y="16"/>
                      </a:ln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7" name="ïṣ1îḍê">
                  <a:extLst>
                    <a:ext uri="{FF2B5EF4-FFF2-40B4-BE49-F238E27FC236}">
                      <a16:creationId xmlns:a16="http://schemas.microsoft.com/office/drawing/2014/main" id="{7D9693FF-E5C3-43B0-897D-3D83DC422A9D}"/>
                    </a:ext>
                  </a:extLst>
                </p:cNvPr>
                <p:cNvSpPr/>
                <p:nvPr/>
              </p:nvSpPr>
              <p:spPr bwMode="auto">
                <a:xfrm>
                  <a:off x="4834021" y="2395161"/>
                  <a:ext cx="247898" cy="133100"/>
                </a:xfrm>
                <a:custGeom>
                  <a:avLst/>
                  <a:gdLst>
                    <a:gd name="T0" fmla="*/ 2147483647 w 142"/>
                    <a:gd name="T1" fmla="*/ 2147483647 h 80"/>
                    <a:gd name="T2" fmla="*/ 2147483647 w 142"/>
                    <a:gd name="T3" fmla="*/ 2147483647 h 80"/>
                    <a:gd name="T4" fmla="*/ 2147483647 w 142"/>
                    <a:gd name="T5" fmla="*/ 2147483647 h 80"/>
                    <a:gd name="T6" fmla="*/ 2147483647 w 142"/>
                    <a:gd name="T7" fmla="*/ 2147483647 h 80"/>
                    <a:gd name="T8" fmla="*/ 2147483647 w 142"/>
                    <a:gd name="T9" fmla="*/ 2147483647 h 80"/>
                    <a:gd name="T10" fmla="*/ 2147483647 w 142"/>
                    <a:gd name="T11" fmla="*/ 2147483647 h 80"/>
                    <a:gd name="T12" fmla="*/ 2147483647 w 142"/>
                    <a:gd name="T13" fmla="*/ 2147483647 h 80"/>
                    <a:gd name="T14" fmla="*/ 2147483647 w 142"/>
                    <a:gd name="T15" fmla="*/ 2147483647 h 80"/>
                    <a:gd name="T16" fmla="*/ 2147483647 w 142"/>
                    <a:gd name="T17" fmla="*/ 2147483647 h 80"/>
                    <a:gd name="T18" fmla="*/ 2147483647 w 142"/>
                    <a:gd name="T19" fmla="*/ 2147483647 h 80"/>
                    <a:gd name="T20" fmla="*/ 2147483647 w 142"/>
                    <a:gd name="T21" fmla="*/ 2147483647 h 80"/>
                    <a:gd name="T22" fmla="*/ 0 w 142"/>
                    <a:gd name="T23" fmla="*/ 2147483647 h 80"/>
                    <a:gd name="T24" fmla="*/ 2147483647 w 142"/>
                    <a:gd name="T25" fmla="*/ 2147483647 h 80"/>
                    <a:gd name="T26" fmla="*/ 2147483647 w 142"/>
                    <a:gd name="T27" fmla="*/ 2147483647 h 80"/>
                    <a:gd name="T28" fmla="*/ 2147483647 w 142"/>
                    <a:gd name="T29" fmla="*/ 2147483647 h 80"/>
                    <a:gd name="T30" fmla="*/ 2147483647 w 142"/>
                    <a:gd name="T31" fmla="*/ 2147483647 h 80"/>
                    <a:gd name="T32" fmla="*/ 2147483647 w 142"/>
                    <a:gd name="T33" fmla="*/ 2147483647 h 80"/>
                    <a:gd name="T34" fmla="*/ 2147483647 w 142"/>
                    <a:gd name="T35" fmla="*/ 2147483647 h 80"/>
                    <a:gd name="T36" fmla="*/ 2147483647 w 142"/>
                    <a:gd name="T37" fmla="*/ 2147483647 h 80"/>
                    <a:gd name="T38" fmla="*/ 2147483647 w 142"/>
                    <a:gd name="T39" fmla="*/ 2147483647 h 80"/>
                    <a:gd name="T40" fmla="*/ 2147483647 w 142"/>
                    <a:gd name="T41" fmla="*/ 2147483647 h 80"/>
                    <a:gd name="T42" fmla="*/ 2147483647 w 142"/>
                    <a:gd name="T43" fmla="*/ 2147483647 h 80"/>
                    <a:gd name="T44" fmla="*/ 2147483647 w 142"/>
                    <a:gd name="T45" fmla="*/ 2147483647 h 80"/>
                    <a:gd name="T46" fmla="*/ 2147483647 w 142"/>
                    <a:gd name="T47" fmla="*/ 2147483647 h 80"/>
                    <a:gd name="T48" fmla="*/ 2147483647 w 142"/>
                    <a:gd name="T49" fmla="*/ 2147483647 h 80"/>
                    <a:gd name="T50" fmla="*/ 2147483647 w 142"/>
                    <a:gd name="T51" fmla="*/ 2147483647 h 80"/>
                    <a:gd name="T52" fmla="*/ 2147483647 w 142"/>
                    <a:gd name="T53" fmla="*/ 2147483647 h 80"/>
                    <a:gd name="T54" fmla="*/ 2147483647 w 142"/>
                    <a:gd name="T55" fmla="*/ 2147483647 h 80"/>
                    <a:gd name="T56" fmla="*/ 2147483647 w 142"/>
                    <a:gd name="T57" fmla="*/ 0 h 80"/>
                    <a:gd name="T58" fmla="*/ 2147483647 w 142"/>
                    <a:gd name="T59" fmla="*/ 2147483647 h 80"/>
                    <a:gd name="T60" fmla="*/ 2147483647 w 142"/>
                    <a:gd name="T61" fmla="*/ 2147483647 h 80"/>
                    <a:gd name="T62" fmla="*/ 2147483647 w 142"/>
                    <a:gd name="T63" fmla="*/ 2147483647 h 80"/>
                    <a:gd name="T64" fmla="*/ 2147483647 w 142"/>
                    <a:gd name="T65" fmla="*/ 2147483647 h 80"/>
                    <a:gd name="T66" fmla="*/ 2147483647 w 142"/>
                    <a:gd name="T67" fmla="*/ 2147483647 h 80"/>
                    <a:gd name="T68" fmla="*/ 2147483647 w 142"/>
                    <a:gd name="T69" fmla="*/ 2147483647 h 80"/>
                    <a:gd name="T70" fmla="*/ 2147483647 w 142"/>
                    <a:gd name="T71" fmla="*/ 2147483647 h 80"/>
                    <a:gd name="T72" fmla="*/ 2147483647 w 142"/>
                    <a:gd name="T73" fmla="*/ 2147483647 h 80"/>
                    <a:gd name="T74" fmla="*/ 2147483647 w 142"/>
                    <a:gd name="T75" fmla="*/ 2147483647 h 80"/>
                    <a:gd name="T76" fmla="*/ 2147483647 w 142"/>
                    <a:gd name="T77" fmla="*/ 2147483647 h 80"/>
                    <a:gd name="T78" fmla="*/ 2147483647 w 142"/>
                    <a:gd name="T79" fmla="*/ 2147483647 h 80"/>
                    <a:gd name="T80" fmla="*/ 2147483647 w 142"/>
                    <a:gd name="T81" fmla="*/ 2147483647 h 80"/>
                    <a:gd name="T82" fmla="*/ 2147483647 w 142"/>
                    <a:gd name="T83" fmla="*/ 2147483647 h 80"/>
                    <a:gd name="T84" fmla="*/ 2147483647 w 142"/>
                    <a:gd name="T85" fmla="*/ 2147483647 h 80"/>
                    <a:gd name="T86" fmla="*/ 2147483647 w 142"/>
                    <a:gd name="T87" fmla="*/ 2147483647 h 80"/>
                    <a:gd name="T88" fmla="*/ 2147483647 w 142"/>
                    <a:gd name="T89" fmla="*/ 2147483647 h 80"/>
                    <a:gd name="T90" fmla="*/ 2147483647 w 142"/>
                    <a:gd name="T91" fmla="*/ 2147483647 h 80"/>
                    <a:gd name="T92" fmla="*/ 2147483647 w 142"/>
                    <a:gd name="T93" fmla="*/ 2147483647 h 80"/>
                    <a:gd name="T94" fmla="*/ 2147483647 w 142"/>
                    <a:gd name="T95" fmla="*/ 2147483647 h 80"/>
                    <a:gd name="T96" fmla="*/ 2147483647 w 142"/>
                    <a:gd name="T97" fmla="*/ 2147483647 h 80"/>
                    <a:gd name="T98" fmla="*/ 2147483647 w 142"/>
                    <a:gd name="T99" fmla="*/ 2147483647 h 80"/>
                    <a:gd name="T100" fmla="*/ 2147483647 w 142"/>
                    <a:gd name="T101" fmla="*/ 2147483647 h 80"/>
                    <a:gd name="T102" fmla="*/ 2147483647 w 142"/>
                    <a:gd name="T103" fmla="*/ 2147483647 h 80"/>
                    <a:gd name="T104" fmla="*/ 2147483647 w 142"/>
                    <a:gd name="T105" fmla="*/ 2147483647 h 80"/>
                    <a:gd name="T106" fmla="*/ 2147483647 w 142"/>
                    <a:gd name="T107" fmla="*/ 2147483647 h 80"/>
                    <a:gd name="T108" fmla="*/ 2147483647 w 142"/>
                    <a:gd name="T109" fmla="*/ 2147483647 h 80"/>
                    <a:gd name="T110" fmla="*/ 2147483647 w 142"/>
                    <a:gd name="T111" fmla="*/ 2147483647 h 80"/>
                    <a:gd name="T112" fmla="*/ 2147483647 w 142"/>
                    <a:gd name="T113" fmla="*/ 2147483647 h 80"/>
                    <a:gd name="T114" fmla="*/ 2147483647 w 142"/>
                    <a:gd name="T115" fmla="*/ 2147483647 h 80"/>
                    <a:gd name="T116" fmla="*/ 2147483647 w 142"/>
                    <a:gd name="T117" fmla="*/ 2147483647 h 80"/>
                    <a:gd name="T118" fmla="*/ 2147483647 w 142"/>
                    <a:gd name="T119" fmla="*/ 2147483647 h 80"/>
                    <a:gd name="T120" fmla="*/ 2147483647 w 142"/>
                    <a:gd name="T121" fmla="*/ 2147483647 h 80"/>
                    <a:gd name="T122" fmla="*/ 2147483647 w 142"/>
                    <a:gd name="T123" fmla="*/ 2147483647 h 8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42"/>
                    <a:gd name="T187" fmla="*/ 0 h 80"/>
                    <a:gd name="T188" fmla="*/ 142 w 142"/>
                    <a:gd name="T189" fmla="*/ 80 h 8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42" h="80">
                      <a:moveTo>
                        <a:pt x="36" y="68"/>
                      </a:moveTo>
                      <a:lnTo>
                        <a:pt x="28" y="64"/>
                      </a:lnTo>
                      <a:lnTo>
                        <a:pt x="26" y="64"/>
                      </a:lnTo>
                      <a:lnTo>
                        <a:pt x="24" y="62"/>
                      </a:lnTo>
                      <a:lnTo>
                        <a:pt x="22" y="58"/>
                      </a:lnTo>
                      <a:lnTo>
                        <a:pt x="20" y="54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4" y="48"/>
                      </a:lnTo>
                      <a:lnTo>
                        <a:pt x="10" y="46"/>
                      </a:lnTo>
                      <a:lnTo>
                        <a:pt x="8" y="40"/>
                      </a:lnTo>
                      <a:lnTo>
                        <a:pt x="0" y="40"/>
                      </a:lnTo>
                      <a:lnTo>
                        <a:pt x="4" y="36"/>
                      </a:lnTo>
                      <a:lnTo>
                        <a:pt x="10" y="36"/>
                      </a:lnTo>
                      <a:lnTo>
                        <a:pt x="16" y="36"/>
                      </a:lnTo>
                      <a:lnTo>
                        <a:pt x="20" y="32"/>
                      </a:lnTo>
                      <a:lnTo>
                        <a:pt x="22" y="30"/>
                      </a:lnTo>
                      <a:lnTo>
                        <a:pt x="24" y="24"/>
                      </a:lnTo>
                      <a:lnTo>
                        <a:pt x="24" y="16"/>
                      </a:lnTo>
                      <a:lnTo>
                        <a:pt x="28" y="12"/>
                      </a:lnTo>
                      <a:lnTo>
                        <a:pt x="32" y="10"/>
                      </a:lnTo>
                      <a:lnTo>
                        <a:pt x="36" y="8"/>
                      </a:lnTo>
                      <a:lnTo>
                        <a:pt x="38" y="2"/>
                      </a:lnTo>
                      <a:lnTo>
                        <a:pt x="56" y="6"/>
                      </a:lnTo>
                      <a:lnTo>
                        <a:pt x="70" y="10"/>
                      </a:lnTo>
                      <a:lnTo>
                        <a:pt x="76" y="8"/>
                      </a:lnTo>
                      <a:lnTo>
                        <a:pt x="80" y="6"/>
                      </a:lnTo>
                      <a:lnTo>
                        <a:pt x="86" y="2"/>
                      </a:lnTo>
                      <a:lnTo>
                        <a:pt x="92" y="0"/>
                      </a:lnTo>
                      <a:lnTo>
                        <a:pt x="100" y="2"/>
                      </a:lnTo>
                      <a:lnTo>
                        <a:pt x="106" y="8"/>
                      </a:lnTo>
                      <a:lnTo>
                        <a:pt x="108" y="12"/>
                      </a:lnTo>
                      <a:lnTo>
                        <a:pt x="112" y="20"/>
                      </a:lnTo>
                      <a:lnTo>
                        <a:pt x="116" y="36"/>
                      </a:lnTo>
                      <a:lnTo>
                        <a:pt x="118" y="44"/>
                      </a:lnTo>
                      <a:lnTo>
                        <a:pt x="120" y="50"/>
                      </a:lnTo>
                      <a:lnTo>
                        <a:pt x="128" y="46"/>
                      </a:lnTo>
                      <a:lnTo>
                        <a:pt x="136" y="44"/>
                      </a:lnTo>
                      <a:lnTo>
                        <a:pt x="140" y="46"/>
                      </a:lnTo>
                      <a:lnTo>
                        <a:pt x="142" y="50"/>
                      </a:lnTo>
                      <a:lnTo>
                        <a:pt x="142" y="54"/>
                      </a:lnTo>
                      <a:lnTo>
                        <a:pt x="140" y="56"/>
                      </a:lnTo>
                      <a:lnTo>
                        <a:pt x="138" y="56"/>
                      </a:lnTo>
                      <a:lnTo>
                        <a:pt x="132" y="56"/>
                      </a:lnTo>
                      <a:lnTo>
                        <a:pt x="130" y="68"/>
                      </a:lnTo>
                      <a:lnTo>
                        <a:pt x="126" y="80"/>
                      </a:lnTo>
                      <a:lnTo>
                        <a:pt x="116" y="74"/>
                      </a:lnTo>
                      <a:lnTo>
                        <a:pt x="110" y="72"/>
                      </a:lnTo>
                      <a:lnTo>
                        <a:pt x="106" y="72"/>
                      </a:lnTo>
                      <a:lnTo>
                        <a:pt x="100" y="74"/>
                      </a:lnTo>
                      <a:lnTo>
                        <a:pt x="96" y="76"/>
                      </a:lnTo>
                      <a:lnTo>
                        <a:pt x="92" y="80"/>
                      </a:lnTo>
                      <a:lnTo>
                        <a:pt x="86" y="80"/>
                      </a:lnTo>
                      <a:lnTo>
                        <a:pt x="64" y="80"/>
                      </a:lnTo>
                      <a:lnTo>
                        <a:pt x="60" y="78"/>
                      </a:lnTo>
                      <a:lnTo>
                        <a:pt x="54" y="78"/>
                      </a:lnTo>
                      <a:lnTo>
                        <a:pt x="50" y="78"/>
                      </a:lnTo>
                      <a:lnTo>
                        <a:pt x="46" y="76"/>
                      </a:lnTo>
                      <a:lnTo>
                        <a:pt x="44" y="76"/>
                      </a:lnTo>
                      <a:lnTo>
                        <a:pt x="42" y="74"/>
                      </a:lnTo>
                      <a:lnTo>
                        <a:pt x="42" y="72"/>
                      </a:lnTo>
                      <a:lnTo>
                        <a:pt x="36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8" name="îŝľiḑè">
                  <a:extLst>
                    <a:ext uri="{FF2B5EF4-FFF2-40B4-BE49-F238E27FC236}">
                      <a16:creationId xmlns:a16="http://schemas.microsoft.com/office/drawing/2014/main" id="{FD5C1CEE-C6F4-4EB9-B2FE-836C791A3F71}"/>
                    </a:ext>
                  </a:extLst>
                </p:cNvPr>
                <p:cNvSpPr/>
                <p:nvPr/>
              </p:nvSpPr>
              <p:spPr bwMode="auto">
                <a:xfrm>
                  <a:off x="4799591" y="2451203"/>
                  <a:ext cx="118441" cy="128898"/>
                </a:xfrm>
                <a:custGeom>
                  <a:avLst/>
                  <a:gdLst>
                    <a:gd name="T0" fmla="*/ 2147483647 w 68"/>
                    <a:gd name="T1" fmla="*/ 2147483647 h 76"/>
                    <a:gd name="T2" fmla="*/ 2147483647 w 68"/>
                    <a:gd name="T3" fmla="*/ 2147483647 h 76"/>
                    <a:gd name="T4" fmla="*/ 2147483647 w 68"/>
                    <a:gd name="T5" fmla="*/ 0 h 76"/>
                    <a:gd name="T6" fmla="*/ 2147483647 w 68"/>
                    <a:gd name="T7" fmla="*/ 2147483647 h 76"/>
                    <a:gd name="T8" fmla="*/ 2147483647 w 68"/>
                    <a:gd name="T9" fmla="*/ 2147483647 h 76"/>
                    <a:gd name="T10" fmla="*/ 2147483647 w 68"/>
                    <a:gd name="T11" fmla="*/ 2147483647 h 76"/>
                    <a:gd name="T12" fmla="*/ 2147483647 w 68"/>
                    <a:gd name="T13" fmla="*/ 2147483647 h 76"/>
                    <a:gd name="T14" fmla="*/ 2147483647 w 68"/>
                    <a:gd name="T15" fmla="*/ 2147483647 h 76"/>
                    <a:gd name="T16" fmla="*/ 2147483647 w 68"/>
                    <a:gd name="T17" fmla="*/ 2147483647 h 76"/>
                    <a:gd name="T18" fmla="*/ 2147483647 w 68"/>
                    <a:gd name="T19" fmla="*/ 2147483647 h 76"/>
                    <a:gd name="T20" fmla="*/ 2147483647 w 68"/>
                    <a:gd name="T21" fmla="*/ 2147483647 h 76"/>
                    <a:gd name="T22" fmla="*/ 2147483647 w 68"/>
                    <a:gd name="T23" fmla="*/ 2147483647 h 76"/>
                    <a:gd name="T24" fmla="*/ 2147483647 w 68"/>
                    <a:gd name="T25" fmla="*/ 2147483647 h 76"/>
                    <a:gd name="T26" fmla="*/ 2147483647 w 68"/>
                    <a:gd name="T27" fmla="*/ 2147483647 h 76"/>
                    <a:gd name="T28" fmla="*/ 2147483647 w 68"/>
                    <a:gd name="T29" fmla="*/ 2147483647 h 76"/>
                    <a:gd name="T30" fmla="*/ 2147483647 w 68"/>
                    <a:gd name="T31" fmla="*/ 2147483647 h 76"/>
                    <a:gd name="T32" fmla="*/ 2147483647 w 68"/>
                    <a:gd name="T33" fmla="*/ 2147483647 h 76"/>
                    <a:gd name="T34" fmla="*/ 2147483647 w 68"/>
                    <a:gd name="T35" fmla="*/ 2147483647 h 76"/>
                    <a:gd name="T36" fmla="*/ 2147483647 w 68"/>
                    <a:gd name="T37" fmla="*/ 2147483647 h 76"/>
                    <a:gd name="T38" fmla="*/ 2147483647 w 68"/>
                    <a:gd name="T39" fmla="*/ 2147483647 h 76"/>
                    <a:gd name="T40" fmla="*/ 2147483647 w 68"/>
                    <a:gd name="T41" fmla="*/ 2147483647 h 76"/>
                    <a:gd name="T42" fmla="*/ 2147483647 w 68"/>
                    <a:gd name="T43" fmla="*/ 2147483647 h 76"/>
                    <a:gd name="T44" fmla="*/ 2147483647 w 68"/>
                    <a:gd name="T45" fmla="*/ 2147483647 h 76"/>
                    <a:gd name="T46" fmla="*/ 2147483647 w 68"/>
                    <a:gd name="T47" fmla="*/ 2147483647 h 76"/>
                    <a:gd name="T48" fmla="*/ 2147483647 w 68"/>
                    <a:gd name="T49" fmla="*/ 2147483647 h 76"/>
                    <a:gd name="T50" fmla="*/ 2147483647 w 68"/>
                    <a:gd name="T51" fmla="*/ 2147483647 h 76"/>
                    <a:gd name="T52" fmla="*/ 2147483647 w 68"/>
                    <a:gd name="T53" fmla="*/ 2147483647 h 76"/>
                    <a:gd name="T54" fmla="*/ 2147483647 w 68"/>
                    <a:gd name="T55" fmla="*/ 2147483647 h 76"/>
                    <a:gd name="T56" fmla="*/ 2147483647 w 68"/>
                    <a:gd name="T57" fmla="*/ 2147483647 h 76"/>
                    <a:gd name="T58" fmla="*/ 0 w 68"/>
                    <a:gd name="T59" fmla="*/ 2147483647 h 76"/>
                    <a:gd name="T60" fmla="*/ 2147483647 w 68"/>
                    <a:gd name="T61" fmla="*/ 2147483647 h 76"/>
                    <a:gd name="T62" fmla="*/ 2147483647 w 68"/>
                    <a:gd name="T63" fmla="*/ 2147483647 h 76"/>
                    <a:gd name="T64" fmla="*/ 2147483647 w 68"/>
                    <a:gd name="T65" fmla="*/ 2147483647 h 76"/>
                    <a:gd name="T66" fmla="*/ 2147483647 w 68"/>
                    <a:gd name="T67" fmla="*/ 2147483647 h 76"/>
                    <a:gd name="T68" fmla="*/ 2147483647 w 68"/>
                    <a:gd name="T69" fmla="*/ 2147483647 h 76"/>
                    <a:gd name="T70" fmla="*/ 2147483647 w 68"/>
                    <a:gd name="T71" fmla="*/ 2147483647 h 76"/>
                    <a:gd name="T72" fmla="*/ 2147483647 w 68"/>
                    <a:gd name="T73" fmla="*/ 2147483647 h 7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8"/>
                    <a:gd name="T112" fmla="*/ 0 h 76"/>
                    <a:gd name="T113" fmla="*/ 68 w 68"/>
                    <a:gd name="T114" fmla="*/ 76 h 7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8" h="76">
                      <a:moveTo>
                        <a:pt x="2" y="8"/>
                      </a:moveTo>
                      <a:lnTo>
                        <a:pt x="6" y="6"/>
                      </a:lnTo>
                      <a:lnTo>
                        <a:pt x="16" y="0"/>
                      </a:lnTo>
                      <a:lnTo>
                        <a:pt x="20" y="6"/>
                      </a:lnTo>
                      <a:lnTo>
                        <a:pt x="28" y="6"/>
                      </a:lnTo>
                      <a:lnTo>
                        <a:pt x="30" y="12"/>
                      </a:lnTo>
                      <a:lnTo>
                        <a:pt x="34" y="14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40" y="20"/>
                      </a:lnTo>
                      <a:lnTo>
                        <a:pt x="42" y="28"/>
                      </a:lnTo>
                      <a:lnTo>
                        <a:pt x="48" y="30"/>
                      </a:lnTo>
                      <a:lnTo>
                        <a:pt x="56" y="34"/>
                      </a:lnTo>
                      <a:lnTo>
                        <a:pt x="62" y="38"/>
                      </a:lnTo>
                      <a:lnTo>
                        <a:pt x="62" y="44"/>
                      </a:lnTo>
                      <a:lnTo>
                        <a:pt x="64" y="48"/>
                      </a:lnTo>
                      <a:lnTo>
                        <a:pt x="68" y="56"/>
                      </a:lnTo>
                      <a:lnTo>
                        <a:pt x="64" y="62"/>
                      </a:lnTo>
                      <a:lnTo>
                        <a:pt x="60" y="70"/>
                      </a:lnTo>
                      <a:lnTo>
                        <a:pt x="60" y="74"/>
                      </a:lnTo>
                      <a:lnTo>
                        <a:pt x="46" y="74"/>
                      </a:lnTo>
                      <a:lnTo>
                        <a:pt x="42" y="76"/>
                      </a:lnTo>
                      <a:lnTo>
                        <a:pt x="34" y="76"/>
                      </a:lnTo>
                      <a:lnTo>
                        <a:pt x="26" y="68"/>
                      </a:lnTo>
                      <a:lnTo>
                        <a:pt x="18" y="68"/>
                      </a:lnTo>
                      <a:lnTo>
                        <a:pt x="18" y="70"/>
                      </a:lnTo>
                      <a:lnTo>
                        <a:pt x="16" y="74"/>
                      </a:lnTo>
                      <a:lnTo>
                        <a:pt x="16" y="76"/>
                      </a:lnTo>
                      <a:lnTo>
                        <a:pt x="10" y="66"/>
                      </a:lnTo>
                      <a:lnTo>
                        <a:pt x="0" y="60"/>
                      </a:lnTo>
                      <a:lnTo>
                        <a:pt x="4" y="52"/>
                      </a:lnTo>
                      <a:lnTo>
                        <a:pt x="12" y="50"/>
                      </a:lnTo>
                      <a:lnTo>
                        <a:pt x="14" y="44"/>
                      </a:lnTo>
                      <a:lnTo>
                        <a:pt x="8" y="3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9" name="i$ḻîďê">
                  <a:extLst>
                    <a:ext uri="{FF2B5EF4-FFF2-40B4-BE49-F238E27FC236}">
                      <a16:creationId xmlns:a16="http://schemas.microsoft.com/office/drawing/2014/main" id="{7979CE73-D61A-4538-BE71-2BCBD4BDF887}"/>
                    </a:ext>
                  </a:extLst>
                </p:cNvPr>
                <p:cNvSpPr/>
                <p:nvPr/>
              </p:nvSpPr>
              <p:spPr bwMode="auto">
                <a:xfrm>
                  <a:off x="4904259" y="2514251"/>
                  <a:ext cx="152871" cy="85465"/>
                </a:xfrm>
                <a:custGeom>
                  <a:avLst/>
                  <a:gdLst>
                    <a:gd name="T0" fmla="*/ 2147483647 w 88"/>
                    <a:gd name="T1" fmla="*/ 2147483647 h 52"/>
                    <a:gd name="T2" fmla="*/ 2147483647 w 88"/>
                    <a:gd name="T3" fmla="*/ 2147483647 h 52"/>
                    <a:gd name="T4" fmla="*/ 2147483647 w 88"/>
                    <a:gd name="T5" fmla="*/ 2147483647 h 52"/>
                    <a:gd name="T6" fmla="*/ 0 w 88"/>
                    <a:gd name="T7" fmla="*/ 2147483647 h 52"/>
                    <a:gd name="T8" fmla="*/ 2147483647 w 88"/>
                    <a:gd name="T9" fmla="*/ 2147483647 h 52"/>
                    <a:gd name="T10" fmla="*/ 2147483647 w 88"/>
                    <a:gd name="T11" fmla="*/ 2147483647 h 52"/>
                    <a:gd name="T12" fmla="*/ 2147483647 w 88"/>
                    <a:gd name="T13" fmla="*/ 2147483647 h 52"/>
                    <a:gd name="T14" fmla="*/ 2147483647 w 88"/>
                    <a:gd name="T15" fmla="*/ 2147483647 h 52"/>
                    <a:gd name="T16" fmla="*/ 2147483647 w 88"/>
                    <a:gd name="T17" fmla="*/ 2147483647 h 52"/>
                    <a:gd name="T18" fmla="*/ 2147483647 w 88"/>
                    <a:gd name="T19" fmla="*/ 2147483647 h 52"/>
                    <a:gd name="T20" fmla="*/ 2147483647 w 88"/>
                    <a:gd name="T21" fmla="*/ 2147483647 h 52"/>
                    <a:gd name="T22" fmla="*/ 2147483647 w 88"/>
                    <a:gd name="T23" fmla="*/ 2147483647 h 52"/>
                    <a:gd name="T24" fmla="*/ 2147483647 w 88"/>
                    <a:gd name="T25" fmla="*/ 2147483647 h 52"/>
                    <a:gd name="T26" fmla="*/ 2147483647 w 88"/>
                    <a:gd name="T27" fmla="*/ 2147483647 h 52"/>
                    <a:gd name="T28" fmla="*/ 2147483647 w 88"/>
                    <a:gd name="T29" fmla="*/ 2147483647 h 52"/>
                    <a:gd name="T30" fmla="*/ 2147483647 w 88"/>
                    <a:gd name="T31" fmla="*/ 2147483647 h 52"/>
                    <a:gd name="T32" fmla="*/ 2147483647 w 88"/>
                    <a:gd name="T33" fmla="*/ 2147483647 h 52"/>
                    <a:gd name="T34" fmla="*/ 2147483647 w 88"/>
                    <a:gd name="T35" fmla="*/ 2147483647 h 52"/>
                    <a:gd name="T36" fmla="*/ 2147483647 w 88"/>
                    <a:gd name="T37" fmla="*/ 2147483647 h 52"/>
                    <a:gd name="T38" fmla="*/ 2147483647 w 88"/>
                    <a:gd name="T39" fmla="*/ 2147483647 h 52"/>
                    <a:gd name="T40" fmla="*/ 2147483647 w 88"/>
                    <a:gd name="T41" fmla="*/ 2147483647 h 52"/>
                    <a:gd name="T42" fmla="*/ 2147483647 w 88"/>
                    <a:gd name="T43" fmla="*/ 0 h 52"/>
                    <a:gd name="T44" fmla="*/ 2147483647 w 88"/>
                    <a:gd name="T45" fmla="*/ 0 h 52"/>
                    <a:gd name="T46" fmla="*/ 2147483647 w 88"/>
                    <a:gd name="T47" fmla="*/ 2147483647 h 52"/>
                    <a:gd name="T48" fmla="*/ 2147483647 w 88"/>
                    <a:gd name="T49" fmla="*/ 2147483647 h 52"/>
                    <a:gd name="T50" fmla="*/ 2147483647 w 88"/>
                    <a:gd name="T51" fmla="*/ 2147483647 h 52"/>
                    <a:gd name="T52" fmla="*/ 2147483647 w 88"/>
                    <a:gd name="T53" fmla="*/ 2147483647 h 52"/>
                    <a:gd name="T54" fmla="*/ 2147483647 w 88"/>
                    <a:gd name="T55" fmla="*/ 2147483647 h 52"/>
                    <a:gd name="T56" fmla="*/ 2147483647 w 88"/>
                    <a:gd name="T57" fmla="*/ 2147483647 h 52"/>
                    <a:gd name="T58" fmla="*/ 2147483647 w 88"/>
                    <a:gd name="T59" fmla="*/ 2147483647 h 52"/>
                    <a:gd name="T60" fmla="*/ 2147483647 w 88"/>
                    <a:gd name="T61" fmla="*/ 2147483647 h 52"/>
                    <a:gd name="T62" fmla="*/ 2147483647 w 88"/>
                    <a:gd name="T63" fmla="*/ 2147483647 h 52"/>
                    <a:gd name="T64" fmla="*/ 2147483647 w 88"/>
                    <a:gd name="T65" fmla="*/ 2147483647 h 52"/>
                    <a:gd name="T66" fmla="*/ 2147483647 w 88"/>
                    <a:gd name="T67" fmla="*/ 2147483647 h 52"/>
                    <a:gd name="T68" fmla="*/ 2147483647 w 88"/>
                    <a:gd name="T69" fmla="*/ 2147483647 h 52"/>
                    <a:gd name="T70" fmla="*/ 2147483647 w 88"/>
                    <a:gd name="T71" fmla="*/ 2147483647 h 52"/>
                    <a:gd name="T72" fmla="*/ 2147483647 w 88"/>
                    <a:gd name="T73" fmla="*/ 2147483647 h 52"/>
                    <a:gd name="T74" fmla="*/ 2147483647 w 88"/>
                    <a:gd name="T75" fmla="*/ 2147483647 h 52"/>
                    <a:gd name="T76" fmla="*/ 2147483647 w 88"/>
                    <a:gd name="T77" fmla="*/ 2147483647 h 52"/>
                    <a:gd name="T78" fmla="*/ 2147483647 w 88"/>
                    <a:gd name="T79" fmla="*/ 2147483647 h 52"/>
                    <a:gd name="T80" fmla="*/ 2147483647 w 88"/>
                    <a:gd name="T81" fmla="*/ 2147483647 h 52"/>
                    <a:gd name="T82" fmla="*/ 2147483647 w 88"/>
                    <a:gd name="T83" fmla="*/ 2147483647 h 52"/>
                    <a:gd name="T84" fmla="*/ 2147483647 w 88"/>
                    <a:gd name="T85" fmla="*/ 2147483647 h 52"/>
                    <a:gd name="T86" fmla="*/ 2147483647 w 88"/>
                    <a:gd name="T87" fmla="*/ 2147483647 h 52"/>
                    <a:gd name="T88" fmla="*/ 2147483647 w 88"/>
                    <a:gd name="T89" fmla="*/ 2147483647 h 52"/>
                    <a:gd name="T90" fmla="*/ 2147483647 w 88"/>
                    <a:gd name="T91" fmla="*/ 2147483647 h 52"/>
                    <a:gd name="T92" fmla="*/ 2147483647 w 88"/>
                    <a:gd name="T93" fmla="*/ 2147483647 h 5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8"/>
                    <a:gd name="T142" fmla="*/ 0 h 52"/>
                    <a:gd name="T143" fmla="*/ 88 w 88"/>
                    <a:gd name="T144" fmla="*/ 52 h 5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8" h="52">
                      <a:moveTo>
                        <a:pt x="10" y="48"/>
                      </a:move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4" y="24"/>
                      </a:lnTo>
                      <a:lnTo>
                        <a:pt x="8" y="18"/>
                      </a:lnTo>
                      <a:lnTo>
                        <a:pt x="4" y="12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20" y="6"/>
                      </a:lnTo>
                      <a:lnTo>
                        <a:pt x="24" y="8"/>
                      </a:lnTo>
                      <a:lnTo>
                        <a:pt x="46" y="8"/>
                      </a:lnTo>
                      <a:lnTo>
                        <a:pt x="52" y="8"/>
                      </a:lnTo>
                      <a:lnTo>
                        <a:pt x="56" y="4"/>
                      </a:lnTo>
                      <a:lnTo>
                        <a:pt x="60" y="2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6" y="2"/>
                      </a:lnTo>
                      <a:lnTo>
                        <a:pt x="86" y="8"/>
                      </a:lnTo>
                      <a:lnTo>
                        <a:pt x="84" y="14"/>
                      </a:lnTo>
                      <a:lnTo>
                        <a:pt x="84" y="22"/>
                      </a:lnTo>
                      <a:lnTo>
                        <a:pt x="84" y="30"/>
                      </a:lnTo>
                      <a:lnTo>
                        <a:pt x="88" y="38"/>
                      </a:lnTo>
                      <a:lnTo>
                        <a:pt x="70" y="40"/>
                      </a:lnTo>
                      <a:lnTo>
                        <a:pt x="64" y="42"/>
                      </a:lnTo>
                      <a:lnTo>
                        <a:pt x="62" y="44"/>
                      </a:lnTo>
                      <a:lnTo>
                        <a:pt x="60" y="46"/>
                      </a:lnTo>
                      <a:lnTo>
                        <a:pt x="58" y="46"/>
                      </a:lnTo>
                      <a:lnTo>
                        <a:pt x="56" y="50"/>
                      </a:lnTo>
                      <a:lnTo>
                        <a:pt x="52" y="50"/>
                      </a:lnTo>
                      <a:lnTo>
                        <a:pt x="50" y="52"/>
                      </a:lnTo>
                      <a:lnTo>
                        <a:pt x="48" y="52"/>
                      </a:lnTo>
                      <a:lnTo>
                        <a:pt x="42" y="52"/>
                      </a:lnTo>
                      <a:lnTo>
                        <a:pt x="38" y="50"/>
                      </a:lnTo>
                      <a:lnTo>
                        <a:pt x="36" y="48"/>
                      </a:lnTo>
                      <a:lnTo>
                        <a:pt x="32" y="46"/>
                      </a:lnTo>
                      <a:lnTo>
                        <a:pt x="26" y="48"/>
                      </a:lnTo>
                      <a:lnTo>
                        <a:pt x="20" y="50"/>
                      </a:lnTo>
                      <a:lnTo>
                        <a:pt x="14" y="50"/>
                      </a:lnTo>
                      <a:lnTo>
                        <a:pt x="10" y="50"/>
                      </a:lnTo>
                      <a:lnTo>
                        <a:pt x="10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0" name="ï$ḻidé">
                  <a:extLst>
                    <a:ext uri="{FF2B5EF4-FFF2-40B4-BE49-F238E27FC236}">
                      <a16:creationId xmlns:a16="http://schemas.microsoft.com/office/drawing/2014/main" id="{D0828D95-4BCE-4538-A298-8B307766074D}"/>
                    </a:ext>
                  </a:extLst>
                </p:cNvPr>
                <p:cNvSpPr/>
                <p:nvPr/>
              </p:nvSpPr>
              <p:spPr bwMode="auto">
                <a:xfrm>
                  <a:off x="4575104" y="2192007"/>
                  <a:ext cx="22036" cy="5604"/>
                </a:xfrm>
                <a:custGeom>
                  <a:avLst/>
                  <a:gdLst>
                    <a:gd name="T0" fmla="*/ 0 w 14"/>
                    <a:gd name="T1" fmla="*/ 2147483647 h 4"/>
                    <a:gd name="T2" fmla="*/ 2147483647 w 14"/>
                    <a:gd name="T3" fmla="*/ 2147483647 h 4"/>
                    <a:gd name="T4" fmla="*/ 2147483647 w 14"/>
                    <a:gd name="T5" fmla="*/ 2147483647 h 4"/>
                    <a:gd name="T6" fmla="*/ 2147483647 w 14"/>
                    <a:gd name="T7" fmla="*/ 2147483647 h 4"/>
                    <a:gd name="T8" fmla="*/ 2147483647 w 14"/>
                    <a:gd name="T9" fmla="*/ 0 h 4"/>
                    <a:gd name="T10" fmla="*/ 2147483647 w 14"/>
                    <a:gd name="T11" fmla="*/ 0 h 4"/>
                    <a:gd name="T12" fmla="*/ 0 w 14"/>
                    <a:gd name="T13" fmla="*/ 2147483647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4"/>
                    <a:gd name="T23" fmla="*/ 14 w 1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4">
                      <a:moveTo>
                        <a:pt x="0" y="2"/>
                      </a:move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1" name="iṩlíḓé">
                  <a:extLst>
                    <a:ext uri="{FF2B5EF4-FFF2-40B4-BE49-F238E27FC236}">
                      <a16:creationId xmlns:a16="http://schemas.microsoft.com/office/drawing/2014/main" id="{BF0BDB7D-D102-4B0F-9489-09BACA2B64C4}"/>
                    </a:ext>
                  </a:extLst>
                </p:cNvPr>
                <p:cNvSpPr/>
                <p:nvPr/>
              </p:nvSpPr>
              <p:spPr bwMode="auto">
                <a:xfrm>
                  <a:off x="4361637" y="2561886"/>
                  <a:ext cx="26167" cy="12610"/>
                </a:xfrm>
                <a:custGeom>
                  <a:avLst/>
                  <a:gdLst>
                    <a:gd name="T0" fmla="*/ 2147483647 w 16"/>
                    <a:gd name="T1" fmla="*/ 2147483647 h 8"/>
                    <a:gd name="T2" fmla="*/ 2147483647 w 16"/>
                    <a:gd name="T3" fmla="*/ 2147483647 h 8"/>
                    <a:gd name="T4" fmla="*/ 2147483647 w 16"/>
                    <a:gd name="T5" fmla="*/ 2147483647 h 8"/>
                    <a:gd name="T6" fmla="*/ 2147483647 w 16"/>
                    <a:gd name="T7" fmla="*/ 2147483647 h 8"/>
                    <a:gd name="T8" fmla="*/ 0 w 16"/>
                    <a:gd name="T9" fmla="*/ 2147483647 h 8"/>
                    <a:gd name="T10" fmla="*/ 0 w 16"/>
                    <a:gd name="T11" fmla="*/ 2147483647 h 8"/>
                    <a:gd name="T12" fmla="*/ 2147483647 w 16"/>
                    <a:gd name="T13" fmla="*/ 0 h 8"/>
                    <a:gd name="T14" fmla="*/ 2147483647 w 16"/>
                    <a:gd name="T15" fmla="*/ 0 h 8"/>
                    <a:gd name="T16" fmla="*/ 2147483647 w 16"/>
                    <a:gd name="T17" fmla="*/ 0 h 8"/>
                    <a:gd name="T18" fmla="*/ 2147483647 w 16"/>
                    <a:gd name="T19" fmla="*/ 2147483647 h 8"/>
                    <a:gd name="T20" fmla="*/ 2147483647 w 16"/>
                    <a:gd name="T21" fmla="*/ 2147483647 h 8"/>
                    <a:gd name="T22" fmla="*/ 2147483647 w 16"/>
                    <a:gd name="T23" fmla="*/ 2147483647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8"/>
                    <a:gd name="T38" fmla="*/ 16 w 16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8">
                      <a:moveTo>
                        <a:pt x="14" y="4"/>
                      </a:moveTo>
                      <a:lnTo>
                        <a:pt x="12" y="6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2" name="iśľiḋê">
                  <a:extLst>
                    <a:ext uri="{FF2B5EF4-FFF2-40B4-BE49-F238E27FC236}">
                      <a16:creationId xmlns:a16="http://schemas.microsoft.com/office/drawing/2014/main" id="{58FB0053-2829-4C33-A7A7-A6FD49B595F5}"/>
                    </a:ext>
                  </a:extLst>
                </p:cNvPr>
                <p:cNvSpPr/>
                <p:nvPr/>
              </p:nvSpPr>
              <p:spPr bwMode="auto">
                <a:xfrm>
                  <a:off x="4469059" y="2334916"/>
                  <a:ext cx="20657" cy="26620"/>
                </a:xfrm>
                <a:custGeom>
                  <a:avLst/>
                  <a:gdLst>
                    <a:gd name="T0" fmla="*/ 2147483647 w 12"/>
                    <a:gd name="T1" fmla="*/ 0 h 16"/>
                    <a:gd name="T2" fmla="*/ 2147483647 w 12"/>
                    <a:gd name="T3" fmla="*/ 2147483647 h 16"/>
                    <a:gd name="T4" fmla="*/ 2147483647 w 12"/>
                    <a:gd name="T5" fmla="*/ 2147483647 h 16"/>
                    <a:gd name="T6" fmla="*/ 2147483647 w 12"/>
                    <a:gd name="T7" fmla="*/ 2147483647 h 16"/>
                    <a:gd name="T8" fmla="*/ 0 w 12"/>
                    <a:gd name="T9" fmla="*/ 2147483647 h 16"/>
                    <a:gd name="T10" fmla="*/ 2147483647 w 12"/>
                    <a:gd name="T11" fmla="*/ 2147483647 h 16"/>
                    <a:gd name="T12" fmla="*/ 2147483647 w 12"/>
                    <a:gd name="T13" fmla="*/ 2147483647 h 16"/>
                    <a:gd name="T14" fmla="*/ 2147483647 w 12"/>
                    <a:gd name="T15" fmla="*/ 2147483647 h 16"/>
                    <a:gd name="T16" fmla="*/ 2147483647 w 12"/>
                    <a:gd name="T17" fmla="*/ 2147483647 h 16"/>
                    <a:gd name="T18" fmla="*/ 2147483647 w 12"/>
                    <a:gd name="T19" fmla="*/ 2147483647 h 16"/>
                    <a:gd name="T20" fmla="*/ 2147483647 w 12"/>
                    <a:gd name="T21" fmla="*/ 2147483647 h 16"/>
                    <a:gd name="T22" fmla="*/ 2147483647 w 12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16"/>
                    <a:gd name="T38" fmla="*/ 12 w 12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16">
                      <a:moveTo>
                        <a:pt x="8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8" y="14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12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3" name="iš1íḍè">
                  <a:extLst>
                    <a:ext uri="{FF2B5EF4-FFF2-40B4-BE49-F238E27FC236}">
                      <a16:creationId xmlns:a16="http://schemas.microsoft.com/office/drawing/2014/main" id="{4BAF288C-C65A-4FFC-9C2B-659C70375AAC}"/>
                    </a:ext>
                  </a:extLst>
                </p:cNvPr>
                <p:cNvSpPr/>
                <p:nvPr/>
              </p:nvSpPr>
              <p:spPr bwMode="auto">
                <a:xfrm>
                  <a:off x="5277483" y="2882728"/>
                  <a:ext cx="579809" cy="497376"/>
                </a:xfrm>
                <a:custGeom>
                  <a:avLst/>
                  <a:gdLst>
                    <a:gd name="T0" fmla="*/ 2147483647 w 332"/>
                    <a:gd name="T1" fmla="*/ 2147483647 h 298"/>
                    <a:gd name="T2" fmla="*/ 2147483647 w 332"/>
                    <a:gd name="T3" fmla="*/ 2147483647 h 298"/>
                    <a:gd name="T4" fmla="*/ 2147483647 w 332"/>
                    <a:gd name="T5" fmla="*/ 2147483647 h 298"/>
                    <a:gd name="T6" fmla="*/ 2147483647 w 332"/>
                    <a:gd name="T7" fmla="*/ 2147483647 h 298"/>
                    <a:gd name="T8" fmla="*/ 2147483647 w 332"/>
                    <a:gd name="T9" fmla="*/ 2147483647 h 298"/>
                    <a:gd name="T10" fmla="*/ 2147483647 w 332"/>
                    <a:gd name="T11" fmla="*/ 2147483647 h 298"/>
                    <a:gd name="T12" fmla="*/ 2147483647 w 332"/>
                    <a:gd name="T13" fmla="*/ 2147483647 h 298"/>
                    <a:gd name="T14" fmla="*/ 2147483647 w 332"/>
                    <a:gd name="T15" fmla="*/ 2147483647 h 298"/>
                    <a:gd name="T16" fmla="*/ 2147483647 w 332"/>
                    <a:gd name="T17" fmla="*/ 2147483647 h 298"/>
                    <a:gd name="T18" fmla="*/ 2147483647 w 332"/>
                    <a:gd name="T19" fmla="*/ 2147483647 h 298"/>
                    <a:gd name="T20" fmla="*/ 2147483647 w 332"/>
                    <a:gd name="T21" fmla="*/ 2147483647 h 298"/>
                    <a:gd name="T22" fmla="*/ 2147483647 w 332"/>
                    <a:gd name="T23" fmla="*/ 2147483647 h 298"/>
                    <a:gd name="T24" fmla="*/ 2147483647 w 332"/>
                    <a:gd name="T25" fmla="*/ 2147483647 h 298"/>
                    <a:gd name="T26" fmla="*/ 2147483647 w 332"/>
                    <a:gd name="T27" fmla="*/ 2147483647 h 298"/>
                    <a:gd name="T28" fmla="*/ 2147483647 w 332"/>
                    <a:gd name="T29" fmla="*/ 2147483647 h 298"/>
                    <a:gd name="T30" fmla="*/ 2147483647 w 332"/>
                    <a:gd name="T31" fmla="*/ 2147483647 h 298"/>
                    <a:gd name="T32" fmla="*/ 2147483647 w 332"/>
                    <a:gd name="T33" fmla="*/ 2147483647 h 298"/>
                    <a:gd name="T34" fmla="*/ 2147483647 w 332"/>
                    <a:gd name="T35" fmla="*/ 2147483647 h 298"/>
                    <a:gd name="T36" fmla="*/ 2147483647 w 332"/>
                    <a:gd name="T37" fmla="*/ 2147483647 h 298"/>
                    <a:gd name="T38" fmla="*/ 2147483647 w 332"/>
                    <a:gd name="T39" fmla="*/ 2147483647 h 298"/>
                    <a:gd name="T40" fmla="*/ 2147483647 w 332"/>
                    <a:gd name="T41" fmla="*/ 2147483647 h 298"/>
                    <a:gd name="T42" fmla="*/ 2147483647 w 332"/>
                    <a:gd name="T43" fmla="*/ 2147483647 h 298"/>
                    <a:gd name="T44" fmla="*/ 2147483647 w 332"/>
                    <a:gd name="T45" fmla="*/ 2147483647 h 298"/>
                    <a:gd name="T46" fmla="*/ 2147483647 w 332"/>
                    <a:gd name="T47" fmla="*/ 2147483647 h 298"/>
                    <a:gd name="T48" fmla="*/ 2147483647 w 332"/>
                    <a:gd name="T49" fmla="*/ 2147483647 h 298"/>
                    <a:gd name="T50" fmla="*/ 2147483647 w 332"/>
                    <a:gd name="T51" fmla="*/ 2147483647 h 298"/>
                    <a:gd name="T52" fmla="*/ 2147483647 w 332"/>
                    <a:gd name="T53" fmla="*/ 2147483647 h 298"/>
                    <a:gd name="T54" fmla="*/ 2147483647 w 332"/>
                    <a:gd name="T55" fmla="*/ 2147483647 h 298"/>
                    <a:gd name="T56" fmla="*/ 2147483647 w 332"/>
                    <a:gd name="T57" fmla="*/ 2147483647 h 298"/>
                    <a:gd name="T58" fmla="*/ 2147483647 w 332"/>
                    <a:gd name="T59" fmla="*/ 2147483647 h 298"/>
                    <a:gd name="T60" fmla="*/ 2147483647 w 332"/>
                    <a:gd name="T61" fmla="*/ 2147483647 h 298"/>
                    <a:gd name="T62" fmla="*/ 2147483647 w 332"/>
                    <a:gd name="T63" fmla="*/ 0 h 298"/>
                    <a:gd name="T64" fmla="*/ 2147483647 w 332"/>
                    <a:gd name="T65" fmla="*/ 2147483647 h 298"/>
                    <a:gd name="T66" fmla="*/ 2147483647 w 332"/>
                    <a:gd name="T67" fmla="*/ 2147483647 h 298"/>
                    <a:gd name="T68" fmla="*/ 2147483647 w 332"/>
                    <a:gd name="T69" fmla="*/ 2147483647 h 298"/>
                    <a:gd name="T70" fmla="*/ 2147483647 w 332"/>
                    <a:gd name="T71" fmla="*/ 2147483647 h 298"/>
                    <a:gd name="T72" fmla="*/ 2147483647 w 332"/>
                    <a:gd name="T73" fmla="*/ 2147483647 h 298"/>
                    <a:gd name="T74" fmla="*/ 2147483647 w 332"/>
                    <a:gd name="T75" fmla="*/ 2147483647 h 29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32"/>
                    <a:gd name="T115" fmla="*/ 0 h 298"/>
                    <a:gd name="T116" fmla="*/ 332 w 332"/>
                    <a:gd name="T117" fmla="*/ 298 h 29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32" h="298">
                      <a:moveTo>
                        <a:pt x="222" y="62"/>
                      </a:moveTo>
                      <a:lnTo>
                        <a:pt x="224" y="72"/>
                      </a:lnTo>
                      <a:lnTo>
                        <a:pt x="226" y="78"/>
                      </a:lnTo>
                      <a:lnTo>
                        <a:pt x="230" y="80"/>
                      </a:lnTo>
                      <a:lnTo>
                        <a:pt x="234" y="84"/>
                      </a:lnTo>
                      <a:lnTo>
                        <a:pt x="236" y="88"/>
                      </a:lnTo>
                      <a:lnTo>
                        <a:pt x="242" y="96"/>
                      </a:lnTo>
                      <a:lnTo>
                        <a:pt x="244" y="102"/>
                      </a:lnTo>
                      <a:lnTo>
                        <a:pt x="248" y="110"/>
                      </a:lnTo>
                      <a:lnTo>
                        <a:pt x="254" y="118"/>
                      </a:lnTo>
                      <a:lnTo>
                        <a:pt x="258" y="126"/>
                      </a:lnTo>
                      <a:lnTo>
                        <a:pt x="260" y="130"/>
                      </a:lnTo>
                      <a:lnTo>
                        <a:pt x="258" y="136"/>
                      </a:lnTo>
                      <a:lnTo>
                        <a:pt x="268" y="144"/>
                      </a:lnTo>
                      <a:lnTo>
                        <a:pt x="280" y="148"/>
                      </a:lnTo>
                      <a:lnTo>
                        <a:pt x="280" y="156"/>
                      </a:lnTo>
                      <a:lnTo>
                        <a:pt x="324" y="158"/>
                      </a:lnTo>
                      <a:lnTo>
                        <a:pt x="332" y="164"/>
                      </a:lnTo>
                      <a:lnTo>
                        <a:pt x="332" y="198"/>
                      </a:lnTo>
                      <a:lnTo>
                        <a:pt x="282" y="242"/>
                      </a:lnTo>
                      <a:lnTo>
                        <a:pt x="234" y="254"/>
                      </a:lnTo>
                      <a:lnTo>
                        <a:pt x="190" y="298"/>
                      </a:lnTo>
                      <a:lnTo>
                        <a:pt x="188" y="276"/>
                      </a:lnTo>
                      <a:lnTo>
                        <a:pt x="168" y="270"/>
                      </a:lnTo>
                      <a:lnTo>
                        <a:pt x="164" y="268"/>
                      </a:lnTo>
                      <a:lnTo>
                        <a:pt x="162" y="270"/>
                      </a:lnTo>
                      <a:lnTo>
                        <a:pt x="156" y="268"/>
                      </a:lnTo>
                      <a:lnTo>
                        <a:pt x="152" y="264"/>
                      </a:lnTo>
                      <a:lnTo>
                        <a:pt x="150" y="266"/>
                      </a:lnTo>
                      <a:lnTo>
                        <a:pt x="148" y="270"/>
                      </a:lnTo>
                      <a:lnTo>
                        <a:pt x="146" y="276"/>
                      </a:lnTo>
                      <a:lnTo>
                        <a:pt x="144" y="280"/>
                      </a:lnTo>
                      <a:lnTo>
                        <a:pt x="142" y="274"/>
                      </a:lnTo>
                      <a:lnTo>
                        <a:pt x="134" y="264"/>
                      </a:lnTo>
                      <a:lnTo>
                        <a:pt x="124" y="254"/>
                      </a:lnTo>
                      <a:lnTo>
                        <a:pt x="118" y="248"/>
                      </a:lnTo>
                      <a:lnTo>
                        <a:pt x="116" y="240"/>
                      </a:lnTo>
                      <a:lnTo>
                        <a:pt x="108" y="228"/>
                      </a:lnTo>
                      <a:lnTo>
                        <a:pt x="102" y="220"/>
                      </a:lnTo>
                      <a:lnTo>
                        <a:pt x="98" y="214"/>
                      </a:lnTo>
                      <a:lnTo>
                        <a:pt x="90" y="210"/>
                      </a:lnTo>
                      <a:lnTo>
                        <a:pt x="82" y="200"/>
                      </a:lnTo>
                      <a:lnTo>
                        <a:pt x="84" y="200"/>
                      </a:lnTo>
                      <a:lnTo>
                        <a:pt x="82" y="200"/>
                      </a:lnTo>
                      <a:lnTo>
                        <a:pt x="76" y="200"/>
                      </a:lnTo>
                      <a:lnTo>
                        <a:pt x="76" y="162"/>
                      </a:lnTo>
                      <a:lnTo>
                        <a:pt x="68" y="152"/>
                      </a:lnTo>
                      <a:lnTo>
                        <a:pt x="58" y="142"/>
                      </a:lnTo>
                      <a:lnTo>
                        <a:pt x="48" y="134"/>
                      </a:lnTo>
                      <a:lnTo>
                        <a:pt x="42" y="124"/>
                      </a:lnTo>
                      <a:lnTo>
                        <a:pt x="24" y="92"/>
                      </a:lnTo>
                      <a:lnTo>
                        <a:pt x="16" y="76"/>
                      </a:lnTo>
                      <a:lnTo>
                        <a:pt x="10" y="72"/>
                      </a:lnTo>
                      <a:lnTo>
                        <a:pt x="4" y="66"/>
                      </a:lnTo>
                      <a:lnTo>
                        <a:pt x="0" y="54"/>
                      </a:lnTo>
                      <a:lnTo>
                        <a:pt x="16" y="56"/>
                      </a:lnTo>
                      <a:lnTo>
                        <a:pt x="20" y="52"/>
                      </a:lnTo>
                      <a:lnTo>
                        <a:pt x="24" y="46"/>
                      </a:lnTo>
                      <a:lnTo>
                        <a:pt x="30" y="42"/>
                      </a:lnTo>
                      <a:lnTo>
                        <a:pt x="34" y="42"/>
                      </a:lnTo>
                      <a:lnTo>
                        <a:pt x="38" y="36"/>
                      </a:lnTo>
                      <a:lnTo>
                        <a:pt x="44" y="36"/>
                      </a:lnTo>
                      <a:lnTo>
                        <a:pt x="32" y="10"/>
                      </a:lnTo>
                      <a:lnTo>
                        <a:pt x="62" y="0"/>
                      </a:lnTo>
                      <a:lnTo>
                        <a:pt x="118" y="24"/>
                      </a:lnTo>
                      <a:lnTo>
                        <a:pt x="122" y="26"/>
                      </a:lnTo>
                      <a:lnTo>
                        <a:pt x="124" y="30"/>
                      </a:lnTo>
                      <a:lnTo>
                        <a:pt x="128" y="32"/>
                      </a:lnTo>
                      <a:lnTo>
                        <a:pt x="134" y="34"/>
                      </a:lnTo>
                      <a:lnTo>
                        <a:pt x="134" y="44"/>
                      </a:lnTo>
                      <a:lnTo>
                        <a:pt x="152" y="54"/>
                      </a:lnTo>
                      <a:lnTo>
                        <a:pt x="180" y="54"/>
                      </a:lnTo>
                      <a:lnTo>
                        <a:pt x="196" y="58"/>
                      </a:lnTo>
                      <a:lnTo>
                        <a:pt x="200" y="60"/>
                      </a:lnTo>
                      <a:lnTo>
                        <a:pt x="204" y="64"/>
                      </a:lnTo>
                      <a:lnTo>
                        <a:pt x="222" y="64"/>
                      </a:lnTo>
                      <a:lnTo>
                        <a:pt x="222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4" name="íŝlíḋe">
                  <a:extLst>
                    <a:ext uri="{FF2B5EF4-FFF2-40B4-BE49-F238E27FC236}">
                      <a16:creationId xmlns:a16="http://schemas.microsoft.com/office/drawing/2014/main" id="{120B8FD1-9C6F-4B59-9D09-3609E481840C}"/>
                    </a:ext>
                  </a:extLst>
                </p:cNvPr>
                <p:cNvSpPr/>
                <p:nvPr/>
              </p:nvSpPr>
              <p:spPr bwMode="auto">
                <a:xfrm>
                  <a:off x="5200359" y="2769244"/>
                  <a:ext cx="35808" cy="19615"/>
                </a:xfrm>
                <a:custGeom>
                  <a:avLst/>
                  <a:gdLst>
                    <a:gd name="T0" fmla="*/ 2147483647 w 20"/>
                    <a:gd name="T1" fmla="*/ 2147483647 h 12"/>
                    <a:gd name="T2" fmla="*/ 0 w 20"/>
                    <a:gd name="T3" fmla="*/ 2147483647 h 12"/>
                    <a:gd name="T4" fmla="*/ 0 w 20"/>
                    <a:gd name="T5" fmla="*/ 2147483647 h 12"/>
                    <a:gd name="T6" fmla="*/ 2147483647 w 20"/>
                    <a:gd name="T7" fmla="*/ 2147483647 h 12"/>
                    <a:gd name="T8" fmla="*/ 2147483647 w 20"/>
                    <a:gd name="T9" fmla="*/ 2147483647 h 12"/>
                    <a:gd name="T10" fmla="*/ 2147483647 w 20"/>
                    <a:gd name="T11" fmla="*/ 0 h 12"/>
                    <a:gd name="T12" fmla="*/ 2147483647 w 20"/>
                    <a:gd name="T13" fmla="*/ 2147483647 h 12"/>
                    <a:gd name="T14" fmla="*/ 2147483647 w 20"/>
                    <a:gd name="T15" fmla="*/ 2147483647 h 12"/>
                    <a:gd name="T16" fmla="*/ 2147483647 w 20"/>
                    <a:gd name="T17" fmla="*/ 0 h 12"/>
                    <a:gd name="T18" fmla="*/ 2147483647 w 20"/>
                    <a:gd name="T19" fmla="*/ 2147483647 h 12"/>
                    <a:gd name="T20" fmla="*/ 2147483647 w 20"/>
                    <a:gd name="T21" fmla="*/ 2147483647 h 12"/>
                    <a:gd name="T22" fmla="*/ 2147483647 w 20"/>
                    <a:gd name="T23" fmla="*/ 2147483647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12"/>
                    <a:gd name="T38" fmla="*/ 20 w 20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12">
                      <a:moveTo>
                        <a:pt x="8" y="12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16" y="8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5" name="ïṥḷïdé">
                  <a:extLst>
                    <a:ext uri="{FF2B5EF4-FFF2-40B4-BE49-F238E27FC236}">
                      <a16:creationId xmlns:a16="http://schemas.microsoft.com/office/drawing/2014/main" id="{E5FFD5D0-EBF6-4D95-9493-FB713834176B}"/>
                    </a:ext>
                  </a:extLst>
                </p:cNvPr>
                <p:cNvSpPr/>
                <p:nvPr/>
              </p:nvSpPr>
              <p:spPr bwMode="auto">
                <a:xfrm>
                  <a:off x="5008926" y="2580100"/>
                  <a:ext cx="56466" cy="39230"/>
                </a:xfrm>
                <a:custGeom>
                  <a:avLst/>
                  <a:gdLst>
                    <a:gd name="T0" fmla="*/ 2147483647 w 32"/>
                    <a:gd name="T1" fmla="*/ 0 h 24"/>
                    <a:gd name="T2" fmla="*/ 2147483647 w 32"/>
                    <a:gd name="T3" fmla="*/ 2147483647 h 24"/>
                    <a:gd name="T4" fmla="*/ 2147483647 w 32"/>
                    <a:gd name="T5" fmla="*/ 2147483647 h 24"/>
                    <a:gd name="T6" fmla="*/ 2147483647 w 32"/>
                    <a:gd name="T7" fmla="*/ 2147483647 h 24"/>
                    <a:gd name="T8" fmla="*/ 0 w 32"/>
                    <a:gd name="T9" fmla="*/ 2147483647 h 24"/>
                    <a:gd name="T10" fmla="*/ 2147483647 w 32"/>
                    <a:gd name="T11" fmla="*/ 2147483647 h 24"/>
                    <a:gd name="T12" fmla="*/ 2147483647 w 32"/>
                    <a:gd name="T13" fmla="*/ 2147483647 h 24"/>
                    <a:gd name="T14" fmla="*/ 2147483647 w 32"/>
                    <a:gd name="T15" fmla="*/ 2147483647 h 24"/>
                    <a:gd name="T16" fmla="*/ 2147483647 w 32"/>
                    <a:gd name="T17" fmla="*/ 2147483647 h 24"/>
                    <a:gd name="T18" fmla="*/ 2147483647 w 32"/>
                    <a:gd name="T19" fmla="*/ 2147483647 h 24"/>
                    <a:gd name="T20" fmla="*/ 2147483647 w 32"/>
                    <a:gd name="T21" fmla="*/ 2147483647 h 24"/>
                    <a:gd name="T22" fmla="*/ 2147483647 w 32"/>
                    <a:gd name="T23" fmla="*/ 2147483647 h 24"/>
                    <a:gd name="T24" fmla="*/ 2147483647 w 32"/>
                    <a:gd name="T25" fmla="*/ 2147483647 h 24"/>
                    <a:gd name="T26" fmla="*/ 2147483647 w 32"/>
                    <a:gd name="T27" fmla="*/ 0 h 24"/>
                    <a:gd name="T28" fmla="*/ 2147483647 w 32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24"/>
                    <a:gd name="T47" fmla="*/ 32 w 32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24">
                      <a:moveTo>
                        <a:pt x="28" y="0"/>
                      </a:move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6" y="14"/>
                      </a:lnTo>
                      <a:lnTo>
                        <a:pt x="6" y="24"/>
                      </a:lnTo>
                      <a:lnTo>
                        <a:pt x="12" y="22"/>
                      </a:lnTo>
                      <a:lnTo>
                        <a:pt x="20" y="18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6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6" name="îṧļîḍe">
                  <a:extLst>
                    <a:ext uri="{FF2B5EF4-FFF2-40B4-BE49-F238E27FC236}">
                      <a16:creationId xmlns:a16="http://schemas.microsoft.com/office/drawing/2014/main" id="{941DF4A3-23BA-4279-A488-AAAB1BE0A299}"/>
                    </a:ext>
                  </a:extLst>
                </p:cNvPr>
                <p:cNvSpPr/>
                <p:nvPr/>
              </p:nvSpPr>
              <p:spPr bwMode="auto">
                <a:xfrm>
                  <a:off x="5249939" y="2851906"/>
                  <a:ext cx="38562" cy="106481"/>
                </a:xfrm>
                <a:custGeom>
                  <a:avLst/>
                  <a:gdLst>
                    <a:gd name="T0" fmla="*/ 2147483647 w 22"/>
                    <a:gd name="T1" fmla="*/ 0 h 64"/>
                    <a:gd name="T2" fmla="*/ 2147483647 w 22"/>
                    <a:gd name="T3" fmla="*/ 0 h 64"/>
                    <a:gd name="T4" fmla="*/ 2147483647 w 22"/>
                    <a:gd name="T5" fmla="*/ 2147483647 h 64"/>
                    <a:gd name="T6" fmla="*/ 2147483647 w 22"/>
                    <a:gd name="T7" fmla="*/ 2147483647 h 64"/>
                    <a:gd name="T8" fmla="*/ 2147483647 w 22"/>
                    <a:gd name="T9" fmla="*/ 2147483647 h 64"/>
                    <a:gd name="T10" fmla="*/ 2147483647 w 22"/>
                    <a:gd name="T11" fmla="*/ 2147483647 h 64"/>
                    <a:gd name="T12" fmla="*/ 2147483647 w 22"/>
                    <a:gd name="T13" fmla="*/ 2147483647 h 64"/>
                    <a:gd name="T14" fmla="*/ 2147483647 w 22"/>
                    <a:gd name="T15" fmla="*/ 2147483647 h 64"/>
                    <a:gd name="T16" fmla="*/ 2147483647 w 22"/>
                    <a:gd name="T17" fmla="*/ 2147483647 h 64"/>
                    <a:gd name="T18" fmla="*/ 2147483647 w 22"/>
                    <a:gd name="T19" fmla="*/ 2147483647 h 64"/>
                    <a:gd name="T20" fmla="*/ 0 w 22"/>
                    <a:gd name="T21" fmla="*/ 2147483647 h 64"/>
                    <a:gd name="T22" fmla="*/ 2147483647 w 22"/>
                    <a:gd name="T23" fmla="*/ 2147483647 h 64"/>
                    <a:gd name="T24" fmla="*/ 2147483647 w 22"/>
                    <a:gd name="T25" fmla="*/ 2147483647 h 64"/>
                    <a:gd name="T26" fmla="*/ 2147483647 w 22"/>
                    <a:gd name="T27" fmla="*/ 2147483647 h 64"/>
                    <a:gd name="T28" fmla="*/ 2147483647 w 22"/>
                    <a:gd name="T29" fmla="*/ 0 h 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"/>
                    <a:gd name="T46" fmla="*/ 0 h 64"/>
                    <a:gd name="T47" fmla="*/ 22 w 22"/>
                    <a:gd name="T48" fmla="*/ 64 h 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" h="64">
                      <a:moveTo>
                        <a:pt x="14" y="0"/>
                      </a:moveTo>
                      <a:lnTo>
                        <a:pt x="20" y="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28"/>
                      </a:lnTo>
                      <a:lnTo>
                        <a:pt x="22" y="28"/>
                      </a:lnTo>
                      <a:lnTo>
                        <a:pt x="16" y="64"/>
                      </a:lnTo>
                      <a:lnTo>
                        <a:pt x="10" y="48"/>
                      </a:lnTo>
                      <a:lnTo>
                        <a:pt x="4" y="40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2" y="26"/>
                      </a:lnTo>
                      <a:lnTo>
                        <a:pt x="4" y="20"/>
                      </a:lnTo>
                      <a:lnTo>
                        <a:pt x="10" y="1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7" name="îsḻïdè">
                  <a:extLst>
                    <a:ext uri="{FF2B5EF4-FFF2-40B4-BE49-F238E27FC236}">
                      <a16:creationId xmlns:a16="http://schemas.microsoft.com/office/drawing/2014/main" id="{859DBA0F-0CFB-402E-B8A9-2499940FEB16}"/>
                    </a:ext>
                  </a:extLst>
                </p:cNvPr>
                <p:cNvSpPr/>
                <p:nvPr/>
              </p:nvSpPr>
              <p:spPr bwMode="auto">
                <a:xfrm>
                  <a:off x="5284369" y="2724410"/>
                  <a:ext cx="165266" cy="148512"/>
                </a:xfrm>
                <a:custGeom>
                  <a:avLst/>
                  <a:gdLst>
                    <a:gd name="T0" fmla="*/ 0 w 94"/>
                    <a:gd name="T1" fmla="*/ 2147483647 h 88"/>
                    <a:gd name="T2" fmla="*/ 2147483647 w 94"/>
                    <a:gd name="T3" fmla="*/ 2147483647 h 88"/>
                    <a:gd name="T4" fmla="*/ 2147483647 w 94"/>
                    <a:gd name="T5" fmla="*/ 2147483647 h 88"/>
                    <a:gd name="T6" fmla="*/ 2147483647 w 94"/>
                    <a:gd name="T7" fmla="*/ 2147483647 h 88"/>
                    <a:gd name="T8" fmla="*/ 2147483647 w 94"/>
                    <a:gd name="T9" fmla="*/ 2147483647 h 88"/>
                    <a:gd name="T10" fmla="*/ 2147483647 w 94"/>
                    <a:gd name="T11" fmla="*/ 2147483647 h 88"/>
                    <a:gd name="T12" fmla="*/ 2147483647 w 94"/>
                    <a:gd name="T13" fmla="*/ 2147483647 h 88"/>
                    <a:gd name="T14" fmla="*/ 2147483647 w 94"/>
                    <a:gd name="T15" fmla="*/ 2147483647 h 88"/>
                    <a:gd name="T16" fmla="*/ 2147483647 w 94"/>
                    <a:gd name="T17" fmla="*/ 2147483647 h 88"/>
                    <a:gd name="T18" fmla="*/ 2147483647 w 94"/>
                    <a:gd name="T19" fmla="*/ 2147483647 h 88"/>
                    <a:gd name="T20" fmla="*/ 2147483647 w 94"/>
                    <a:gd name="T21" fmla="*/ 2147483647 h 88"/>
                    <a:gd name="T22" fmla="*/ 2147483647 w 94"/>
                    <a:gd name="T23" fmla="*/ 2147483647 h 88"/>
                    <a:gd name="T24" fmla="*/ 2147483647 w 94"/>
                    <a:gd name="T25" fmla="*/ 2147483647 h 88"/>
                    <a:gd name="T26" fmla="*/ 2147483647 w 94"/>
                    <a:gd name="T27" fmla="*/ 2147483647 h 88"/>
                    <a:gd name="T28" fmla="*/ 2147483647 w 94"/>
                    <a:gd name="T29" fmla="*/ 2147483647 h 88"/>
                    <a:gd name="T30" fmla="*/ 2147483647 w 94"/>
                    <a:gd name="T31" fmla="*/ 2147483647 h 88"/>
                    <a:gd name="T32" fmla="*/ 2147483647 w 94"/>
                    <a:gd name="T33" fmla="*/ 0 h 88"/>
                    <a:gd name="T34" fmla="*/ 2147483647 w 94"/>
                    <a:gd name="T35" fmla="*/ 2147483647 h 88"/>
                    <a:gd name="T36" fmla="*/ 2147483647 w 94"/>
                    <a:gd name="T37" fmla="*/ 2147483647 h 88"/>
                    <a:gd name="T38" fmla="*/ 2147483647 w 94"/>
                    <a:gd name="T39" fmla="*/ 2147483647 h 88"/>
                    <a:gd name="T40" fmla="*/ 2147483647 w 94"/>
                    <a:gd name="T41" fmla="*/ 2147483647 h 88"/>
                    <a:gd name="T42" fmla="*/ 2147483647 w 94"/>
                    <a:gd name="T43" fmla="*/ 2147483647 h 88"/>
                    <a:gd name="T44" fmla="*/ 2147483647 w 94"/>
                    <a:gd name="T45" fmla="*/ 2147483647 h 88"/>
                    <a:gd name="T46" fmla="*/ 2147483647 w 94"/>
                    <a:gd name="T47" fmla="*/ 2147483647 h 88"/>
                    <a:gd name="T48" fmla="*/ 2147483647 w 94"/>
                    <a:gd name="T49" fmla="*/ 2147483647 h 88"/>
                    <a:gd name="T50" fmla="*/ 2147483647 w 94"/>
                    <a:gd name="T51" fmla="*/ 2147483647 h 88"/>
                    <a:gd name="T52" fmla="*/ 2147483647 w 94"/>
                    <a:gd name="T53" fmla="*/ 2147483647 h 88"/>
                    <a:gd name="T54" fmla="*/ 2147483647 w 94"/>
                    <a:gd name="T55" fmla="*/ 2147483647 h 88"/>
                    <a:gd name="T56" fmla="*/ 2147483647 w 94"/>
                    <a:gd name="T57" fmla="*/ 2147483647 h 88"/>
                    <a:gd name="T58" fmla="*/ 2147483647 w 94"/>
                    <a:gd name="T59" fmla="*/ 2147483647 h 88"/>
                    <a:gd name="T60" fmla="*/ 2147483647 w 94"/>
                    <a:gd name="T61" fmla="*/ 2147483647 h 88"/>
                    <a:gd name="T62" fmla="*/ 2147483647 w 94"/>
                    <a:gd name="T63" fmla="*/ 2147483647 h 88"/>
                    <a:gd name="T64" fmla="*/ 2147483647 w 94"/>
                    <a:gd name="T65" fmla="*/ 2147483647 h 88"/>
                    <a:gd name="T66" fmla="*/ 2147483647 w 94"/>
                    <a:gd name="T67" fmla="*/ 2147483647 h 88"/>
                    <a:gd name="T68" fmla="*/ 2147483647 w 94"/>
                    <a:gd name="T69" fmla="*/ 2147483647 h 88"/>
                    <a:gd name="T70" fmla="*/ 2147483647 w 94"/>
                    <a:gd name="T71" fmla="*/ 2147483647 h 88"/>
                    <a:gd name="T72" fmla="*/ 2147483647 w 94"/>
                    <a:gd name="T73" fmla="*/ 2147483647 h 88"/>
                    <a:gd name="T74" fmla="*/ 2147483647 w 94"/>
                    <a:gd name="T75" fmla="*/ 2147483647 h 88"/>
                    <a:gd name="T76" fmla="*/ 2147483647 w 94"/>
                    <a:gd name="T77" fmla="*/ 2147483647 h 88"/>
                    <a:gd name="T78" fmla="*/ 2147483647 w 94"/>
                    <a:gd name="T79" fmla="*/ 2147483647 h 88"/>
                    <a:gd name="T80" fmla="*/ 2147483647 w 94"/>
                    <a:gd name="T81" fmla="*/ 2147483647 h 88"/>
                    <a:gd name="T82" fmla="*/ 2147483647 w 94"/>
                    <a:gd name="T83" fmla="*/ 2147483647 h 88"/>
                    <a:gd name="T84" fmla="*/ 2147483647 w 94"/>
                    <a:gd name="T85" fmla="*/ 2147483647 h 88"/>
                    <a:gd name="T86" fmla="*/ 2147483647 w 94"/>
                    <a:gd name="T87" fmla="*/ 2147483647 h 88"/>
                    <a:gd name="T88" fmla="*/ 0 w 94"/>
                    <a:gd name="T89" fmla="*/ 2147483647 h 88"/>
                    <a:gd name="T90" fmla="*/ 0 w 94"/>
                    <a:gd name="T91" fmla="*/ 2147483647 h 8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4"/>
                    <a:gd name="T139" fmla="*/ 0 h 88"/>
                    <a:gd name="T140" fmla="*/ 94 w 94"/>
                    <a:gd name="T141" fmla="*/ 88 h 8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4" h="88">
                      <a:moveTo>
                        <a:pt x="0" y="82"/>
                      </a:moveTo>
                      <a:lnTo>
                        <a:pt x="10" y="84"/>
                      </a:lnTo>
                      <a:lnTo>
                        <a:pt x="14" y="88"/>
                      </a:lnTo>
                      <a:lnTo>
                        <a:pt x="18" y="88"/>
                      </a:lnTo>
                      <a:lnTo>
                        <a:pt x="20" y="88"/>
                      </a:lnTo>
                      <a:lnTo>
                        <a:pt x="80" y="54"/>
                      </a:lnTo>
                      <a:lnTo>
                        <a:pt x="80" y="46"/>
                      </a:lnTo>
                      <a:lnTo>
                        <a:pt x="80" y="40"/>
                      </a:lnTo>
                      <a:lnTo>
                        <a:pt x="82" y="34"/>
                      </a:lnTo>
                      <a:lnTo>
                        <a:pt x="84" y="28"/>
                      </a:lnTo>
                      <a:lnTo>
                        <a:pt x="82" y="26"/>
                      </a:lnTo>
                      <a:lnTo>
                        <a:pt x="80" y="22"/>
                      </a:lnTo>
                      <a:lnTo>
                        <a:pt x="82" y="16"/>
                      </a:lnTo>
                      <a:lnTo>
                        <a:pt x="84" y="14"/>
                      </a:lnTo>
                      <a:lnTo>
                        <a:pt x="88" y="14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86" y="2"/>
                      </a:lnTo>
                      <a:lnTo>
                        <a:pt x="74" y="4"/>
                      </a:lnTo>
                      <a:lnTo>
                        <a:pt x="68" y="2"/>
                      </a:lnTo>
                      <a:lnTo>
                        <a:pt x="66" y="2"/>
                      </a:lnTo>
                      <a:lnTo>
                        <a:pt x="62" y="4"/>
                      </a:lnTo>
                      <a:lnTo>
                        <a:pt x="56" y="8"/>
                      </a:lnTo>
                      <a:lnTo>
                        <a:pt x="52" y="10"/>
                      </a:lnTo>
                      <a:lnTo>
                        <a:pt x="46" y="10"/>
                      </a:lnTo>
                      <a:lnTo>
                        <a:pt x="40" y="8"/>
                      </a:lnTo>
                      <a:lnTo>
                        <a:pt x="36" y="6"/>
                      </a:lnTo>
                      <a:lnTo>
                        <a:pt x="30" y="8"/>
                      </a:lnTo>
                      <a:lnTo>
                        <a:pt x="24" y="10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8" y="22"/>
                      </a:lnTo>
                      <a:lnTo>
                        <a:pt x="4" y="24"/>
                      </a:lnTo>
                      <a:lnTo>
                        <a:pt x="4" y="30"/>
                      </a:lnTo>
                      <a:lnTo>
                        <a:pt x="2" y="46"/>
                      </a:lnTo>
                      <a:lnTo>
                        <a:pt x="12" y="50"/>
                      </a:lnTo>
                      <a:lnTo>
                        <a:pt x="10" y="58"/>
                      </a:lnTo>
                      <a:lnTo>
                        <a:pt x="6" y="60"/>
                      </a:lnTo>
                      <a:lnTo>
                        <a:pt x="2" y="60"/>
                      </a:lnTo>
                      <a:lnTo>
                        <a:pt x="4" y="64"/>
                      </a:lnTo>
                      <a:lnTo>
                        <a:pt x="6" y="66"/>
                      </a:lnTo>
                      <a:lnTo>
                        <a:pt x="4" y="72"/>
                      </a:lnTo>
                      <a:lnTo>
                        <a:pt x="0" y="76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8" name="iS1ïḑe">
                  <a:extLst>
                    <a:ext uri="{FF2B5EF4-FFF2-40B4-BE49-F238E27FC236}">
                      <a16:creationId xmlns:a16="http://schemas.microsoft.com/office/drawing/2014/main" id="{5244FA23-196F-475A-806B-C4862477A191}"/>
                    </a:ext>
                  </a:extLst>
                </p:cNvPr>
                <p:cNvSpPr/>
                <p:nvPr/>
              </p:nvSpPr>
              <p:spPr bwMode="auto">
                <a:xfrm>
                  <a:off x="5372511" y="2723008"/>
                  <a:ext cx="268558" cy="247988"/>
                </a:xfrm>
                <a:custGeom>
                  <a:avLst/>
                  <a:gdLst>
                    <a:gd name="T0" fmla="*/ 2147483647 w 154"/>
                    <a:gd name="T1" fmla="*/ 2147483647 h 150"/>
                    <a:gd name="T2" fmla="*/ 2147483647 w 154"/>
                    <a:gd name="T3" fmla="*/ 2147483647 h 150"/>
                    <a:gd name="T4" fmla="*/ 2147483647 w 154"/>
                    <a:gd name="T5" fmla="*/ 0 h 150"/>
                    <a:gd name="T6" fmla="*/ 2147483647 w 154"/>
                    <a:gd name="T7" fmla="*/ 2147483647 h 150"/>
                    <a:gd name="T8" fmla="*/ 2147483647 w 154"/>
                    <a:gd name="T9" fmla="*/ 2147483647 h 150"/>
                    <a:gd name="T10" fmla="*/ 2147483647 w 154"/>
                    <a:gd name="T11" fmla="*/ 2147483647 h 150"/>
                    <a:gd name="T12" fmla="*/ 2147483647 w 154"/>
                    <a:gd name="T13" fmla="*/ 2147483647 h 150"/>
                    <a:gd name="T14" fmla="*/ 2147483647 w 154"/>
                    <a:gd name="T15" fmla="*/ 2147483647 h 150"/>
                    <a:gd name="T16" fmla="*/ 2147483647 w 154"/>
                    <a:gd name="T17" fmla="*/ 2147483647 h 150"/>
                    <a:gd name="T18" fmla="*/ 2147483647 w 154"/>
                    <a:gd name="T19" fmla="*/ 2147483647 h 150"/>
                    <a:gd name="T20" fmla="*/ 2147483647 w 154"/>
                    <a:gd name="T21" fmla="*/ 2147483647 h 150"/>
                    <a:gd name="T22" fmla="*/ 2147483647 w 154"/>
                    <a:gd name="T23" fmla="*/ 2147483647 h 150"/>
                    <a:gd name="T24" fmla="*/ 2147483647 w 154"/>
                    <a:gd name="T25" fmla="*/ 2147483647 h 150"/>
                    <a:gd name="T26" fmla="*/ 2147483647 w 154"/>
                    <a:gd name="T27" fmla="*/ 2147483647 h 150"/>
                    <a:gd name="T28" fmla="*/ 2147483647 w 154"/>
                    <a:gd name="T29" fmla="*/ 2147483647 h 150"/>
                    <a:gd name="T30" fmla="*/ 2147483647 w 154"/>
                    <a:gd name="T31" fmla="*/ 2147483647 h 150"/>
                    <a:gd name="T32" fmla="*/ 2147483647 w 154"/>
                    <a:gd name="T33" fmla="*/ 2147483647 h 150"/>
                    <a:gd name="T34" fmla="*/ 2147483647 w 154"/>
                    <a:gd name="T35" fmla="*/ 2147483647 h 150"/>
                    <a:gd name="T36" fmla="*/ 2147483647 w 154"/>
                    <a:gd name="T37" fmla="*/ 2147483647 h 150"/>
                    <a:gd name="T38" fmla="*/ 2147483647 w 154"/>
                    <a:gd name="T39" fmla="*/ 2147483647 h 150"/>
                    <a:gd name="T40" fmla="*/ 2147483647 w 154"/>
                    <a:gd name="T41" fmla="*/ 2147483647 h 150"/>
                    <a:gd name="T42" fmla="*/ 2147483647 w 154"/>
                    <a:gd name="T43" fmla="*/ 2147483647 h 150"/>
                    <a:gd name="T44" fmla="*/ 2147483647 w 154"/>
                    <a:gd name="T45" fmla="*/ 2147483647 h 150"/>
                    <a:gd name="T46" fmla="*/ 2147483647 w 154"/>
                    <a:gd name="T47" fmla="*/ 2147483647 h 150"/>
                    <a:gd name="T48" fmla="*/ 2147483647 w 154"/>
                    <a:gd name="T49" fmla="*/ 2147483647 h 150"/>
                    <a:gd name="T50" fmla="*/ 2147483647 w 154"/>
                    <a:gd name="T51" fmla="*/ 2147483647 h 150"/>
                    <a:gd name="T52" fmla="*/ 2147483647 w 154"/>
                    <a:gd name="T53" fmla="*/ 2147483647 h 150"/>
                    <a:gd name="T54" fmla="*/ 2147483647 w 154"/>
                    <a:gd name="T55" fmla="*/ 2147483647 h 150"/>
                    <a:gd name="T56" fmla="*/ 2147483647 w 154"/>
                    <a:gd name="T57" fmla="*/ 2147483647 h 150"/>
                    <a:gd name="T58" fmla="*/ 2147483647 w 154"/>
                    <a:gd name="T59" fmla="*/ 2147483647 h 150"/>
                    <a:gd name="T60" fmla="*/ 2147483647 w 154"/>
                    <a:gd name="T61" fmla="*/ 2147483647 h 150"/>
                    <a:gd name="T62" fmla="*/ 2147483647 w 154"/>
                    <a:gd name="T63" fmla="*/ 2147483647 h 150"/>
                    <a:gd name="T64" fmla="*/ 2147483647 w 154"/>
                    <a:gd name="T65" fmla="*/ 2147483647 h 150"/>
                    <a:gd name="T66" fmla="*/ 2147483647 w 154"/>
                    <a:gd name="T67" fmla="*/ 2147483647 h 150"/>
                    <a:gd name="T68" fmla="*/ 2147483647 w 154"/>
                    <a:gd name="T69" fmla="*/ 2147483647 h 150"/>
                    <a:gd name="T70" fmla="*/ 2147483647 w 154"/>
                    <a:gd name="T71" fmla="*/ 2147483647 h 150"/>
                    <a:gd name="T72" fmla="*/ 2147483647 w 154"/>
                    <a:gd name="T73" fmla="*/ 2147483647 h 150"/>
                    <a:gd name="T74" fmla="*/ 2147483647 w 154"/>
                    <a:gd name="T75" fmla="*/ 2147483647 h 150"/>
                    <a:gd name="T76" fmla="*/ 2147483647 w 154"/>
                    <a:gd name="T77" fmla="*/ 2147483647 h 150"/>
                    <a:gd name="T78" fmla="*/ 2147483647 w 154"/>
                    <a:gd name="T79" fmla="*/ 2147483647 h 150"/>
                    <a:gd name="T80" fmla="*/ 0 w 154"/>
                    <a:gd name="T81" fmla="*/ 2147483647 h 150"/>
                    <a:gd name="T82" fmla="*/ 2147483647 w 154"/>
                    <a:gd name="T83" fmla="*/ 2147483647 h 150"/>
                    <a:gd name="T84" fmla="*/ 2147483647 w 154"/>
                    <a:gd name="T85" fmla="*/ 2147483647 h 150"/>
                    <a:gd name="T86" fmla="*/ 2147483647 w 154"/>
                    <a:gd name="T87" fmla="*/ 2147483647 h 150"/>
                    <a:gd name="T88" fmla="*/ 2147483647 w 154"/>
                    <a:gd name="T89" fmla="*/ 2147483647 h 150"/>
                    <a:gd name="T90" fmla="*/ 2147483647 w 154"/>
                    <a:gd name="T91" fmla="*/ 2147483647 h 150"/>
                    <a:gd name="T92" fmla="*/ 2147483647 w 154"/>
                    <a:gd name="T93" fmla="*/ 2147483647 h 150"/>
                    <a:gd name="T94" fmla="*/ 2147483647 w 154"/>
                    <a:gd name="T95" fmla="*/ 2147483647 h 150"/>
                    <a:gd name="T96" fmla="*/ 2147483647 w 154"/>
                    <a:gd name="T97" fmla="*/ 2147483647 h 150"/>
                    <a:gd name="T98" fmla="*/ 2147483647 w 154"/>
                    <a:gd name="T99" fmla="*/ 2147483647 h 150"/>
                    <a:gd name="T100" fmla="*/ 2147483647 w 154"/>
                    <a:gd name="T101" fmla="*/ 2147483647 h 150"/>
                    <a:gd name="T102" fmla="*/ 2147483647 w 154"/>
                    <a:gd name="T103" fmla="*/ 2147483647 h 150"/>
                    <a:gd name="T104" fmla="*/ 2147483647 w 154"/>
                    <a:gd name="T105" fmla="*/ 2147483647 h 150"/>
                    <a:gd name="T106" fmla="*/ 2147483647 w 154"/>
                    <a:gd name="T107" fmla="*/ 2147483647 h 1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54"/>
                    <a:gd name="T163" fmla="*/ 0 h 150"/>
                    <a:gd name="T164" fmla="*/ 154 w 154"/>
                    <a:gd name="T165" fmla="*/ 150 h 1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54" h="150">
                      <a:moveTo>
                        <a:pt x="48" y="2"/>
                      </a:moveTo>
                      <a:lnTo>
                        <a:pt x="62" y="2"/>
                      </a:lnTo>
                      <a:lnTo>
                        <a:pt x="66" y="0"/>
                      </a:lnTo>
                      <a:lnTo>
                        <a:pt x="70" y="2"/>
                      </a:lnTo>
                      <a:lnTo>
                        <a:pt x="76" y="2"/>
                      </a:lnTo>
                      <a:lnTo>
                        <a:pt x="80" y="12"/>
                      </a:lnTo>
                      <a:lnTo>
                        <a:pt x="88" y="20"/>
                      </a:lnTo>
                      <a:lnTo>
                        <a:pt x="98" y="24"/>
                      </a:lnTo>
                      <a:lnTo>
                        <a:pt x="108" y="28"/>
                      </a:lnTo>
                      <a:lnTo>
                        <a:pt x="102" y="40"/>
                      </a:lnTo>
                      <a:lnTo>
                        <a:pt x="100" y="48"/>
                      </a:lnTo>
                      <a:lnTo>
                        <a:pt x="98" y="56"/>
                      </a:lnTo>
                      <a:lnTo>
                        <a:pt x="100" y="62"/>
                      </a:lnTo>
                      <a:lnTo>
                        <a:pt x="102" y="68"/>
                      </a:lnTo>
                      <a:lnTo>
                        <a:pt x="108" y="74"/>
                      </a:lnTo>
                      <a:lnTo>
                        <a:pt x="112" y="78"/>
                      </a:lnTo>
                      <a:lnTo>
                        <a:pt x="124" y="86"/>
                      </a:lnTo>
                      <a:lnTo>
                        <a:pt x="132" y="92"/>
                      </a:lnTo>
                      <a:lnTo>
                        <a:pt x="136" y="96"/>
                      </a:lnTo>
                      <a:lnTo>
                        <a:pt x="136" y="102"/>
                      </a:lnTo>
                      <a:lnTo>
                        <a:pt x="138" y="112"/>
                      </a:lnTo>
                      <a:lnTo>
                        <a:pt x="142" y="116"/>
                      </a:lnTo>
                      <a:lnTo>
                        <a:pt x="148" y="122"/>
                      </a:lnTo>
                      <a:lnTo>
                        <a:pt x="152" y="126"/>
                      </a:lnTo>
                      <a:lnTo>
                        <a:pt x="154" y="132"/>
                      </a:lnTo>
                      <a:lnTo>
                        <a:pt x="152" y="134"/>
                      </a:lnTo>
                      <a:lnTo>
                        <a:pt x="148" y="132"/>
                      </a:lnTo>
                      <a:lnTo>
                        <a:pt x="142" y="132"/>
                      </a:lnTo>
                      <a:lnTo>
                        <a:pt x="138" y="132"/>
                      </a:lnTo>
                      <a:lnTo>
                        <a:pt x="134" y="136"/>
                      </a:lnTo>
                      <a:lnTo>
                        <a:pt x="130" y="142"/>
                      </a:lnTo>
                      <a:lnTo>
                        <a:pt x="126" y="150"/>
                      </a:lnTo>
                      <a:lnTo>
                        <a:pt x="98" y="150"/>
                      </a:lnTo>
                      <a:lnTo>
                        <a:pt x="80" y="140"/>
                      </a:lnTo>
                      <a:lnTo>
                        <a:pt x="80" y="130"/>
                      </a:lnTo>
                      <a:lnTo>
                        <a:pt x="74" y="128"/>
                      </a:lnTo>
                      <a:lnTo>
                        <a:pt x="70" y="126"/>
                      </a:lnTo>
                      <a:lnTo>
                        <a:pt x="68" y="122"/>
                      </a:lnTo>
                      <a:lnTo>
                        <a:pt x="64" y="120"/>
                      </a:lnTo>
                      <a:lnTo>
                        <a:pt x="8" y="96"/>
                      </a:lnTo>
                      <a:lnTo>
                        <a:pt x="0" y="74"/>
                      </a:lnTo>
                      <a:lnTo>
                        <a:pt x="30" y="56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32" y="36"/>
                      </a:lnTo>
                      <a:lnTo>
                        <a:pt x="34" y="30"/>
                      </a:lnTo>
                      <a:lnTo>
                        <a:pt x="32" y="28"/>
                      </a:lnTo>
                      <a:lnTo>
                        <a:pt x="30" y="24"/>
                      </a:lnTo>
                      <a:lnTo>
                        <a:pt x="32" y="18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4" y="6"/>
                      </a:lnTo>
                      <a:lnTo>
                        <a:pt x="44" y="2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19" name="ïṩḻíḓè">
                  <a:extLst>
                    <a:ext uri="{FF2B5EF4-FFF2-40B4-BE49-F238E27FC236}">
                      <a16:creationId xmlns:a16="http://schemas.microsoft.com/office/drawing/2014/main" id="{556D190F-9C7D-4D2E-AB8B-DBB207F24C03}"/>
                    </a:ext>
                  </a:extLst>
                </p:cNvPr>
                <p:cNvSpPr/>
                <p:nvPr/>
              </p:nvSpPr>
              <p:spPr bwMode="auto">
                <a:xfrm>
                  <a:off x="5008926" y="2571695"/>
                  <a:ext cx="486156" cy="193346"/>
                </a:xfrm>
                <a:custGeom>
                  <a:avLst/>
                  <a:gdLst>
                    <a:gd name="T0" fmla="*/ 2147483647 w 278"/>
                    <a:gd name="T1" fmla="*/ 2147483647 h 116"/>
                    <a:gd name="T2" fmla="*/ 2147483647 w 278"/>
                    <a:gd name="T3" fmla="*/ 2147483647 h 116"/>
                    <a:gd name="T4" fmla="*/ 2147483647 w 278"/>
                    <a:gd name="T5" fmla="*/ 2147483647 h 116"/>
                    <a:gd name="T6" fmla="*/ 2147483647 w 278"/>
                    <a:gd name="T7" fmla="*/ 2147483647 h 116"/>
                    <a:gd name="T8" fmla="*/ 2147483647 w 278"/>
                    <a:gd name="T9" fmla="*/ 2147483647 h 116"/>
                    <a:gd name="T10" fmla="*/ 2147483647 w 278"/>
                    <a:gd name="T11" fmla="*/ 2147483647 h 116"/>
                    <a:gd name="T12" fmla="*/ 2147483647 w 278"/>
                    <a:gd name="T13" fmla="*/ 2147483647 h 116"/>
                    <a:gd name="T14" fmla="*/ 2147483647 w 278"/>
                    <a:gd name="T15" fmla="*/ 2147483647 h 116"/>
                    <a:gd name="T16" fmla="*/ 2147483647 w 278"/>
                    <a:gd name="T17" fmla="*/ 2147483647 h 116"/>
                    <a:gd name="T18" fmla="*/ 2147483647 w 278"/>
                    <a:gd name="T19" fmla="*/ 2147483647 h 116"/>
                    <a:gd name="T20" fmla="*/ 2147483647 w 278"/>
                    <a:gd name="T21" fmla="*/ 2147483647 h 116"/>
                    <a:gd name="T22" fmla="*/ 2147483647 w 278"/>
                    <a:gd name="T23" fmla="*/ 2147483647 h 116"/>
                    <a:gd name="T24" fmla="*/ 2147483647 w 278"/>
                    <a:gd name="T25" fmla="*/ 2147483647 h 116"/>
                    <a:gd name="T26" fmla="*/ 2147483647 w 278"/>
                    <a:gd name="T27" fmla="*/ 2147483647 h 116"/>
                    <a:gd name="T28" fmla="*/ 2147483647 w 278"/>
                    <a:gd name="T29" fmla="*/ 2147483647 h 116"/>
                    <a:gd name="T30" fmla="*/ 2147483647 w 278"/>
                    <a:gd name="T31" fmla="*/ 2147483647 h 116"/>
                    <a:gd name="T32" fmla="*/ 2147483647 w 278"/>
                    <a:gd name="T33" fmla="*/ 2147483647 h 116"/>
                    <a:gd name="T34" fmla="*/ 2147483647 w 278"/>
                    <a:gd name="T35" fmla="*/ 2147483647 h 116"/>
                    <a:gd name="T36" fmla="*/ 2147483647 w 278"/>
                    <a:gd name="T37" fmla="*/ 2147483647 h 116"/>
                    <a:gd name="T38" fmla="*/ 2147483647 w 278"/>
                    <a:gd name="T39" fmla="*/ 2147483647 h 116"/>
                    <a:gd name="T40" fmla="*/ 2147483647 w 278"/>
                    <a:gd name="T41" fmla="*/ 2147483647 h 116"/>
                    <a:gd name="T42" fmla="*/ 2147483647 w 278"/>
                    <a:gd name="T43" fmla="*/ 2147483647 h 116"/>
                    <a:gd name="T44" fmla="*/ 2147483647 w 278"/>
                    <a:gd name="T45" fmla="*/ 0 h 116"/>
                    <a:gd name="T46" fmla="*/ 2147483647 w 278"/>
                    <a:gd name="T47" fmla="*/ 2147483647 h 116"/>
                    <a:gd name="T48" fmla="*/ 2147483647 w 278"/>
                    <a:gd name="T49" fmla="*/ 2147483647 h 116"/>
                    <a:gd name="T50" fmla="*/ 2147483647 w 278"/>
                    <a:gd name="T51" fmla="*/ 2147483647 h 116"/>
                    <a:gd name="T52" fmla="*/ 2147483647 w 278"/>
                    <a:gd name="T53" fmla="*/ 2147483647 h 116"/>
                    <a:gd name="T54" fmla="*/ 2147483647 w 278"/>
                    <a:gd name="T55" fmla="*/ 2147483647 h 116"/>
                    <a:gd name="T56" fmla="*/ 2147483647 w 278"/>
                    <a:gd name="T57" fmla="*/ 2147483647 h 116"/>
                    <a:gd name="T58" fmla="*/ 2147483647 w 278"/>
                    <a:gd name="T59" fmla="*/ 2147483647 h 116"/>
                    <a:gd name="T60" fmla="*/ 2147483647 w 278"/>
                    <a:gd name="T61" fmla="*/ 2147483647 h 116"/>
                    <a:gd name="T62" fmla="*/ 0 w 278"/>
                    <a:gd name="T63" fmla="*/ 2147483647 h 116"/>
                    <a:gd name="T64" fmla="*/ 2147483647 w 278"/>
                    <a:gd name="T65" fmla="*/ 2147483647 h 116"/>
                    <a:gd name="T66" fmla="*/ 2147483647 w 278"/>
                    <a:gd name="T67" fmla="*/ 2147483647 h 116"/>
                    <a:gd name="T68" fmla="*/ 2147483647 w 278"/>
                    <a:gd name="T69" fmla="*/ 2147483647 h 116"/>
                    <a:gd name="T70" fmla="*/ 2147483647 w 278"/>
                    <a:gd name="T71" fmla="*/ 2147483647 h 116"/>
                    <a:gd name="T72" fmla="*/ 2147483647 w 278"/>
                    <a:gd name="T73" fmla="*/ 2147483647 h 116"/>
                    <a:gd name="T74" fmla="*/ 2147483647 w 278"/>
                    <a:gd name="T75" fmla="*/ 2147483647 h 116"/>
                    <a:gd name="T76" fmla="*/ 2147483647 w 278"/>
                    <a:gd name="T77" fmla="*/ 2147483647 h 116"/>
                    <a:gd name="T78" fmla="*/ 2147483647 w 278"/>
                    <a:gd name="T79" fmla="*/ 2147483647 h 116"/>
                    <a:gd name="T80" fmla="*/ 2147483647 w 278"/>
                    <a:gd name="T81" fmla="*/ 2147483647 h 116"/>
                    <a:gd name="T82" fmla="*/ 2147483647 w 278"/>
                    <a:gd name="T83" fmla="*/ 2147483647 h 116"/>
                    <a:gd name="T84" fmla="*/ 2147483647 w 278"/>
                    <a:gd name="T85" fmla="*/ 2147483647 h 116"/>
                    <a:gd name="T86" fmla="*/ 2147483647 w 278"/>
                    <a:gd name="T87" fmla="*/ 2147483647 h 116"/>
                    <a:gd name="T88" fmla="*/ 2147483647 w 278"/>
                    <a:gd name="T89" fmla="*/ 2147483647 h 116"/>
                    <a:gd name="T90" fmla="*/ 2147483647 w 278"/>
                    <a:gd name="T91" fmla="*/ 2147483647 h 116"/>
                    <a:gd name="T92" fmla="*/ 2147483647 w 278"/>
                    <a:gd name="T93" fmla="*/ 2147483647 h 116"/>
                    <a:gd name="T94" fmla="*/ 2147483647 w 278"/>
                    <a:gd name="T95" fmla="*/ 2147483647 h 116"/>
                    <a:gd name="T96" fmla="*/ 2147483647 w 278"/>
                    <a:gd name="T97" fmla="*/ 2147483647 h 116"/>
                    <a:gd name="T98" fmla="*/ 2147483647 w 278"/>
                    <a:gd name="T99" fmla="*/ 2147483647 h 116"/>
                    <a:gd name="T100" fmla="*/ 2147483647 w 278"/>
                    <a:gd name="T101" fmla="*/ 2147483647 h 116"/>
                    <a:gd name="T102" fmla="*/ 2147483647 w 278"/>
                    <a:gd name="T103" fmla="*/ 2147483647 h 116"/>
                    <a:gd name="T104" fmla="*/ 2147483647 w 278"/>
                    <a:gd name="T105" fmla="*/ 2147483647 h 116"/>
                    <a:gd name="T106" fmla="*/ 2147483647 w 278"/>
                    <a:gd name="T107" fmla="*/ 2147483647 h 116"/>
                    <a:gd name="T108" fmla="*/ 2147483647 w 278"/>
                    <a:gd name="T109" fmla="*/ 2147483647 h 116"/>
                    <a:gd name="T110" fmla="*/ 2147483647 w 278"/>
                    <a:gd name="T111" fmla="*/ 2147483647 h 1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8"/>
                    <a:gd name="T169" fmla="*/ 0 h 116"/>
                    <a:gd name="T170" fmla="*/ 278 w 278"/>
                    <a:gd name="T171" fmla="*/ 116 h 1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8" h="116">
                      <a:moveTo>
                        <a:pt x="166" y="114"/>
                      </a:moveTo>
                      <a:lnTo>
                        <a:pt x="166" y="96"/>
                      </a:lnTo>
                      <a:lnTo>
                        <a:pt x="170" y="96"/>
                      </a:lnTo>
                      <a:lnTo>
                        <a:pt x="170" y="100"/>
                      </a:lnTo>
                      <a:lnTo>
                        <a:pt x="174" y="100"/>
                      </a:lnTo>
                      <a:lnTo>
                        <a:pt x="182" y="102"/>
                      </a:lnTo>
                      <a:lnTo>
                        <a:pt x="188" y="100"/>
                      </a:lnTo>
                      <a:lnTo>
                        <a:pt x="194" y="98"/>
                      </a:lnTo>
                      <a:lnTo>
                        <a:pt x="198" y="100"/>
                      </a:lnTo>
                      <a:lnTo>
                        <a:pt x="204" y="102"/>
                      </a:lnTo>
                      <a:lnTo>
                        <a:pt x="210" y="102"/>
                      </a:lnTo>
                      <a:lnTo>
                        <a:pt x="214" y="100"/>
                      </a:lnTo>
                      <a:lnTo>
                        <a:pt x="220" y="96"/>
                      </a:lnTo>
                      <a:lnTo>
                        <a:pt x="224" y="94"/>
                      </a:lnTo>
                      <a:lnTo>
                        <a:pt x="226" y="94"/>
                      </a:lnTo>
                      <a:lnTo>
                        <a:pt x="232" y="96"/>
                      </a:lnTo>
                      <a:lnTo>
                        <a:pt x="244" y="94"/>
                      </a:lnTo>
                      <a:lnTo>
                        <a:pt x="252" y="92"/>
                      </a:lnTo>
                      <a:lnTo>
                        <a:pt x="256" y="92"/>
                      </a:lnTo>
                      <a:lnTo>
                        <a:pt x="270" y="92"/>
                      </a:lnTo>
                      <a:lnTo>
                        <a:pt x="274" y="90"/>
                      </a:lnTo>
                      <a:lnTo>
                        <a:pt x="278" y="90"/>
                      </a:lnTo>
                      <a:lnTo>
                        <a:pt x="276" y="80"/>
                      </a:lnTo>
                      <a:lnTo>
                        <a:pt x="274" y="70"/>
                      </a:lnTo>
                      <a:lnTo>
                        <a:pt x="272" y="62"/>
                      </a:lnTo>
                      <a:lnTo>
                        <a:pt x="270" y="52"/>
                      </a:lnTo>
                      <a:lnTo>
                        <a:pt x="272" y="52"/>
                      </a:lnTo>
                      <a:lnTo>
                        <a:pt x="274" y="44"/>
                      </a:lnTo>
                      <a:lnTo>
                        <a:pt x="274" y="40"/>
                      </a:lnTo>
                      <a:lnTo>
                        <a:pt x="268" y="36"/>
                      </a:lnTo>
                      <a:lnTo>
                        <a:pt x="260" y="36"/>
                      </a:lnTo>
                      <a:lnTo>
                        <a:pt x="260" y="32"/>
                      </a:lnTo>
                      <a:lnTo>
                        <a:pt x="260" y="28"/>
                      </a:lnTo>
                      <a:lnTo>
                        <a:pt x="258" y="20"/>
                      </a:lnTo>
                      <a:lnTo>
                        <a:pt x="256" y="14"/>
                      </a:lnTo>
                      <a:lnTo>
                        <a:pt x="252" y="10"/>
                      </a:lnTo>
                      <a:lnTo>
                        <a:pt x="242" y="8"/>
                      </a:lnTo>
                      <a:lnTo>
                        <a:pt x="226" y="10"/>
                      </a:lnTo>
                      <a:lnTo>
                        <a:pt x="210" y="12"/>
                      </a:lnTo>
                      <a:lnTo>
                        <a:pt x="194" y="16"/>
                      </a:lnTo>
                      <a:lnTo>
                        <a:pt x="176" y="18"/>
                      </a:lnTo>
                      <a:lnTo>
                        <a:pt x="170" y="18"/>
                      </a:lnTo>
                      <a:lnTo>
                        <a:pt x="162" y="14"/>
                      </a:lnTo>
                      <a:lnTo>
                        <a:pt x="148" y="10"/>
                      </a:lnTo>
                      <a:lnTo>
                        <a:pt x="134" y="2"/>
                      </a:lnTo>
                      <a:lnTo>
                        <a:pt x="124" y="0"/>
                      </a:lnTo>
                      <a:lnTo>
                        <a:pt x="114" y="0"/>
                      </a:lnTo>
                      <a:lnTo>
                        <a:pt x="102" y="2"/>
                      </a:lnTo>
                      <a:lnTo>
                        <a:pt x="92" y="6"/>
                      </a:lnTo>
                      <a:lnTo>
                        <a:pt x="84" y="12"/>
                      </a:lnTo>
                      <a:lnTo>
                        <a:pt x="76" y="14"/>
                      </a:lnTo>
                      <a:lnTo>
                        <a:pt x="64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2" y="12"/>
                      </a:lnTo>
                      <a:lnTo>
                        <a:pt x="46" y="12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8" y="18"/>
                      </a:lnTo>
                      <a:lnTo>
                        <a:pt x="44" y="24"/>
                      </a:lnTo>
                      <a:lnTo>
                        <a:pt x="32" y="26"/>
                      </a:lnTo>
                      <a:lnTo>
                        <a:pt x="12" y="28"/>
                      </a:lnTo>
                      <a:lnTo>
                        <a:pt x="6" y="34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4" y="42"/>
                      </a:lnTo>
                      <a:lnTo>
                        <a:pt x="8" y="44"/>
                      </a:lnTo>
                      <a:lnTo>
                        <a:pt x="8" y="46"/>
                      </a:lnTo>
                      <a:lnTo>
                        <a:pt x="10" y="50"/>
                      </a:lnTo>
                      <a:lnTo>
                        <a:pt x="14" y="54"/>
                      </a:lnTo>
                      <a:lnTo>
                        <a:pt x="12" y="58"/>
                      </a:lnTo>
                      <a:lnTo>
                        <a:pt x="10" y="60"/>
                      </a:lnTo>
                      <a:lnTo>
                        <a:pt x="10" y="66"/>
                      </a:lnTo>
                      <a:lnTo>
                        <a:pt x="18" y="66"/>
                      </a:lnTo>
                      <a:lnTo>
                        <a:pt x="18" y="70"/>
                      </a:lnTo>
                      <a:lnTo>
                        <a:pt x="22" y="76"/>
                      </a:lnTo>
                      <a:lnTo>
                        <a:pt x="30" y="84"/>
                      </a:lnTo>
                      <a:lnTo>
                        <a:pt x="30" y="86"/>
                      </a:lnTo>
                      <a:lnTo>
                        <a:pt x="32" y="90"/>
                      </a:lnTo>
                      <a:lnTo>
                        <a:pt x="46" y="96"/>
                      </a:lnTo>
                      <a:lnTo>
                        <a:pt x="60" y="100"/>
                      </a:lnTo>
                      <a:lnTo>
                        <a:pt x="76" y="104"/>
                      </a:lnTo>
                      <a:lnTo>
                        <a:pt x="78" y="100"/>
                      </a:lnTo>
                      <a:lnTo>
                        <a:pt x="78" y="96"/>
                      </a:lnTo>
                      <a:lnTo>
                        <a:pt x="76" y="94"/>
                      </a:lnTo>
                      <a:lnTo>
                        <a:pt x="74" y="94"/>
                      </a:lnTo>
                      <a:lnTo>
                        <a:pt x="78" y="94"/>
                      </a:lnTo>
                      <a:lnTo>
                        <a:pt x="82" y="92"/>
                      </a:lnTo>
                      <a:lnTo>
                        <a:pt x="88" y="92"/>
                      </a:lnTo>
                      <a:lnTo>
                        <a:pt x="90" y="94"/>
                      </a:lnTo>
                      <a:lnTo>
                        <a:pt x="98" y="98"/>
                      </a:lnTo>
                      <a:lnTo>
                        <a:pt x="104" y="106"/>
                      </a:lnTo>
                      <a:lnTo>
                        <a:pt x="108" y="108"/>
                      </a:lnTo>
                      <a:lnTo>
                        <a:pt x="114" y="108"/>
                      </a:lnTo>
                      <a:lnTo>
                        <a:pt x="116" y="108"/>
                      </a:lnTo>
                      <a:lnTo>
                        <a:pt x="120" y="106"/>
                      </a:lnTo>
                      <a:lnTo>
                        <a:pt x="126" y="98"/>
                      </a:lnTo>
                      <a:lnTo>
                        <a:pt x="132" y="94"/>
                      </a:lnTo>
                      <a:lnTo>
                        <a:pt x="134" y="92"/>
                      </a:lnTo>
                      <a:lnTo>
                        <a:pt x="138" y="92"/>
                      </a:lnTo>
                      <a:lnTo>
                        <a:pt x="142" y="92"/>
                      </a:lnTo>
                      <a:lnTo>
                        <a:pt x="142" y="94"/>
                      </a:lnTo>
                      <a:lnTo>
                        <a:pt x="146" y="94"/>
                      </a:lnTo>
                      <a:lnTo>
                        <a:pt x="148" y="96"/>
                      </a:lnTo>
                      <a:lnTo>
                        <a:pt x="152" y="94"/>
                      </a:lnTo>
                      <a:lnTo>
                        <a:pt x="154" y="94"/>
                      </a:lnTo>
                      <a:lnTo>
                        <a:pt x="164" y="94"/>
                      </a:lnTo>
                      <a:lnTo>
                        <a:pt x="162" y="96"/>
                      </a:lnTo>
                      <a:lnTo>
                        <a:pt x="160" y="98"/>
                      </a:lnTo>
                      <a:lnTo>
                        <a:pt x="156" y="98"/>
                      </a:lnTo>
                      <a:lnTo>
                        <a:pt x="158" y="108"/>
                      </a:lnTo>
                      <a:lnTo>
                        <a:pt x="162" y="116"/>
                      </a:lnTo>
                      <a:lnTo>
                        <a:pt x="166" y="1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0" name="íṧliḓe">
                  <a:extLst>
                    <a:ext uri="{FF2B5EF4-FFF2-40B4-BE49-F238E27FC236}">
                      <a16:creationId xmlns:a16="http://schemas.microsoft.com/office/drawing/2014/main" id="{C3644116-4737-4F15-935C-E92A2118608D}"/>
                    </a:ext>
                  </a:extLst>
                </p:cNvPr>
                <p:cNvSpPr/>
                <p:nvPr/>
              </p:nvSpPr>
              <p:spPr bwMode="auto">
                <a:xfrm>
                  <a:off x="5722324" y="3060663"/>
                  <a:ext cx="26167" cy="39230"/>
                </a:xfrm>
                <a:custGeom>
                  <a:avLst/>
                  <a:gdLst>
                    <a:gd name="T0" fmla="*/ 0 w 16"/>
                    <a:gd name="T1" fmla="*/ 2147483647 h 24"/>
                    <a:gd name="T2" fmla="*/ 2147483647 w 16"/>
                    <a:gd name="T3" fmla="*/ 2147483647 h 24"/>
                    <a:gd name="T4" fmla="*/ 2147483647 w 16"/>
                    <a:gd name="T5" fmla="*/ 2147483647 h 24"/>
                    <a:gd name="T6" fmla="*/ 2147483647 w 16"/>
                    <a:gd name="T7" fmla="*/ 0 h 24"/>
                    <a:gd name="T8" fmla="*/ 2147483647 w 16"/>
                    <a:gd name="T9" fmla="*/ 0 h 24"/>
                    <a:gd name="T10" fmla="*/ 2147483647 w 16"/>
                    <a:gd name="T11" fmla="*/ 2147483647 h 24"/>
                    <a:gd name="T12" fmla="*/ 2147483647 w 16"/>
                    <a:gd name="T13" fmla="*/ 2147483647 h 24"/>
                    <a:gd name="T14" fmla="*/ 2147483647 w 16"/>
                    <a:gd name="T15" fmla="*/ 2147483647 h 24"/>
                    <a:gd name="T16" fmla="*/ 2147483647 w 16"/>
                    <a:gd name="T17" fmla="*/ 2147483647 h 24"/>
                    <a:gd name="T18" fmla="*/ 2147483647 w 16"/>
                    <a:gd name="T19" fmla="*/ 2147483647 h 24"/>
                    <a:gd name="T20" fmla="*/ 2147483647 w 16"/>
                    <a:gd name="T21" fmla="*/ 2147483647 h 24"/>
                    <a:gd name="T22" fmla="*/ 2147483647 w 16"/>
                    <a:gd name="T23" fmla="*/ 2147483647 h 24"/>
                    <a:gd name="T24" fmla="*/ 0 w 16"/>
                    <a:gd name="T25" fmla="*/ 2147483647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24"/>
                    <a:gd name="T41" fmla="*/ 16 w 16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24">
                      <a:moveTo>
                        <a:pt x="0" y="12"/>
                      </a:move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12" y="6"/>
                      </a:lnTo>
                      <a:lnTo>
                        <a:pt x="14" y="10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0" y="20"/>
                      </a:lnTo>
                      <a:lnTo>
                        <a:pt x="6" y="24"/>
                      </a:lnTo>
                      <a:lnTo>
                        <a:pt x="4" y="2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1" name="ïś1ïḍè">
                  <a:extLst>
                    <a:ext uri="{FF2B5EF4-FFF2-40B4-BE49-F238E27FC236}">
                      <a16:creationId xmlns:a16="http://schemas.microsoft.com/office/drawing/2014/main" id="{017AE138-B515-4293-AEBA-2B8B85B6D5CC}"/>
                    </a:ext>
                  </a:extLst>
                </p:cNvPr>
                <p:cNvSpPr/>
                <p:nvPr/>
              </p:nvSpPr>
              <p:spPr bwMode="auto">
                <a:xfrm>
                  <a:off x="5770527" y="3088685"/>
                  <a:ext cx="209336" cy="250789"/>
                </a:xfrm>
                <a:custGeom>
                  <a:avLst/>
                  <a:gdLst>
                    <a:gd name="T0" fmla="*/ 2147483647 w 120"/>
                    <a:gd name="T1" fmla="*/ 2147483647 h 150"/>
                    <a:gd name="T2" fmla="*/ 2147483647 w 120"/>
                    <a:gd name="T3" fmla="*/ 2147483647 h 150"/>
                    <a:gd name="T4" fmla="*/ 2147483647 w 120"/>
                    <a:gd name="T5" fmla="*/ 2147483647 h 150"/>
                    <a:gd name="T6" fmla="*/ 2147483647 w 120"/>
                    <a:gd name="T7" fmla="*/ 2147483647 h 150"/>
                    <a:gd name="T8" fmla="*/ 2147483647 w 120"/>
                    <a:gd name="T9" fmla="*/ 2147483647 h 150"/>
                    <a:gd name="T10" fmla="*/ 2147483647 w 120"/>
                    <a:gd name="T11" fmla="*/ 2147483647 h 150"/>
                    <a:gd name="T12" fmla="*/ 2147483647 w 120"/>
                    <a:gd name="T13" fmla="*/ 2147483647 h 150"/>
                    <a:gd name="T14" fmla="*/ 2147483647 w 120"/>
                    <a:gd name="T15" fmla="*/ 2147483647 h 150"/>
                    <a:gd name="T16" fmla="*/ 2147483647 w 120"/>
                    <a:gd name="T17" fmla="*/ 2147483647 h 150"/>
                    <a:gd name="T18" fmla="*/ 2147483647 w 120"/>
                    <a:gd name="T19" fmla="*/ 2147483647 h 150"/>
                    <a:gd name="T20" fmla="*/ 2147483647 w 120"/>
                    <a:gd name="T21" fmla="*/ 2147483647 h 150"/>
                    <a:gd name="T22" fmla="*/ 2147483647 w 120"/>
                    <a:gd name="T23" fmla="*/ 2147483647 h 150"/>
                    <a:gd name="T24" fmla="*/ 2147483647 w 120"/>
                    <a:gd name="T25" fmla="*/ 2147483647 h 150"/>
                    <a:gd name="T26" fmla="*/ 2147483647 w 120"/>
                    <a:gd name="T27" fmla="*/ 2147483647 h 150"/>
                    <a:gd name="T28" fmla="*/ 2147483647 w 120"/>
                    <a:gd name="T29" fmla="*/ 2147483647 h 150"/>
                    <a:gd name="T30" fmla="*/ 2147483647 w 120"/>
                    <a:gd name="T31" fmla="*/ 2147483647 h 150"/>
                    <a:gd name="T32" fmla="*/ 2147483647 w 120"/>
                    <a:gd name="T33" fmla="*/ 2147483647 h 150"/>
                    <a:gd name="T34" fmla="*/ 2147483647 w 120"/>
                    <a:gd name="T35" fmla="*/ 2147483647 h 150"/>
                    <a:gd name="T36" fmla="*/ 2147483647 w 120"/>
                    <a:gd name="T37" fmla="*/ 2147483647 h 150"/>
                    <a:gd name="T38" fmla="*/ 2147483647 w 120"/>
                    <a:gd name="T39" fmla="*/ 2147483647 h 150"/>
                    <a:gd name="T40" fmla="*/ 2147483647 w 120"/>
                    <a:gd name="T41" fmla="*/ 2147483647 h 150"/>
                    <a:gd name="T42" fmla="*/ 2147483647 w 120"/>
                    <a:gd name="T43" fmla="*/ 2147483647 h 150"/>
                    <a:gd name="T44" fmla="*/ 2147483647 w 120"/>
                    <a:gd name="T45" fmla="*/ 2147483647 h 150"/>
                    <a:gd name="T46" fmla="*/ 2147483647 w 120"/>
                    <a:gd name="T47" fmla="*/ 2147483647 h 150"/>
                    <a:gd name="T48" fmla="*/ 2147483647 w 120"/>
                    <a:gd name="T49" fmla="*/ 2147483647 h 150"/>
                    <a:gd name="T50" fmla="*/ 2147483647 w 120"/>
                    <a:gd name="T51" fmla="*/ 2147483647 h 150"/>
                    <a:gd name="T52" fmla="*/ 2147483647 w 120"/>
                    <a:gd name="T53" fmla="*/ 2147483647 h 150"/>
                    <a:gd name="T54" fmla="*/ 2147483647 w 120"/>
                    <a:gd name="T55" fmla="*/ 2147483647 h 150"/>
                    <a:gd name="T56" fmla="*/ 2147483647 w 120"/>
                    <a:gd name="T57" fmla="*/ 2147483647 h 150"/>
                    <a:gd name="T58" fmla="*/ 2147483647 w 120"/>
                    <a:gd name="T59" fmla="*/ 2147483647 h 150"/>
                    <a:gd name="T60" fmla="*/ 2147483647 w 120"/>
                    <a:gd name="T61" fmla="*/ 2147483647 h 150"/>
                    <a:gd name="T62" fmla="*/ 2147483647 w 120"/>
                    <a:gd name="T63" fmla="*/ 2147483647 h 150"/>
                    <a:gd name="T64" fmla="*/ 2147483647 w 120"/>
                    <a:gd name="T65" fmla="*/ 2147483647 h 150"/>
                    <a:gd name="T66" fmla="*/ 0 w 120"/>
                    <a:gd name="T67" fmla="*/ 2147483647 h 150"/>
                    <a:gd name="T68" fmla="*/ 0 w 120"/>
                    <a:gd name="T69" fmla="*/ 2147483647 h 150"/>
                    <a:gd name="T70" fmla="*/ 2147483647 w 120"/>
                    <a:gd name="T71" fmla="*/ 2147483647 h 150"/>
                    <a:gd name="T72" fmla="*/ 2147483647 w 120"/>
                    <a:gd name="T73" fmla="*/ 2147483647 h 150"/>
                    <a:gd name="T74" fmla="*/ 2147483647 w 120"/>
                    <a:gd name="T75" fmla="*/ 2147483647 h 150"/>
                    <a:gd name="T76" fmla="*/ 2147483647 w 120"/>
                    <a:gd name="T77" fmla="*/ 0 h 150"/>
                    <a:gd name="T78" fmla="*/ 2147483647 w 120"/>
                    <a:gd name="T79" fmla="*/ 2147483647 h 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0"/>
                    <a:gd name="T121" fmla="*/ 0 h 150"/>
                    <a:gd name="T122" fmla="*/ 120 w 120"/>
                    <a:gd name="T123" fmla="*/ 150 h 1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0" h="150">
                      <a:moveTo>
                        <a:pt x="66" y="4"/>
                      </a:moveTo>
                      <a:lnTo>
                        <a:pt x="72" y="12"/>
                      </a:lnTo>
                      <a:lnTo>
                        <a:pt x="76" y="22"/>
                      </a:lnTo>
                      <a:lnTo>
                        <a:pt x="82" y="26"/>
                      </a:lnTo>
                      <a:lnTo>
                        <a:pt x="88" y="28"/>
                      </a:lnTo>
                      <a:lnTo>
                        <a:pt x="102" y="30"/>
                      </a:lnTo>
                      <a:lnTo>
                        <a:pt x="110" y="34"/>
                      </a:lnTo>
                      <a:lnTo>
                        <a:pt x="116" y="38"/>
                      </a:lnTo>
                      <a:lnTo>
                        <a:pt x="118" y="42"/>
                      </a:lnTo>
                      <a:lnTo>
                        <a:pt x="120" y="50"/>
                      </a:lnTo>
                      <a:lnTo>
                        <a:pt x="118" y="58"/>
                      </a:lnTo>
                      <a:lnTo>
                        <a:pt x="116" y="64"/>
                      </a:lnTo>
                      <a:lnTo>
                        <a:pt x="104" y="76"/>
                      </a:lnTo>
                      <a:lnTo>
                        <a:pt x="98" y="82"/>
                      </a:lnTo>
                      <a:lnTo>
                        <a:pt x="94" y="86"/>
                      </a:lnTo>
                      <a:lnTo>
                        <a:pt x="92" y="90"/>
                      </a:lnTo>
                      <a:lnTo>
                        <a:pt x="92" y="98"/>
                      </a:lnTo>
                      <a:lnTo>
                        <a:pt x="92" y="110"/>
                      </a:lnTo>
                      <a:lnTo>
                        <a:pt x="84" y="112"/>
                      </a:lnTo>
                      <a:lnTo>
                        <a:pt x="78" y="110"/>
                      </a:lnTo>
                      <a:lnTo>
                        <a:pt x="78" y="120"/>
                      </a:lnTo>
                      <a:lnTo>
                        <a:pt x="78" y="122"/>
                      </a:lnTo>
                      <a:lnTo>
                        <a:pt x="78" y="126"/>
                      </a:lnTo>
                      <a:lnTo>
                        <a:pt x="72" y="128"/>
                      </a:lnTo>
                      <a:lnTo>
                        <a:pt x="66" y="130"/>
                      </a:lnTo>
                      <a:lnTo>
                        <a:pt x="64" y="132"/>
                      </a:lnTo>
                      <a:lnTo>
                        <a:pt x="62" y="136"/>
                      </a:lnTo>
                      <a:lnTo>
                        <a:pt x="58" y="140"/>
                      </a:lnTo>
                      <a:lnTo>
                        <a:pt x="56" y="144"/>
                      </a:lnTo>
                      <a:lnTo>
                        <a:pt x="44" y="146"/>
                      </a:lnTo>
                      <a:lnTo>
                        <a:pt x="36" y="148"/>
                      </a:lnTo>
                      <a:lnTo>
                        <a:pt x="30" y="148"/>
                      </a:lnTo>
                      <a:lnTo>
                        <a:pt x="20" y="150"/>
                      </a:lnTo>
                      <a:lnTo>
                        <a:pt x="0" y="126"/>
                      </a:lnTo>
                      <a:lnTo>
                        <a:pt x="0" y="118"/>
                      </a:lnTo>
                      <a:lnTo>
                        <a:pt x="50" y="74"/>
                      </a:lnTo>
                      <a:lnTo>
                        <a:pt x="50" y="40"/>
                      </a:lnTo>
                      <a:lnTo>
                        <a:pt x="42" y="34"/>
                      </a:lnTo>
                      <a:lnTo>
                        <a:pt x="66" y="0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2" name="íṣľiḓè">
                  <a:extLst>
                    <a:ext uri="{FF2B5EF4-FFF2-40B4-BE49-F238E27FC236}">
                      <a16:creationId xmlns:a16="http://schemas.microsoft.com/office/drawing/2014/main" id="{B8EB2752-6954-4AE7-A3A0-85FBA7403099}"/>
                    </a:ext>
                  </a:extLst>
                </p:cNvPr>
                <p:cNvSpPr/>
                <p:nvPr/>
              </p:nvSpPr>
              <p:spPr bwMode="auto">
                <a:xfrm>
                  <a:off x="5861423" y="3049455"/>
                  <a:ext cx="16526" cy="29422"/>
                </a:xfrm>
                <a:custGeom>
                  <a:avLst/>
                  <a:gdLst>
                    <a:gd name="T0" fmla="*/ 0 w 10"/>
                    <a:gd name="T1" fmla="*/ 2147483647 h 18"/>
                    <a:gd name="T2" fmla="*/ 2147483647 w 10"/>
                    <a:gd name="T3" fmla="*/ 0 h 18"/>
                    <a:gd name="T4" fmla="*/ 2147483647 w 10"/>
                    <a:gd name="T5" fmla="*/ 2147483647 h 18"/>
                    <a:gd name="T6" fmla="*/ 2147483647 w 10"/>
                    <a:gd name="T7" fmla="*/ 2147483647 h 18"/>
                    <a:gd name="T8" fmla="*/ 2147483647 w 10"/>
                    <a:gd name="T9" fmla="*/ 2147483647 h 18"/>
                    <a:gd name="T10" fmla="*/ 2147483647 w 10"/>
                    <a:gd name="T11" fmla="*/ 2147483647 h 18"/>
                    <a:gd name="T12" fmla="*/ 2147483647 w 10"/>
                    <a:gd name="T13" fmla="*/ 2147483647 h 18"/>
                    <a:gd name="T14" fmla="*/ 0 w 10"/>
                    <a:gd name="T15" fmla="*/ 2147483647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8"/>
                    <a:gd name="T26" fmla="*/ 10 w 10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8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10" y="6"/>
                      </a:lnTo>
                      <a:lnTo>
                        <a:pt x="10" y="14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3" name="íṩļïḋe">
                  <a:extLst>
                    <a:ext uri="{FF2B5EF4-FFF2-40B4-BE49-F238E27FC236}">
                      <a16:creationId xmlns:a16="http://schemas.microsoft.com/office/drawing/2014/main" id="{6BD775F9-4831-42A9-A7D5-8902B898DBAF}"/>
                    </a:ext>
                  </a:extLst>
                </p:cNvPr>
                <p:cNvSpPr/>
                <p:nvPr/>
              </p:nvSpPr>
              <p:spPr bwMode="auto">
                <a:xfrm>
                  <a:off x="5729210" y="3063466"/>
                  <a:ext cx="155625" cy="81261"/>
                </a:xfrm>
                <a:custGeom>
                  <a:avLst/>
                  <a:gdLst>
                    <a:gd name="T0" fmla="*/ 2147483647 w 90"/>
                    <a:gd name="T1" fmla="*/ 2147483647 h 50"/>
                    <a:gd name="T2" fmla="*/ 2147483647 w 90"/>
                    <a:gd name="T3" fmla="*/ 2147483647 h 50"/>
                    <a:gd name="T4" fmla="*/ 2147483647 w 90"/>
                    <a:gd name="T5" fmla="*/ 2147483647 h 50"/>
                    <a:gd name="T6" fmla="*/ 2147483647 w 90"/>
                    <a:gd name="T7" fmla="*/ 2147483647 h 50"/>
                    <a:gd name="T8" fmla="*/ 2147483647 w 90"/>
                    <a:gd name="T9" fmla="*/ 2147483647 h 50"/>
                    <a:gd name="T10" fmla="*/ 2147483647 w 90"/>
                    <a:gd name="T11" fmla="*/ 2147483647 h 50"/>
                    <a:gd name="T12" fmla="*/ 2147483647 w 90"/>
                    <a:gd name="T13" fmla="*/ 0 h 50"/>
                    <a:gd name="T14" fmla="*/ 2147483647 w 90"/>
                    <a:gd name="T15" fmla="*/ 2147483647 h 50"/>
                    <a:gd name="T16" fmla="*/ 2147483647 w 90"/>
                    <a:gd name="T17" fmla="*/ 2147483647 h 50"/>
                    <a:gd name="T18" fmla="*/ 2147483647 w 90"/>
                    <a:gd name="T19" fmla="*/ 2147483647 h 50"/>
                    <a:gd name="T20" fmla="*/ 2147483647 w 90"/>
                    <a:gd name="T21" fmla="*/ 2147483647 h 50"/>
                    <a:gd name="T22" fmla="*/ 2147483647 w 90"/>
                    <a:gd name="T23" fmla="*/ 2147483647 h 50"/>
                    <a:gd name="T24" fmla="*/ 2147483647 w 90"/>
                    <a:gd name="T25" fmla="*/ 2147483647 h 50"/>
                    <a:gd name="T26" fmla="*/ 2147483647 w 90"/>
                    <a:gd name="T27" fmla="*/ 2147483647 h 50"/>
                    <a:gd name="T28" fmla="*/ 2147483647 w 90"/>
                    <a:gd name="T29" fmla="*/ 2147483647 h 50"/>
                    <a:gd name="T30" fmla="*/ 2147483647 w 90"/>
                    <a:gd name="T31" fmla="*/ 2147483647 h 50"/>
                    <a:gd name="T32" fmla="*/ 0 w 90"/>
                    <a:gd name="T33" fmla="*/ 2147483647 h 50"/>
                    <a:gd name="T34" fmla="*/ 2147483647 w 90"/>
                    <a:gd name="T35" fmla="*/ 2147483647 h 50"/>
                    <a:gd name="T36" fmla="*/ 2147483647 w 90"/>
                    <a:gd name="T37" fmla="*/ 2147483647 h 50"/>
                    <a:gd name="T38" fmla="*/ 2147483647 w 90"/>
                    <a:gd name="T39" fmla="*/ 2147483647 h 50"/>
                    <a:gd name="T40" fmla="*/ 2147483647 w 90"/>
                    <a:gd name="T41" fmla="*/ 2147483647 h 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0"/>
                    <a:gd name="T64" fmla="*/ 0 h 50"/>
                    <a:gd name="T65" fmla="*/ 90 w 90"/>
                    <a:gd name="T66" fmla="*/ 50 h 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0" h="50">
                      <a:moveTo>
                        <a:pt x="66" y="50"/>
                      </a:moveTo>
                      <a:lnTo>
                        <a:pt x="90" y="16"/>
                      </a:lnTo>
                      <a:lnTo>
                        <a:pt x="86" y="6"/>
                      </a:lnTo>
                      <a:lnTo>
                        <a:pt x="82" y="10"/>
                      </a:lnTo>
                      <a:lnTo>
                        <a:pt x="80" y="8"/>
                      </a:lnTo>
                      <a:lnTo>
                        <a:pt x="78" y="4"/>
                      </a:lnTo>
                      <a:lnTo>
                        <a:pt x="76" y="0"/>
                      </a:lnTo>
                      <a:lnTo>
                        <a:pt x="66" y="12"/>
                      </a:lnTo>
                      <a:lnTo>
                        <a:pt x="58" y="22"/>
                      </a:lnTo>
                      <a:lnTo>
                        <a:pt x="52" y="28"/>
                      </a:lnTo>
                      <a:lnTo>
                        <a:pt x="44" y="30"/>
                      </a:lnTo>
                      <a:lnTo>
                        <a:pt x="36" y="34"/>
                      </a:lnTo>
                      <a:lnTo>
                        <a:pt x="26" y="34"/>
                      </a:lnTo>
                      <a:lnTo>
                        <a:pt x="20" y="34"/>
                      </a:lnTo>
                      <a:lnTo>
                        <a:pt x="12" y="30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10" y="36"/>
                      </a:lnTo>
                      <a:lnTo>
                        <a:pt x="22" y="40"/>
                      </a:lnTo>
                      <a:lnTo>
                        <a:pt x="22" y="48"/>
                      </a:lnTo>
                      <a:lnTo>
                        <a:pt x="66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4" name="iṧḻîdé">
                  <a:extLst>
                    <a:ext uri="{FF2B5EF4-FFF2-40B4-BE49-F238E27FC236}">
                      <a16:creationId xmlns:a16="http://schemas.microsoft.com/office/drawing/2014/main" id="{0FDCC2D3-685C-4311-9A8D-5A6DF26B7370}"/>
                    </a:ext>
                  </a:extLst>
                </p:cNvPr>
                <p:cNvSpPr/>
                <p:nvPr/>
              </p:nvSpPr>
              <p:spPr bwMode="auto">
                <a:xfrm>
                  <a:off x="5519874" y="3286233"/>
                  <a:ext cx="286460" cy="176534"/>
                </a:xfrm>
                <a:custGeom>
                  <a:avLst/>
                  <a:gdLst>
                    <a:gd name="T0" fmla="*/ 2147483647 w 164"/>
                    <a:gd name="T1" fmla="*/ 2147483647 h 106"/>
                    <a:gd name="T2" fmla="*/ 2147483647 w 164"/>
                    <a:gd name="T3" fmla="*/ 2147483647 h 106"/>
                    <a:gd name="T4" fmla="*/ 2147483647 w 164"/>
                    <a:gd name="T5" fmla="*/ 0 h 106"/>
                    <a:gd name="T6" fmla="*/ 2147483647 w 164"/>
                    <a:gd name="T7" fmla="*/ 2147483647 h 106"/>
                    <a:gd name="T8" fmla="*/ 2147483647 w 164"/>
                    <a:gd name="T9" fmla="*/ 2147483647 h 106"/>
                    <a:gd name="T10" fmla="*/ 2147483647 w 164"/>
                    <a:gd name="T11" fmla="*/ 2147483647 h 106"/>
                    <a:gd name="T12" fmla="*/ 2147483647 w 164"/>
                    <a:gd name="T13" fmla="*/ 2147483647 h 106"/>
                    <a:gd name="T14" fmla="*/ 2147483647 w 164"/>
                    <a:gd name="T15" fmla="*/ 2147483647 h 106"/>
                    <a:gd name="T16" fmla="*/ 2147483647 w 164"/>
                    <a:gd name="T17" fmla="*/ 2147483647 h 106"/>
                    <a:gd name="T18" fmla="*/ 2147483647 w 164"/>
                    <a:gd name="T19" fmla="*/ 2147483647 h 106"/>
                    <a:gd name="T20" fmla="*/ 2147483647 w 164"/>
                    <a:gd name="T21" fmla="*/ 2147483647 h 106"/>
                    <a:gd name="T22" fmla="*/ 2147483647 w 164"/>
                    <a:gd name="T23" fmla="*/ 2147483647 h 106"/>
                    <a:gd name="T24" fmla="*/ 2147483647 w 164"/>
                    <a:gd name="T25" fmla="*/ 2147483647 h 106"/>
                    <a:gd name="T26" fmla="*/ 2147483647 w 164"/>
                    <a:gd name="T27" fmla="*/ 2147483647 h 106"/>
                    <a:gd name="T28" fmla="*/ 2147483647 w 164"/>
                    <a:gd name="T29" fmla="*/ 2147483647 h 106"/>
                    <a:gd name="T30" fmla="*/ 2147483647 w 164"/>
                    <a:gd name="T31" fmla="*/ 2147483647 h 106"/>
                    <a:gd name="T32" fmla="*/ 0 w 164"/>
                    <a:gd name="T33" fmla="*/ 2147483647 h 106"/>
                    <a:gd name="T34" fmla="*/ 2147483647 w 164"/>
                    <a:gd name="T35" fmla="*/ 2147483647 h 106"/>
                    <a:gd name="T36" fmla="*/ 2147483647 w 164"/>
                    <a:gd name="T37" fmla="*/ 2147483647 h 106"/>
                    <a:gd name="T38" fmla="*/ 2147483647 w 164"/>
                    <a:gd name="T39" fmla="*/ 2147483647 h 106"/>
                    <a:gd name="T40" fmla="*/ 2147483647 w 164"/>
                    <a:gd name="T41" fmla="*/ 2147483647 h 106"/>
                    <a:gd name="T42" fmla="*/ 2147483647 w 164"/>
                    <a:gd name="T43" fmla="*/ 2147483647 h 106"/>
                    <a:gd name="T44" fmla="*/ 2147483647 w 164"/>
                    <a:gd name="T45" fmla="*/ 2147483647 h 106"/>
                    <a:gd name="T46" fmla="*/ 2147483647 w 164"/>
                    <a:gd name="T47" fmla="*/ 2147483647 h 106"/>
                    <a:gd name="T48" fmla="*/ 2147483647 w 164"/>
                    <a:gd name="T49" fmla="*/ 2147483647 h 106"/>
                    <a:gd name="T50" fmla="*/ 2147483647 w 164"/>
                    <a:gd name="T51" fmla="*/ 2147483647 h 106"/>
                    <a:gd name="T52" fmla="*/ 2147483647 w 164"/>
                    <a:gd name="T53" fmla="*/ 2147483647 h 106"/>
                    <a:gd name="T54" fmla="*/ 2147483647 w 164"/>
                    <a:gd name="T55" fmla="*/ 2147483647 h 106"/>
                    <a:gd name="T56" fmla="*/ 2147483647 w 164"/>
                    <a:gd name="T57" fmla="*/ 2147483647 h 106"/>
                    <a:gd name="T58" fmla="*/ 2147483647 w 164"/>
                    <a:gd name="T59" fmla="*/ 2147483647 h 106"/>
                    <a:gd name="T60" fmla="*/ 2147483647 w 164"/>
                    <a:gd name="T61" fmla="*/ 2147483647 h 106"/>
                    <a:gd name="T62" fmla="*/ 2147483647 w 164"/>
                    <a:gd name="T63" fmla="*/ 2147483647 h 106"/>
                    <a:gd name="T64" fmla="*/ 2147483647 w 164"/>
                    <a:gd name="T65" fmla="*/ 2147483647 h 106"/>
                    <a:gd name="T66" fmla="*/ 2147483647 w 164"/>
                    <a:gd name="T67" fmla="*/ 2147483647 h 106"/>
                    <a:gd name="T68" fmla="*/ 2147483647 w 164"/>
                    <a:gd name="T69" fmla="*/ 2147483647 h 106"/>
                    <a:gd name="T70" fmla="*/ 2147483647 w 164"/>
                    <a:gd name="T71" fmla="*/ 2147483647 h 106"/>
                    <a:gd name="T72" fmla="*/ 2147483647 w 164"/>
                    <a:gd name="T73" fmla="*/ 2147483647 h 106"/>
                    <a:gd name="T74" fmla="*/ 2147483647 w 164"/>
                    <a:gd name="T75" fmla="*/ 2147483647 h 106"/>
                    <a:gd name="T76" fmla="*/ 2147483647 w 164"/>
                    <a:gd name="T77" fmla="*/ 2147483647 h 106"/>
                    <a:gd name="T78" fmla="*/ 2147483647 w 164"/>
                    <a:gd name="T79" fmla="*/ 2147483647 h 106"/>
                    <a:gd name="T80" fmla="*/ 2147483647 w 164"/>
                    <a:gd name="T81" fmla="*/ 2147483647 h 1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4"/>
                    <a:gd name="T124" fmla="*/ 0 h 106"/>
                    <a:gd name="T125" fmla="*/ 164 w 164"/>
                    <a:gd name="T126" fmla="*/ 106 h 10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4" h="106">
                      <a:moveTo>
                        <a:pt x="164" y="32"/>
                      </a:moveTo>
                      <a:lnTo>
                        <a:pt x="144" y="8"/>
                      </a:lnTo>
                      <a:lnTo>
                        <a:pt x="144" y="0"/>
                      </a:lnTo>
                      <a:lnTo>
                        <a:pt x="96" y="12"/>
                      </a:lnTo>
                      <a:lnTo>
                        <a:pt x="52" y="56"/>
                      </a:lnTo>
                      <a:lnTo>
                        <a:pt x="50" y="34"/>
                      </a:lnTo>
                      <a:lnTo>
                        <a:pt x="30" y="28"/>
                      </a:lnTo>
                      <a:lnTo>
                        <a:pt x="26" y="26"/>
                      </a:lnTo>
                      <a:lnTo>
                        <a:pt x="24" y="28"/>
                      </a:lnTo>
                      <a:lnTo>
                        <a:pt x="18" y="26"/>
                      </a:lnTo>
                      <a:lnTo>
                        <a:pt x="14" y="22"/>
                      </a:lnTo>
                      <a:lnTo>
                        <a:pt x="12" y="24"/>
                      </a:lnTo>
                      <a:lnTo>
                        <a:pt x="10" y="28"/>
                      </a:lnTo>
                      <a:lnTo>
                        <a:pt x="8" y="34"/>
                      </a:lnTo>
                      <a:lnTo>
                        <a:pt x="6" y="38"/>
                      </a:lnTo>
                      <a:lnTo>
                        <a:pt x="4" y="46"/>
                      </a:lnTo>
                      <a:lnTo>
                        <a:pt x="0" y="54"/>
                      </a:lnTo>
                      <a:lnTo>
                        <a:pt x="10" y="78"/>
                      </a:lnTo>
                      <a:lnTo>
                        <a:pt x="14" y="92"/>
                      </a:lnTo>
                      <a:lnTo>
                        <a:pt x="14" y="106"/>
                      </a:lnTo>
                      <a:lnTo>
                        <a:pt x="20" y="106"/>
                      </a:lnTo>
                      <a:lnTo>
                        <a:pt x="30" y="106"/>
                      </a:lnTo>
                      <a:lnTo>
                        <a:pt x="40" y="102"/>
                      </a:lnTo>
                      <a:lnTo>
                        <a:pt x="44" y="98"/>
                      </a:lnTo>
                      <a:lnTo>
                        <a:pt x="52" y="94"/>
                      </a:lnTo>
                      <a:lnTo>
                        <a:pt x="66" y="90"/>
                      </a:lnTo>
                      <a:lnTo>
                        <a:pt x="76" y="88"/>
                      </a:lnTo>
                      <a:lnTo>
                        <a:pt x="86" y="84"/>
                      </a:lnTo>
                      <a:lnTo>
                        <a:pt x="96" y="82"/>
                      </a:lnTo>
                      <a:lnTo>
                        <a:pt x="100" y="78"/>
                      </a:lnTo>
                      <a:lnTo>
                        <a:pt x="104" y="76"/>
                      </a:lnTo>
                      <a:lnTo>
                        <a:pt x="106" y="70"/>
                      </a:lnTo>
                      <a:lnTo>
                        <a:pt x="112" y="68"/>
                      </a:lnTo>
                      <a:lnTo>
                        <a:pt x="130" y="64"/>
                      </a:lnTo>
                      <a:lnTo>
                        <a:pt x="140" y="60"/>
                      </a:lnTo>
                      <a:lnTo>
                        <a:pt x="150" y="54"/>
                      </a:lnTo>
                      <a:lnTo>
                        <a:pt x="152" y="50"/>
                      </a:lnTo>
                      <a:lnTo>
                        <a:pt x="154" y="44"/>
                      </a:lnTo>
                      <a:lnTo>
                        <a:pt x="158" y="36"/>
                      </a:lnTo>
                      <a:lnTo>
                        <a:pt x="160" y="34"/>
                      </a:lnTo>
                      <a:lnTo>
                        <a:pt x="164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5" name="îs1ídé">
                  <a:extLst>
                    <a:ext uri="{FF2B5EF4-FFF2-40B4-BE49-F238E27FC236}">
                      <a16:creationId xmlns:a16="http://schemas.microsoft.com/office/drawing/2014/main" id="{FF361816-333F-418E-9E23-F352E496AD65}"/>
                    </a:ext>
                  </a:extLst>
                </p:cNvPr>
                <p:cNvSpPr/>
                <p:nvPr/>
              </p:nvSpPr>
              <p:spPr bwMode="auto">
                <a:xfrm>
                  <a:off x="5591489" y="2941573"/>
                  <a:ext cx="72993" cy="46234"/>
                </a:xfrm>
                <a:custGeom>
                  <a:avLst/>
                  <a:gdLst>
                    <a:gd name="T0" fmla="*/ 2147483647 w 42"/>
                    <a:gd name="T1" fmla="*/ 2147483647 h 28"/>
                    <a:gd name="T2" fmla="*/ 2147483647 w 42"/>
                    <a:gd name="T3" fmla="*/ 2147483647 h 28"/>
                    <a:gd name="T4" fmla="*/ 2147483647 w 42"/>
                    <a:gd name="T5" fmla="*/ 2147483647 h 28"/>
                    <a:gd name="T6" fmla="*/ 2147483647 w 42"/>
                    <a:gd name="T7" fmla="*/ 2147483647 h 28"/>
                    <a:gd name="T8" fmla="*/ 0 w 42"/>
                    <a:gd name="T9" fmla="*/ 2147483647 h 28"/>
                    <a:gd name="T10" fmla="*/ 2147483647 w 42"/>
                    <a:gd name="T11" fmla="*/ 2147483647 h 28"/>
                    <a:gd name="T12" fmla="*/ 2147483647 w 42"/>
                    <a:gd name="T13" fmla="*/ 2147483647 h 28"/>
                    <a:gd name="T14" fmla="*/ 2147483647 w 42"/>
                    <a:gd name="T15" fmla="*/ 0 h 28"/>
                    <a:gd name="T16" fmla="*/ 2147483647 w 42"/>
                    <a:gd name="T17" fmla="*/ 0 h 28"/>
                    <a:gd name="T18" fmla="*/ 2147483647 w 42"/>
                    <a:gd name="T19" fmla="*/ 0 h 28"/>
                    <a:gd name="T20" fmla="*/ 2147483647 w 42"/>
                    <a:gd name="T21" fmla="*/ 2147483647 h 28"/>
                    <a:gd name="T22" fmla="*/ 2147483647 w 42"/>
                    <a:gd name="T23" fmla="*/ 0 h 28"/>
                    <a:gd name="T24" fmla="*/ 2147483647 w 42"/>
                    <a:gd name="T25" fmla="*/ 2147483647 h 28"/>
                    <a:gd name="T26" fmla="*/ 2147483647 w 42"/>
                    <a:gd name="T27" fmla="*/ 2147483647 h 28"/>
                    <a:gd name="T28" fmla="*/ 2147483647 w 42"/>
                    <a:gd name="T29" fmla="*/ 2147483647 h 28"/>
                    <a:gd name="T30" fmla="*/ 2147483647 w 42"/>
                    <a:gd name="T31" fmla="*/ 2147483647 h 28"/>
                    <a:gd name="T32" fmla="*/ 2147483647 w 42"/>
                    <a:gd name="T33" fmla="*/ 2147483647 h 28"/>
                    <a:gd name="T34" fmla="*/ 2147483647 w 42"/>
                    <a:gd name="T35" fmla="*/ 2147483647 h 28"/>
                    <a:gd name="T36" fmla="*/ 2147483647 w 42"/>
                    <a:gd name="T37" fmla="*/ 2147483647 h 28"/>
                    <a:gd name="T38" fmla="*/ 2147483647 w 42"/>
                    <a:gd name="T39" fmla="*/ 2147483647 h 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2"/>
                    <a:gd name="T61" fmla="*/ 0 h 28"/>
                    <a:gd name="T62" fmla="*/ 42 w 42"/>
                    <a:gd name="T63" fmla="*/ 28 h 2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2" h="28">
                      <a:moveTo>
                        <a:pt x="42" y="28"/>
                      </a:moveTo>
                      <a:lnTo>
                        <a:pt x="24" y="28"/>
                      </a:lnTo>
                      <a:lnTo>
                        <a:pt x="20" y="24"/>
                      </a:lnTo>
                      <a:lnTo>
                        <a:pt x="16" y="22"/>
                      </a:lnTo>
                      <a:lnTo>
                        <a:pt x="0" y="18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24" y="4"/>
                      </a:lnTo>
                      <a:lnTo>
                        <a:pt x="26" y="10"/>
                      </a:lnTo>
                      <a:lnTo>
                        <a:pt x="28" y="14"/>
                      </a:lnTo>
                      <a:lnTo>
                        <a:pt x="38" y="20"/>
                      </a:lnTo>
                      <a:lnTo>
                        <a:pt x="40" y="24"/>
                      </a:lnTo>
                      <a:lnTo>
                        <a:pt x="42" y="26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6" name="ïṡľïdé">
                  <a:extLst>
                    <a:ext uri="{FF2B5EF4-FFF2-40B4-BE49-F238E27FC236}">
                      <a16:creationId xmlns:a16="http://schemas.microsoft.com/office/drawing/2014/main" id="{D69894D7-1E4A-4A6A-81EE-4CB0BDBEE55C}"/>
                    </a:ext>
                  </a:extLst>
                </p:cNvPr>
                <p:cNvSpPr/>
                <p:nvPr/>
              </p:nvSpPr>
              <p:spPr bwMode="auto">
                <a:xfrm>
                  <a:off x="5481312" y="2638945"/>
                  <a:ext cx="579809" cy="441333"/>
                </a:xfrm>
                <a:custGeom>
                  <a:avLst/>
                  <a:gdLst>
                    <a:gd name="T0" fmla="*/ 2147483647 w 332"/>
                    <a:gd name="T1" fmla="*/ 2147483647 h 266"/>
                    <a:gd name="T2" fmla="*/ 2147483647 w 332"/>
                    <a:gd name="T3" fmla="*/ 2147483647 h 266"/>
                    <a:gd name="T4" fmla="*/ 2147483647 w 332"/>
                    <a:gd name="T5" fmla="*/ 2147483647 h 266"/>
                    <a:gd name="T6" fmla="*/ 2147483647 w 332"/>
                    <a:gd name="T7" fmla="*/ 2147483647 h 266"/>
                    <a:gd name="T8" fmla="*/ 2147483647 w 332"/>
                    <a:gd name="T9" fmla="*/ 2147483647 h 266"/>
                    <a:gd name="T10" fmla="*/ 2147483647 w 332"/>
                    <a:gd name="T11" fmla="*/ 2147483647 h 266"/>
                    <a:gd name="T12" fmla="*/ 2147483647 w 332"/>
                    <a:gd name="T13" fmla="*/ 2147483647 h 266"/>
                    <a:gd name="T14" fmla="*/ 2147483647 w 332"/>
                    <a:gd name="T15" fmla="*/ 2147483647 h 266"/>
                    <a:gd name="T16" fmla="*/ 2147483647 w 332"/>
                    <a:gd name="T17" fmla="*/ 2147483647 h 266"/>
                    <a:gd name="T18" fmla="*/ 2147483647 w 332"/>
                    <a:gd name="T19" fmla="*/ 2147483647 h 266"/>
                    <a:gd name="T20" fmla="*/ 2147483647 w 332"/>
                    <a:gd name="T21" fmla="*/ 2147483647 h 266"/>
                    <a:gd name="T22" fmla="*/ 2147483647 w 332"/>
                    <a:gd name="T23" fmla="*/ 2147483647 h 266"/>
                    <a:gd name="T24" fmla="*/ 2147483647 w 332"/>
                    <a:gd name="T25" fmla="*/ 2147483647 h 266"/>
                    <a:gd name="T26" fmla="*/ 2147483647 w 332"/>
                    <a:gd name="T27" fmla="*/ 2147483647 h 266"/>
                    <a:gd name="T28" fmla="*/ 2147483647 w 332"/>
                    <a:gd name="T29" fmla="*/ 2147483647 h 266"/>
                    <a:gd name="T30" fmla="*/ 2147483647 w 332"/>
                    <a:gd name="T31" fmla="*/ 2147483647 h 266"/>
                    <a:gd name="T32" fmla="*/ 2147483647 w 332"/>
                    <a:gd name="T33" fmla="*/ 2147483647 h 266"/>
                    <a:gd name="T34" fmla="*/ 2147483647 w 332"/>
                    <a:gd name="T35" fmla="*/ 2147483647 h 266"/>
                    <a:gd name="T36" fmla="*/ 2147483647 w 332"/>
                    <a:gd name="T37" fmla="*/ 2147483647 h 266"/>
                    <a:gd name="T38" fmla="*/ 2147483647 w 332"/>
                    <a:gd name="T39" fmla="*/ 2147483647 h 266"/>
                    <a:gd name="T40" fmla="*/ 2147483647 w 332"/>
                    <a:gd name="T41" fmla="*/ 2147483647 h 266"/>
                    <a:gd name="T42" fmla="*/ 2147483647 w 332"/>
                    <a:gd name="T43" fmla="*/ 2147483647 h 266"/>
                    <a:gd name="T44" fmla="*/ 2147483647 w 332"/>
                    <a:gd name="T45" fmla="*/ 2147483647 h 266"/>
                    <a:gd name="T46" fmla="*/ 2147483647 w 332"/>
                    <a:gd name="T47" fmla="*/ 2147483647 h 266"/>
                    <a:gd name="T48" fmla="*/ 2147483647 w 332"/>
                    <a:gd name="T49" fmla="*/ 2147483647 h 266"/>
                    <a:gd name="T50" fmla="*/ 2147483647 w 332"/>
                    <a:gd name="T51" fmla="*/ 2147483647 h 266"/>
                    <a:gd name="T52" fmla="*/ 2147483647 w 332"/>
                    <a:gd name="T53" fmla="*/ 2147483647 h 266"/>
                    <a:gd name="T54" fmla="*/ 2147483647 w 332"/>
                    <a:gd name="T55" fmla="*/ 2147483647 h 266"/>
                    <a:gd name="T56" fmla="*/ 2147483647 w 332"/>
                    <a:gd name="T57" fmla="*/ 2147483647 h 266"/>
                    <a:gd name="T58" fmla="*/ 2147483647 w 332"/>
                    <a:gd name="T59" fmla="*/ 2147483647 h 266"/>
                    <a:gd name="T60" fmla="*/ 2147483647 w 332"/>
                    <a:gd name="T61" fmla="*/ 2147483647 h 266"/>
                    <a:gd name="T62" fmla="*/ 2147483647 w 332"/>
                    <a:gd name="T63" fmla="*/ 2147483647 h 266"/>
                    <a:gd name="T64" fmla="*/ 2147483647 w 332"/>
                    <a:gd name="T65" fmla="*/ 0 h 266"/>
                    <a:gd name="T66" fmla="*/ 0 w 332"/>
                    <a:gd name="T67" fmla="*/ 2147483647 h 266"/>
                    <a:gd name="T68" fmla="*/ 2147483647 w 332"/>
                    <a:gd name="T69" fmla="*/ 2147483647 h 266"/>
                    <a:gd name="T70" fmla="*/ 2147483647 w 332"/>
                    <a:gd name="T71" fmla="*/ 2147483647 h 266"/>
                    <a:gd name="T72" fmla="*/ 2147483647 w 332"/>
                    <a:gd name="T73" fmla="*/ 2147483647 h 266"/>
                    <a:gd name="T74" fmla="*/ 2147483647 w 332"/>
                    <a:gd name="T75" fmla="*/ 2147483647 h 266"/>
                    <a:gd name="T76" fmla="*/ 2147483647 w 332"/>
                    <a:gd name="T77" fmla="*/ 2147483647 h 266"/>
                    <a:gd name="T78" fmla="*/ 2147483647 w 332"/>
                    <a:gd name="T79" fmla="*/ 2147483647 h 266"/>
                    <a:gd name="T80" fmla="*/ 2147483647 w 332"/>
                    <a:gd name="T81" fmla="*/ 2147483647 h 266"/>
                    <a:gd name="T82" fmla="*/ 2147483647 w 332"/>
                    <a:gd name="T83" fmla="*/ 2147483647 h 2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2"/>
                    <a:gd name="T127" fmla="*/ 0 h 266"/>
                    <a:gd name="T128" fmla="*/ 332 w 332"/>
                    <a:gd name="T129" fmla="*/ 266 h 2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2" h="266">
                      <a:moveTo>
                        <a:pt x="94" y="184"/>
                      </a:moveTo>
                      <a:lnTo>
                        <a:pt x="98" y="180"/>
                      </a:lnTo>
                      <a:lnTo>
                        <a:pt x="100" y="172"/>
                      </a:lnTo>
                      <a:lnTo>
                        <a:pt x="112" y="180"/>
                      </a:lnTo>
                      <a:lnTo>
                        <a:pt x="122" y="190"/>
                      </a:lnTo>
                      <a:lnTo>
                        <a:pt x="144" y="212"/>
                      </a:lnTo>
                      <a:lnTo>
                        <a:pt x="154" y="222"/>
                      </a:lnTo>
                      <a:lnTo>
                        <a:pt x="166" y="230"/>
                      </a:lnTo>
                      <a:lnTo>
                        <a:pt x="180" y="238"/>
                      </a:lnTo>
                      <a:lnTo>
                        <a:pt x="188" y="238"/>
                      </a:lnTo>
                      <a:lnTo>
                        <a:pt x="198" y="240"/>
                      </a:lnTo>
                      <a:lnTo>
                        <a:pt x="206" y="238"/>
                      </a:lnTo>
                      <a:lnTo>
                        <a:pt x="214" y="234"/>
                      </a:lnTo>
                      <a:lnTo>
                        <a:pt x="222" y="230"/>
                      </a:lnTo>
                      <a:lnTo>
                        <a:pt x="228" y="228"/>
                      </a:lnTo>
                      <a:lnTo>
                        <a:pt x="234" y="228"/>
                      </a:lnTo>
                      <a:lnTo>
                        <a:pt x="236" y="230"/>
                      </a:lnTo>
                      <a:lnTo>
                        <a:pt x="236" y="234"/>
                      </a:lnTo>
                      <a:lnTo>
                        <a:pt x="238" y="240"/>
                      </a:lnTo>
                      <a:lnTo>
                        <a:pt x="236" y="246"/>
                      </a:lnTo>
                      <a:lnTo>
                        <a:pt x="240" y="248"/>
                      </a:lnTo>
                      <a:lnTo>
                        <a:pt x="246" y="252"/>
                      </a:lnTo>
                      <a:lnTo>
                        <a:pt x="262" y="258"/>
                      </a:lnTo>
                      <a:lnTo>
                        <a:pt x="282" y="264"/>
                      </a:lnTo>
                      <a:lnTo>
                        <a:pt x="294" y="266"/>
                      </a:lnTo>
                      <a:lnTo>
                        <a:pt x="302" y="266"/>
                      </a:lnTo>
                      <a:lnTo>
                        <a:pt x="308" y="266"/>
                      </a:lnTo>
                      <a:lnTo>
                        <a:pt x="308" y="258"/>
                      </a:lnTo>
                      <a:lnTo>
                        <a:pt x="310" y="254"/>
                      </a:lnTo>
                      <a:lnTo>
                        <a:pt x="312" y="248"/>
                      </a:lnTo>
                      <a:lnTo>
                        <a:pt x="316" y="246"/>
                      </a:lnTo>
                      <a:lnTo>
                        <a:pt x="326" y="240"/>
                      </a:lnTo>
                      <a:lnTo>
                        <a:pt x="330" y="238"/>
                      </a:lnTo>
                      <a:lnTo>
                        <a:pt x="332" y="234"/>
                      </a:lnTo>
                      <a:lnTo>
                        <a:pt x="328" y="230"/>
                      </a:lnTo>
                      <a:lnTo>
                        <a:pt x="322" y="226"/>
                      </a:lnTo>
                      <a:lnTo>
                        <a:pt x="320" y="218"/>
                      </a:lnTo>
                      <a:lnTo>
                        <a:pt x="318" y="212"/>
                      </a:lnTo>
                      <a:lnTo>
                        <a:pt x="314" y="210"/>
                      </a:lnTo>
                      <a:lnTo>
                        <a:pt x="310" y="210"/>
                      </a:lnTo>
                      <a:lnTo>
                        <a:pt x="304" y="204"/>
                      </a:lnTo>
                      <a:lnTo>
                        <a:pt x="298" y="196"/>
                      </a:lnTo>
                      <a:lnTo>
                        <a:pt x="292" y="192"/>
                      </a:lnTo>
                      <a:lnTo>
                        <a:pt x="286" y="190"/>
                      </a:lnTo>
                      <a:lnTo>
                        <a:pt x="282" y="186"/>
                      </a:lnTo>
                      <a:lnTo>
                        <a:pt x="282" y="182"/>
                      </a:lnTo>
                      <a:lnTo>
                        <a:pt x="284" y="178"/>
                      </a:lnTo>
                      <a:lnTo>
                        <a:pt x="288" y="172"/>
                      </a:lnTo>
                      <a:lnTo>
                        <a:pt x="294" y="164"/>
                      </a:lnTo>
                      <a:lnTo>
                        <a:pt x="296" y="162"/>
                      </a:lnTo>
                      <a:lnTo>
                        <a:pt x="296" y="158"/>
                      </a:lnTo>
                      <a:lnTo>
                        <a:pt x="288" y="156"/>
                      </a:lnTo>
                      <a:lnTo>
                        <a:pt x="282" y="152"/>
                      </a:lnTo>
                      <a:lnTo>
                        <a:pt x="280" y="148"/>
                      </a:lnTo>
                      <a:lnTo>
                        <a:pt x="278" y="142"/>
                      </a:lnTo>
                      <a:lnTo>
                        <a:pt x="274" y="130"/>
                      </a:lnTo>
                      <a:lnTo>
                        <a:pt x="270" y="118"/>
                      </a:lnTo>
                      <a:lnTo>
                        <a:pt x="270" y="110"/>
                      </a:lnTo>
                      <a:lnTo>
                        <a:pt x="270" y="104"/>
                      </a:lnTo>
                      <a:lnTo>
                        <a:pt x="272" y="94"/>
                      </a:lnTo>
                      <a:lnTo>
                        <a:pt x="274" y="84"/>
                      </a:lnTo>
                      <a:lnTo>
                        <a:pt x="274" y="76"/>
                      </a:lnTo>
                      <a:lnTo>
                        <a:pt x="274" y="72"/>
                      </a:lnTo>
                      <a:lnTo>
                        <a:pt x="272" y="68"/>
                      </a:lnTo>
                      <a:lnTo>
                        <a:pt x="268" y="64"/>
                      </a:lnTo>
                      <a:lnTo>
                        <a:pt x="264" y="62"/>
                      </a:lnTo>
                      <a:lnTo>
                        <a:pt x="256" y="60"/>
                      </a:lnTo>
                      <a:lnTo>
                        <a:pt x="250" y="56"/>
                      </a:lnTo>
                      <a:lnTo>
                        <a:pt x="226" y="40"/>
                      </a:lnTo>
                      <a:lnTo>
                        <a:pt x="210" y="32"/>
                      </a:lnTo>
                      <a:lnTo>
                        <a:pt x="200" y="28"/>
                      </a:lnTo>
                      <a:lnTo>
                        <a:pt x="194" y="28"/>
                      </a:lnTo>
                      <a:lnTo>
                        <a:pt x="184" y="30"/>
                      </a:lnTo>
                      <a:lnTo>
                        <a:pt x="174" y="32"/>
                      </a:lnTo>
                      <a:lnTo>
                        <a:pt x="162" y="42"/>
                      </a:lnTo>
                      <a:lnTo>
                        <a:pt x="156" y="46"/>
                      </a:lnTo>
                      <a:lnTo>
                        <a:pt x="148" y="50"/>
                      </a:lnTo>
                      <a:lnTo>
                        <a:pt x="140" y="54"/>
                      </a:lnTo>
                      <a:lnTo>
                        <a:pt x="126" y="54"/>
                      </a:lnTo>
                      <a:lnTo>
                        <a:pt x="112" y="52"/>
                      </a:lnTo>
                      <a:lnTo>
                        <a:pt x="94" y="46"/>
                      </a:lnTo>
                      <a:lnTo>
                        <a:pt x="88" y="40"/>
                      </a:lnTo>
                      <a:lnTo>
                        <a:pt x="82" y="34"/>
                      </a:lnTo>
                      <a:lnTo>
                        <a:pt x="78" y="30"/>
                      </a:lnTo>
                      <a:lnTo>
                        <a:pt x="76" y="26"/>
                      </a:lnTo>
                      <a:lnTo>
                        <a:pt x="68" y="22"/>
                      </a:lnTo>
                      <a:lnTo>
                        <a:pt x="64" y="18"/>
                      </a:lnTo>
                      <a:lnTo>
                        <a:pt x="64" y="12"/>
                      </a:lnTo>
                      <a:lnTo>
                        <a:pt x="62" y="4"/>
                      </a:lnTo>
                      <a:lnTo>
                        <a:pt x="54" y="4"/>
                      </a:lnTo>
                      <a:lnTo>
                        <a:pt x="44" y="14"/>
                      </a:lnTo>
                      <a:lnTo>
                        <a:pt x="36" y="20"/>
                      </a:lnTo>
                      <a:lnTo>
                        <a:pt x="32" y="20"/>
                      </a:lnTo>
                      <a:lnTo>
                        <a:pt x="28" y="22"/>
                      </a:lnTo>
                      <a:lnTo>
                        <a:pt x="24" y="22"/>
                      </a:lnTo>
                      <a:lnTo>
                        <a:pt x="18" y="18"/>
                      </a:lnTo>
                      <a:lnTo>
                        <a:pt x="14" y="12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22"/>
                      </a:lnTo>
                      <a:lnTo>
                        <a:pt x="4" y="30"/>
                      </a:lnTo>
                      <a:lnTo>
                        <a:pt x="6" y="40"/>
                      </a:lnTo>
                      <a:lnTo>
                        <a:pt x="8" y="52"/>
                      </a:lnTo>
                      <a:lnTo>
                        <a:pt x="14" y="52"/>
                      </a:lnTo>
                      <a:lnTo>
                        <a:pt x="18" y="62"/>
                      </a:lnTo>
                      <a:lnTo>
                        <a:pt x="26" y="70"/>
                      </a:lnTo>
                      <a:lnTo>
                        <a:pt x="36" y="74"/>
                      </a:lnTo>
                      <a:lnTo>
                        <a:pt x="46" y="78"/>
                      </a:lnTo>
                      <a:lnTo>
                        <a:pt x="40" y="90"/>
                      </a:lnTo>
                      <a:lnTo>
                        <a:pt x="38" y="98"/>
                      </a:lnTo>
                      <a:lnTo>
                        <a:pt x="36" y="106"/>
                      </a:lnTo>
                      <a:lnTo>
                        <a:pt x="38" y="112"/>
                      </a:lnTo>
                      <a:lnTo>
                        <a:pt x="40" y="118"/>
                      </a:lnTo>
                      <a:lnTo>
                        <a:pt x="46" y="124"/>
                      </a:lnTo>
                      <a:lnTo>
                        <a:pt x="50" y="128"/>
                      </a:lnTo>
                      <a:lnTo>
                        <a:pt x="62" y="136"/>
                      </a:lnTo>
                      <a:lnTo>
                        <a:pt x="70" y="142"/>
                      </a:lnTo>
                      <a:lnTo>
                        <a:pt x="74" y="146"/>
                      </a:lnTo>
                      <a:lnTo>
                        <a:pt x="74" y="152"/>
                      </a:lnTo>
                      <a:lnTo>
                        <a:pt x="76" y="162"/>
                      </a:lnTo>
                      <a:lnTo>
                        <a:pt x="80" y="166"/>
                      </a:lnTo>
                      <a:lnTo>
                        <a:pt x="86" y="172"/>
                      </a:lnTo>
                      <a:lnTo>
                        <a:pt x="90" y="176"/>
                      </a:lnTo>
                      <a:lnTo>
                        <a:pt x="92" y="182"/>
                      </a:lnTo>
                      <a:lnTo>
                        <a:pt x="94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7" name="iSļîḑê">
                  <a:extLst>
                    <a:ext uri="{FF2B5EF4-FFF2-40B4-BE49-F238E27FC236}">
                      <a16:creationId xmlns:a16="http://schemas.microsoft.com/office/drawing/2014/main" id="{2CB56D2B-B81D-4B6D-B012-EF1BAC5C172D}"/>
                    </a:ext>
                  </a:extLst>
                </p:cNvPr>
                <p:cNvSpPr/>
                <p:nvPr/>
              </p:nvSpPr>
              <p:spPr bwMode="auto">
                <a:xfrm>
                  <a:off x="5277483" y="2844901"/>
                  <a:ext cx="107423" cy="131700"/>
                </a:xfrm>
                <a:custGeom>
                  <a:avLst/>
                  <a:gdLst>
                    <a:gd name="T0" fmla="*/ 0 w 62"/>
                    <a:gd name="T1" fmla="*/ 2147483647 h 78"/>
                    <a:gd name="T2" fmla="*/ 2147483647 w 62"/>
                    <a:gd name="T3" fmla="*/ 2147483647 h 78"/>
                    <a:gd name="T4" fmla="*/ 2147483647 w 62"/>
                    <a:gd name="T5" fmla="*/ 2147483647 h 78"/>
                    <a:gd name="T6" fmla="*/ 2147483647 w 62"/>
                    <a:gd name="T7" fmla="*/ 2147483647 h 78"/>
                    <a:gd name="T8" fmla="*/ 2147483647 w 62"/>
                    <a:gd name="T9" fmla="*/ 2147483647 h 78"/>
                    <a:gd name="T10" fmla="*/ 2147483647 w 62"/>
                    <a:gd name="T11" fmla="*/ 2147483647 h 78"/>
                    <a:gd name="T12" fmla="*/ 2147483647 w 62"/>
                    <a:gd name="T13" fmla="*/ 2147483647 h 78"/>
                    <a:gd name="T14" fmla="*/ 2147483647 w 62"/>
                    <a:gd name="T15" fmla="*/ 2147483647 h 78"/>
                    <a:gd name="T16" fmla="*/ 2147483647 w 62"/>
                    <a:gd name="T17" fmla="*/ 2147483647 h 78"/>
                    <a:gd name="T18" fmla="*/ 2147483647 w 62"/>
                    <a:gd name="T19" fmla="*/ 2147483647 h 78"/>
                    <a:gd name="T20" fmla="*/ 2147483647 w 62"/>
                    <a:gd name="T21" fmla="*/ 0 h 78"/>
                    <a:gd name="T22" fmla="*/ 2147483647 w 62"/>
                    <a:gd name="T23" fmla="*/ 2147483647 h 78"/>
                    <a:gd name="T24" fmla="*/ 2147483647 w 62"/>
                    <a:gd name="T25" fmla="*/ 2147483647 h 78"/>
                    <a:gd name="T26" fmla="*/ 2147483647 w 62"/>
                    <a:gd name="T27" fmla="*/ 2147483647 h 78"/>
                    <a:gd name="T28" fmla="*/ 2147483647 w 62"/>
                    <a:gd name="T29" fmla="*/ 2147483647 h 78"/>
                    <a:gd name="T30" fmla="*/ 2147483647 w 62"/>
                    <a:gd name="T31" fmla="*/ 2147483647 h 78"/>
                    <a:gd name="T32" fmla="*/ 2147483647 w 62"/>
                    <a:gd name="T33" fmla="*/ 2147483647 h 78"/>
                    <a:gd name="T34" fmla="*/ 2147483647 w 62"/>
                    <a:gd name="T35" fmla="*/ 2147483647 h 78"/>
                    <a:gd name="T36" fmla="*/ 2147483647 w 62"/>
                    <a:gd name="T37" fmla="*/ 2147483647 h 78"/>
                    <a:gd name="T38" fmla="*/ 0 w 62"/>
                    <a:gd name="T39" fmla="*/ 2147483647 h 78"/>
                    <a:gd name="T40" fmla="*/ 0 w 62"/>
                    <a:gd name="T41" fmla="*/ 2147483647 h 78"/>
                    <a:gd name="T42" fmla="*/ 0 w 62"/>
                    <a:gd name="T43" fmla="*/ 2147483647 h 7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2"/>
                    <a:gd name="T67" fmla="*/ 0 h 78"/>
                    <a:gd name="T68" fmla="*/ 62 w 62"/>
                    <a:gd name="T69" fmla="*/ 78 h 7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2" h="78">
                      <a:moveTo>
                        <a:pt x="0" y="76"/>
                      </a:moveTo>
                      <a:lnTo>
                        <a:pt x="16" y="78"/>
                      </a:lnTo>
                      <a:lnTo>
                        <a:pt x="20" y="74"/>
                      </a:lnTo>
                      <a:lnTo>
                        <a:pt x="24" y="68"/>
                      </a:lnTo>
                      <a:lnTo>
                        <a:pt x="30" y="64"/>
                      </a:lnTo>
                      <a:lnTo>
                        <a:pt x="34" y="64"/>
                      </a:lnTo>
                      <a:lnTo>
                        <a:pt x="38" y="58"/>
                      </a:lnTo>
                      <a:lnTo>
                        <a:pt x="44" y="58"/>
                      </a:lnTo>
                      <a:lnTo>
                        <a:pt x="32" y="32"/>
                      </a:lnTo>
                      <a:lnTo>
                        <a:pt x="62" y="22"/>
                      </a:lnTo>
                      <a:lnTo>
                        <a:pt x="54" y="0"/>
                      </a:lnTo>
                      <a:lnTo>
                        <a:pt x="24" y="16"/>
                      </a:lnTo>
                      <a:lnTo>
                        <a:pt x="22" y="16"/>
                      </a:lnTo>
                      <a:lnTo>
                        <a:pt x="18" y="16"/>
                      </a:lnTo>
                      <a:lnTo>
                        <a:pt x="14" y="12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32"/>
                      </a:lnTo>
                      <a:lnTo>
                        <a:pt x="6" y="32"/>
                      </a:lnTo>
                      <a:lnTo>
                        <a:pt x="0" y="68"/>
                      </a:lnTo>
                      <a:lnTo>
                        <a:pt x="0" y="72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8" name="ïŝḷîde">
                  <a:extLst>
                    <a:ext uri="{FF2B5EF4-FFF2-40B4-BE49-F238E27FC236}">
                      <a16:creationId xmlns:a16="http://schemas.microsoft.com/office/drawing/2014/main" id="{B2D702B5-3027-43A1-8E24-C472CFA60267}"/>
                    </a:ext>
                  </a:extLst>
                </p:cNvPr>
                <p:cNvSpPr/>
                <p:nvPr/>
              </p:nvSpPr>
              <p:spPr bwMode="auto">
                <a:xfrm>
                  <a:off x="5274729" y="2801468"/>
                  <a:ext cx="30299" cy="50438"/>
                </a:xfrm>
                <a:custGeom>
                  <a:avLst/>
                  <a:gdLst>
                    <a:gd name="T0" fmla="*/ 0 w 18"/>
                    <a:gd name="T1" fmla="*/ 2147483647 h 30"/>
                    <a:gd name="T2" fmla="*/ 2147483647 w 18"/>
                    <a:gd name="T3" fmla="*/ 0 h 30"/>
                    <a:gd name="T4" fmla="*/ 2147483647 w 18"/>
                    <a:gd name="T5" fmla="*/ 2147483647 h 30"/>
                    <a:gd name="T6" fmla="*/ 2147483647 w 18"/>
                    <a:gd name="T7" fmla="*/ 2147483647 h 30"/>
                    <a:gd name="T8" fmla="*/ 2147483647 w 18"/>
                    <a:gd name="T9" fmla="*/ 2147483647 h 30"/>
                    <a:gd name="T10" fmla="*/ 2147483647 w 18"/>
                    <a:gd name="T11" fmla="*/ 2147483647 h 30"/>
                    <a:gd name="T12" fmla="*/ 2147483647 w 18"/>
                    <a:gd name="T13" fmla="*/ 2147483647 h 30"/>
                    <a:gd name="T14" fmla="*/ 2147483647 w 18"/>
                    <a:gd name="T15" fmla="*/ 2147483647 h 30"/>
                    <a:gd name="T16" fmla="*/ 2147483647 w 18"/>
                    <a:gd name="T17" fmla="*/ 2147483647 h 30"/>
                    <a:gd name="T18" fmla="*/ 2147483647 w 18"/>
                    <a:gd name="T19" fmla="*/ 2147483647 h 30"/>
                    <a:gd name="T20" fmla="*/ 0 w 18"/>
                    <a:gd name="T21" fmla="*/ 2147483647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0"/>
                    <a:gd name="T35" fmla="*/ 18 w 18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0">
                      <a:moveTo>
                        <a:pt x="0" y="30"/>
                      </a:moveTo>
                      <a:lnTo>
                        <a:pt x="8" y="0"/>
                      </a:lnTo>
                      <a:lnTo>
                        <a:pt x="18" y="4"/>
                      </a:lnTo>
                      <a:lnTo>
                        <a:pt x="16" y="12"/>
                      </a:lnTo>
                      <a:lnTo>
                        <a:pt x="12" y="14"/>
                      </a:lnTo>
                      <a:lnTo>
                        <a:pt x="8" y="14"/>
                      </a:lnTo>
                      <a:lnTo>
                        <a:pt x="10" y="18"/>
                      </a:lnTo>
                      <a:lnTo>
                        <a:pt x="12" y="20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9" name="îṣļïdê">
                  <a:extLst>
                    <a:ext uri="{FF2B5EF4-FFF2-40B4-BE49-F238E27FC236}">
                      <a16:creationId xmlns:a16="http://schemas.microsoft.com/office/drawing/2014/main" id="{802A0AE3-2566-43C1-94CF-4329DDBEDEDE}"/>
                    </a:ext>
                  </a:extLst>
                </p:cNvPr>
                <p:cNvSpPr/>
                <p:nvPr/>
              </p:nvSpPr>
              <p:spPr bwMode="auto">
                <a:xfrm>
                  <a:off x="5271974" y="2865917"/>
                  <a:ext cx="16526" cy="33626"/>
                </a:xfrm>
                <a:custGeom>
                  <a:avLst/>
                  <a:gdLst>
                    <a:gd name="T0" fmla="*/ 2147483647 w 10"/>
                    <a:gd name="T1" fmla="*/ 2147483647 h 20"/>
                    <a:gd name="T2" fmla="*/ 2147483647 w 10"/>
                    <a:gd name="T3" fmla="*/ 0 h 20"/>
                    <a:gd name="T4" fmla="*/ 2147483647 w 10"/>
                    <a:gd name="T5" fmla="*/ 0 h 20"/>
                    <a:gd name="T6" fmla="*/ 0 w 10"/>
                    <a:gd name="T7" fmla="*/ 2147483647 h 20"/>
                    <a:gd name="T8" fmla="*/ 2147483647 w 10"/>
                    <a:gd name="T9" fmla="*/ 2147483647 h 20"/>
                    <a:gd name="T10" fmla="*/ 2147483647 w 10"/>
                    <a:gd name="T11" fmla="*/ 2147483647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0"/>
                    <a:gd name="T20" fmla="*/ 10 w 10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0">
                      <a:moveTo>
                        <a:pt x="8" y="2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0"/>
                      </a:lnTo>
                      <a:lnTo>
                        <a:pt x="10" y="20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0" name="i$líḋè">
                  <a:extLst>
                    <a:ext uri="{FF2B5EF4-FFF2-40B4-BE49-F238E27FC236}">
                      <a16:creationId xmlns:a16="http://schemas.microsoft.com/office/drawing/2014/main" id="{4E3ED86F-F8A1-44A9-9A3E-26082725FFD0}"/>
                    </a:ext>
                  </a:extLst>
                </p:cNvPr>
                <p:cNvSpPr/>
                <p:nvPr/>
              </p:nvSpPr>
              <p:spPr bwMode="auto">
                <a:xfrm>
                  <a:off x="5316046" y="1788502"/>
                  <a:ext cx="46826" cy="25219"/>
                </a:xfrm>
                <a:custGeom>
                  <a:avLst/>
                  <a:gdLst>
                    <a:gd name="T0" fmla="*/ 2147483647 w 26"/>
                    <a:gd name="T1" fmla="*/ 2147483647 h 16"/>
                    <a:gd name="T2" fmla="*/ 2147483647 w 26"/>
                    <a:gd name="T3" fmla="*/ 2147483647 h 16"/>
                    <a:gd name="T4" fmla="*/ 2147483647 w 26"/>
                    <a:gd name="T5" fmla="*/ 2147483647 h 16"/>
                    <a:gd name="T6" fmla="*/ 2147483647 w 26"/>
                    <a:gd name="T7" fmla="*/ 2147483647 h 16"/>
                    <a:gd name="T8" fmla="*/ 2147483647 w 26"/>
                    <a:gd name="T9" fmla="*/ 2147483647 h 16"/>
                    <a:gd name="T10" fmla="*/ 2147483647 w 26"/>
                    <a:gd name="T11" fmla="*/ 2147483647 h 16"/>
                    <a:gd name="T12" fmla="*/ 0 w 26"/>
                    <a:gd name="T13" fmla="*/ 2147483647 h 16"/>
                    <a:gd name="T14" fmla="*/ 2147483647 w 26"/>
                    <a:gd name="T15" fmla="*/ 0 h 16"/>
                    <a:gd name="T16" fmla="*/ 2147483647 w 26"/>
                    <a:gd name="T17" fmla="*/ 2147483647 h 16"/>
                    <a:gd name="T18" fmla="*/ 2147483647 w 26"/>
                    <a:gd name="T19" fmla="*/ 2147483647 h 16"/>
                    <a:gd name="T20" fmla="*/ 2147483647 w 26"/>
                    <a:gd name="T21" fmla="*/ 2147483647 h 16"/>
                    <a:gd name="T22" fmla="*/ 2147483647 w 26"/>
                    <a:gd name="T23" fmla="*/ 2147483647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"/>
                    <a:gd name="T37" fmla="*/ 0 h 16"/>
                    <a:gd name="T38" fmla="*/ 26 w 2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" h="16">
                      <a:moveTo>
                        <a:pt x="26" y="10"/>
                      </a:moveTo>
                      <a:lnTo>
                        <a:pt x="20" y="14"/>
                      </a:lnTo>
                      <a:lnTo>
                        <a:pt x="14" y="16"/>
                      </a:lnTo>
                      <a:lnTo>
                        <a:pt x="8" y="16"/>
                      </a:lnTo>
                      <a:lnTo>
                        <a:pt x="4" y="12"/>
                      </a:lnTo>
                      <a:lnTo>
                        <a:pt x="2" y="8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20" y="4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1" name="ísļîḋè">
                  <a:extLst>
                    <a:ext uri="{FF2B5EF4-FFF2-40B4-BE49-F238E27FC236}">
                      <a16:creationId xmlns:a16="http://schemas.microsoft.com/office/drawing/2014/main" id="{1FDE8008-4D1B-4242-9E10-CE03D1F1ABAC}"/>
                    </a:ext>
                  </a:extLst>
                </p:cNvPr>
                <p:cNvSpPr/>
                <p:nvPr/>
              </p:nvSpPr>
              <p:spPr bwMode="auto">
                <a:xfrm>
                  <a:off x="5351853" y="1607766"/>
                  <a:ext cx="254785" cy="155517"/>
                </a:xfrm>
                <a:custGeom>
                  <a:avLst/>
                  <a:gdLst>
                    <a:gd name="T0" fmla="*/ 2147483647 w 146"/>
                    <a:gd name="T1" fmla="*/ 2147483647 h 94"/>
                    <a:gd name="T2" fmla="*/ 2147483647 w 146"/>
                    <a:gd name="T3" fmla="*/ 2147483647 h 94"/>
                    <a:gd name="T4" fmla="*/ 2147483647 w 146"/>
                    <a:gd name="T5" fmla="*/ 2147483647 h 94"/>
                    <a:gd name="T6" fmla="*/ 2147483647 w 146"/>
                    <a:gd name="T7" fmla="*/ 2147483647 h 94"/>
                    <a:gd name="T8" fmla="*/ 2147483647 w 146"/>
                    <a:gd name="T9" fmla="*/ 2147483647 h 94"/>
                    <a:gd name="T10" fmla="*/ 2147483647 w 146"/>
                    <a:gd name="T11" fmla="*/ 2147483647 h 94"/>
                    <a:gd name="T12" fmla="*/ 2147483647 w 146"/>
                    <a:gd name="T13" fmla="*/ 2147483647 h 94"/>
                    <a:gd name="T14" fmla="*/ 0 w 146"/>
                    <a:gd name="T15" fmla="*/ 2147483647 h 94"/>
                    <a:gd name="T16" fmla="*/ 0 w 146"/>
                    <a:gd name="T17" fmla="*/ 2147483647 h 94"/>
                    <a:gd name="T18" fmla="*/ 2147483647 w 146"/>
                    <a:gd name="T19" fmla="*/ 2147483647 h 94"/>
                    <a:gd name="T20" fmla="*/ 2147483647 w 146"/>
                    <a:gd name="T21" fmla="*/ 2147483647 h 94"/>
                    <a:gd name="T22" fmla="*/ 2147483647 w 146"/>
                    <a:gd name="T23" fmla="*/ 2147483647 h 94"/>
                    <a:gd name="T24" fmla="*/ 2147483647 w 146"/>
                    <a:gd name="T25" fmla="*/ 2147483647 h 94"/>
                    <a:gd name="T26" fmla="*/ 2147483647 w 146"/>
                    <a:gd name="T27" fmla="*/ 2147483647 h 94"/>
                    <a:gd name="T28" fmla="*/ 2147483647 w 146"/>
                    <a:gd name="T29" fmla="*/ 2147483647 h 94"/>
                    <a:gd name="T30" fmla="*/ 2147483647 w 146"/>
                    <a:gd name="T31" fmla="*/ 2147483647 h 94"/>
                    <a:gd name="T32" fmla="*/ 2147483647 w 146"/>
                    <a:gd name="T33" fmla="*/ 2147483647 h 94"/>
                    <a:gd name="T34" fmla="*/ 2147483647 w 146"/>
                    <a:gd name="T35" fmla="*/ 2147483647 h 94"/>
                    <a:gd name="T36" fmla="*/ 2147483647 w 146"/>
                    <a:gd name="T37" fmla="*/ 2147483647 h 94"/>
                    <a:gd name="T38" fmla="*/ 2147483647 w 146"/>
                    <a:gd name="T39" fmla="*/ 2147483647 h 94"/>
                    <a:gd name="T40" fmla="*/ 2147483647 w 146"/>
                    <a:gd name="T41" fmla="*/ 2147483647 h 94"/>
                    <a:gd name="T42" fmla="*/ 2147483647 w 146"/>
                    <a:gd name="T43" fmla="*/ 2147483647 h 94"/>
                    <a:gd name="T44" fmla="*/ 2147483647 w 146"/>
                    <a:gd name="T45" fmla="*/ 2147483647 h 94"/>
                    <a:gd name="T46" fmla="*/ 2147483647 w 146"/>
                    <a:gd name="T47" fmla="*/ 0 h 94"/>
                    <a:gd name="T48" fmla="*/ 2147483647 w 146"/>
                    <a:gd name="T49" fmla="*/ 0 h 94"/>
                    <a:gd name="T50" fmla="*/ 2147483647 w 146"/>
                    <a:gd name="T51" fmla="*/ 0 h 94"/>
                    <a:gd name="T52" fmla="*/ 2147483647 w 146"/>
                    <a:gd name="T53" fmla="*/ 2147483647 h 94"/>
                    <a:gd name="T54" fmla="*/ 2147483647 w 146"/>
                    <a:gd name="T55" fmla="*/ 2147483647 h 94"/>
                    <a:gd name="T56" fmla="*/ 2147483647 w 146"/>
                    <a:gd name="T57" fmla="*/ 2147483647 h 94"/>
                    <a:gd name="T58" fmla="*/ 2147483647 w 146"/>
                    <a:gd name="T59" fmla="*/ 2147483647 h 94"/>
                    <a:gd name="T60" fmla="*/ 2147483647 w 146"/>
                    <a:gd name="T61" fmla="*/ 2147483647 h 94"/>
                    <a:gd name="T62" fmla="*/ 2147483647 w 146"/>
                    <a:gd name="T63" fmla="*/ 2147483647 h 94"/>
                    <a:gd name="T64" fmla="*/ 2147483647 w 146"/>
                    <a:gd name="T65" fmla="*/ 2147483647 h 94"/>
                    <a:gd name="T66" fmla="*/ 2147483647 w 146"/>
                    <a:gd name="T67" fmla="*/ 2147483647 h 94"/>
                    <a:gd name="T68" fmla="*/ 2147483647 w 146"/>
                    <a:gd name="T69" fmla="*/ 2147483647 h 94"/>
                    <a:gd name="T70" fmla="*/ 2147483647 w 146"/>
                    <a:gd name="T71" fmla="*/ 2147483647 h 94"/>
                    <a:gd name="T72" fmla="*/ 2147483647 w 146"/>
                    <a:gd name="T73" fmla="*/ 2147483647 h 94"/>
                    <a:gd name="T74" fmla="*/ 2147483647 w 146"/>
                    <a:gd name="T75" fmla="*/ 2147483647 h 94"/>
                    <a:gd name="T76" fmla="*/ 2147483647 w 146"/>
                    <a:gd name="T77" fmla="*/ 2147483647 h 94"/>
                    <a:gd name="T78" fmla="*/ 2147483647 w 146"/>
                    <a:gd name="T79" fmla="*/ 2147483647 h 94"/>
                    <a:gd name="T80" fmla="*/ 2147483647 w 146"/>
                    <a:gd name="T81" fmla="*/ 2147483647 h 94"/>
                    <a:gd name="T82" fmla="*/ 2147483647 w 146"/>
                    <a:gd name="T83" fmla="*/ 2147483647 h 94"/>
                    <a:gd name="T84" fmla="*/ 2147483647 w 146"/>
                    <a:gd name="T85" fmla="*/ 2147483647 h 94"/>
                    <a:gd name="T86" fmla="*/ 2147483647 w 146"/>
                    <a:gd name="T87" fmla="*/ 2147483647 h 94"/>
                    <a:gd name="T88" fmla="*/ 2147483647 w 146"/>
                    <a:gd name="T89" fmla="*/ 2147483647 h 94"/>
                    <a:gd name="T90" fmla="*/ 2147483647 w 146"/>
                    <a:gd name="T91" fmla="*/ 2147483647 h 94"/>
                    <a:gd name="T92" fmla="*/ 2147483647 w 146"/>
                    <a:gd name="T93" fmla="*/ 2147483647 h 94"/>
                    <a:gd name="T94" fmla="*/ 2147483647 w 146"/>
                    <a:gd name="T95" fmla="*/ 2147483647 h 9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6"/>
                    <a:gd name="T145" fmla="*/ 0 h 94"/>
                    <a:gd name="T146" fmla="*/ 146 w 146"/>
                    <a:gd name="T147" fmla="*/ 94 h 9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6" h="94">
                      <a:moveTo>
                        <a:pt x="38" y="94"/>
                      </a:moveTo>
                      <a:lnTo>
                        <a:pt x="34" y="92"/>
                      </a:lnTo>
                      <a:lnTo>
                        <a:pt x="30" y="86"/>
                      </a:lnTo>
                      <a:lnTo>
                        <a:pt x="24" y="76"/>
                      </a:lnTo>
                      <a:lnTo>
                        <a:pt x="16" y="76"/>
                      </a:lnTo>
                      <a:lnTo>
                        <a:pt x="8" y="76"/>
                      </a:lnTo>
                      <a:lnTo>
                        <a:pt x="4" y="74"/>
                      </a:lnTo>
                      <a:lnTo>
                        <a:pt x="0" y="72"/>
                      </a:lnTo>
                      <a:lnTo>
                        <a:pt x="0" y="70"/>
                      </a:lnTo>
                      <a:lnTo>
                        <a:pt x="4" y="68"/>
                      </a:lnTo>
                      <a:lnTo>
                        <a:pt x="6" y="66"/>
                      </a:lnTo>
                      <a:lnTo>
                        <a:pt x="10" y="60"/>
                      </a:lnTo>
                      <a:lnTo>
                        <a:pt x="12" y="54"/>
                      </a:lnTo>
                      <a:lnTo>
                        <a:pt x="16" y="54"/>
                      </a:lnTo>
                      <a:lnTo>
                        <a:pt x="22" y="52"/>
                      </a:lnTo>
                      <a:lnTo>
                        <a:pt x="24" y="42"/>
                      </a:lnTo>
                      <a:lnTo>
                        <a:pt x="26" y="34"/>
                      </a:lnTo>
                      <a:lnTo>
                        <a:pt x="30" y="28"/>
                      </a:lnTo>
                      <a:lnTo>
                        <a:pt x="36" y="22"/>
                      </a:lnTo>
                      <a:lnTo>
                        <a:pt x="52" y="16"/>
                      </a:lnTo>
                      <a:lnTo>
                        <a:pt x="68" y="10"/>
                      </a:lnTo>
                      <a:lnTo>
                        <a:pt x="100" y="10"/>
                      </a:lnTo>
                      <a:lnTo>
                        <a:pt x="114" y="2"/>
                      </a:lnTo>
                      <a:lnTo>
                        <a:pt x="122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6" y="2"/>
                      </a:lnTo>
                      <a:lnTo>
                        <a:pt x="146" y="6"/>
                      </a:lnTo>
                      <a:lnTo>
                        <a:pt x="144" y="10"/>
                      </a:lnTo>
                      <a:lnTo>
                        <a:pt x="138" y="12"/>
                      </a:lnTo>
                      <a:lnTo>
                        <a:pt x="124" y="16"/>
                      </a:lnTo>
                      <a:lnTo>
                        <a:pt x="86" y="26"/>
                      </a:lnTo>
                      <a:lnTo>
                        <a:pt x="70" y="32"/>
                      </a:lnTo>
                      <a:lnTo>
                        <a:pt x="56" y="40"/>
                      </a:lnTo>
                      <a:lnTo>
                        <a:pt x="52" y="44"/>
                      </a:lnTo>
                      <a:lnTo>
                        <a:pt x="46" y="50"/>
                      </a:lnTo>
                      <a:lnTo>
                        <a:pt x="42" y="56"/>
                      </a:lnTo>
                      <a:lnTo>
                        <a:pt x="40" y="62"/>
                      </a:lnTo>
                      <a:lnTo>
                        <a:pt x="42" y="70"/>
                      </a:lnTo>
                      <a:lnTo>
                        <a:pt x="46" y="74"/>
                      </a:lnTo>
                      <a:lnTo>
                        <a:pt x="50" y="78"/>
                      </a:lnTo>
                      <a:lnTo>
                        <a:pt x="56" y="80"/>
                      </a:lnTo>
                      <a:lnTo>
                        <a:pt x="68" y="86"/>
                      </a:lnTo>
                      <a:lnTo>
                        <a:pt x="74" y="88"/>
                      </a:lnTo>
                      <a:lnTo>
                        <a:pt x="78" y="92"/>
                      </a:lnTo>
                      <a:lnTo>
                        <a:pt x="68" y="92"/>
                      </a:lnTo>
                      <a:lnTo>
                        <a:pt x="58" y="92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2" name="ïŝľïḑe">
                  <a:extLst>
                    <a:ext uri="{FF2B5EF4-FFF2-40B4-BE49-F238E27FC236}">
                      <a16:creationId xmlns:a16="http://schemas.microsoft.com/office/drawing/2014/main" id="{ECA55379-62A3-4659-8712-B7D1ACC15C71}"/>
                    </a:ext>
                  </a:extLst>
                </p:cNvPr>
                <p:cNvSpPr/>
                <p:nvPr/>
              </p:nvSpPr>
              <p:spPr bwMode="auto">
                <a:xfrm>
                  <a:off x="5931661" y="1520900"/>
                  <a:ext cx="184547" cy="49037"/>
                </a:xfrm>
                <a:custGeom>
                  <a:avLst/>
                  <a:gdLst>
                    <a:gd name="T0" fmla="*/ 2147483647 w 106"/>
                    <a:gd name="T1" fmla="*/ 2147483647 h 30"/>
                    <a:gd name="T2" fmla="*/ 2147483647 w 106"/>
                    <a:gd name="T3" fmla="*/ 2147483647 h 30"/>
                    <a:gd name="T4" fmla="*/ 2147483647 w 106"/>
                    <a:gd name="T5" fmla="*/ 2147483647 h 30"/>
                    <a:gd name="T6" fmla="*/ 2147483647 w 106"/>
                    <a:gd name="T7" fmla="*/ 2147483647 h 30"/>
                    <a:gd name="T8" fmla="*/ 2147483647 w 106"/>
                    <a:gd name="T9" fmla="*/ 2147483647 h 30"/>
                    <a:gd name="T10" fmla="*/ 2147483647 w 106"/>
                    <a:gd name="T11" fmla="*/ 2147483647 h 30"/>
                    <a:gd name="T12" fmla="*/ 2147483647 w 106"/>
                    <a:gd name="T13" fmla="*/ 2147483647 h 30"/>
                    <a:gd name="T14" fmla="*/ 2147483647 w 106"/>
                    <a:gd name="T15" fmla="*/ 2147483647 h 30"/>
                    <a:gd name="T16" fmla="*/ 2147483647 w 106"/>
                    <a:gd name="T17" fmla="*/ 2147483647 h 30"/>
                    <a:gd name="T18" fmla="*/ 2147483647 w 106"/>
                    <a:gd name="T19" fmla="*/ 2147483647 h 30"/>
                    <a:gd name="T20" fmla="*/ 2147483647 w 106"/>
                    <a:gd name="T21" fmla="*/ 2147483647 h 30"/>
                    <a:gd name="T22" fmla="*/ 2147483647 w 106"/>
                    <a:gd name="T23" fmla="*/ 2147483647 h 30"/>
                    <a:gd name="T24" fmla="*/ 2147483647 w 106"/>
                    <a:gd name="T25" fmla="*/ 2147483647 h 30"/>
                    <a:gd name="T26" fmla="*/ 2147483647 w 106"/>
                    <a:gd name="T27" fmla="*/ 2147483647 h 30"/>
                    <a:gd name="T28" fmla="*/ 2147483647 w 106"/>
                    <a:gd name="T29" fmla="*/ 2147483647 h 30"/>
                    <a:gd name="T30" fmla="*/ 2147483647 w 106"/>
                    <a:gd name="T31" fmla="*/ 2147483647 h 30"/>
                    <a:gd name="T32" fmla="*/ 0 w 106"/>
                    <a:gd name="T33" fmla="*/ 2147483647 h 30"/>
                    <a:gd name="T34" fmla="*/ 2147483647 w 106"/>
                    <a:gd name="T35" fmla="*/ 2147483647 h 30"/>
                    <a:gd name="T36" fmla="*/ 2147483647 w 106"/>
                    <a:gd name="T37" fmla="*/ 2147483647 h 30"/>
                    <a:gd name="T38" fmla="*/ 2147483647 w 106"/>
                    <a:gd name="T39" fmla="*/ 0 h 30"/>
                    <a:gd name="T40" fmla="*/ 2147483647 w 106"/>
                    <a:gd name="T41" fmla="*/ 0 h 30"/>
                    <a:gd name="T42" fmla="*/ 2147483647 w 106"/>
                    <a:gd name="T43" fmla="*/ 0 h 30"/>
                    <a:gd name="T44" fmla="*/ 2147483647 w 106"/>
                    <a:gd name="T45" fmla="*/ 2147483647 h 30"/>
                    <a:gd name="T46" fmla="*/ 2147483647 w 106"/>
                    <a:gd name="T47" fmla="*/ 2147483647 h 30"/>
                    <a:gd name="T48" fmla="*/ 2147483647 w 106"/>
                    <a:gd name="T49" fmla="*/ 2147483647 h 30"/>
                    <a:gd name="T50" fmla="*/ 2147483647 w 106"/>
                    <a:gd name="T51" fmla="*/ 2147483647 h 30"/>
                    <a:gd name="T52" fmla="*/ 2147483647 w 106"/>
                    <a:gd name="T53" fmla="*/ 2147483647 h 30"/>
                    <a:gd name="T54" fmla="*/ 2147483647 w 106"/>
                    <a:gd name="T55" fmla="*/ 2147483647 h 30"/>
                    <a:gd name="T56" fmla="*/ 2147483647 w 106"/>
                    <a:gd name="T57" fmla="*/ 2147483647 h 30"/>
                    <a:gd name="T58" fmla="*/ 2147483647 w 106"/>
                    <a:gd name="T59" fmla="*/ 2147483647 h 30"/>
                    <a:gd name="T60" fmla="*/ 2147483647 w 106"/>
                    <a:gd name="T61" fmla="*/ 2147483647 h 30"/>
                    <a:gd name="T62" fmla="*/ 2147483647 w 106"/>
                    <a:gd name="T63" fmla="*/ 2147483647 h 30"/>
                    <a:gd name="T64" fmla="*/ 2147483647 w 106"/>
                    <a:gd name="T65" fmla="*/ 2147483647 h 30"/>
                    <a:gd name="T66" fmla="*/ 2147483647 w 106"/>
                    <a:gd name="T67" fmla="*/ 2147483647 h 30"/>
                    <a:gd name="T68" fmla="*/ 2147483647 w 106"/>
                    <a:gd name="T69" fmla="*/ 2147483647 h 30"/>
                    <a:gd name="T70" fmla="*/ 2147483647 w 106"/>
                    <a:gd name="T71" fmla="*/ 2147483647 h 3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6"/>
                    <a:gd name="T109" fmla="*/ 0 h 30"/>
                    <a:gd name="T110" fmla="*/ 106 w 106"/>
                    <a:gd name="T111" fmla="*/ 30 h 3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6" h="30">
                      <a:moveTo>
                        <a:pt x="106" y="26"/>
                      </a:moveTo>
                      <a:lnTo>
                        <a:pt x="98" y="28"/>
                      </a:lnTo>
                      <a:lnTo>
                        <a:pt x="92" y="28"/>
                      </a:lnTo>
                      <a:lnTo>
                        <a:pt x="82" y="26"/>
                      </a:lnTo>
                      <a:lnTo>
                        <a:pt x="80" y="28"/>
                      </a:lnTo>
                      <a:lnTo>
                        <a:pt x="78" y="30"/>
                      </a:lnTo>
                      <a:lnTo>
                        <a:pt x="64" y="28"/>
                      </a:lnTo>
                      <a:lnTo>
                        <a:pt x="50" y="24"/>
                      </a:lnTo>
                      <a:lnTo>
                        <a:pt x="44" y="22"/>
                      </a:lnTo>
                      <a:lnTo>
                        <a:pt x="38" y="18"/>
                      </a:lnTo>
                      <a:lnTo>
                        <a:pt x="36" y="14"/>
                      </a:lnTo>
                      <a:lnTo>
                        <a:pt x="36" y="10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44" y="2"/>
                      </a:lnTo>
                      <a:lnTo>
                        <a:pt x="52" y="4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48" y="10"/>
                      </a:lnTo>
                      <a:lnTo>
                        <a:pt x="60" y="12"/>
                      </a:lnTo>
                      <a:lnTo>
                        <a:pt x="66" y="14"/>
                      </a:lnTo>
                      <a:lnTo>
                        <a:pt x="70" y="14"/>
                      </a:lnTo>
                      <a:lnTo>
                        <a:pt x="74" y="14"/>
                      </a:lnTo>
                      <a:lnTo>
                        <a:pt x="78" y="12"/>
                      </a:lnTo>
                      <a:lnTo>
                        <a:pt x="86" y="14"/>
                      </a:lnTo>
                      <a:lnTo>
                        <a:pt x="92" y="16"/>
                      </a:lnTo>
                      <a:lnTo>
                        <a:pt x="102" y="26"/>
                      </a:lnTo>
                      <a:lnTo>
                        <a:pt x="106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3" name="îṥliďè">
                  <a:extLst>
                    <a:ext uri="{FF2B5EF4-FFF2-40B4-BE49-F238E27FC236}">
                      <a16:creationId xmlns:a16="http://schemas.microsoft.com/office/drawing/2014/main" id="{7F648B98-4675-4FE1-BD57-5F753FA1AE42}"/>
                    </a:ext>
                  </a:extLst>
                </p:cNvPr>
                <p:cNvSpPr/>
                <p:nvPr/>
              </p:nvSpPr>
              <p:spPr bwMode="auto">
                <a:xfrm>
                  <a:off x="6132734" y="1554526"/>
                  <a:ext cx="92273" cy="36427"/>
                </a:xfrm>
                <a:custGeom>
                  <a:avLst/>
                  <a:gdLst>
                    <a:gd name="T0" fmla="*/ 2147483647 w 52"/>
                    <a:gd name="T1" fmla="*/ 2147483647 h 22"/>
                    <a:gd name="T2" fmla="*/ 2147483647 w 52"/>
                    <a:gd name="T3" fmla="*/ 2147483647 h 22"/>
                    <a:gd name="T4" fmla="*/ 2147483647 w 52"/>
                    <a:gd name="T5" fmla="*/ 2147483647 h 22"/>
                    <a:gd name="T6" fmla="*/ 0 w 52"/>
                    <a:gd name="T7" fmla="*/ 2147483647 h 22"/>
                    <a:gd name="T8" fmla="*/ 0 w 52"/>
                    <a:gd name="T9" fmla="*/ 2147483647 h 22"/>
                    <a:gd name="T10" fmla="*/ 2147483647 w 52"/>
                    <a:gd name="T11" fmla="*/ 2147483647 h 22"/>
                    <a:gd name="T12" fmla="*/ 2147483647 w 52"/>
                    <a:gd name="T13" fmla="*/ 0 h 22"/>
                    <a:gd name="T14" fmla="*/ 2147483647 w 52"/>
                    <a:gd name="T15" fmla="*/ 0 h 22"/>
                    <a:gd name="T16" fmla="*/ 2147483647 w 52"/>
                    <a:gd name="T17" fmla="*/ 2147483647 h 22"/>
                    <a:gd name="T18" fmla="*/ 2147483647 w 52"/>
                    <a:gd name="T19" fmla="*/ 2147483647 h 22"/>
                    <a:gd name="T20" fmla="*/ 2147483647 w 52"/>
                    <a:gd name="T21" fmla="*/ 2147483647 h 22"/>
                    <a:gd name="T22" fmla="*/ 2147483647 w 52"/>
                    <a:gd name="T23" fmla="*/ 2147483647 h 22"/>
                    <a:gd name="T24" fmla="*/ 2147483647 w 52"/>
                    <a:gd name="T25" fmla="*/ 2147483647 h 22"/>
                    <a:gd name="T26" fmla="*/ 2147483647 w 52"/>
                    <a:gd name="T27" fmla="*/ 2147483647 h 22"/>
                    <a:gd name="T28" fmla="*/ 2147483647 w 52"/>
                    <a:gd name="T29" fmla="*/ 2147483647 h 22"/>
                    <a:gd name="T30" fmla="*/ 2147483647 w 52"/>
                    <a:gd name="T31" fmla="*/ 2147483647 h 22"/>
                    <a:gd name="T32" fmla="*/ 2147483647 w 52"/>
                    <a:gd name="T33" fmla="*/ 2147483647 h 22"/>
                    <a:gd name="T34" fmla="*/ 2147483647 w 52"/>
                    <a:gd name="T35" fmla="*/ 2147483647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22"/>
                    <a:gd name="T56" fmla="*/ 52 w 52"/>
                    <a:gd name="T57" fmla="*/ 22 h 2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22">
                      <a:moveTo>
                        <a:pt x="6" y="22"/>
                      </a:move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6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0" y="4"/>
                      </a:lnTo>
                      <a:lnTo>
                        <a:pt x="32" y="6"/>
                      </a:lnTo>
                      <a:lnTo>
                        <a:pt x="52" y="10"/>
                      </a:lnTo>
                      <a:lnTo>
                        <a:pt x="50" y="14"/>
                      </a:lnTo>
                      <a:lnTo>
                        <a:pt x="46" y="16"/>
                      </a:lnTo>
                      <a:lnTo>
                        <a:pt x="40" y="18"/>
                      </a:lnTo>
                      <a:lnTo>
                        <a:pt x="28" y="18"/>
                      </a:lnTo>
                      <a:lnTo>
                        <a:pt x="20" y="20"/>
                      </a:lnTo>
                      <a:lnTo>
                        <a:pt x="14" y="22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4" name="ïS1ïḑé">
                  <a:extLst>
                    <a:ext uri="{FF2B5EF4-FFF2-40B4-BE49-F238E27FC236}">
                      <a16:creationId xmlns:a16="http://schemas.microsoft.com/office/drawing/2014/main" id="{712ED9EC-52D8-463E-B3AB-080E27E1019F}"/>
                    </a:ext>
                  </a:extLst>
                </p:cNvPr>
                <p:cNvSpPr/>
                <p:nvPr/>
              </p:nvSpPr>
              <p:spPr bwMode="auto">
                <a:xfrm>
                  <a:off x="6908108" y="1624580"/>
                  <a:ext cx="162512" cy="28021"/>
                </a:xfrm>
                <a:custGeom>
                  <a:avLst/>
                  <a:gdLst>
                    <a:gd name="T0" fmla="*/ 2147483647 w 92"/>
                    <a:gd name="T1" fmla="*/ 2147483647 h 18"/>
                    <a:gd name="T2" fmla="*/ 2147483647 w 92"/>
                    <a:gd name="T3" fmla="*/ 2147483647 h 18"/>
                    <a:gd name="T4" fmla="*/ 2147483647 w 92"/>
                    <a:gd name="T5" fmla="*/ 2147483647 h 18"/>
                    <a:gd name="T6" fmla="*/ 2147483647 w 92"/>
                    <a:gd name="T7" fmla="*/ 2147483647 h 18"/>
                    <a:gd name="T8" fmla="*/ 2147483647 w 92"/>
                    <a:gd name="T9" fmla="*/ 2147483647 h 18"/>
                    <a:gd name="T10" fmla="*/ 2147483647 w 92"/>
                    <a:gd name="T11" fmla="*/ 2147483647 h 18"/>
                    <a:gd name="T12" fmla="*/ 2147483647 w 92"/>
                    <a:gd name="T13" fmla="*/ 2147483647 h 18"/>
                    <a:gd name="T14" fmla="*/ 0 w 92"/>
                    <a:gd name="T15" fmla="*/ 2147483647 h 18"/>
                    <a:gd name="T16" fmla="*/ 0 w 92"/>
                    <a:gd name="T17" fmla="*/ 2147483647 h 18"/>
                    <a:gd name="T18" fmla="*/ 0 w 92"/>
                    <a:gd name="T19" fmla="*/ 2147483647 h 18"/>
                    <a:gd name="T20" fmla="*/ 2147483647 w 92"/>
                    <a:gd name="T21" fmla="*/ 2147483647 h 18"/>
                    <a:gd name="T22" fmla="*/ 2147483647 w 92"/>
                    <a:gd name="T23" fmla="*/ 0 h 18"/>
                    <a:gd name="T24" fmla="*/ 2147483647 w 92"/>
                    <a:gd name="T25" fmla="*/ 0 h 18"/>
                    <a:gd name="T26" fmla="*/ 2147483647 w 92"/>
                    <a:gd name="T27" fmla="*/ 2147483647 h 18"/>
                    <a:gd name="T28" fmla="*/ 2147483647 w 92"/>
                    <a:gd name="T29" fmla="*/ 2147483647 h 18"/>
                    <a:gd name="T30" fmla="*/ 2147483647 w 92"/>
                    <a:gd name="T31" fmla="*/ 2147483647 h 18"/>
                    <a:gd name="T32" fmla="*/ 2147483647 w 92"/>
                    <a:gd name="T33" fmla="*/ 2147483647 h 18"/>
                    <a:gd name="T34" fmla="*/ 2147483647 w 92"/>
                    <a:gd name="T35" fmla="*/ 2147483647 h 18"/>
                    <a:gd name="T36" fmla="*/ 2147483647 w 92"/>
                    <a:gd name="T37" fmla="*/ 2147483647 h 18"/>
                    <a:gd name="T38" fmla="*/ 2147483647 w 92"/>
                    <a:gd name="T39" fmla="*/ 2147483647 h 18"/>
                    <a:gd name="T40" fmla="*/ 2147483647 w 92"/>
                    <a:gd name="T41" fmla="*/ 2147483647 h 18"/>
                    <a:gd name="T42" fmla="*/ 2147483647 w 92"/>
                    <a:gd name="T43" fmla="*/ 2147483647 h 18"/>
                    <a:gd name="T44" fmla="*/ 2147483647 w 92"/>
                    <a:gd name="T45" fmla="*/ 2147483647 h 18"/>
                    <a:gd name="T46" fmla="*/ 2147483647 w 92"/>
                    <a:gd name="T47" fmla="*/ 2147483647 h 18"/>
                    <a:gd name="T48" fmla="*/ 2147483647 w 92"/>
                    <a:gd name="T49" fmla="*/ 2147483647 h 18"/>
                    <a:gd name="T50" fmla="*/ 2147483647 w 92"/>
                    <a:gd name="T51" fmla="*/ 2147483647 h 18"/>
                    <a:gd name="T52" fmla="*/ 2147483647 w 92"/>
                    <a:gd name="T53" fmla="*/ 2147483647 h 18"/>
                    <a:gd name="T54" fmla="*/ 2147483647 w 92"/>
                    <a:gd name="T55" fmla="*/ 2147483647 h 1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2"/>
                    <a:gd name="T85" fmla="*/ 0 h 18"/>
                    <a:gd name="T86" fmla="*/ 92 w 92"/>
                    <a:gd name="T87" fmla="*/ 18 h 1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2" h="18">
                      <a:moveTo>
                        <a:pt x="72" y="12"/>
                      </a:moveTo>
                      <a:lnTo>
                        <a:pt x="72" y="18"/>
                      </a:lnTo>
                      <a:lnTo>
                        <a:pt x="38" y="18"/>
                      </a:lnTo>
                      <a:lnTo>
                        <a:pt x="28" y="18"/>
                      </a:lnTo>
                      <a:lnTo>
                        <a:pt x="14" y="18"/>
                      </a:lnTo>
                      <a:lnTo>
                        <a:pt x="10" y="16"/>
                      </a:lnTo>
                      <a:lnTo>
                        <a:pt x="4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0" y="4"/>
                      </a:lnTo>
                      <a:lnTo>
                        <a:pt x="26" y="6"/>
                      </a:lnTo>
                      <a:lnTo>
                        <a:pt x="32" y="6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8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8" y="4"/>
                      </a:lnTo>
                      <a:lnTo>
                        <a:pt x="84" y="6"/>
                      </a:lnTo>
                      <a:lnTo>
                        <a:pt x="90" y="8"/>
                      </a:lnTo>
                      <a:lnTo>
                        <a:pt x="92" y="12"/>
                      </a:lnTo>
                      <a:lnTo>
                        <a:pt x="82" y="16"/>
                      </a:lnTo>
                      <a:lnTo>
                        <a:pt x="76" y="16"/>
                      </a:lnTo>
                      <a:lnTo>
                        <a:pt x="7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5" name="išlîḑê">
                  <a:extLst>
                    <a:ext uri="{FF2B5EF4-FFF2-40B4-BE49-F238E27FC236}">
                      <a16:creationId xmlns:a16="http://schemas.microsoft.com/office/drawing/2014/main" id="{B5D6D2C2-0212-4D0B-974C-169A3C91D2D2}"/>
                    </a:ext>
                  </a:extLst>
                </p:cNvPr>
                <p:cNvSpPr/>
                <p:nvPr/>
              </p:nvSpPr>
              <p:spPr bwMode="auto">
                <a:xfrm>
                  <a:off x="7095408" y="1635788"/>
                  <a:ext cx="90897" cy="25219"/>
                </a:xfrm>
                <a:custGeom>
                  <a:avLst/>
                  <a:gdLst>
                    <a:gd name="T0" fmla="*/ 2147483647 w 52"/>
                    <a:gd name="T1" fmla="*/ 2147483647 h 16"/>
                    <a:gd name="T2" fmla="*/ 2147483647 w 52"/>
                    <a:gd name="T3" fmla="*/ 2147483647 h 16"/>
                    <a:gd name="T4" fmla="*/ 2147483647 w 52"/>
                    <a:gd name="T5" fmla="*/ 2147483647 h 16"/>
                    <a:gd name="T6" fmla="*/ 2147483647 w 52"/>
                    <a:gd name="T7" fmla="*/ 2147483647 h 16"/>
                    <a:gd name="T8" fmla="*/ 2147483647 w 52"/>
                    <a:gd name="T9" fmla="*/ 2147483647 h 16"/>
                    <a:gd name="T10" fmla="*/ 0 w 52"/>
                    <a:gd name="T11" fmla="*/ 0 h 16"/>
                    <a:gd name="T12" fmla="*/ 2147483647 w 52"/>
                    <a:gd name="T13" fmla="*/ 0 h 16"/>
                    <a:gd name="T14" fmla="*/ 2147483647 w 52"/>
                    <a:gd name="T15" fmla="*/ 2147483647 h 16"/>
                    <a:gd name="T16" fmla="*/ 2147483647 w 52"/>
                    <a:gd name="T17" fmla="*/ 2147483647 h 16"/>
                    <a:gd name="T18" fmla="*/ 2147483647 w 52"/>
                    <a:gd name="T19" fmla="*/ 2147483647 h 16"/>
                    <a:gd name="T20" fmla="*/ 2147483647 w 52"/>
                    <a:gd name="T21" fmla="*/ 2147483647 h 16"/>
                    <a:gd name="T22" fmla="*/ 2147483647 w 52"/>
                    <a:gd name="T23" fmla="*/ 2147483647 h 16"/>
                    <a:gd name="T24" fmla="*/ 2147483647 w 52"/>
                    <a:gd name="T25" fmla="*/ 2147483647 h 16"/>
                    <a:gd name="T26" fmla="*/ 2147483647 w 52"/>
                    <a:gd name="T27" fmla="*/ 2147483647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6"/>
                    <a:gd name="T44" fmla="*/ 52 w 52"/>
                    <a:gd name="T45" fmla="*/ 16 h 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6">
                      <a:moveTo>
                        <a:pt x="42" y="16"/>
                      </a:moveTo>
                      <a:lnTo>
                        <a:pt x="32" y="16"/>
                      </a:lnTo>
                      <a:lnTo>
                        <a:pt x="18" y="12"/>
                      </a:lnTo>
                      <a:lnTo>
                        <a:pt x="6" y="8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8" y="4"/>
                      </a:lnTo>
                      <a:lnTo>
                        <a:pt x="30" y="4"/>
                      </a:lnTo>
                      <a:lnTo>
                        <a:pt x="42" y="6"/>
                      </a:lnTo>
                      <a:lnTo>
                        <a:pt x="46" y="6"/>
                      </a:lnTo>
                      <a:lnTo>
                        <a:pt x="52" y="8"/>
                      </a:lnTo>
                      <a:lnTo>
                        <a:pt x="48" y="14"/>
                      </a:lnTo>
                      <a:lnTo>
                        <a:pt x="42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6" name="íŝḷidè">
                  <a:extLst>
                    <a:ext uri="{FF2B5EF4-FFF2-40B4-BE49-F238E27FC236}">
                      <a16:creationId xmlns:a16="http://schemas.microsoft.com/office/drawing/2014/main" id="{D3598C6B-52BE-4F13-BAD4-922FBF7FF632}"/>
                    </a:ext>
                  </a:extLst>
                </p:cNvPr>
                <p:cNvSpPr/>
                <p:nvPr/>
              </p:nvSpPr>
              <p:spPr bwMode="auto">
                <a:xfrm>
                  <a:off x="7903833" y="1732460"/>
                  <a:ext cx="66106" cy="25219"/>
                </a:xfrm>
                <a:custGeom>
                  <a:avLst/>
                  <a:gdLst>
                    <a:gd name="T0" fmla="*/ 2147483647 w 38"/>
                    <a:gd name="T1" fmla="*/ 2147483647 h 14"/>
                    <a:gd name="T2" fmla="*/ 2147483647 w 38"/>
                    <a:gd name="T3" fmla="*/ 2147483647 h 14"/>
                    <a:gd name="T4" fmla="*/ 2147483647 w 38"/>
                    <a:gd name="T5" fmla="*/ 2147483647 h 14"/>
                    <a:gd name="T6" fmla="*/ 2147483647 w 38"/>
                    <a:gd name="T7" fmla="*/ 2147483647 h 14"/>
                    <a:gd name="T8" fmla="*/ 2147483647 w 38"/>
                    <a:gd name="T9" fmla="*/ 2147483647 h 14"/>
                    <a:gd name="T10" fmla="*/ 0 w 38"/>
                    <a:gd name="T11" fmla="*/ 2147483647 h 14"/>
                    <a:gd name="T12" fmla="*/ 2147483647 w 38"/>
                    <a:gd name="T13" fmla="*/ 2147483647 h 14"/>
                    <a:gd name="T14" fmla="*/ 2147483647 w 38"/>
                    <a:gd name="T15" fmla="*/ 2147483647 h 14"/>
                    <a:gd name="T16" fmla="*/ 2147483647 w 38"/>
                    <a:gd name="T17" fmla="*/ 0 h 14"/>
                    <a:gd name="T18" fmla="*/ 2147483647 w 38"/>
                    <a:gd name="T19" fmla="*/ 0 h 14"/>
                    <a:gd name="T20" fmla="*/ 2147483647 w 38"/>
                    <a:gd name="T21" fmla="*/ 2147483647 h 14"/>
                    <a:gd name="T22" fmla="*/ 2147483647 w 38"/>
                    <a:gd name="T23" fmla="*/ 2147483647 h 14"/>
                    <a:gd name="T24" fmla="*/ 2147483647 w 38"/>
                    <a:gd name="T25" fmla="*/ 2147483647 h 14"/>
                    <a:gd name="T26" fmla="*/ 2147483647 w 38"/>
                    <a:gd name="T27" fmla="*/ 2147483647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4"/>
                    <a:gd name="T44" fmla="*/ 38 w 38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4">
                      <a:moveTo>
                        <a:pt x="18" y="10"/>
                      </a:moveTo>
                      <a:lnTo>
                        <a:pt x="14" y="12"/>
                      </a:lnTo>
                      <a:lnTo>
                        <a:pt x="10" y="14"/>
                      </a:lnTo>
                      <a:lnTo>
                        <a:pt x="6" y="14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8" y="4"/>
                      </a:lnTo>
                      <a:lnTo>
                        <a:pt x="38" y="10"/>
                      </a:lnTo>
                      <a:lnTo>
                        <a:pt x="28" y="1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7" name="ísľíḓè">
                  <a:extLst>
                    <a:ext uri="{FF2B5EF4-FFF2-40B4-BE49-F238E27FC236}">
                      <a16:creationId xmlns:a16="http://schemas.microsoft.com/office/drawing/2014/main" id="{722C0078-C831-49D6-AF0D-4BB5ECC96460}"/>
                    </a:ext>
                  </a:extLst>
                </p:cNvPr>
                <p:cNvSpPr/>
                <p:nvPr/>
              </p:nvSpPr>
              <p:spPr bwMode="auto">
                <a:xfrm>
                  <a:off x="7719287" y="2214425"/>
                  <a:ext cx="209336" cy="245185"/>
                </a:xfrm>
                <a:custGeom>
                  <a:avLst/>
                  <a:gdLst>
                    <a:gd name="T0" fmla="*/ 0 w 120"/>
                    <a:gd name="T1" fmla="*/ 0 h 146"/>
                    <a:gd name="T2" fmla="*/ 2147483647 w 120"/>
                    <a:gd name="T3" fmla="*/ 2147483647 h 146"/>
                    <a:gd name="T4" fmla="*/ 2147483647 w 120"/>
                    <a:gd name="T5" fmla="*/ 2147483647 h 146"/>
                    <a:gd name="T6" fmla="*/ 2147483647 w 120"/>
                    <a:gd name="T7" fmla="*/ 2147483647 h 146"/>
                    <a:gd name="T8" fmla="*/ 2147483647 w 120"/>
                    <a:gd name="T9" fmla="*/ 2147483647 h 146"/>
                    <a:gd name="T10" fmla="*/ 2147483647 w 120"/>
                    <a:gd name="T11" fmla="*/ 2147483647 h 146"/>
                    <a:gd name="T12" fmla="*/ 2147483647 w 120"/>
                    <a:gd name="T13" fmla="*/ 2147483647 h 146"/>
                    <a:gd name="T14" fmla="*/ 2147483647 w 120"/>
                    <a:gd name="T15" fmla="*/ 2147483647 h 146"/>
                    <a:gd name="T16" fmla="*/ 2147483647 w 120"/>
                    <a:gd name="T17" fmla="*/ 2147483647 h 146"/>
                    <a:gd name="T18" fmla="*/ 2147483647 w 120"/>
                    <a:gd name="T19" fmla="*/ 2147483647 h 146"/>
                    <a:gd name="T20" fmla="*/ 2147483647 w 120"/>
                    <a:gd name="T21" fmla="*/ 2147483647 h 146"/>
                    <a:gd name="T22" fmla="*/ 2147483647 w 120"/>
                    <a:gd name="T23" fmla="*/ 2147483647 h 146"/>
                    <a:gd name="T24" fmla="*/ 2147483647 w 120"/>
                    <a:gd name="T25" fmla="*/ 2147483647 h 146"/>
                    <a:gd name="T26" fmla="*/ 2147483647 w 120"/>
                    <a:gd name="T27" fmla="*/ 2147483647 h 146"/>
                    <a:gd name="T28" fmla="*/ 2147483647 w 120"/>
                    <a:gd name="T29" fmla="*/ 2147483647 h 146"/>
                    <a:gd name="T30" fmla="*/ 2147483647 w 120"/>
                    <a:gd name="T31" fmla="*/ 2147483647 h 146"/>
                    <a:gd name="T32" fmla="*/ 2147483647 w 120"/>
                    <a:gd name="T33" fmla="*/ 2147483647 h 146"/>
                    <a:gd name="T34" fmla="*/ 2147483647 w 120"/>
                    <a:gd name="T35" fmla="*/ 2147483647 h 146"/>
                    <a:gd name="T36" fmla="*/ 2147483647 w 120"/>
                    <a:gd name="T37" fmla="*/ 2147483647 h 146"/>
                    <a:gd name="T38" fmla="*/ 2147483647 w 120"/>
                    <a:gd name="T39" fmla="*/ 2147483647 h 146"/>
                    <a:gd name="T40" fmla="*/ 2147483647 w 120"/>
                    <a:gd name="T41" fmla="*/ 2147483647 h 146"/>
                    <a:gd name="T42" fmla="*/ 2147483647 w 120"/>
                    <a:gd name="T43" fmla="*/ 2147483647 h 146"/>
                    <a:gd name="T44" fmla="*/ 2147483647 w 120"/>
                    <a:gd name="T45" fmla="*/ 2147483647 h 146"/>
                    <a:gd name="T46" fmla="*/ 2147483647 w 120"/>
                    <a:gd name="T47" fmla="*/ 2147483647 h 146"/>
                    <a:gd name="T48" fmla="*/ 2147483647 w 120"/>
                    <a:gd name="T49" fmla="*/ 2147483647 h 146"/>
                    <a:gd name="T50" fmla="*/ 2147483647 w 120"/>
                    <a:gd name="T51" fmla="*/ 2147483647 h 146"/>
                    <a:gd name="T52" fmla="*/ 2147483647 w 120"/>
                    <a:gd name="T53" fmla="*/ 2147483647 h 146"/>
                    <a:gd name="T54" fmla="*/ 2147483647 w 120"/>
                    <a:gd name="T55" fmla="*/ 2147483647 h 146"/>
                    <a:gd name="T56" fmla="*/ 2147483647 w 120"/>
                    <a:gd name="T57" fmla="*/ 2147483647 h 146"/>
                    <a:gd name="T58" fmla="*/ 2147483647 w 120"/>
                    <a:gd name="T59" fmla="*/ 2147483647 h 146"/>
                    <a:gd name="T60" fmla="*/ 2147483647 w 120"/>
                    <a:gd name="T61" fmla="*/ 2147483647 h 146"/>
                    <a:gd name="T62" fmla="*/ 0 w 120"/>
                    <a:gd name="T63" fmla="*/ 0 h 1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0"/>
                    <a:gd name="T97" fmla="*/ 0 h 146"/>
                    <a:gd name="T98" fmla="*/ 120 w 120"/>
                    <a:gd name="T99" fmla="*/ 146 h 1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0" h="146">
                      <a:moveTo>
                        <a:pt x="0" y="0"/>
                      </a:moveTo>
                      <a:lnTo>
                        <a:pt x="98" y="90"/>
                      </a:lnTo>
                      <a:lnTo>
                        <a:pt x="94" y="90"/>
                      </a:lnTo>
                      <a:lnTo>
                        <a:pt x="92" y="90"/>
                      </a:lnTo>
                      <a:lnTo>
                        <a:pt x="88" y="88"/>
                      </a:lnTo>
                      <a:lnTo>
                        <a:pt x="82" y="86"/>
                      </a:lnTo>
                      <a:lnTo>
                        <a:pt x="78" y="88"/>
                      </a:lnTo>
                      <a:lnTo>
                        <a:pt x="76" y="90"/>
                      </a:lnTo>
                      <a:lnTo>
                        <a:pt x="78" y="98"/>
                      </a:lnTo>
                      <a:lnTo>
                        <a:pt x="82" y="106"/>
                      </a:lnTo>
                      <a:lnTo>
                        <a:pt x="88" y="114"/>
                      </a:lnTo>
                      <a:lnTo>
                        <a:pt x="92" y="118"/>
                      </a:lnTo>
                      <a:lnTo>
                        <a:pt x="108" y="130"/>
                      </a:lnTo>
                      <a:lnTo>
                        <a:pt x="120" y="138"/>
                      </a:lnTo>
                      <a:lnTo>
                        <a:pt x="112" y="138"/>
                      </a:lnTo>
                      <a:lnTo>
                        <a:pt x="108" y="136"/>
                      </a:lnTo>
                      <a:lnTo>
                        <a:pt x="102" y="134"/>
                      </a:lnTo>
                      <a:lnTo>
                        <a:pt x="102" y="146"/>
                      </a:lnTo>
                      <a:lnTo>
                        <a:pt x="94" y="140"/>
                      </a:lnTo>
                      <a:lnTo>
                        <a:pt x="88" y="130"/>
                      </a:lnTo>
                      <a:lnTo>
                        <a:pt x="76" y="114"/>
                      </a:lnTo>
                      <a:lnTo>
                        <a:pt x="66" y="94"/>
                      </a:lnTo>
                      <a:lnTo>
                        <a:pt x="54" y="76"/>
                      </a:lnTo>
                      <a:lnTo>
                        <a:pt x="44" y="62"/>
                      </a:lnTo>
                      <a:lnTo>
                        <a:pt x="34" y="50"/>
                      </a:lnTo>
                      <a:lnTo>
                        <a:pt x="24" y="42"/>
                      </a:lnTo>
                      <a:lnTo>
                        <a:pt x="12" y="36"/>
                      </a:lnTo>
                      <a:lnTo>
                        <a:pt x="10" y="32"/>
                      </a:lnTo>
                      <a:lnTo>
                        <a:pt x="6" y="28"/>
                      </a:lnTo>
                      <a:lnTo>
                        <a:pt x="4" y="22"/>
                      </a:lnTo>
                      <a:lnTo>
                        <a:pt x="2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8" name="ïṧḻíḋé">
                  <a:extLst>
                    <a:ext uri="{FF2B5EF4-FFF2-40B4-BE49-F238E27FC236}">
                      <a16:creationId xmlns:a16="http://schemas.microsoft.com/office/drawing/2014/main" id="{9066C095-1524-429F-8FC0-B1064DA8CB7C}"/>
                    </a:ext>
                  </a:extLst>
                </p:cNvPr>
                <p:cNvSpPr/>
                <p:nvPr/>
              </p:nvSpPr>
              <p:spPr bwMode="auto">
                <a:xfrm>
                  <a:off x="5697534" y="2561886"/>
                  <a:ext cx="402147" cy="215763"/>
                </a:xfrm>
                <a:custGeom>
                  <a:avLst/>
                  <a:gdLst>
                    <a:gd name="T0" fmla="*/ 2147483647 w 230"/>
                    <a:gd name="T1" fmla="*/ 2147483647 h 130"/>
                    <a:gd name="T2" fmla="*/ 2147483647 w 230"/>
                    <a:gd name="T3" fmla="*/ 2147483647 h 130"/>
                    <a:gd name="T4" fmla="*/ 2147483647 w 230"/>
                    <a:gd name="T5" fmla="*/ 2147483647 h 130"/>
                    <a:gd name="T6" fmla="*/ 2147483647 w 230"/>
                    <a:gd name="T7" fmla="*/ 2147483647 h 130"/>
                    <a:gd name="T8" fmla="*/ 2147483647 w 230"/>
                    <a:gd name="T9" fmla="*/ 2147483647 h 130"/>
                    <a:gd name="T10" fmla="*/ 2147483647 w 230"/>
                    <a:gd name="T11" fmla="*/ 2147483647 h 130"/>
                    <a:gd name="T12" fmla="*/ 2147483647 w 230"/>
                    <a:gd name="T13" fmla="*/ 2147483647 h 130"/>
                    <a:gd name="T14" fmla="*/ 2147483647 w 230"/>
                    <a:gd name="T15" fmla="*/ 2147483647 h 130"/>
                    <a:gd name="T16" fmla="*/ 2147483647 w 230"/>
                    <a:gd name="T17" fmla="*/ 2147483647 h 130"/>
                    <a:gd name="T18" fmla="*/ 2147483647 w 230"/>
                    <a:gd name="T19" fmla="*/ 2147483647 h 130"/>
                    <a:gd name="T20" fmla="*/ 2147483647 w 230"/>
                    <a:gd name="T21" fmla="*/ 2147483647 h 130"/>
                    <a:gd name="T22" fmla="*/ 2147483647 w 230"/>
                    <a:gd name="T23" fmla="*/ 2147483647 h 130"/>
                    <a:gd name="T24" fmla="*/ 2147483647 w 230"/>
                    <a:gd name="T25" fmla="*/ 2147483647 h 130"/>
                    <a:gd name="T26" fmla="*/ 2147483647 w 230"/>
                    <a:gd name="T27" fmla="*/ 2147483647 h 130"/>
                    <a:gd name="T28" fmla="*/ 2147483647 w 230"/>
                    <a:gd name="T29" fmla="*/ 2147483647 h 130"/>
                    <a:gd name="T30" fmla="*/ 2147483647 w 230"/>
                    <a:gd name="T31" fmla="*/ 2147483647 h 130"/>
                    <a:gd name="T32" fmla="*/ 2147483647 w 230"/>
                    <a:gd name="T33" fmla="*/ 2147483647 h 130"/>
                    <a:gd name="T34" fmla="*/ 2147483647 w 230"/>
                    <a:gd name="T35" fmla="*/ 2147483647 h 130"/>
                    <a:gd name="T36" fmla="*/ 2147483647 w 230"/>
                    <a:gd name="T37" fmla="*/ 2147483647 h 130"/>
                    <a:gd name="T38" fmla="*/ 2147483647 w 230"/>
                    <a:gd name="T39" fmla="*/ 2147483647 h 130"/>
                    <a:gd name="T40" fmla="*/ 2147483647 w 230"/>
                    <a:gd name="T41" fmla="*/ 2147483647 h 130"/>
                    <a:gd name="T42" fmla="*/ 2147483647 w 230"/>
                    <a:gd name="T43" fmla="*/ 2147483647 h 130"/>
                    <a:gd name="T44" fmla="*/ 2147483647 w 230"/>
                    <a:gd name="T45" fmla="*/ 2147483647 h 130"/>
                    <a:gd name="T46" fmla="*/ 2147483647 w 230"/>
                    <a:gd name="T47" fmla="*/ 2147483647 h 130"/>
                    <a:gd name="T48" fmla="*/ 2147483647 w 230"/>
                    <a:gd name="T49" fmla="*/ 2147483647 h 130"/>
                    <a:gd name="T50" fmla="*/ 2147483647 w 230"/>
                    <a:gd name="T51" fmla="*/ 2147483647 h 130"/>
                    <a:gd name="T52" fmla="*/ 2147483647 w 230"/>
                    <a:gd name="T53" fmla="*/ 2147483647 h 130"/>
                    <a:gd name="T54" fmla="*/ 0 w 230"/>
                    <a:gd name="T55" fmla="*/ 2147483647 h 130"/>
                    <a:gd name="T56" fmla="*/ 2147483647 w 230"/>
                    <a:gd name="T57" fmla="*/ 2147483647 h 130"/>
                    <a:gd name="T58" fmla="*/ 2147483647 w 230"/>
                    <a:gd name="T59" fmla="*/ 2147483647 h 130"/>
                    <a:gd name="T60" fmla="*/ 2147483647 w 230"/>
                    <a:gd name="T61" fmla="*/ 2147483647 h 130"/>
                    <a:gd name="T62" fmla="*/ 2147483647 w 230"/>
                    <a:gd name="T63" fmla="*/ 2147483647 h 1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0"/>
                    <a:gd name="T97" fmla="*/ 0 h 130"/>
                    <a:gd name="T98" fmla="*/ 230 w 230"/>
                    <a:gd name="T99" fmla="*/ 130 h 1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0" h="130">
                      <a:moveTo>
                        <a:pt x="6" y="6"/>
                      </a:moveTo>
                      <a:lnTo>
                        <a:pt x="18" y="6"/>
                      </a:lnTo>
                      <a:lnTo>
                        <a:pt x="28" y="10"/>
                      </a:lnTo>
                      <a:lnTo>
                        <a:pt x="42" y="22"/>
                      </a:lnTo>
                      <a:lnTo>
                        <a:pt x="50" y="22"/>
                      </a:lnTo>
                      <a:lnTo>
                        <a:pt x="66" y="24"/>
                      </a:lnTo>
                      <a:lnTo>
                        <a:pt x="66" y="14"/>
                      </a:lnTo>
                      <a:lnTo>
                        <a:pt x="78" y="4"/>
                      </a:lnTo>
                      <a:lnTo>
                        <a:pt x="88" y="0"/>
                      </a:lnTo>
                      <a:lnTo>
                        <a:pt x="104" y="6"/>
                      </a:lnTo>
                      <a:lnTo>
                        <a:pt x="110" y="12"/>
                      </a:lnTo>
                      <a:lnTo>
                        <a:pt x="112" y="18"/>
                      </a:lnTo>
                      <a:lnTo>
                        <a:pt x="114" y="22"/>
                      </a:lnTo>
                      <a:lnTo>
                        <a:pt x="114" y="26"/>
                      </a:lnTo>
                      <a:lnTo>
                        <a:pt x="120" y="28"/>
                      </a:lnTo>
                      <a:lnTo>
                        <a:pt x="130" y="28"/>
                      </a:lnTo>
                      <a:lnTo>
                        <a:pt x="140" y="28"/>
                      </a:lnTo>
                      <a:lnTo>
                        <a:pt x="146" y="38"/>
                      </a:lnTo>
                      <a:lnTo>
                        <a:pt x="158" y="52"/>
                      </a:lnTo>
                      <a:lnTo>
                        <a:pt x="170" y="60"/>
                      </a:lnTo>
                      <a:lnTo>
                        <a:pt x="180" y="68"/>
                      </a:lnTo>
                      <a:lnTo>
                        <a:pt x="192" y="70"/>
                      </a:lnTo>
                      <a:lnTo>
                        <a:pt x="204" y="80"/>
                      </a:lnTo>
                      <a:lnTo>
                        <a:pt x="216" y="84"/>
                      </a:lnTo>
                      <a:lnTo>
                        <a:pt x="222" y="86"/>
                      </a:lnTo>
                      <a:lnTo>
                        <a:pt x="226" y="86"/>
                      </a:lnTo>
                      <a:lnTo>
                        <a:pt x="228" y="88"/>
                      </a:lnTo>
                      <a:lnTo>
                        <a:pt x="230" y="96"/>
                      </a:lnTo>
                      <a:lnTo>
                        <a:pt x="230" y="100"/>
                      </a:lnTo>
                      <a:lnTo>
                        <a:pt x="220" y="100"/>
                      </a:lnTo>
                      <a:lnTo>
                        <a:pt x="212" y="96"/>
                      </a:lnTo>
                      <a:lnTo>
                        <a:pt x="206" y="92"/>
                      </a:lnTo>
                      <a:lnTo>
                        <a:pt x="196" y="108"/>
                      </a:lnTo>
                      <a:lnTo>
                        <a:pt x="186" y="122"/>
                      </a:lnTo>
                      <a:lnTo>
                        <a:pt x="178" y="128"/>
                      </a:lnTo>
                      <a:lnTo>
                        <a:pt x="170" y="130"/>
                      </a:lnTo>
                      <a:lnTo>
                        <a:pt x="160" y="128"/>
                      </a:lnTo>
                      <a:lnTo>
                        <a:pt x="150" y="128"/>
                      </a:lnTo>
                      <a:lnTo>
                        <a:pt x="150" y="120"/>
                      </a:lnTo>
                      <a:lnTo>
                        <a:pt x="148" y="112"/>
                      </a:lnTo>
                      <a:lnTo>
                        <a:pt x="140" y="108"/>
                      </a:lnTo>
                      <a:lnTo>
                        <a:pt x="132" y="106"/>
                      </a:lnTo>
                      <a:lnTo>
                        <a:pt x="122" y="100"/>
                      </a:lnTo>
                      <a:lnTo>
                        <a:pt x="108" y="92"/>
                      </a:lnTo>
                      <a:lnTo>
                        <a:pt x="92" y="80"/>
                      </a:lnTo>
                      <a:lnTo>
                        <a:pt x="78" y="74"/>
                      </a:lnTo>
                      <a:lnTo>
                        <a:pt x="66" y="76"/>
                      </a:lnTo>
                      <a:lnTo>
                        <a:pt x="54" y="76"/>
                      </a:lnTo>
                      <a:lnTo>
                        <a:pt x="46" y="82"/>
                      </a:lnTo>
                      <a:lnTo>
                        <a:pt x="30" y="92"/>
                      </a:lnTo>
                      <a:lnTo>
                        <a:pt x="28" y="80"/>
                      </a:lnTo>
                      <a:lnTo>
                        <a:pt x="24" y="68"/>
                      </a:lnTo>
                      <a:lnTo>
                        <a:pt x="18" y="62"/>
                      </a:lnTo>
                      <a:lnTo>
                        <a:pt x="8" y="52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2" y="28"/>
                      </a:lnTo>
                      <a:lnTo>
                        <a:pt x="8" y="30"/>
                      </a:lnTo>
                      <a:lnTo>
                        <a:pt x="1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2" y="22"/>
                      </a:lnTo>
                      <a:lnTo>
                        <a:pt x="18" y="16"/>
                      </a:lnTo>
                      <a:lnTo>
                        <a:pt x="10" y="1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9" name="î$lïḑe">
                  <a:extLst>
                    <a:ext uri="{FF2B5EF4-FFF2-40B4-BE49-F238E27FC236}">
                      <a16:creationId xmlns:a16="http://schemas.microsoft.com/office/drawing/2014/main" id="{B80D6C31-976A-4420-BF0F-849A2BBEA29C}"/>
                    </a:ext>
                  </a:extLst>
                </p:cNvPr>
                <p:cNvSpPr/>
                <p:nvPr/>
              </p:nvSpPr>
              <p:spPr bwMode="auto">
                <a:xfrm>
                  <a:off x="6164410" y="2545074"/>
                  <a:ext cx="221732" cy="120491"/>
                </a:xfrm>
                <a:custGeom>
                  <a:avLst/>
                  <a:gdLst>
                    <a:gd name="T0" fmla="*/ 2147483647 w 126"/>
                    <a:gd name="T1" fmla="*/ 2147483647 h 72"/>
                    <a:gd name="T2" fmla="*/ 2147483647 w 126"/>
                    <a:gd name="T3" fmla="*/ 2147483647 h 72"/>
                    <a:gd name="T4" fmla="*/ 2147483647 w 126"/>
                    <a:gd name="T5" fmla="*/ 2147483647 h 72"/>
                    <a:gd name="T6" fmla="*/ 2147483647 w 126"/>
                    <a:gd name="T7" fmla="*/ 2147483647 h 72"/>
                    <a:gd name="T8" fmla="*/ 2147483647 w 126"/>
                    <a:gd name="T9" fmla="*/ 2147483647 h 72"/>
                    <a:gd name="T10" fmla="*/ 2147483647 w 126"/>
                    <a:gd name="T11" fmla="*/ 2147483647 h 72"/>
                    <a:gd name="T12" fmla="*/ 2147483647 w 126"/>
                    <a:gd name="T13" fmla="*/ 2147483647 h 72"/>
                    <a:gd name="T14" fmla="*/ 2147483647 w 126"/>
                    <a:gd name="T15" fmla="*/ 2147483647 h 72"/>
                    <a:gd name="T16" fmla="*/ 2147483647 w 126"/>
                    <a:gd name="T17" fmla="*/ 2147483647 h 72"/>
                    <a:gd name="T18" fmla="*/ 0 w 126"/>
                    <a:gd name="T19" fmla="*/ 2147483647 h 72"/>
                    <a:gd name="T20" fmla="*/ 2147483647 w 126"/>
                    <a:gd name="T21" fmla="*/ 2147483647 h 72"/>
                    <a:gd name="T22" fmla="*/ 2147483647 w 126"/>
                    <a:gd name="T23" fmla="*/ 2147483647 h 72"/>
                    <a:gd name="T24" fmla="*/ 2147483647 w 126"/>
                    <a:gd name="T25" fmla="*/ 2147483647 h 72"/>
                    <a:gd name="T26" fmla="*/ 2147483647 w 126"/>
                    <a:gd name="T27" fmla="*/ 2147483647 h 72"/>
                    <a:gd name="T28" fmla="*/ 2147483647 w 126"/>
                    <a:gd name="T29" fmla="*/ 2147483647 h 72"/>
                    <a:gd name="T30" fmla="*/ 2147483647 w 126"/>
                    <a:gd name="T31" fmla="*/ 2147483647 h 72"/>
                    <a:gd name="T32" fmla="*/ 2147483647 w 126"/>
                    <a:gd name="T33" fmla="*/ 2147483647 h 72"/>
                    <a:gd name="T34" fmla="*/ 2147483647 w 126"/>
                    <a:gd name="T35" fmla="*/ 2147483647 h 72"/>
                    <a:gd name="T36" fmla="*/ 2147483647 w 126"/>
                    <a:gd name="T37" fmla="*/ 0 h 72"/>
                    <a:gd name="T38" fmla="*/ 2147483647 w 126"/>
                    <a:gd name="T39" fmla="*/ 2147483647 h 72"/>
                    <a:gd name="T40" fmla="*/ 2147483647 w 126"/>
                    <a:gd name="T41" fmla="*/ 2147483647 h 72"/>
                    <a:gd name="T42" fmla="*/ 2147483647 w 126"/>
                    <a:gd name="T43" fmla="*/ 2147483647 h 72"/>
                    <a:gd name="T44" fmla="*/ 2147483647 w 126"/>
                    <a:gd name="T45" fmla="*/ 2147483647 h 72"/>
                    <a:gd name="T46" fmla="*/ 2147483647 w 126"/>
                    <a:gd name="T47" fmla="*/ 2147483647 h 72"/>
                    <a:gd name="T48" fmla="*/ 2147483647 w 126"/>
                    <a:gd name="T49" fmla="*/ 2147483647 h 72"/>
                    <a:gd name="T50" fmla="*/ 2147483647 w 126"/>
                    <a:gd name="T51" fmla="*/ 2147483647 h 72"/>
                    <a:gd name="T52" fmla="*/ 2147483647 w 126"/>
                    <a:gd name="T53" fmla="*/ 2147483647 h 72"/>
                    <a:gd name="T54" fmla="*/ 2147483647 w 126"/>
                    <a:gd name="T55" fmla="*/ 2147483647 h 72"/>
                    <a:gd name="T56" fmla="*/ 2147483647 w 126"/>
                    <a:gd name="T57" fmla="*/ 2147483647 h 72"/>
                    <a:gd name="T58" fmla="*/ 2147483647 w 126"/>
                    <a:gd name="T59" fmla="*/ 2147483647 h 72"/>
                    <a:gd name="T60" fmla="*/ 2147483647 w 126"/>
                    <a:gd name="T61" fmla="*/ 2147483647 h 72"/>
                    <a:gd name="T62" fmla="*/ 2147483647 w 126"/>
                    <a:gd name="T63" fmla="*/ 2147483647 h 72"/>
                    <a:gd name="T64" fmla="*/ 2147483647 w 126"/>
                    <a:gd name="T65" fmla="*/ 2147483647 h 72"/>
                    <a:gd name="T66" fmla="*/ 2147483647 w 126"/>
                    <a:gd name="T67" fmla="*/ 2147483647 h 72"/>
                    <a:gd name="T68" fmla="*/ 2147483647 w 126"/>
                    <a:gd name="T69" fmla="*/ 2147483647 h 72"/>
                    <a:gd name="T70" fmla="*/ 2147483647 w 126"/>
                    <a:gd name="T71" fmla="*/ 2147483647 h 72"/>
                    <a:gd name="T72" fmla="*/ 2147483647 w 126"/>
                    <a:gd name="T73" fmla="*/ 2147483647 h 72"/>
                    <a:gd name="T74" fmla="*/ 2147483647 w 126"/>
                    <a:gd name="T75" fmla="*/ 2147483647 h 72"/>
                    <a:gd name="T76" fmla="*/ 2147483647 w 126"/>
                    <a:gd name="T77" fmla="*/ 2147483647 h 72"/>
                    <a:gd name="T78" fmla="*/ 2147483647 w 126"/>
                    <a:gd name="T79" fmla="*/ 2147483647 h 72"/>
                    <a:gd name="T80" fmla="*/ 2147483647 w 126"/>
                    <a:gd name="T81" fmla="*/ 2147483647 h 72"/>
                    <a:gd name="T82" fmla="*/ 2147483647 w 126"/>
                    <a:gd name="T83" fmla="*/ 2147483647 h 72"/>
                    <a:gd name="T84" fmla="*/ 2147483647 w 126"/>
                    <a:gd name="T85" fmla="*/ 2147483647 h 72"/>
                    <a:gd name="T86" fmla="*/ 2147483647 w 126"/>
                    <a:gd name="T87" fmla="*/ 2147483647 h 72"/>
                    <a:gd name="T88" fmla="*/ 2147483647 w 126"/>
                    <a:gd name="T89" fmla="*/ 2147483647 h 7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6"/>
                    <a:gd name="T136" fmla="*/ 0 h 72"/>
                    <a:gd name="T137" fmla="*/ 126 w 126"/>
                    <a:gd name="T138" fmla="*/ 72 h 7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6" h="72">
                      <a:moveTo>
                        <a:pt x="12" y="60"/>
                      </a:moveTo>
                      <a:lnTo>
                        <a:pt x="20" y="58"/>
                      </a:lnTo>
                      <a:lnTo>
                        <a:pt x="28" y="56"/>
                      </a:lnTo>
                      <a:lnTo>
                        <a:pt x="36" y="52"/>
                      </a:lnTo>
                      <a:lnTo>
                        <a:pt x="42" y="44"/>
                      </a:lnTo>
                      <a:lnTo>
                        <a:pt x="32" y="40"/>
                      </a:lnTo>
                      <a:lnTo>
                        <a:pt x="20" y="32"/>
                      </a:lnTo>
                      <a:lnTo>
                        <a:pt x="16" y="36"/>
                      </a:lnTo>
                      <a:lnTo>
                        <a:pt x="6" y="34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6" y="20"/>
                      </a:lnTo>
                      <a:lnTo>
                        <a:pt x="6" y="8"/>
                      </a:lnTo>
                      <a:lnTo>
                        <a:pt x="18" y="6"/>
                      </a:lnTo>
                      <a:lnTo>
                        <a:pt x="24" y="8"/>
                      </a:lnTo>
                      <a:lnTo>
                        <a:pt x="30" y="10"/>
                      </a:lnTo>
                      <a:lnTo>
                        <a:pt x="38" y="12"/>
                      </a:lnTo>
                      <a:lnTo>
                        <a:pt x="38" y="4"/>
                      </a:lnTo>
                      <a:lnTo>
                        <a:pt x="48" y="0"/>
                      </a:lnTo>
                      <a:lnTo>
                        <a:pt x="56" y="2"/>
                      </a:lnTo>
                      <a:lnTo>
                        <a:pt x="62" y="4"/>
                      </a:lnTo>
                      <a:lnTo>
                        <a:pt x="68" y="6"/>
                      </a:lnTo>
                      <a:lnTo>
                        <a:pt x="86" y="6"/>
                      </a:lnTo>
                      <a:lnTo>
                        <a:pt x="100" y="6"/>
                      </a:lnTo>
                      <a:lnTo>
                        <a:pt x="112" y="6"/>
                      </a:lnTo>
                      <a:lnTo>
                        <a:pt x="126" y="12"/>
                      </a:lnTo>
                      <a:lnTo>
                        <a:pt x="122" y="18"/>
                      </a:lnTo>
                      <a:lnTo>
                        <a:pt x="118" y="24"/>
                      </a:lnTo>
                      <a:lnTo>
                        <a:pt x="114" y="30"/>
                      </a:lnTo>
                      <a:lnTo>
                        <a:pt x="106" y="36"/>
                      </a:lnTo>
                      <a:lnTo>
                        <a:pt x="100" y="42"/>
                      </a:lnTo>
                      <a:lnTo>
                        <a:pt x="88" y="50"/>
                      </a:lnTo>
                      <a:lnTo>
                        <a:pt x="76" y="52"/>
                      </a:lnTo>
                      <a:lnTo>
                        <a:pt x="68" y="52"/>
                      </a:lnTo>
                      <a:lnTo>
                        <a:pt x="60" y="56"/>
                      </a:lnTo>
                      <a:lnTo>
                        <a:pt x="56" y="58"/>
                      </a:lnTo>
                      <a:lnTo>
                        <a:pt x="50" y="64"/>
                      </a:lnTo>
                      <a:lnTo>
                        <a:pt x="50" y="68"/>
                      </a:lnTo>
                      <a:lnTo>
                        <a:pt x="44" y="72"/>
                      </a:lnTo>
                      <a:lnTo>
                        <a:pt x="38" y="72"/>
                      </a:lnTo>
                      <a:lnTo>
                        <a:pt x="30" y="72"/>
                      </a:lnTo>
                      <a:lnTo>
                        <a:pt x="24" y="70"/>
                      </a:lnTo>
                      <a:lnTo>
                        <a:pt x="18" y="70"/>
                      </a:lnTo>
                      <a:lnTo>
                        <a:pt x="10" y="70"/>
                      </a:lnTo>
                      <a:lnTo>
                        <a:pt x="12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0" name="íŝļiḑè">
                  <a:extLst>
                    <a:ext uri="{FF2B5EF4-FFF2-40B4-BE49-F238E27FC236}">
                      <a16:creationId xmlns:a16="http://schemas.microsoft.com/office/drawing/2014/main" id="{66FE37B9-69C9-4DEC-82E1-77BEB169369D}"/>
                    </a:ext>
                  </a:extLst>
                </p:cNvPr>
                <p:cNvSpPr/>
                <p:nvPr/>
              </p:nvSpPr>
              <p:spPr bwMode="auto">
                <a:xfrm>
                  <a:off x="5766394" y="2472219"/>
                  <a:ext cx="471007" cy="257794"/>
                </a:xfrm>
                <a:custGeom>
                  <a:avLst/>
                  <a:gdLst>
                    <a:gd name="T0" fmla="*/ 0 w 270"/>
                    <a:gd name="T1" fmla="*/ 2147483647 h 154"/>
                    <a:gd name="T2" fmla="*/ 2147483647 w 270"/>
                    <a:gd name="T3" fmla="*/ 2147483647 h 154"/>
                    <a:gd name="T4" fmla="*/ 2147483647 w 270"/>
                    <a:gd name="T5" fmla="*/ 2147483647 h 154"/>
                    <a:gd name="T6" fmla="*/ 2147483647 w 270"/>
                    <a:gd name="T7" fmla="*/ 2147483647 h 154"/>
                    <a:gd name="T8" fmla="*/ 2147483647 w 270"/>
                    <a:gd name="T9" fmla="*/ 2147483647 h 154"/>
                    <a:gd name="T10" fmla="*/ 2147483647 w 270"/>
                    <a:gd name="T11" fmla="*/ 2147483647 h 154"/>
                    <a:gd name="T12" fmla="*/ 2147483647 w 270"/>
                    <a:gd name="T13" fmla="*/ 2147483647 h 154"/>
                    <a:gd name="T14" fmla="*/ 2147483647 w 270"/>
                    <a:gd name="T15" fmla="*/ 2147483647 h 154"/>
                    <a:gd name="T16" fmla="*/ 2147483647 w 270"/>
                    <a:gd name="T17" fmla="*/ 2147483647 h 154"/>
                    <a:gd name="T18" fmla="*/ 2147483647 w 270"/>
                    <a:gd name="T19" fmla="*/ 2147483647 h 154"/>
                    <a:gd name="T20" fmla="*/ 2147483647 w 270"/>
                    <a:gd name="T21" fmla="*/ 2147483647 h 154"/>
                    <a:gd name="T22" fmla="*/ 2147483647 w 270"/>
                    <a:gd name="T23" fmla="*/ 2147483647 h 154"/>
                    <a:gd name="T24" fmla="*/ 2147483647 w 270"/>
                    <a:gd name="T25" fmla="*/ 2147483647 h 154"/>
                    <a:gd name="T26" fmla="*/ 2147483647 w 270"/>
                    <a:gd name="T27" fmla="*/ 2147483647 h 154"/>
                    <a:gd name="T28" fmla="*/ 2147483647 w 270"/>
                    <a:gd name="T29" fmla="*/ 2147483647 h 154"/>
                    <a:gd name="T30" fmla="*/ 2147483647 w 270"/>
                    <a:gd name="T31" fmla="*/ 2147483647 h 154"/>
                    <a:gd name="T32" fmla="*/ 2147483647 w 270"/>
                    <a:gd name="T33" fmla="*/ 2147483647 h 154"/>
                    <a:gd name="T34" fmla="*/ 2147483647 w 270"/>
                    <a:gd name="T35" fmla="*/ 2147483647 h 154"/>
                    <a:gd name="T36" fmla="*/ 2147483647 w 270"/>
                    <a:gd name="T37" fmla="*/ 2147483647 h 154"/>
                    <a:gd name="T38" fmla="*/ 2147483647 w 270"/>
                    <a:gd name="T39" fmla="*/ 2147483647 h 154"/>
                    <a:gd name="T40" fmla="*/ 2147483647 w 270"/>
                    <a:gd name="T41" fmla="*/ 2147483647 h 154"/>
                    <a:gd name="T42" fmla="*/ 2147483647 w 270"/>
                    <a:gd name="T43" fmla="*/ 2147483647 h 154"/>
                    <a:gd name="T44" fmla="*/ 2147483647 w 270"/>
                    <a:gd name="T45" fmla="*/ 2147483647 h 154"/>
                    <a:gd name="T46" fmla="*/ 2147483647 w 270"/>
                    <a:gd name="T47" fmla="*/ 2147483647 h 154"/>
                    <a:gd name="T48" fmla="*/ 2147483647 w 270"/>
                    <a:gd name="T49" fmla="*/ 2147483647 h 154"/>
                    <a:gd name="T50" fmla="*/ 2147483647 w 270"/>
                    <a:gd name="T51" fmla="*/ 2147483647 h 154"/>
                    <a:gd name="T52" fmla="*/ 2147483647 w 270"/>
                    <a:gd name="T53" fmla="*/ 2147483647 h 154"/>
                    <a:gd name="T54" fmla="*/ 2147483647 w 270"/>
                    <a:gd name="T55" fmla="*/ 2147483647 h 154"/>
                    <a:gd name="T56" fmla="*/ 2147483647 w 270"/>
                    <a:gd name="T57" fmla="*/ 2147483647 h 154"/>
                    <a:gd name="T58" fmla="*/ 2147483647 w 270"/>
                    <a:gd name="T59" fmla="*/ 2147483647 h 154"/>
                    <a:gd name="T60" fmla="*/ 2147483647 w 270"/>
                    <a:gd name="T61" fmla="*/ 2147483647 h 154"/>
                    <a:gd name="T62" fmla="*/ 2147483647 w 270"/>
                    <a:gd name="T63" fmla="*/ 2147483647 h 154"/>
                    <a:gd name="T64" fmla="*/ 2147483647 w 270"/>
                    <a:gd name="T65" fmla="*/ 2147483647 h 154"/>
                    <a:gd name="T66" fmla="*/ 2147483647 w 270"/>
                    <a:gd name="T67" fmla="*/ 2147483647 h 154"/>
                    <a:gd name="T68" fmla="*/ 2147483647 w 270"/>
                    <a:gd name="T69" fmla="*/ 2147483647 h 154"/>
                    <a:gd name="T70" fmla="*/ 2147483647 w 270"/>
                    <a:gd name="T71" fmla="*/ 2147483647 h 154"/>
                    <a:gd name="T72" fmla="*/ 2147483647 w 270"/>
                    <a:gd name="T73" fmla="*/ 2147483647 h 154"/>
                    <a:gd name="T74" fmla="*/ 2147483647 w 270"/>
                    <a:gd name="T75" fmla="*/ 2147483647 h 1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0"/>
                    <a:gd name="T115" fmla="*/ 0 h 154"/>
                    <a:gd name="T116" fmla="*/ 270 w 270"/>
                    <a:gd name="T117" fmla="*/ 154 h 1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0" h="154">
                      <a:moveTo>
                        <a:pt x="10" y="76"/>
                      </a:moveTo>
                      <a:lnTo>
                        <a:pt x="0" y="10"/>
                      </a:lnTo>
                      <a:lnTo>
                        <a:pt x="34" y="0"/>
                      </a:lnTo>
                      <a:lnTo>
                        <a:pt x="74" y="18"/>
                      </a:lnTo>
                      <a:lnTo>
                        <a:pt x="92" y="40"/>
                      </a:lnTo>
                      <a:lnTo>
                        <a:pt x="110" y="38"/>
                      </a:lnTo>
                      <a:lnTo>
                        <a:pt x="124" y="36"/>
                      </a:lnTo>
                      <a:lnTo>
                        <a:pt x="136" y="36"/>
                      </a:lnTo>
                      <a:lnTo>
                        <a:pt x="146" y="44"/>
                      </a:lnTo>
                      <a:lnTo>
                        <a:pt x="152" y="50"/>
                      </a:lnTo>
                      <a:lnTo>
                        <a:pt x="158" y="56"/>
                      </a:lnTo>
                      <a:lnTo>
                        <a:pt x="160" y="62"/>
                      </a:lnTo>
                      <a:lnTo>
                        <a:pt x="162" y="66"/>
                      </a:lnTo>
                      <a:lnTo>
                        <a:pt x="170" y="68"/>
                      </a:lnTo>
                      <a:lnTo>
                        <a:pt x="174" y="82"/>
                      </a:lnTo>
                      <a:lnTo>
                        <a:pt x="194" y="82"/>
                      </a:lnTo>
                      <a:lnTo>
                        <a:pt x="196" y="90"/>
                      </a:lnTo>
                      <a:lnTo>
                        <a:pt x="202" y="92"/>
                      </a:lnTo>
                      <a:lnTo>
                        <a:pt x="208" y="82"/>
                      </a:lnTo>
                      <a:lnTo>
                        <a:pt x="214" y="74"/>
                      </a:lnTo>
                      <a:lnTo>
                        <a:pt x="218" y="72"/>
                      </a:lnTo>
                      <a:lnTo>
                        <a:pt x="228" y="64"/>
                      </a:lnTo>
                      <a:lnTo>
                        <a:pt x="234" y="64"/>
                      </a:lnTo>
                      <a:lnTo>
                        <a:pt x="230" y="72"/>
                      </a:lnTo>
                      <a:lnTo>
                        <a:pt x="228" y="76"/>
                      </a:lnTo>
                      <a:lnTo>
                        <a:pt x="232" y="78"/>
                      </a:lnTo>
                      <a:lnTo>
                        <a:pt x="234" y="78"/>
                      </a:lnTo>
                      <a:lnTo>
                        <a:pt x="244" y="80"/>
                      </a:lnTo>
                      <a:lnTo>
                        <a:pt x="248" y="76"/>
                      </a:lnTo>
                      <a:lnTo>
                        <a:pt x="260" y="84"/>
                      </a:lnTo>
                      <a:lnTo>
                        <a:pt x="270" y="88"/>
                      </a:lnTo>
                      <a:lnTo>
                        <a:pt x="264" y="96"/>
                      </a:lnTo>
                      <a:lnTo>
                        <a:pt x="254" y="100"/>
                      </a:lnTo>
                      <a:lnTo>
                        <a:pt x="240" y="104"/>
                      </a:lnTo>
                      <a:lnTo>
                        <a:pt x="234" y="102"/>
                      </a:lnTo>
                      <a:lnTo>
                        <a:pt x="226" y="102"/>
                      </a:lnTo>
                      <a:lnTo>
                        <a:pt x="238" y="96"/>
                      </a:lnTo>
                      <a:lnTo>
                        <a:pt x="238" y="92"/>
                      </a:lnTo>
                      <a:lnTo>
                        <a:pt x="230" y="86"/>
                      </a:lnTo>
                      <a:lnTo>
                        <a:pt x="226" y="92"/>
                      </a:lnTo>
                      <a:lnTo>
                        <a:pt x="216" y="90"/>
                      </a:lnTo>
                      <a:lnTo>
                        <a:pt x="216" y="100"/>
                      </a:lnTo>
                      <a:lnTo>
                        <a:pt x="210" y="102"/>
                      </a:lnTo>
                      <a:lnTo>
                        <a:pt x="208" y="112"/>
                      </a:lnTo>
                      <a:lnTo>
                        <a:pt x="194" y="112"/>
                      </a:lnTo>
                      <a:lnTo>
                        <a:pt x="194" y="118"/>
                      </a:lnTo>
                      <a:lnTo>
                        <a:pt x="196" y="120"/>
                      </a:lnTo>
                      <a:lnTo>
                        <a:pt x="200" y="124"/>
                      </a:lnTo>
                      <a:lnTo>
                        <a:pt x="206" y="128"/>
                      </a:lnTo>
                      <a:lnTo>
                        <a:pt x="210" y="132"/>
                      </a:lnTo>
                      <a:lnTo>
                        <a:pt x="210" y="142"/>
                      </a:lnTo>
                      <a:lnTo>
                        <a:pt x="206" y="152"/>
                      </a:lnTo>
                      <a:lnTo>
                        <a:pt x="200" y="154"/>
                      </a:lnTo>
                      <a:lnTo>
                        <a:pt x="190" y="152"/>
                      </a:lnTo>
                      <a:lnTo>
                        <a:pt x="188" y="142"/>
                      </a:lnTo>
                      <a:lnTo>
                        <a:pt x="182" y="138"/>
                      </a:lnTo>
                      <a:lnTo>
                        <a:pt x="176" y="138"/>
                      </a:lnTo>
                      <a:lnTo>
                        <a:pt x="164" y="134"/>
                      </a:lnTo>
                      <a:lnTo>
                        <a:pt x="152" y="124"/>
                      </a:lnTo>
                      <a:lnTo>
                        <a:pt x="140" y="122"/>
                      </a:lnTo>
                      <a:lnTo>
                        <a:pt x="130" y="114"/>
                      </a:lnTo>
                      <a:lnTo>
                        <a:pt x="118" y="106"/>
                      </a:lnTo>
                      <a:lnTo>
                        <a:pt x="110" y="96"/>
                      </a:lnTo>
                      <a:lnTo>
                        <a:pt x="104" y="88"/>
                      </a:lnTo>
                      <a:lnTo>
                        <a:pt x="100" y="82"/>
                      </a:lnTo>
                      <a:lnTo>
                        <a:pt x="80" y="82"/>
                      </a:lnTo>
                      <a:lnTo>
                        <a:pt x="74" y="80"/>
                      </a:lnTo>
                      <a:lnTo>
                        <a:pt x="72" y="72"/>
                      </a:lnTo>
                      <a:lnTo>
                        <a:pt x="70" y="66"/>
                      </a:lnTo>
                      <a:lnTo>
                        <a:pt x="64" y="60"/>
                      </a:lnTo>
                      <a:lnTo>
                        <a:pt x="48" y="54"/>
                      </a:lnTo>
                      <a:lnTo>
                        <a:pt x="38" y="58"/>
                      </a:lnTo>
                      <a:lnTo>
                        <a:pt x="26" y="68"/>
                      </a:lnTo>
                      <a:lnTo>
                        <a:pt x="26" y="74"/>
                      </a:lnTo>
                      <a:lnTo>
                        <a:pt x="26" y="78"/>
                      </a:lnTo>
                      <a:lnTo>
                        <a:pt x="1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1" name="iś1îḍê">
                  <a:extLst>
                    <a:ext uri="{FF2B5EF4-FFF2-40B4-BE49-F238E27FC236}">
                      <a16:creationId xmlns:a16="http://schemas.microsoft.com/office/drawing/2014/main" id="{95D632E1-1654-4E61-9A92-26A2BE49BE0C}"/>
                    </a:ext>
                  </a:extLst>
                </p:cNvPr>
                <p:cNvSpPr/>
                <p:nvPr/>
              </p:nvSpPr>
              <p:spPr bwMode="auto">
                <a:xfrm>
                  <a:off x="5500592" y="2175195"/>
                  <a:ext cx="997104" cy="449739"/>
                </a:xfrm>
                <a:custGeom>
                  <a:avLst/>
                  <a:gdLst>
                    <a:gd name="T0" fmla="*/ 2147483647 w 570"/>
                    <a:gd name="T1" fmla="*/ 2147483647 h 270"/>
                    <a:gd name="T2" fmla="*/ 2147483647 w 570"/>
                    <a:gd name="T3" fmla="*/ 2147483647 h 270"/>
                    <a:gd name="T4" fmla="*/ 2147483647 w 570"/>
                    <a:gd name="T5" fmla="*/ 2147483647 h 270"/>
                    <a:gd name="T6" fmla="*/ 2147483647 w 570"/>
                    <a:gd name="T7" fmla="*/ 2147483647 h 270"/>
                    <a:gd name="T8" fmla="*/ 2147483647 w 570"/>
                    <a:gd name="T9" fmla="*/ 2147483647 h 270"/>
                    <a:gd name="T10" fmla="*/ 2147483647 w 570"/>
                    <a:gd name="T11" fmla="*/ 2147483647 h 270"/>
                    <a:gd name="T12" fmla="*/ 2147483647 w 570"/>
                    <a:gd name="T13" fmla="*/ 2147483647 h 270"/>
                    <a:gd name="T14" fmla="*/ 2147483647 w 570"/>
                    <a:gd name="T15" fmla="*/ 2147483647 h 270"/>
                    <a:gd name="T16" fmla="*/ 2147483647 w 570"/>
                    <a:gd name="T17" fmla="*/ 2147483647 h 270"/>
                    <a:gd name="T18" fmla="*/ 2147483647 w 570"/>
                    <a:gd name="T19" fmla="*/ 2147483647 h 270"/>
                    <a:gd name="T20" fmla="*/ 0 w 570"/>
                    <a:gd name="T21" fmla="*/ 2147483647 h 270"/>
                    <a:gd name="T22" fmla="*/ 2147483647 w 570"/>
                    <a:gd name="T23" fmla="*/ 2147483647 h 270"/>
                    <a:gd name="T24" fmla="*/ 2147483647 w 570"/>
                    <a:gd name="T25" fmla="*/ 2147483647 h 270"/>
                    <a:gd name="T26" fmla="*/ 2147483647 w 570"/>
                    <a:gd name="T27" fmla="*/ 2147483647 h 270"/>
                    <a:gd name="T28" fmla="*/ 2147483647 w 570"/>
                    <a:gd name="T29" fmla="*/ 2147483647 h 270"/>
                    <a:gd name="T30" fmla="*/ 2147483647 w 570"/>
                    <a:gd name="T31" fmla="*/ 2147483647 h 270"/>
                    <a:gd name="T32" fmla="*/ 2147483647 w 570"/>
                    <a:gd name="T33" fmla="*/ 2147483647 h 270"/>
                    <a:gd name="T34" fmla="*/ 2147483647 w 570"/>
                    <a:gd name="T35" fmla="*/ 2147483647 h 270"/>
                    <a:gd name="T36" fmla="*/ 2147483647 w 570"/>
                    <a:gd name="T37" fmla="*/ 2147483647 h 270"/>
                    <a:gd name="T38" fmla="*/ 2147483647 w 570"/>
                    <a:gd name="T39" fmla="*/ 2147483647 h 270"/>
                    <a:gd name="T40" fmla="*/ 2147483647 w 570"/>
                    <a:gd name="T41" fmla="*/ 2147483647 h 270"/>
                    <a:gd name="T42" fmla="*/ 2147483647 w 570"/>
                    <a:gd name="T43" fmla="*/ 2147483647 h 270"/>
                    <a:gd name="T44" fmla="*/ 2147483647 w 570"/>
                    <a:gd name="T45" fmla="*/ 2147483647 h 270"/>
                    <a:gd name="T46" fmla="*/ 2147483647 w 570"/>
                    <a:gd name="T47" fmla="*/ 2147483647 h 270"/>
                    <a:gd name="T48" fmla="*/ 2147483647 w 570"/>
                    <a:gd name="T49" fmla="*/ 2147483647 h 270"/>
                    <a:gd name="T50" fmla="*/ 2147483647 w 570"/>
                    <a:gd name="T51" fmla="*/ 2147483647 h 270"/>
                    <a:gd name="T52" fmla="*/ 2147483647 w 570"/>
                    <a:gd name="T53" fmla="*/ 2147483647 h 270"/>
                    <a:gd name="T54" fmla="*/ 2147483647 w 570"/>
                    <a:gd name="T55" fmla="*/ 2147483647 h 270"/>
                    <a:gd name="T56" fmla="*/ 2147483647 w 570"/>
                    <a:gd name="T57" fmla="*/ 2147483647 h 270"/>
                    <a:gd name="T58" fmla="*/ 2147483647 w 570"/>
                    <a:gd name="T59" fmla="*/ 2147483647 h 270"/>
                    <a:gd name="T60" fmla="*/ 2147483647 w 570"/>
                    <a:gd name="T61" fmla="*/ 2147483647 h 270"/>
                    <a:gd name="T62" fmla="*/ 2147483647 w 570"/>
                    <a:gd name="T63" fmla="*/ 2147483647 h 270"/>
                    <a:gd name="T64" fmla="*/ 2147483647 w 570"/>
                    <a:gd name="T65" fmla="*/ 2147483647 h 270"/>
                    <a:gd name="T66" fmla="*/ 2147483647 w 570"/>
                    <a:gd name="T67" fmla="*/ 2147483647 h 270"/>
                    <a:gd name="T68" fmla="*/ 2147483647 w 570"/>
                    <a:gd name="T69" fmla="*/ 2147483647 h 270"/>
                    <a:gd name="T70" fmla="*/ 2147483647 w 570"/>
                    <a:gd name="T71" fmla="*/ 2147483647 h 270"/>
                    <a:gd name="T72" fmla="*/ 2147483647 w 570"/>
                    <a:gd name="T73" fmla="*/ 2147483647 h 270"/>
                    <a:gd name="T74" fmla="*/ 2147483647 w 570"/>
                    <a:gd name="T75" fmla="*/ 2147483647 h 270"/>
                    <a:gd name="T76" fmla="*/ 2147483647 w 570"/>
                    <a:gd name="T77" fmla="*/ 2147483647 h 270"/>
                    <a:gd name="T78" fmla="*/ 2147483647 w 570"/>
                    <a:gd name="T79" fmla="*/ 2147483647 h 270"/>
                    <a:gd name="T80" fmla="*/ 2147483647 w 570"/>
                    <a:gd name="T81" fmla="*/ 2147483647 h 270"/>
                    <a:gd name="T82" fmla="*/ 2147483647 w 570"/>
                    <a:gd name="T83" fmla="*/ 2147483647 h 2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270"/>
                    <a:gd name="T128" fmla="*/ 570 w 570"/>
                    <a:gd name="T129" fmla="*/ 270 h 2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270">
                      <a:moveTo>
                        <a:pt x="118" y="238"/>
                      </a:moveTo>
                      <a:lnTo>
                        <a:pt x="110" y="240"/>
                      </a:lnTo>
                      <a:lnTo>
                        <a:pt x="108" y="248"/>
                      </a:lnTo>
                      <a:lnTo>
                        <a:pt x="108" y="252"/>
                      </a:lnTo>
                      <a:lnTo>
                        <a:pt x="104" y="248"/>
                      </a:lnTo>
                      <a:lnTo>
                        <a:pt x="102" y="236"/>
                      </a:lnTo>
                      <a:lnTo>
                        <a:pt x="102" y="230"/>
                      </a:lnTo>
                      <a:lnTo>
                        <a:pt x="92" y="224"/>
                      </a:lnTo>
                      <a:lnTo>
                        <a:pt x="84" y="222"/>
                      </a:lnTo>
                      <a:lnTo>
                        <a:pt x="72" y="210"/>
                      </a:lnTo>
                      <a:lnTo>
                        <a:pt x="62" y="200"/>
                      </a:lnTo>
                      <a:lnTo>
                        <a:pt x="58" y="194"/>
                      </a:lnTo>
                      <a:lnTo>
                        <a:pt x="64" y="194"/>
                      </a:lnTo>
                      <a:lnTo>
                        <a:pt x="76" y="196"/>
                      </a:lnTo>
                      <a:lnTo>
                        <a:pt x="70" y="184"/>
                      </a:lnTo>
                      <a:lnTo>
                        <a:pt x="82" y="182"/>
                      </a:lnTo>
                      <a:lnTo>
                        <a:pt x="94" y="182"/>
                      </a:lnTo>
                      <a:lnTo>
                        <a:pt x="92" y="168"/>
                      </a:lnTo>
                      <a:lnTo>
                        <a:pt x="92" y="158"/>
                      </a:lnTo>
                      <a:lnTo>
                        <a:pt x="88" y="152"/>
                      </a:lnTo>
                      <a:lnTo>
                        <a:pt x="80" y="152"/>
                      </a:lnTo>
                      <a:lnTo>
                        <a:pt x="74" y="156"/>
                      </a:lnTo>
                      <a:lnTo>
                        <a:pt x="70" y="154"/>
                      </a:lnTo>
                      <a:lnTo>
                        <a:pt x="64" y="152"/>
                      </a:lnTo>
                      <a:lnTo>
                        <a:pt x="52" y="152"/>
                      </a:lnTo>
                      <a:lnTo>
                        <a:pt x="42" y="162"/>
                      </a:lnTo>
                      <a:lnTo>
                        <a:pt x="36" y="152"/>
                      </a:lnTo>
                      <a:lnTo>
                        <a:pt x="24" y="136"/>
                      </a:lnTo>
                      <a:lnTo>
                        <a:pt x="10" y="136"/>
                      </a:lnTo>
                      <a:lnTo>
                        <a:pt x="10" y="126"/>
                      </a:lnTo>
                      <a:lnTo>
                        <a:pt x="4" y="128"/>
                      </a:lnTo>
                      <a:lnTo>
                        <a:pt x="0" y="128"/>
                      </a:lnTo>
                      <a:lnTo>
                        <a:pt x="0" y="126"/>
                      </a:lnTo>
                      <a:lnTo>
                        <a:pt x="0" y="110"/>
                      </a:lnTo>
                      <a:lnTo>
                        <a:pt x="0" y="96"/>
                      </a:lnTo>
                      <a:lnTo>
                        <a:pt x="10" y="88"/>
                      </a:lnTo>
                      <a:lnTo>
                        <a:pt x="18" y="98"/>
                      </a:lnTo>
                      <a:lnTo>
                        <a:pt x="26" y="94"/>
                      </a:lnTo>
                      <a:lnTo>
                        <a:pt x="24" y="82"/>
                      </a:lnTo>
                      <a:lnTo>
                        <a:pt x="48" y="62"/>
                      </a:lnTo>
                      <a:lnTo>
                        <a:pt x="68" y="66"/>
                      </a:lnTo>
                      <a:lnTo>
                        <a:pt x="86" y="72"/>
                      </a:lnTo>
                      <a:lnTo>
                        <a:pt x="102" y="84"/>
                      </a:lnTo>
                      <a:lnTo>
                        <a:pt x="110" y="82"/>
                      </a:lnTo>
                      <a:lnTo>
                        <a:pt x="122" y="86"/>
                      </a:lnTo>
                      <a:lnTo>
                        <a:pt x="128" y="78"/>
                      </a:lnTo>
                      <a:lnTo>
                        <a:pt x="160" y="78"/>
                      </a:lnTo>
                      <a:lnTo>
                        <a:pt x="170" y="86"/>
                      </a:lnTo>
                      <a:lnTo>
                        <a:pt x="176" y="86"/>
                      </a:lnTo>
                      <a:lnTo>
                        <a:pt x="186" y="84"/>
                      </a:lnTo>
                      <a:lnTo>
                        <a:pt x="202" y="84"/>
                      </a:lnTo>
                      <a:lnTo>
                        <a:pt x="204" y="70"/>
                      </a:lnTo>
                      <a:lnTo>
                        <a:pt x="180" y="62"/>
                      </a:lnTo>
                      <a:lnTo>
                        <a:pt x="184" y="56"/>
                      </a:lnTo>
                      <a:lnTo>
                        <a:pt x="186" y="44"/>
                      </a:lnTo>
                      <a:lnTo>
                        <a:pt x="200" y="42"/>
                      </a:lnTo>
                      <a:lnTo>
                        <a:pt x="188" y="36"/>
                      </a:lnTo>
                      <a:lnTo>
                        <a:pt x="182" y="26"/>
                      </a:lnTo>
                      <a:lnTo>
                        <a:pt x="204" y="24"/>
                      </a:lnTo>
                      <a:lnTo>
                        <a:pt x="270" y="10"/>
                      </a:lnTo>
                      <a:lnTo>
                        <a:pt x="280" y="0"/>
                      </a:lnTo>
                      <a:lnTo>
                        <a:pt x="308" y="4"/>
                      </a:lnTo>
                      <a:lnTo>
                        <a:pt x="320" y="22"/>
                      </a:lnTo>
                      <a:lnTo>
                        <a:pt x="354" y="26"/>
                      </a:lnTo>
                      <a:lnTo>
                        <a:pt x="352" y="32"/>
                      </a:lnTo>
                      <a:lnTo>
                        <a:pt x="370" y="32"/>
                      </a:lnTo>
                      <a:lnTo>
                        <a:pt x="388" y="18"/>
                      </a:lnTo>
                      <a:lnTo>
                        <a:pt x="396" y="18"/>
                      </a:lnTo>
                      <a:lnTo>
                        <a:pt x="396" y="28"/>
                      </a:lnTo>
                      <a:lnTo>
                        <a:pt x="412" y="34"/>
                      </a:lnTo>
                      <a:lnTo>
                        <a:pt x="464" y="82"/>
                      </a:lnTo>
                      <a:lnTo>
                        <a:pt x="472" y="84"/>
                      </a:lnTo>
                      <a:lnTo>
                        <a:pt x="472" y="74"/>
                      </a:lnTo>
                      <a:lnTo>
                        <a:pt x="484" y="76"/>
                      </a:lnTo>
                      <a:lnTo>
                        <a:pt x="486" y="84"/>
                      </a:lnTo>
                      <a:lnTo>
                        <a:pt x="506" y="86"/>
                      </a:lnTo>
                      <a:lnTo>
                        <a:pt x="510" y="78"/>
                      </a:lnTo>
                      <a:lnTo>
                        <a:pt x="534" y="94"/>
                      </a:lnTo>
                      <a:lnTo>
                        <a:pt x="550" y="104"/>
                      </a:lnTo>
                      <a:lnTo>
                        <a:pt x="570" y="108"/>
                      </a:lnTo>
                      <a:lnTo>
                        <a:pt x="564" y="112"/>
                      </a:lnTo>
                      <a:lnTo>
                        <a:pt x="562" y="116"/>
                      </a:lnTo>
                      <a:lnTo>
                        <a:pt x="558" y="120"/>
                      </a:lnTo>
                      <a:lnTo>
                        <a:pt x="544" y="130"/>
                      </a:lnTo>
                      <a:lnTo>
                        <a:pt x="556" y="144"/>
                      </a:lnTo>
                      <a:lnTo>
                        <a:pt x="548" y="152"/>
                      </a:lnTo>
                      <a:lnTo>
                        <a:pt x="540" y="154"/>
                      </a:lnTo>
                      <a:lnTo>
                        <a:pt x="532" y="152"/>
                      </a:lnTo>
                      <a:lnTo>
                        <a:pt x="518" y="148"/>
                      </a:lnTo>
                      <a:lnTo>
                        <a:pt x="522" y="160"/>
                      </a:lnTo>
                      <a:lnTo>
                        <a:pt x="522" y="176"/>
                      </a:lnTo>
                      <a:lnTo>
                        <a:pt x="520" y="184"/>
                      </a:lnTo>
                      <a:lnTo>
                        <a:pt x="510" y="186"/>
                      </a:lnTo>
                      <a:lnTo>
                        <a:pt x="498" y="182"/>
                      </a:lnTo>
                      <a:lnTo>
                        <a:pt x="500" y="190"/>
                      </a:lnTo>
                      <a:lnTo>
                        <a:pt x="510" y="210"/>
                      </a:lnTo>
                      <a:lnTo>
                        <a:pt x="512" y="224"/>
                      </a:lnTo>
                      <a:lnTo>
                        <a:pt x="506" y="234"/>
                      </a:lnTo>
                      <a:lnTo>
                        <a:pt x="492" y="228"/>
                      </a:lnTo>
                      <a:lnTo>
                        <a:pt x="480" y="228"/>
                      </a:lnTo>
                      <a:lnTo>
                        <a:pt x="460" y="228"/>
                      </a:lnTo>
                      <a:lnTo>
                        <a:pt x="448" y="228"/>
                      </a:lnTo>
                      <a:lnTo>
                        <a:pt x="428" y="222"/>
                      </a:lnTo>
                      <a:lnTo>
                        <a:pt x="418" y="226"/>
                      </a:lnTo>
                      <a:lnTo>
                        <a:pt x="418" y="234"/>
                      </a:lnTo>
                      <a:lnTo>
                        <a:pt x="398" y="228"/>
                      </a:lnTo>
                      <a:lnTo>
                        <a:pt x="386" y="230"/>
                      </a:lnTo>
                      <a:lnTo>
                        <a:pt x="386" y="242"/>
                      </a:lnTo>
                      <a:lnTo>
                        <a:pt x="380" y="242"/>
                      </a:lnTo>
                      <a:lnTo>
                        <a:pt x="360" y="260"/>
                      </a:lnTo>
                      <a:lnTo>
                        <a:pt x="358" y="264"/>
                      </a:lnTo>
                      <a:lnTo>
                        <a:pt x="354" y="270"/>
                      </a:lnTo>
                      <a:lnTo>
                        <a:pt x="348" y="268"/>
                      </a:lnTo>
                      <a:lnTo>
                        <a:pt x="346" y="260"/>
                      </a:lnTo>
                      <a:lnTo>
                        <a:pt x="326" y="260"/>
                      </a:lnTo>
                      <a:lnTo>
                        <a:pt x="322" y="246"/>
                      </a:lnTo>
                      <a:lnTo>
                        <a:pt x="314" y="244"/>
                      </a:lnTo>
                      <a:lnTo>
                        <a:pt x="310" y="234"/>
                      </a:lnTo>
                      <a:lnTo>
                        <a:pt x="288" y="214"/>
                      </a:lnTo>
                      <a:lnTo>
                        <a:pt x="244" y="218"/>
                      </a:lnTo>
                      <a:lnTo>
                        <a:pt x="226" y="196"/>
                      </a:lnTo>
                      <a:lnTo>
                        <a:pt x="186" y="178"/>
                      </a:lnTo>
                      <a:lnTo>
                        <a:pt x="152" y="188"/>
                      </a:lnTo>
                      <a:lnTo>
                        <a:pt x="162" y="254"/>
                      </a:lnTo>
                      <a:lnTo>
                        <a:pt x="154" y="254"/>
                      </a:lnTo>
                      <a:lnTo>
                        <a:pt x="140" y="242"/>
                      </a:lnTo>
                      <a:lnTo>
                        <a:pt x="130" y="238"/>
                      </a:lnTo>
                      <a:lnTo>
                        <a:pt x="118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2" name="íṥļîḑé">
                  <a:extLst>
                    <a:ext uri="{FF2B5EF4-FFF2-40B4-BE49-F238E27FC236}">
                      <a16:creationId xmlns:a16="http://schemas.microsoft.com/office/drawing/2014/main" id="{884B64AA-1B89-4ADC-A171-E3F45C76F762}"/>
                    </a:ext>
                  </a:extLst>
                </p:cNvPr>
                <p:cNvSpPr/>
                <p:nvPr/>
              </p:nvSpPr>
              <p:spPr bwMode="auto">
                <a:xfrm>
                  <a:off x="5500592" y="2652955"/>
                  <a:ext cx="41317" cy="22417"/>
                </a:xfrm>
                <a:custGeom>
                  <a:avLst/>
                  <a:gdLst>
                    <a:gd name="T0" fmla="*/ 0 w 24"/>
                    <a:gd name="T1" fmla="*/ 2147483647 h 14"/>
                    <a:gd name="T2" fmla="*/ 2147483647 w 24"/>
                    <a:gd name="T3" fmla="*/ 0 h 14"/>
                    <a:gd name="T4" fmla="*/ 2147483647 w 24"/>
                    <a:gd name="T5" fmla="*/ 2147483647 h 14"/>
                    <a:gd name="T6" fmla="*/ 2147483647 w 24"/>
                    <a:gd name="T7" fmla="*/ 2147483647 h 14"/>
                    <a:gd name="T8" fmla="*/ 2147483647 w 24"/>
                    <a:gd name="T9" fmla="*/ 2147483647 h 14"/>
                    <a:gd name="T10" fmla="*/ 2147483647 w 24"/>
                    <a:gd name="T11" fmla="*/ 2147483647 h 14"/>
                    <a:gd name="T12" fmla="*/ 2147483647 w 24"/>
                    <a:gd name="T13" fmla="*/ 2147483647 h 14"/>
                    <a:gd name="T14" fmla="*/ 0 w 24"/>
                    <a:gd name="T15" fmla="*/ 2147483647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4"/>
                    <a:gd name="T26" fmla="*/ 24 w 2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4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8" y="8"/>
                      </a:lnTo>
                      <a:lnTo>
                        <a:pt x="24" y="12"/>
                      </a:lnTo>
                      <a:lnTo>
                        <a:pt x="16" y="14"/>
                      </a:lnTo>
                      <a:lnTo>
                        <a:pt x="12" y="14"/>
                      </a:lnTo>
                      <a:lnTo>
                        <a:pt x="6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3" name="ïṣľîďê">
                  <a:extLst>
                    <a:ext uri="{FF2B5EF4-FFF2-40B4-BE49-F238E27FC236}">
                      <a16:creationId xmlns:a16="http://schemas.microsoft.com/office/drawing/2014/main" id="{FAFC2AE3-C5D8-44CA-89CC-E0AAE566DF8C}"/>
                    </a:ext>
                  </a:extLst>
                </p:cNvPr>
                <p:cNvSpPr/>
                <p:nvPr/>
              </p:nvSpPr>
              <p:spPr bwMode="auto">
                <a:xfrm>
                  <a:off x="4920784" y="1590953"/>
                  <a:ext cx="3437531" cy="1008761"/>
                </a:xfrm>
                <a:custGeom>
                  <a:avLst/>
                  <a:gdLst>
                    <a:gd name="T0" fmla="*/ 2147483647 w 1968"/>
                    <a:gd name="T1" fmla="*/ 2147483647 h 606"/>
                    <a:gd name="T2" fmla="*/ 2147483647 w 1968"/>
                    <a:gd name="T3" fmla="*/ 2147483647 h 606"/>
                    <a:gd name="T4" fmla="*/ 2147483647 w 1968"/>
                    <a:gd name="T5" fmla="*/ 2147483647 h 606"/>
                    <a:gd name="T6" fmla="*/ 2147483647 w 1968"/>
                    <a:gd name="T7" fmla="*/ 2147483647 h 606"/>
                    <a:gd name="T8" fmla="*/ 2147483647 w 1968"/>
                    <a:gd name="T9" fmla="*/ 2147483647 h 606"/>
                    <a:gd name="T10" fmla="*/ 2147483647 w 1968"/>
                    <a:gd name="T11" fmla="*/ 2147483647 h 606"/>
                    <a:gd name="T12" fmla="*/ 2147483647 w 1968"/>
                    <a:gd name="T13" fmla="*/ 2147483647 h 606"/>
                    <a:gd name="T14" fmla="*/ 2147483647 w 1968"/>
                    <a:gd name="T15" fmla="*/ 2147483647 h 606"/>
                    <a:gd name="T16" fmla="*/ 2147483647 w 1968"/>
                    <a:gd name="T17" fmla="*/ 2147483647 h 606"/>
                    <a:gd name="T18" fmla="*/ 2147483647 w 1968"/>
                    <a:gd name="T19" fmla="*/ 2147483647 h 606"/>
                    <a:gd name="T20" fmla="*/ 2147483647 w 1968"/>
                    <a:gd name="T21" fmla="*/ 2147483647 h 606"/>
                    <a:gd name="T22" fmla="*/ 2147483647 w 1968"/>
                    <a:gd name="T23" fmla="*/ 2147483647 h 606"/>
                    <a:gd name="T24" fmla="*/ 2147483647 w 1968"/>
                    <a:gd name="T25" fmla="*/ 2147483647 h 606"/>
                    <a:gd name="T26" fmla="*/ 2147483647 w 1968"/>
                    <a:gd name="T27" fmla="*/ 2147483647 h 606"/>
                    <a:gd name="T28" fmla="*/ 2147483647 w 1968"/>
                    <a:gd name="T29" fmla="*/ 2147483647 h 606"/>
                    <a:gd name="T30" fmla="*/ 2147483647 w 1968"/>
                    <a:gd name="T31" fmla="*/ 2147483647 h 606"/>
                    <a:gd name="T32" fmla="*/ 2147483647 w 1968"/>
                    <a:gd name="T33" fmla="*/ 2147483647 h 606"/>
                    <a:gd name="T34" fmla="*/ 2147483647 w 1968"/>
                    <a:gd name="T35" fmla="*/ 2147483647 h 606"/>
                    <a:gd name="T36" fmla="*/ 2147483647 w 1968"/>
                    <a:gd name="T37" fmla="*/ 2147483647 h 606"/>
                    <a:gd name="T38" fmla="*/ 2147483647 w 1968"/>
                    <a:gd name="T39" fmla="*/ 2147483647 h 606"/>
                    <a:gd name="T40" fmla="*/ 2147483647 w 1968"/>
                    <a:gd name="T41" fmla="*/ 2147483647 h 606"/>
                    <a:gd name="T42" fmla="*/ 2147483647 w 1968"/>
                    <a:gd name="T43" fmla="*/ 2147483647 h 606"/>
                    <a:gd name="T44" fmla="*/ 2147483647 w 1968"/>
                    <a:gd name="T45" fmla="*/ 2147483647 h 606"/>
                    <a:gd name="T46" fmla="*/ 2147483647 w 1968"/>
                    <a:gd name="T47" fmla="*/ 2147483647 h 606"/>
                    <a:gd name="T48" fmla="*/ 2147483647 w 1968"/>
                    <a:gd name="T49" fmla="*/ 2147483647 h 606"/>
                    <a:gd name="T50" fmla="*/ 2147483647 w 1968"/>
                    <a:gd name="T51" fmla="*/ 2147483647 h 606"/>
                    <a:gd name="T52" fmla="*/ 2147483647 w 1968"/>
                    <a:gd name="T53" fmla="*/ 2147483647 h 606"/>
                    <a:gd name="T54" fmla="*/ 2147483647 w 1968"/>
                    <a:gd name="T55" fmla="*/ 2147483647 h 606"/>
                    <a:gd name="T56" fmla="*/ 2147483647 w 1968"/>
                    <a:gd name="T57" fmla="*/ 2147483647 h 606"/>
                    <a:gd name="T58" fmla="*/ 2147483647 w 1968"/>
                    <a:gd name="T59" fmla="*/ 2147483647 h 606"/>
                    <a:gd name="T60" fmla="*/ 2147483647 w 1968"/>
                    <a:gd name="T61" fmla="*/ 0 h 606"/>
                    <a:gd name="T62" fmla="*/ 2147483647 w 1968"/>
                    <a:gd name="T63" fmla="*/ 2147483647 h 606"/>
                    <a:gd name="T64" fmla="*/ 2147483647 w 1968"/>
                    <a:gd name="T65" fmla="*/ 2147483647 h 606"/>
                    <a:gd name="T66" fmla="*/ 2147483647 w 1968"/>
                    <a:gd name="T67" fmla="*/ 2147483647 h 606"/>
                    <a:gd name="T68" fmla="*/ 2147483647 w 1968"/>
                    <a:gd name="T69" fmla="*/ 2147483647 h 606"/>
                    <a:gd name="T70" fmla="*/ 2147483647 w 1968"/>
                    <a:gd name="T71" fmla="*/ 2147483647 h 606"/>
                    <a:gd name="T72" fmla="*/ 2147483647 w 1968"/>
                    <a:gd name="T73" fmla="*/ 2147483647 h 606"/>
                    <a:gd name="T74" fmla="*/ 2147483647 w 1968"/>
                    <a:gd name="T75" fmla="*/ 2147483647 h 606"/>
                    <a:gd name="T76" fmla="*/ 2147483647 w 1968"/>
                    <a:gd name="T77" fmla="*/ 2147483647 h 606"/>
                    <a:gd name="T78" fmla="*/ 2147483647 w 1968"/>
                    <a:gd name="T79" fmla="*/ 2147483647 h 606"/>
                    <a:gd name="T80" fmla="*/ 2147483647 w 1968"/>
                    <a:gd name="T81" fmla="*/ 2147483647 h 606"/>
                    <a:gd name="T82" fmla="*/ 2147483647 w 1968"/>
                    <a:gd name="T83" fmla="*/ 2147483647 h 606"/>
                    <a:gd name="T84" fmla="*/ 2147483647 w 1968"/>
                    <a:gd name="T85" fmla="*/ 2147483647 h 606"/>
                    <a:gd name="T86" fmla="*/ 2147483647 w 1968"/>
                    <a:gd name="T87" fmla="*/ 2147483647 h 606"/>
                    <a:gd name="T88" fmla="*/ 2147483647 w 1968"/>
                    <a:gd name="T89" fmla="*/ 2147483647 h 606"/>
                    <a:gd name="T90" fmla="*/ 2147483647 w 1968"/>
                    <a:gd name="T91" fmla="*/ 2147483647 h 606"/>
                    <a:gd name="T92" fmla="*/ 2147483647 w 1968"/>
                    <a:gd name="T93" fmla="*/ 2147483647 h 606"/>
                    <a:gd name="T94" fmla="*/ 2147483647 w 1968"/>
                    <a:gd name="T95" fmla="*/ 2147483647 h 606"/>
                    <a:gd name="T96" fmla="*/ 2147483647 w 1968"/>
                    <a:gd name="T97" fmla="*/ 2147483647 h 606"/>
                    <a:gd name="T98" fmla="*/ 2147483647 w 1968"/>
                    <a:gd name="T99" fmla="*/ 2147483647 h 606"/>
                    <a:gd name="T100" fmla="*/ 2147483647 w 1968"/>
                    <a:gd name="T101" fmla="*/ 2147483647 h 606"/>
                    <a:gd name="T102" fmla="*/ 2147483647 w 1968"/>
                    <a:gd name="T103" fmla="*/ 2147483647 h 606"/>
                    <a:gd name="T104" fmla="*/ 2147483647 w 1968"/>
                    <a:gd name="T105" fmla="*/ 2147483647 h 606"/>
                    <a:gd name="T106" fmla="*/ 2147483647 w 1968"/>
                    <a:gd name="T107" fmla="*/ 2147483647 h 606"/>
                    <a:gd name="T108" fmla="*/ 2147483647 w 1968"/>
                    <a:gd name="T109" fmla="*/ 2147483647 h 606"/>
                    <a:gd name="T110" fmla="*/ 2147483647 w 1968"/>
                    <a:gd name="T111" fmla="*/ 2147483647 h 606"/>
                    <a:gd name="T112" fmla="*/ 2147483647 w 1968"/>
                    <a:gd name="T113" fmla="*/ 2147483647 h 606"/>
                    <a:gd name="T114" fmla="*/ 2147483647 w 1968"/>
                    <a:gd name="T115" fmla="*/ 2147483647 h 606"/>
                    <a:gd name="T116" fmla="*/ 2147483647 w 1968"/>
                    <a:gd name="T117" fmla="*/ 2147483647 h 606"/>
                    <a:gd name="T118" fmla="*/ 2147483647 w 1968"/>
                    <a:gd name="T119" fmla="*/ 2147483647 h 6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68"/>
                    <a:gd name="T181" fmla="*/ 0 h 606"/>
                    <a:gd name="T182" fmla="*/ 1968 w 1968"/>
                    <a:gd name="T183" fmla="*/ 606 h 6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68" h="606">
                      <a:moveTo>
                        <a:pt x="902" y="458"/>
                      </a:moveTo>
                      <a:lnTo>
                        <a:pt x="912" y="448"/>
                      </a:lnTo>
                      <a:lnTo>
                        <a:pt x="924" y="440"/>
                      </a:lnTo>
                      <a:lnTo>
                        <a:pt x="936" y="436"/>
                      </a:lnTo>
                      <a:lnTo>
                        <a:pt x="950" y="434"/>
                      </a:lnTo>
                      <a:lnTo>
                        <a:pt x="958" y="436"/>
                      </a:lnTo>
                      <a:lnTo>
                        <a:pt x="964" y="436"/>
                      </a:lnTo>
                      <a:lnTo>
                        <a:pt x="982" y="442"/>
                      </a:lnTo>
                      <a:lnTo>
                        <a:pt x="1000" y="448"/>
                      </a:lnTo>
                      <a:lnTo>
                        <a:pt x="1010" y="450"/>
                      </a:lnTo>
                      <a:lnTo>
                        <a:pt x="1020" y="450"/>
                      </a:lnTo>
                      <a:lnTo>
                        <a:pt x="1026" y="450"/>
                      </a:lnTo>
                      <a:lnTo>
                        <a:pt x="1030" y="448"/>
                      </a:lnTo>
                      <a:lnTo>
                        <a:pt x="1034" y="446"/>
                      </a:lnTo>
                      <a:lnTo>
                        <a:pt x="1036" y="442"/>
                      </a:lnTo>
                      <a:lnTo>
                        <a:pt x="1036" y="438"/>
                      </a:lnTo>
                      <a:lnTo>
                        <a:pt x="1034" y="436"/>
                      </a:lnTo>
                      <a:lnTo>
                        <a:pt x="1028" y="430"/>
                      </a:lnTo>
                      <a:lnTo>
                        <a:pt x="1024" y="424"/>
                      </a:lnTo>
                      <a:lnTo>
                        <a:pt x="1022" y="420"/>
                      </a:lnTo>
                      <a:lnTo>
                        <a:pt x="1020" y="416"/>
                      </a:lnTo>
                      <a:lnTo>
                        <a:pt x="1022" y="414"/>
                      </a:lnTo>
                      <a:lnTo>
                        <a:pt x="1024" y="414"/>
                      </a:lnTo>
                      <a:lnTo>
                        <a:pt x="1030" y="412"/>
                      </a:lnTo>
                      <a:lnTo>
                        <a:pt x="1048" y="412"/>
                      </a:lnTo>
                      <a:lnTo>
                        <a:pt x="1066" y="416"/>
                      </a:lnTo>
                      <a:lnTo>
                        <a:pt x="1076" y="420"/>
                      </a:lnTo>
                      <a:lnTo>
                        <a:pt x="1082" y="426"/>
                      </a:lnTo>
                      <a:lnTo>
                        <a:pt x="1088" y="434"/>
                      </a:lnTo>
                      <a:lnTo>
                        <a:pt x="1092" y="436"/>
                      </a:lnTo>
                      <a:lnTo>
                        <a:pt x="1094" y="438"/>
                      </a:lnTo>
                      <a:lnTo>
                        <a:pt x="1100" y="440"/>
                      </a:lnTo>
                      <a:lnTo>
                        <a:pt x="1108" y="438"/>
                      </a:lnTo>
                      <a:lnTo>
                        <a:pt x="1122" y="436"/>
                      </a:lnTo>
                      <a:lnTo>
                        <a:pt x="1136" y="438"/>
                      </a:lnTo>
                      <a:lnTo>
                        <a:pt x="1148" y="440"/>
                      </a:lnTo>
                      <a:lnTo>
                        <a:pt x="1160" y="446"/>
                      </a:lnTo>
                      <a:lnTo>
                        <a:pt x="1186" y="458"/>
                      </a:lnTo>
                      <a:lnTo>
                        <a:pt x="1200" y="460"/>
                      </a:lnTo>
                      <a:lnTo>
                        <a:pt x="1214" y="462"/>
                      </a:lnTo>
                      <a:lnTo>
                        <a:pt x="1222" y="462"/>
                      </a:lnTo>
                      <a:lnTo>
                        <a:pt x="1230" y="460"/>
                      </a:lnTo>
                      <a:lnTo>
                        <a:pt x="1240" y="452"/>
                      </a:lnTo>
                      <a:lnTo>
                        <a:pt x="1252" y="444"/>
                      </a:lnTo>
                      <a:lnTo>
                        <a:pt x="1258" y="442"/>
                      </a:lnTo>
                      <a:lnTo>
                        <a:pt x="1264" y="442"/>
                      </a:lnTo>
                      <a:lnTo>
                        <a:pt x="1272" y="442"/>
                      </a:lnTo>
                      <a:lnTo>
                        <a:pt x="1284" y="446"/>
                      </a:lnTo>
                      <a:lnTo>
                        <a:pt x="1306" y="454"/>
                      </a:lnTo>
                      <a:lnTo>
                        <a:pt x="1314" y="454"/>
                      </a:lnTo>
                      <a:lnTo>
                        <a:pt x="1324" y="452"/>
                      </a:lnTo>
                      <a:lnTo>
                        <a:pt x="1326" y="450"/>
                      </a:lnTo>
                      <a:lnTo>
                        <a:pt x="1328" y="446"/>
                      </a:lnTo>
                      <a:lnTo>
                        <a:pt x="1328" y="442"/>
                      </a:lnTo>
                      <a:lnTo>
                        <a:pt x="1328" y="436"/>
                      </a:lnTo>
                      <a:lnTo>
                        <a:pt x="1326" y="426"/>
                      </a:lnTo>
                      <a:lnTo>
                        <a:pt x="1324" y="416"/>
                      </a:lnTo>
                      <a:lnTo>
                        <a:pt x="1318" y="410"/>
                      </a:lnTo>
                      <a:lnTo>
                        <a:pt x="1314" y="406"/>
                      </a:lnTo>
                      <a:lnTo>
                        <a:pt x="1312" y="404"/>
                      </a:lnTo>
                      <a:lnTo>
                        <a:pt x="1312" y="398"/>
                      </a:lnTo>
                      <a:lnTo>
                        <a:pt x="1314" y="394"/>
                      </a:lnTo>
                      <a:lnTo>
                        <a:pt x="1318" y="390"/>
                      </a:lnTo>
                      <a:lnTo>
                        <a:pt x="1324" y="388"/>
                      </a:lnTo>
                      <a:lnTo>
                        <a:pt x="1334" y="386"/>
                      </a:lnTo>
                      <a:lnTo>
                        <a:pt x="1346" y="386"/>
                      </a:lnTo>
                      <a:lnTo>
                        <a:pt x="1368" y="388"/>
                      </a:lnTo>
                      <a:lnTo>
                        <a:pt x="1384" y="394"/>
                      </a:lnTo>
                      <a:lnTo>
                        <a:pt x="1396" y="402"/>
                      </a:lnTo>
                      <a:lnTo>
                        <a:pt x="1408" y="410"/>
                      </a:lnTo>
                      <a:lnTo>
                        <a:pt x="1430" y="432"/>
                      </a:lnTo>
                      <a:lnTo>
                        <a:pt x="1442" y="440"/>
                      </a:lnTo>
                      <a:lnTo>
                        <a:pt x="1452" y="448"/>
                      </a:lnTo>
                      <a:lnTo>
                        <a:pt x="1466" y="454"/>
                      </a:lnTo>
                      <a:lnTo>
                        <a:pt x="1480" y="458"/>
                      </a:lnTo>
                      <a:lnTo>
                        <a:pt x="1494" y="462"/>
                      </a:lnTo>
                      <a:lnTo>
                        <a:pt x="1506" y="466"/>
                      </a:lnTo>
                      <a:lnTo>
                        <a:pt x="1512" y="474"/>
                      </a:lnTo>
                      <a:lnTo>
                        <a:pt x="1518" y="482"/>
                      </a:lnTo>
                      <a:lnTo>
                        <a:pt x="1526" y="488"/>
                      </a:lnTo>
                      <a:lnTo>
                        <a:pt x="1532" y="490"/>
                      </a:lnTo>
                      <a:lnTo>
                        <a:pt x="1536" y="490"/>
                      </a:lnTo>
                      <a:lnTo>
                        <a:pt x="1548" y="488"/>
                      </a:lnTo>
                      <a:lnTo>
                        <a:pt x="1554" y="484"/>
                      </a:lnTo>
                      <a:lnTo>
                        <a:pt x="1560" y="478"/>
                      </a:lnTo>
                      <a:lnTo>
                        <a:pt x="1568" y="472"/>
                      </a:lnTo>
                      <a:lnTo>
                        <a:pt x="1576" y="486"/>
                      </a:lnTo>
                      <a:lnTo>
                        <a:pt x="1580" y="496"/>
                      </a:lnTo>
                      <a:lnTo>
                        <a:pt x="1582" y="510"/>
                      </a:lnTo>
                      <a:lnTo>
                        <a:pt x="1582" y="522"/>
                      </a:lnTo>
                      <a:lnTo>
                        <a:pt x="1582" y="528"/>
                      </a:lnTo>
                      <a:lnTo>
                        <a:pt x="1582" y="538"/>
                      </a:lnTo>
                      <a:lnTo>
                        <a:pt x="1574" y="532"/>
                      </a:lnTo>
                      <a:lnTo>
                        <a:pt x="1562" y="528"/>
                      </a:lnTo>
                      <a:lnTo>
                        <a:pt x="1562" y="544"/>
                      </a:lnTo>
                      <a:lnTo>
                        <a:pt x="1570" y="550"/>
                      </a:lnTo>
                      <a:lnTo>
                        <a:pt x="1576" y="558"/>
                      </a:lnTo>
                      <a:lnTo>
                        <a:pt x="1584" y="580"/>
                      </a:lnTo>
                      <a:lnTo>
                        <a:pt x="1590" y="576"/>
                      </a:lnTo>
                      <a:lnTo>
                        <a:pt x="1600" y="574"/>
                      </a:lnTo>
                      <a:lnTo>
                        <a:pt x="1612" y="576"/>
                      </a:lnTo>
                      <a:lnTo>
                        <a:pt x="1618" y="576"/>
                      </a:lnTo>
                      <a:lnTo>
                        <a:pt x="1624" y="574"/>
                      </a:lnTo>
                      <a:lnTo>
                        <a:pt x="1630" y="574"/>
                      </a:lnTo>
                      <a:lnTo>
                        <a:pt x="1634" y="570"/>
                      </a:lnTo>
                      <a:lnTo>
                        <a:pt x="1640" y="558"/>
                      </a:lnTo>
                      <a:lnTo>
                        <a:pt x="1640" y="546"/>
                      </a:lnTo>
                      <a:lnTo>
                        <a:pt x="1642" y="532"/>
                      </a:lnTo>
                      <a:lnTo>
                        <a:pt x="1642" y="518"/>
                      </a:lnTo>
                      <a:lnTo>
                        <a:pt x="1642" y="494"/>
                      </a:lnTo>
                      <a:lnTo>
                        <a:pt x="1640" y="476"/>
                      </a:lnTo>
                      <a:lnTo>
                        <a:pt x="1636" y="458"/>
                      </a:lnTo>
                      <a:lnTo>
                        <a:pt x="1628" y="436"/>
                      </a:lnTo>
                      <a:lnTo>
                        <a:pt x="1616" y="418"/>
                      </a:lnTo>
                      <a:lnTo>
                        <a:pt x="1604" y="402"/>
                      </a:lnTo>
                      <a:lnTo>
                        <a:pt x="1588" y="386"/>
                      </a:lnTo>
                      <a:lnTo>
                        <a:pt x="1580" y="382"/>
                      </a:lnTo>
                      <a:lnTo>
                        <a:pt x="1572" y="380"/>
                      </a:lnTo>
                      <a:lnTo>
                        <a:pt x="1562" y="376"/>
                      </a:lnTo>
                      <a:lnTo>
                        <a:pt x="1554" y="376"/>
                      </a:lnTo>
                      <a:lnTo>
                        <a:pt x="1550" y="376"/>
                      </a:lnTo>
                      <a:lnTo>
                        <a:pt x="1548" y="376"/>
                      </a:lnTo>
                      <a:lnTo>
                        <a:pt x="1544" y="382"/>
                      </a:lnTo>
                      <a:lnTo>
                        <a:pt x="1534" y="378"/>
                      </a:lnTo>
                      <a:lnTo>
                        <a:pt x="1530" y="370"/>
                      </a:lnTo>
                      <a:lnTo>
                        <a:pt x="1524" y="362"/>
                      </a:lnTo>
                      <a:lnTo>
                        <a:pt x="1516" y="354"/>
                      </a:lnTo>
                      <a:lnTo>
                        <a:pt x="1510" y="358"/>
                      </a:lnTo>
                      <a:lnTo>
                        <a:pt x="1502" y="362"/>
                      </a:lnTo>
                      <a:lnTo>
                        <a:pt x="1492" y="366"/>
                      </a:lnTo>
                      <a:lnTo>
                        <a:pt x="1492" y="354"/>
                      </a:lnTo>
                      <a:lnTo>
                        <a:pt x="1494" y="354"/>
                      </a:lnTo>
                      <a:lnTo>
                        <a:pt x="1496" y="350"/>
                      </a:lnTo>
                      <a:lnTo>
                        <a:pt x="1502" y="344"/>
                      </a:lnTo>
                      <a:lnTo>
                        <a:pt x="1504" y="340"/>
                      </a:lnTo>
                      <a:lnTo>
                        <a:pt x="1504" y="334"/>
                      </a:lnTo>
                      <a:lnTo>
                        <a:pt x="1504" y="324"/>
                      </a:lnTo>
                      <a:lnTo>
                        <a:pt x="1506" y="312"/>
                      </a:lnTo>
                      <a:lnTo>
                        <a:pt x="1506" y="308"/>
                      </a:lnTo>
                      <a:lnTo>
                        <a:pt x="1508" y="302"/>
                      </a:lnTo>
                      <a:lnTo>
                        <a:pt x="1516" y="296"/>
                      </a:lnTo>
                      <a:lnTo>
                        <a:pt x="1524" y="290"/>
                      </a:lnTo>
                      <a:lnTo>
                        <a:pt x="1534" y="286"/>
                      </a:lnTo>
                      <a:lnTo>
                        <a:pt x="1546" y="284"/>
                      </a:lnTo>
                      <a:lnTo>
                        <a:pt x="1570" y="286"/>
                      </a:lnTo>
                      <a:lnTo>
                        <a:pt x="1592" y="286"/>
                      </a:lnTo>
                      <a:lnTo>
                        <a:pt x="1610" y="288"/>
                      </a:lnTo>
                      <a:lnTo>
                        <a:pt x="1624" y="292"/>
                      </a:lnTo>
                      <a:lnTo>
                        <a:pt x="1636" y="296"/>
                      </a:lnTo>
                      <a:lnTo>
                        <a:pt x="1648" y="298"/>
                      </a:lnTo>
                      <a:lnTo>
                        <a:pt x="1656" y="296"/>
                      </a:lnTo>
                      <a:lnTo>
                        <a:pt x="1662" y="294"/>
                      </a:lnTo>
                      <a:lnTo>
                        <a:pt x="1668" y="290"/>
                      </a:lnTo>
                      <a:lnTo>
                        <a:pt x="1670" y="286"/>
                      </a:lnTo>
                      <a:lnTo>
                        <a:pt x="1666" y="284"/>
                      </a:lnTo>
                      <a:lnTo>
                        <a:pt x="1660" y="278"/>
                      </a:lnTo>
                      <a:lnTo>
                        <a:pt x="1656" y="272"/>
                      </a:lnTo>
                      <a:lnTo>
                        <a:pt x="1654" y="262"/>
                      </a:lnTo>
                      <a:lnTo>
                        <a:pt x="1654" y="254"/>
                      </a:lnTo>
                      <a:lnTo>
                        <a:pt x="1656" y="252"/>
                      </a:lnTo>
                      <a:lnTo>
                        <a:pt x="1658" y="248"/>
                      </a:lnTo>
                      <a:lnTo>
                        <a:pt x="1662" y="246"/>
                      </a:lnTo>
                      <a:lnTo>
                        <a:pt x="1668" y="246"/>
                      </a:lnTo>
                      <a:lnTo>
                        <a:pt x="1682" y="246"/>
                      </a:lnTo>
                      <a:lnTo>
                        <a:pt x="1694" y="250"/>
                      </a:lnTo>
                      <a:lnTo>
                        <a:pt x="1704" y="256"/>
                      </a:lnTo>
                      <a:lnTo>
                        <a:pt x="1714" y="262"/>
                      </a:lnTo>
                      <a:lnTo>
                        <a:pt x="1722" y="264"/>
                      </a:lnTo>
                      <a:lnTo>
                        <a:pt x="1722" y="256"/>
                      </a:lnTo>
                      <a:lnTo>
                        <a:pt x="1722" y="250"/>
                      </a:lnTo>
                      <a:lnTo>
                        <a:pt x="1724" y="244"/>
                      </a:lnTo>
                      <a:lnTo>
                        <a:pt x="1722" y="230"/>
                      </a:lnTo>
                      <a:lnTo>
                        <a:pt x="1738" y="230"/>
                      </a:lnTo>
                      <a:lnTo>
                        <a:pt x="1740" y="240"/>
                      </a:lnTo>
                      <a:lnTo>
                        <a:pt x="1744" y="246"/>
                      </a:lnTo>
                      <a:lnTo>
                        <a:pt x="1750" y="254"/>
                      </a:lnTo>
                      <a:lnTo>
                        <a:pt x="1754" y="260"/>
                      </a:lnTo>
                      <a:lnTo>
                        <a:pt x="1748" y="270"/>
                      </a:lnTo>
                      <a:lnTo>
                        <a:pt x="1740" y="284"/>
                      </a:lnTo>
                      <a:lnTo>
                        <a:pt x="1734" y="300"/>
                      </a:lnTo>
                      <a:lnTo>
                        <a:pt x="1732" y="314"/>
                      </a:lnTo>
                      <a:lnTo>
                        <a:pt x="1732" y="322"/>
                      </a:lnTo>
                      <a:lnTo>
                        <a:pt x="1736" y="330"/>
                      </a:lnTo>
                      <a:lnTo>
                        <a:pt x="1740" y="338"/>
                      </a:lnTo>
                      <a:lnTo>
                        <a:pt x="1746" y="346"/>
                      </a:lnTo>
                      <a:lnTo>
                        <a:pt x="1760" y="362"/>
                      </a:lnTo>
                      <a:lnTo>
                        <a:pt x="1776" y="378"/>
                      </a:lnTo>
                      <a:lnTo>
                        <a:pt x="1814" y="406"/>
                      </a:lnTo>
                      <a:lnTo>
                        <a:pt x="1830" y="420"/>
                      </a:lnTo>
                      <a:lnTo>
                        <a:pt x="1840" y="434"/>
                      </a:lnTo>
                      <a:lnTo>
                        <a:pt x="1846" y="424"/>
                      </a:lnTo>
                      <a:lnTo>
                        <a:pt x="1848" y="416"/>
                      </a:lnTo>
                      <a:lnTo>
                        <a:pt x="1846" y="410"/>
                      </a:lnTo>
                      <a:lnTo>
                        <a:pt x="1840" y="404"/>
                      </a:lnTo>
                      <a:lnTo>
                        <a:pt x="1838" y="400"/>
                      </a:lnTo>
                      <a:lnTo>
                        <a:pt x="1840" y="398"/>
                      </a:lnTo>
                      <a:lnTo>
                        <a:pt x="1844" y="394"/>
                      </a:lnTo>
                      <a:lnTo>
                        <a:pt x="1850" y="390"/>
                      </a:lnTo>
                      <a:lnTo>
                        <a:pt x="1842" y="384"/>
                      </a:lnTo>
                      <a:lnTo>
                        <a:pt x="1838" y="382"/>
                      </a:lnTo>
                      <a:lnTo>
                        <a:pt x="1838" y="376"/>
                      </a:lnTo>
                      <a:lnTo>
                        <a:pt x="1838" y="372"/>
                      </a:lnTo>
                      <a:lnTo>
                        <a:pt x="1840" y="368"/>
                      </a:lnTo>
                      <a:lnTo>
                        <a:pt x="1850" y="366"/>
                      </a:lnTo>
                      <a:lnTo>
                        <a:pt x="1850" y="364"/>
                      </a:lnTo>
                      <a:lnTo>
                        <a:pt x="1852" y="362"/>
                      </a:lnTo>
                      <a:lnTo>
                        <a:pt x="1852" y="358"/>
                      </a:lnTo>
                      <a:lnTo>
                        <a:pt x="1850" y="356"/>
                      </a:lnTo>
                      <a:lnTo>
                        <a:pt x="1846" y="354"/>
                      </a:lnTo>
                      <a:lnTo>
                        <a:pt x="1838" y="354"/>
                      </a:lnTo>
                      <a:lnTo>
                        <a:pt x="1828" y="354"/>
                      </a:lnTo>
                      <a:lnTo>
                        <a:pt x="1840" y="338"/>
                      </a:lnTo>
                      <a:lnTo>
                        <a:pt x="1828" y="328"/>
                      </a:lnTo>
                      <a:lnTo>
                        <a:pt x="1806" y="316"/>
                      </a:lnTo>
                      <a:lnTo>
                        <a:pt x="1798" y="308"/>
                      </a:lnTo>
                      <a:lnTo>
                        <a:pt x="1790" y="302"/>
                      </a:lnTo>
                      <a:lnTo>
                        <a:pt x="1784" y="296"/>
                      </a:lnTo>
                      <a:lnTo>
                        <a:pt x="1782" y="290"/>
                      </a:lnTo>
                      <a:lnTo>
                        <a:pt x="1784" y="282"/>
                      </a:lnTo>
                      <a:lnTo>
                        <a:pt x="1786" y="274"/>
                      </a:lnTo>
                      <a:lnTo>
                        <a:pt x="1792" y="270"/>
                      </a:lnTo>
                      <a:lnTo>
                        <a:pt x="1796" y="268"/>
                      </a:lnTo>
                      <a:lnTo>
                        <a:pt x="1828" y="268"/>
                      </a:lnTo>
                      <a:lnTo>
                        <a:pt x="1838" y="266"/>
                      </a:lnTo>
                      <a:lnTo>
                        <a:pt x="1850" y="262"/>
                      </a:lnTo>
                      <a:lnTo>
                        <a:pt x="1858" y="258"/>
                      </a:lnTo>
                      <a:lnTo>
                        <a:pt x="1868" y="252"/>
                      </a:lnTo>
                      <a:lnTo>
                        <a:pt x="1888" y="240"/>
                      </a:lnTo>
                      <a:lnTo>
                        <a:pt x="1898" y="234"/>
                      </a:lnTo>
                      <a:lnTo>
                        <a:pt x="1912" y="228"/>
                      </a:lnTo>
                      <a:lnTo>
                        <a:pt x="1906" y="218"/>
                      </a:lnTo>
                      <a:lnTo>
                        <a:pt x="1900" y="214"/>
                      </a:lnTo>
                      <a:lnTo>
                        <a:pt x="1892" y="210"/>
                      </a:lnTo>
                      <a:lnTo>
                        <a:pt x="1884" y="208"/>
                      </a:lnTo>
                      <a:lnTo>
                        <a:pt x="1864" y="206"/>
                      </a:lnTo>
                      <a:lnTo>
                        <a:pt x="1856" y="204"/>
                      </a:lnTo>
                      <a:lnTo>
                        <a:pt x="1846" y="198"/>
                      </a:lnTo>
                      <a:lnTo>
                        <a:pt x="1858" y="194"/>
                      </a:lnTo>
                      <a:lnTo>
                        <a:pt x="1868" y="190"/>
                      </a:lnTo>
                      <a:lnTo>
                        <a:pt x="1862" y="184"/>
                      </a:lnTo>
                      <a:lnTo>
                        <a:pt x="1858" y="178"/>
                      </a:lnTo>
                      <a:lnTo>
                        <a:pt x="1868" y="176"/>
                      </a:lnTo>
                      <a:lnTo>
                        <a:pt x="1882" y="180"/>
                      </a:lnTo>
                      <a:lnTo>
                        <a:pt x="1912" y="188"/>
                      </a:lnTo>
                      <a:lnTo>
                        <a:pt x="1940" y="194"/>
                      </a:lnTo>
                      <a:lnTo>
                        <a:pt x="1950" y="198"/>
                      </a:lnTo>
                      <a:lnTo>
                        <a:pt x="1962" y="198"/>
                      </a:lnTo>
                      <a:lnTo>
                        <a:pt x="1966" y="198"/>
                      </a:lnTo>
                      <a:lnTo>
                        <a:pt x="1968" y="196"/>
                      </a:lnTo>
                      <a:lnTo>
                        <a:pt x="1968" y="194"/>
                      </a:lnTo>
                      <a:lnTo>
                        <a:pt x="1968" y="190"/>
                      </a:lnTo>
                      <a:lnTo>
                        <a:pt x="1968" y="188"/>
                      </a:lnTo>
                      <a:lnTo>
                        <a:pt x="1962" y="182"/>
                      </a:lnTo>
                      <a:lnTo>
                        <a:pt x="1960" y="178"/>
                      </a:lnTo>
                      <a:lnTo>
                        <a:pt x="1956" y="174"/>
                      </a:lnTo>
                      <a:lnTo>
                        <a:pt x="1940" y="166"/>
                      </a:lnTo>
                      <a:lnTo>
                        <a:pt x="1924" y="164"/>
                      </a:lnTo>
                      <a:lnTo>
                        <a:pt x="1906" y="162"/>
                      </a:lnTo>
                      <a:lnTo>
                        <a:pt x="1896" y="162"/>
                      </a:lnTo>
                      <a:lnTo>
                        <a:pt x="1892" y="162"/>
                      </a:lnTo>
                      <a:lnTo>
                        <a:pt x="1888" y="164"/>
                      </a:lnTo>
                      <a:lnTo>
                        <a:pt x="1868" y="152"/>
                      </a:lnTo>
                      <a:lnTo>
                        <a:pt x="1844" y="142"/>
                      </a:lnTo>
                      <a:lnTo>
                        <a:pt x="1818" y="134"/>
                      </a:lnTo>
                      <a:lnTo>
                        <a:pt x="1788" y="126"/>
                      </a:lnTo>
                      <a:lnTo>
                        <a:pt x="1760" y="122"/>
                      </a:lnTo>
                      <a:lnTo>
                        <a:pt x="1730" y="118"/>
                      </a:lnTo>
                      <a:lnTo>
                        <a:pt x="1700" y="114"/>
                      </a:lnTo>
                      <a:lnTo>
                        <a:pt x="1674" y="114"/>
                      </a:lnTo>
                      <a:lnTo>
                        <a:pt x="1668" y="112"/>
                      </a:lnTo>
                      <a:lnTo>
                        <a:pt x="1656" y="110"/>
                      </a:lnTo>
                      <a:lnTo>
                        <a:pt x="1652" y="110"/>
                      </a:lnTo>
                      <a:lnTo>
                        <a:pt x="1650" y="114"/>
                      </a:lnTo>
                      <a:lnTo>
                        <a:pt x="1652" y="120"/>
                      </a:lnTo>
                      <a:lnTo>
                        <a:pt x="1660" y="130"/>
                      </a:lnTo>
                      <a:lnTo>
                        <a:pt x="1644" y="130"/>
                      </a:lnTo>
                      <a:lnTo>
                        <a:pt x="1636" y="124"/>
                      </a:lnTo>
                      <a:lnTo>
                        <a:pt x="1622" y="120"/>
                      </a:lnTo>
                      <a:lnTo>
                        <a:pt x="1610" y="118"/>
                      </a:lnTo>
                      <a:lnTo>
                        <a:pt x="1594" y="118"/>
                      </a:lnTo>
                      <a:lnTo>
                        <a:pt x="1562" y="120"/>
                      </a:lnTo>
                      <a:lnTo>
                        <a:pt x="1548" y="120"/>
                      </a:lnTo>
                      <a:lnTo>
                        <a:pt x="1534" y="118"/>
                      </a:lnTo>
                      <a:lnTo>
                        <a:pt x="1526" y="116"/>
                      </a:lnTo>
                      <a:lnTo>
                        <a:pt x="1520" y="112"/>
                      </a:lnTo>
                      <a:lnTo>
                        <a:pt x="1514" y="108"/>
                      </a:lnTo>
                      <a:lnTo>
                        <a:pt x="1508" y="102"/>
                      </a:lnTo>
                      <a:lnTo>
                        <a:pt x="1500" y="98"/>
                      </a:lnTo>
                      <a:lnTo>
                        <a:pt x="1480" y="96"/>
                      </a:lnTo>
                      <a:lnTo>
                        <a:pt x="1454" y="96"/>
                      </a:lnTo>
                      <a:lnTo>
                        <a:pt x="1418" y="100"/>
                      </a:lnTo>
                      <a:lnTo>
                        <a:pt x="1406" y="100"/>
                      </a:lnTo>
                      <a:lnTo>
                        <a:pt x="1394" y="96"/>
                      </a:lnTo>
                      <a:lnTo>
                        <a:pt x="1388" y="90"/>
                      </a:lnTo>
                      <a:lnTo>
                        <a:pt x="1378" y="84"/>
                      </a:lnTo>
                      <a:lnTo>
                        <a:pt x="1364" y="72"/>
                      </a:lnTo>
                      <a:lnTo>
                        <a:pt x="1354" y="68"/>
                      </a:lnTo>
                      <a:lnTo>
                        <a:pt x="1344" y="66"/>
                      </a:lnTo>
                      <a:lnTo>
                        <a:pt x="1340" y="68"/>
                      </a:lnTo>
                      <a:lnTo>
                        <a:pt x="1336" y="70"/>
                      </a:lnTo>
                      <a:lnTo>
                        <a:pt x="1334" y="78"/>
                      </a:lnTo>
                      <a:lnTo>
                        <a:pt x="1328" y="78"/>
                      </a:lnTo>
                      <a:lnTo>
                        <a:pt x="1312" y="80"/>
                      </a:lnTo>
                      <a:lnTo>
                        <a:pt x="1304" y="78"/>
                      </a:lnTo>
                      <a:lnTo>
                        <a:pt x="1292" y="76"/>
                      </a:lnTo>
                      <a:lnTo>
                        <a:pt x="1280" y="72"/>
                      </a:lnTo>
                      <a:lnTo>
                        <a:pt x="1266" y="66"/>
                      </a:lnTo>
                      <a:lnTo>
                        <a:pt x="1260" y="64"/>
                      </a:lnTo>
                      <a:lnTo>
                        <a:pt x="1256" y="64"/>
                      </a:lnTo>
                      <a:lnTo>
                        <a:pt x="1250" y="68"/>
                      </a:lnTo>
                      <a:lnTo>
                        <a:pt x="1246" y="74"/>
                      </a:lnTo>
                      <a:lnTo>
                        <a:pt x="1240" y="82"/>
                      </a:lnTo>
                      <a:lnTo>
                        <a:pt x="1236" y="88"/>
                      </a:lnTo>
                      <a:lnTo>
                        <a:pt x="1232" y="90"/>
                      </a:lnTo>
                      <a:lnTo>
                        <a:pt x="1224" y="94"/>
                      </a:lnTo>
                      <a:lnTo>
                        <a:pt x="1212" y="96"/>
                      </a:lnTo>
                      <a:lnTo>
                        <a:pt x="1190" y="98"/>
                      </a:lnTo>
                      <a:lnTo>
                        <a:pt x="1148" y="96"/>
                      </a:lnTo>
                      <a:lnTo>
                        <a:pt x="1136" y="94"/>
                      </a:lnTo>
                      <a:lnTo>
                        <a:pt x="1124" y="90"/>
                      </a:lnTo>
                      <a:lnTo>
                        <a:pt x="1114" y="84"/>
                      </a:lnTo>
                      <a:lnTo>
                        <a:pt x="1104" y="80"/>
                      </a:lnTo>
                      <a:lnTo>
                        <a:pt x="1094" y="72"/>
                      </a:lnTo>
                      <a:lnTo>
                        <a:pt x="1082" y="66"/>
                      </a:lnTo>
                      <a:lnTo>
                        <a:pt x="1066" y="62"/>
                      </a:lnTo>
                      <a:lnTo>
                        <a:pt x="1048" y="60"/>
                      </a:lnTo>
                      <a:lnTo>
                        <a:pt x="1038" y="58"/>
                      </a:lnTo>
                      <a:lnTo>
                        <a:pt x="1018" y="56"/>
                      </a:lnTo>
                      <a:lnTo>
                        <a:pt x="980" y="54"/>
                      </a:lnTo>
                      <a:lnTo>
                        <a:pt x="924" y="56"/>
                      </a:lnTo>
                      <a:lnTo>
                        <a:pt x="898" y="54"/>
                      </a:lnTo>
                      <a:lnTo>
                        <a:pt x="868" y="54"/>
                      </a:lnTo>
                      <a:lnTo>
                        <a:pt x="880" y="46"/>
                      </a:lnTo>
                      <a:lnTo>
                        <a:pt x="886" y="40"/>
                      </a:lnTo>
                      <a:lnTo>
                        <a:pt x="890" y="34"/>
                      </a:lnTo>
                      <a:lnTo>
                        <a:pt x="876" y="26"/>
                      </a:lnTo>
                      <a:lnTo>
                        <a:pt x="852" y="20"/>
                      </a:lnTo>
                      <a:lnTo>
                        <a:pt x="828" y="12"/>
                      </a:lnTo>
                      <a:lnTo>
                        <a:pt x="800" y="4"/>
                      </a:lnTo>
                      <a:lnTo>
                        <a:pt x="774" y="2"/>
                      </a:lnTo>
                      <a:lnTo>
                        <a:pt x="764" y="0"/>
                      </a:lnTo>
                      <a:lnTo>
                        <a:pt x="752" y="2"/>
                      </a:lnTo>
                      <a:lnTo>
                        <a:pt x="742" y="4"/>
                      </a:lnTo>
                      <a:lnTo>
                        <a:pt x="736" y="8"/>
                      </a:lnTo>
                      <a:lnTo>
                        <a:pt x="732" y="14"/>
                      </a:lnTo>
                      <a:lnTo>
                        <a:pt x="728" y="22"/>
                      </a:lnTo>
                      <a:lnTo>
                        <a:pt x="712" y="20"/>
                      </a:lnTo>
                      <a:lnTo>
                        <a:pt x="692" y="18"/>
                      </a:lnTo>
                      <a:lnTo>
                        <a:pt x="668" y="20"/>
                      </a:lnTo>
                      <a:lnTo>
                        <a:pt x="642" y="26"/>
                      </a:lnTo>
                      <a:lnTo>
                        <a:pt x="630" y="28"/>
                      </a:lnTo>
                      <a:lnTo>
                        <a:pt x="618" y="32"/>
                      </a:lnTo>
                      <a:lnTo>
                        <a:pt x="608" y="38"/>
                      </a:lnTo>
                      <a:lnTo>
                        <a:pt x="602" y="46"/>
                      </a:lnTo>
                      <a:lnTo>
                        <a:pt x="608" y="46"/>
                      </a:lnTo>
                      <a:lnTo>
                        <a:pt x="618" y="52"/>
                      </a:lnTo>
                      <a:lnTo>
                        <a:pt x="606" y="54"/>
                      </a:lnTo>
                      <a:lnTo>
                        <a:pt x="596" y="54"/>
                      </a:lnTo>
                      <a:lnTo>
                        <a:pt x="578" y="54"/>
                      </a:lnTo>
                      <a:lnTo>
                        <a:pt x="564" y="56"/>
                      </a:lnTo>
                      <a:lnTo>
                        <a:pt x="574" y="74"/>
                      </a:lnTo>
                      <a:lnTo>
                        <a:pt x="562" y="74"/>
                      </a:lnTo>
                      <a:lnTo>
                        <a:pt x="552" y="76"/>
                      </a:lnTo>
                      <a:lnTo>
                        <a:pt x="548" y="80"/>
                      </a:lnTo>
                      <a:lnTo>
                        <a:pt x="548" y="82"/>
                      </a:lnTo>
                      <a:lnTo>
                        <a:pt x="546" y="86"/>
                      </a:lnTo>
                      <a:lnTo>
                        <a:pt x="548" y="90"/>
                      </a:lnTo>
                      <a:lnTo>
                        <a:pt x="548" y="96"/>
                      </a:lnTo>
                      <a:lnTo>
                        <a:pt x="542" y="94"/>
                      </a:lnTo>
                      <a:lnTo>
                        <a:pt x="536" y="90"/>
                      </a:lnTo>
                      <a:lnTo>
                        <a:pt x="524" y="82"/>
                      </a:lnTo>
                      <a:lnTo>
                        <a:pt x="516" y="74"/>
                      </a:lnTo>
                      <a:lnTo>
                        <a:pt x="510" y="72"/>
                      </a:lnTo>
                      <a:lnTo>
                        <a:pt x="502" y="68"/>
                      </a:lnTo>
                      <a:lnTo>
                        <a:pt x="502" y="72"/>
                      </a:lnTo>
                      <a:lnTo>
                        <a:pt x="500" y="80"/>
                      </a:lnTo>
                      <a:lnTo>
                        <a:pt x="502" y="84"/>
                      </a:lnTo>
                      <a:lnTo>
                        <a:pt x="506" y="90"/>
                      </a:lnTo>
                      <a:lnTo>
                        <a:pt x="514" y="96"/>
                      </a:lnTo>
                      <a:lnTo>
                        <a:pt x="522" y="102"/>
                      </a:lnTo>
                      <a:lnTo>
                        <a:pt x="522" y="124"/>
                      </a:lnTo>
                      <a:lnTo>
                        <a:pt x="512" y="116"/>
                      </a:lnTo>
                      <a:lnTo>
                        <a:pt x="504" y="108"/>
                      </a:lnTo>
                      <a:lnTo>
                        <a:pt x="492" y="88"/>
                      </a:lnTo>
                      <a:lnTo>
                        <a:pt x="486" y="82"/>
                      </a:lnTo>
                      <a:lnTo>
                        <a:pt x="478" y="74"/>
                      </a:lnTo>
                      <a:lnTo>
                        <a:pt x="466" y="68"/>
                      </a:lnTo>
                      <a:lnTo>
                        <a:pt x="450" y="66"/>
                      </a:lnTo>
                      <a:lnTo>
                        <a:pt x="442" y="68"/>
                      </a:lnTo>
                      <a:lnTo>
                        <a:pt x="438" y="72"/>
                      </a:lnTo>
                      <a:lnTo>
                        <a:pt x="434" y="80"/>
                      </a:lnTo>
                      <a:lnTo>
                        <a:pt x="434" y="88"/>
                      </a:lnTo>
                      <a:lnTo>
                        <a:pt x="434" y="94"/>
                      </a:lnTo>
                      <a:lnTo>
                        <a:pt x="438" y="102"/>
                      </a:lnTo>
                      <a:lnTo>
                        <a:pt x="440" y="108"/>
                      </a:lnTo>
                      <a:lnTo>
                        <a:pt x="446" y="114"/>
                      </a:lnTo>
                      <a:lnTo>
                        <a:pt x="454" y="120"/>
                      </a:lnTo>
                      <a:lnTo>
                        <a:pt x="462" y="126"/>
                      </a:lnTo>
                      <a:lnTo>
                        <a:pt x="468" y="128"/>
                      </a:lnTo>
                      <a:lnTo>
                        <a:pt x="478" y="130"/>
                      </a:lnTo>
                      <a:lnTo>
                        <a:pt x="468" y="136"/>
                      </a:lnTo>
                      <a:lnTo>
                        <a:pt x="460" y="136"/>
                      </a:lnTo>
                      <a:lnTo>
                        <a:pt x="450" y="134"/>
                      </a:lnTo>
                      <a:lnTo>
                        <a:pt x="440" y="132"/>
                      </a:lnTo>
                      <a:lnTo>
                        <a:pt x="420" y="122"/>
                      </a:lnTo>
                      <a:lnTo>
                        <a:pt x="410" y="118"/>
                      </a:lnTo>
                      <a:lnTo>
                        <a:pt x="400" y="116"/>
                      </a:lnTo>
                      <a:lnTo>
                        <a:pt x="366" y="116"/>
                      </a:lnTo>
                      <a:lnTo>
                        <a:pt x="368" y="120"/>
                      </a:lnTo>
                      <a:lnTo>
                        <a:pt x="370" y="130"/>
                      </a:lnTo>
                      <a:lnTo>
                        <a:pt x="370" y="134"/>
                      </a:lnTo>
                      <a:lnTo>
                        <a:pt x="368" y="134"/>
                      </a:lnTo>
                      <a:lnTo>
                        <a:pt x="362" y="132"/>
                      </a:lnTo>
                      <a:lnTo>
                        <a:pt x="356" y="124"/>
                      </a:lnTo>
                      <a:lnTo>
                        <a:pt x="350" y="122"/>
                      </a:lnTo>
                      <a:lnTo>
                        <a:pt x="346" y="122"/>
                      </a:lnTo>
                      <a:lnTo>
                        <a:pt x="340" y="124"/>
                      </a:lnTo>
                      <a:lnTo>
                        <a:pt x="334" y="128"/>
                      </a:lnTo>
                      <a:lnTo>
                        <a:pt x="322" y="136"/>
                      </a:lnTo>
                      <a:lnTo>
                        <a:pt x="314" y="136"/>
                      </a:lnTo>
                      <a:lnTo>
                        <a:pt x="306" y="138"/>
                      </a:lnTo>
                      <a:lnTo>
                        <a:pt x="302" y="136"/>
                      </a:lnTo>
                      <a:lnTo>
                        <a:pt x="302" y="134"/>
                      </a:lnTo>
                      <a:lnTo>
                        <a:pt x="298" y="132"/>
                      </a:lnTo>
                      <a:lnTo>
                        <a:pt x="290" y="130"/>
                      </a:lnTo>
                      <a:lnTo>
                        <a:pt x="280" y="132"/>
                      </a:lnTo>
                      <a:lnTo>
                        <a:pt x="270" y="134"/>
                      </a:lnTo>
                      <a:lnTo>
                        <a:pt x="260" y="136"/>
                      </a:lnTo>
                      <a:lnTo>
                        <a:pt x="250" y="142"/>
                      </a:lnTo>
                      <a:lnTo>
                        <a:pt x="236" y="152"/>
                      </a:lnTo>
                      <a:lnTo>
                        <a:pt x="222" y="164"/>
                      </a:lnTo>
                      <a:lnTo>
                        <a:pt x="218" y="158"/>
                      </a:lnTo>
                      <a:lnTo>
                        <a:pt x="216" y="152"/>
                      </a:lnTo>
                      <a:lnTo>
                        <a:pt x="214" y="144"/>
                      </a:lnTo>
                      <a:lnTo>
                        <a:pt x="214" y="136"/>
                      </a:lnTo>
                      <a:lnTo>
                        <a:pt x="192" y="136"/>
                      </a:lnTo>
                      <a:lnTo>
                        <a:pt x="192" y="144"/>
                      </a:lnTo>
                      <a:lnTo>
                        <a:pt x="194" y="150"/>
                      </a:lnTo>
                      <a:lnTo>
                        <a:pt x="196" y="158"/>
                      </a:lnTo>
                      <a:lnTo>
                        <a:pt x="198" y="166"/>
                      </a:lnTo>
                      <a:lnTo>
                        <a:pt x="190" y="166"/>
                      </a:lnTo>
                      <a:lnTo>
                        <a:pt x="180" y="168"/>
                      </a:lnTo>
                      <a:lnTo>
                        <a:pt x="172" y="172"/>
                      </a:lnTo>
                      <a:lnTo>
                        <a:pt x="166" y="176"/>
                      </a:lnTo>
                      <a:lnTo>
                        <a:pt x="158" y="186"/>
                      </a:lnTo>
                      <a:lnTo>
                        <a:pt x="148" y="196"/>
                      </a:lnTo>
                      <a:lnTo>
                        <a:pt x="132" y="190"/>
                      </a:lnTo>
                      <a:lnTo>
                        <a:pt x="118" y="190"/>
                      </a:lnTo>
                      <a:lnTo>
                        <a:pt x="126" y="198"/>
                      </a:lnTo>
                      <a:lnTo>
                        <a:pt x="130" y="206"/>
                      </a:lnTo>
                      <a:lnTo>
                        <a:pt x="132" y="210"/>
                      </a:lnTo>
                      <a:lnTo>
                        <a:pt x="118" y="210"/>
                      </a:lnTo>
                      <a:lnTo>
                        <a:pt x="110" y="208"/>
                      </a:lnTo>
                      <a:lnTo>
                        <a:pt x="102" y="202"/>
                      </a:lnTo>
                      <a:lnTo>
                        <a:pt x="94" y="196"/>
                      </a:lnTo>
                      <a:lnTo>
                        <a:pt x="84" y="180"/>
                      </a:lnTo>
                      <a:lnTo>
                        <a:pt x="76" y="166"/>
                      </a:lnTo>
                      <a:lnTo>
                        <a:pt x="84" y="166"/>
                      </a:lnTo>
                      <a:lnTo>
                        <a:pt x="96" y="170"/>
                      </a:lnTo>
                      <a:lnTo>
                        <a:pt x="110" y="172"/>
                      </a:lnTo>
                      <a:lnTo>
                        <a:pt x="124" y="174"/>
                      </a:lnTo>
                      <a:lnTo>
                        <a:pt x="134" y="172"/>
                      </a:lnTo>
                      <a:lnTo>
                        <a:pt x="142" y="170"/>
                      </a:lnTo>
                      <a:lnTo>
                        <a:pt x="158" y="164"/>
                      </a:lnTo>
                      <a:lnTo>
                        <a:pt x="156" y="158"/>
                      </a:lnTo>
                      <a:lnTo>
                        <a:pt x="150" y="152"/>
                      </a:lnTo>
                      <a:lnTo>
                        <a:pt x="144" y="146"/>
                      </a:lnTo>
                      <a:lnTo>
                        <a:pt x="138" y="142"/>
                      </a:lnTo>
                      <a:lnTo>
                        <a:pt x="120" y="136"/>
                      </a:lnTo>
                      <a:lnTo>
                        <a:pt x="100" y="132"/>
                      </a:lnTo>
                      <a:lnTo>
                        <a:pt x="56" y="124"/>
                      </a:lnTo>
                      <a:lnTo>
                        <a:pt x="36" y="118"/>
                      </a:lnTo>
                      <a:lnTo>
                        <a:pt x="28" y="114"/>
                      </a:lnTo>
                      <a:lnTo>
                        <a:pt x="24" y="110"/>
                      </a:lnTo>
                      <a:lnTo>
                        <a:pt x="24" y="122"/>
                      </a:lnTo>
                      <a:lnTo>
                        <a:pt x="8" y="126"/>
                      </a:lnTo>
                      <a:lnTo>
                        <a:pt x="2" y="130"/>
                      </a:lnTo>
                      <a:lnTo>
                        <a:pt x="0" y="134"/>
                      </a:lnTo>
                      <a:lnTo>
                        <a:pt x="0" y="136"/>
                      </a:lnTo>
                      <a:lnTo>
                        <a:pt x="0" y="140"/>
                      </a:lnTo>
                      <a:lnTo>
                        <a:pt x="2" y="142"/>
                      </a:lnTo>
                      <a:lnTo>
                        <a:pt x="10" y="144"/>
                      </a:lnTo>
                      <a:lnTo>
                        <a:pt x="18" y="146"/>
                      </a:lnTo>
                      <a:lnTo>
                        <a:pt x="20" y="148"/>
                      </a:lnTo>
                      <a:lnTo>
                        <a:pt x="20" y="150"/>
                      </a:lnTo>
                      <a:lnTo>
                        <a:pt x="20" y="154"/>
                      </a:lnTo>
                      <a:lnTo>
                        <a:pt x="18" y="158"/>
                      </a:lnTo>
                      <a:lnTo>
                        <a:pt x="14" y="160"/>
                      </a:lnTo>
                      <a:lnTo>
                        <a:pt x="14" y="164"/>
                      </a:lnTo>
                      <a:lnTo>
                        <a:pt x="16" y="166"/>
                      </a:lnTo>
                      <a:lnTo>
                        <a:pt x="18" y="164"/>
                      </a:lnTo>
                      <a:lnTo>
                        <a:pt x="24" y="164"/>
                      </a:lnTo>
                      <a:lnTo>
                        <a:pt x="24" y="174"/>
                      </a:lnTo>
                      <a:lnTo>
                        <a:pt x="28" y="186"/>
                      </a:lnTo>
                      <a:lnTo>
                        <a:pt x="30" y="192"/>
                      </a:lnTo>
                      <a:lnTo>
                        <a:pt x="32" y="196"/>
                      </a:lnTo>
                      <a:lnTo>
                        <a:pt x="36" y="198"/>
                      </a:lnTo>
                      <a:lnTo>
                        <a:pt x="36" y="202"/>
                      </a:lnTo>
                      <a:lnTo>
                        <a:pt x="38" y="208"/>
                      </a:lnTo>
                      <a:lnTo>
                        <a:pt x="40" y="212"/>
                      </a:lnTo>
                      <a:lnTo>
                        <a:pt x="40" y="218"/>
                      </a:lnTo>
                      <a:lnTo>
                        <a:pt x="50" y="222"/>
                      </a:lnTo>
                      <a:lnTo>
                        <a:pt x="56" y="228"/>
                      </a:lnTo>
                      <a:lnTo>
                        <a:pt x="56" y="240"/>
                      </a:lnTo>
                      <a:lnTo>
                        <a:pt x="46" y="242"/>
                      </a:lnTo>
                      <a:lnTo>
                        <a:pt x="38" y="246"/>
                      </a:lnTo>
                      <a:lnTo>
                        <a:pt x="28" y="260"/>
                      </a:lnTo>
                      <a:lnTo>
                        <a:pt x="32" y="266"/>
                      </a:lnTo>
                      <a:lnTo>
                        <a:pt x="36" y="268"/>
                      </a:lnTo>
                      <a:lnTo>
                        <a:pt x="40" y="270"/>
                      </a:lnTo>
                      <a:lnTo>
                        <a:pt x="34" y="276"/>
                      </a:lnTo>
                      <a:lnTo>
                        <a:pt x="26" y="282"/>
                      </a:lnTo>
                      <a:lnTo>
                        <a:pt x="20" y="284"/>
                      </a:lnTo>
                      <a:lnTo>
                        <a:pt x="20" y="294"/>
                      </a:lnTo>
                      <a:lnTo>
                        <a:pt x="18" y="296"/>
                      </a:lnTo>
                      <a:lnTo>
                        <a:pt x="14" y="296"/>
                      </a:lnTo>
                      <a:lnTo>
                        <a:pt x="16" y="300"/>
                      </a:lnTo>
                      <a:lnTo>
                        <a:pt x="24" y="314"/>
                      </a:lnTo>
                      <a:lnTo>
                        <a:pt x="26" y="320"/>
                      </a:lnTo>
                      <a:lnTo>
                        <a:pt x="28" y="330"/>
                      </a:lnTo>
                      <a:lnTo>
                        <a:pt x="30" y="338"/>
                      </a:lnTo>
                      <a:lnTo>
                        <a:pt x="30" y="340"/>
                      </a:lnTo>
                      <a:lnTo>
                        <a:pt x="32" y="340"/>
                      </a:lnTo>
                      <a:lnTo>
                        <a:pt x="34" y="340"/>
                      </a:lnTo>
                      <a:lnTo>
                        <a:pt x="42" y="338"/>
                      </a:lnTo>
                      <a:lnTo>
                        <a:pt x="50" y="334"/>
                      </a:lnTo>
                      <a:lnTo>
                        <a:pt x="58" y="338"/>
                      </a:lnTo>
                      <a:lnTo>
                        <a:pt x="68" y="338"/>
                      </a:lnTo>
                      <a:lnTo>
                        <a:pt x="80" y="338"/>
                      </a:lnTo>
                      <a:lnTo>
                        <a:pt x="88" y="350"/>
                      </a:lnTo>
                      <a:lnTo>
                        <a:pt x="88" y="358"/>
                      </a:lnTo>
                      <a:lnTo>
                        <a:pt x="94" y="362"/>
                      </a:lnTo>
                      <a:lnTo>
                        <a:pt x="100" y="372"/>
                      </a:lnTo>
                      <a:lnTo>
                        <a:pt x="104" y="376"/>
                      </a:lnTo>
                      <a:lnTo>
                        <a:pt x="108" y="376"/>
                      </a:lnTo>
                      <a:lnTo>
                        <a:pt x="112" y="378"/>
                      </a:lnTo>
                      <a:lnTo>
                        <a:pt x="112" y="376"/>
                      </a:lnTo>
                      <a:lnTo>
                        <a:pt x="114" y="384"/>
                      </a:lnTo>
                      <a:lnTo>
                        <a:pt x="110" y="386"/>
                      </a:lnTo>
                      <a:lnTo>
                        <a:pt x="96" y="390"/>
                      </a:lnTo>
                      <a:lnTo>
                        <a:pt x="104" y="406"/>
                      </a:lnTo>
                      <a:lnTo>
                        <a:pt x="112" y="406"/>
                      </a:lnTo>
                      <a:lnTo>
                        <a:pt x="132" y="400"/>
                      </a:lnTo>
                      <a:lnTo>
                        <a:pt x="142" y="408"/>
                      </a:lnTo>
                      <a:lnTo>
                        <a:pt x="142" y="414"/>
                      </a:lnTo>
                      <a:lnTo>
                        <a:pt x="144" y="422"/>
                      </a:lnTo>
                      <a:lnTo>
                        <a:pt x="160" y="424"/>
                      </a:lnTo>
                      <a:lnTo>
                        <a:pt x="164" y="436"/>
                      </a:lnTo>
                      <a:lnTo>
                        <a:pt x="174" y="436"/>
                      </a:lnTo>
                      <a:lnTo>
                        <a:pt x="178" y="440"/>
                      </a:lnTo>
                      <a:lnTo>
                        <a:pt x="192" y="436"/>
                      </a:lnTo>
                      <a:lnTo>
                        <a:pt x="198" y="444"/>
                      </a:lnTo>
                      <a:lnTo>
                        <a:pt x="210" y="448"/>
                      </a:lnTo>
                      <a:lnTo>
                        <a:pt x="214" y="448"/>
                      </a:lnTo>
                      <a:lnTo>
                        <a:pt x="222" y="450"/>
                      </a:lnTo>
                      <a:lnTo>
                        <a:pt x="228" y="452"/>
                      </a:lnTo>
                      <a:lnTo>
                        <a:pt x="234" y="454"/>
                      </a:lnTo>
                      <a:lnTo>
                        <a:pt x="236" y="456"/>
                      </a:lnTo>
                      <a:lnTo>
                        <a:pt x="236" y="458"/>
                      </a:lnTo>
                      <a:lnTo>
                        <a:pt x="234" y="460"/>
                      </a:lnTo>
                      <a:lnTo>
                        <a:pt x="230" y="464"/>
                      </a:lnTo>
                      <a:lnTo>
                        <a:pt x="234" y="472"/>
                      </a:lnTo>
                      <a:lnTo>
                        <a:pt x="236" y="480"/>
                      </a:lnTo>
                      <a:lnTo>
                        <a:pt x="236" y="484"/>
                      </a:lnTo>
                      <a:lnTo>
                        <a:pt x="220" y="484"/>
                      </a:lnTo>
                      <a:lnTo>
                        <a:pt x="212" y="492"/>
                      </a:lnTo>
                      <a:lnTo>
                        <a:pt x="212" y="500"/>
                      </a:lnTo>
                      <a:lnTo>
                        <a:pt x="216" y="500"/>
                      </a:lnTo>
                      <a:lnTo>
                        <a:pt x="224" y="500"/>
                      </a:lnTo>
                      <a:lnTo>
                        <a:pt x="206" y="510"/>
                      </a:lnTo>
                      <a:lnTo>
                        <a:pt x="214" y="518"/>
                      </a:lnTo>
                      <a:lnTo>
                        <a:pt x="206" y="520"/>
                      </a:lnTo>
                      <a:lnTo>
                        <a:pt x="206" y="532"/>
                      </a:lnTo>
                      <a:lnTo>
                        <a:pt x="192" y="534"/>
                      </a:lnTo>
                      <a:lnTo>
                        <a:pt x="198" y="536"/>
                      </a:lnTo>
                      <a:lnTo>
                        <a:pt x="202" y="540"/>
                      </a:lnTo>
                      <a:lnTo>
                        <a:pt x="208" y="544"/>
                      </a:lnTo>
                      <a:lnTo>
                        <a:pt x="216" y="548"/>
                      </a:lnTo>
                      <a:lnTo>
                        <a:pt x="242" y="562"/>
                      </a:lnTo>
                      <a:lnTo>
                        <a:pt x="250" y="564"/>
                      </a:lnTo>
                      <a:lnTo>
                        <a:pt x="260" y="564"/>
                      </a:lnTo>
                      <a:lnTo>
                        <a:pt x="272" y="568"/>
                      </a:lnTo>
                      <a:lnTo>
                        <a:pt x="284" y="570"/>
                      </a:lnTo>
                      <a:lnTo>
                        <a:pt x="294" y="572"/>
                      </a:lnTo>
                      <a:lnTo>
                        <a:pt x="304" y="578"/>
                      </a:lnTo>
                      <a:lnTo>
                        <a:pt x="318" y="578"/>
                      </a:lnTo>
                      <a:lnTo>
                        <a:pt x="334" y="584"/>
                      </a:lnTo>
                      <a:lnTo>
                        <a:pt x="340" y="592"/>
                      </a:lnTo>
                      <a:lnTo>
                        <a:pt x="350" y="594"/>
                      </a:lnTo>
                      <a:lnTo>
                        <a:pt x="354" y="598"/>
                      </a:lnTo>
                      <a:lnTo>
                        <a:pt x="356" y="600"/>
                      </a:lnTo>
                      <a:lnTo>
                        <a:pt x="358" y="602"/>
                      </a:lnTo>
                      <a:lnTo>
                        <a:pt x="362" y="604"/>
                      </a:lnTo>
                      <a:lnTo>
                        <a:pt x="364" y="606"/>
                      </a:lnTo>
                      <a:lnTo>
                        <a:pt x="370" y="606"/>
                      </a:lnTo>
                      <a:lnTo>
                        <a:pt x="376" y="600"/>
                      </a:lnTo>
                      <a:lnTo>
                        <a:pt x="380" y="596"/>
                      </a:lnTo>
                      <a:lnTo>
                        <a:pt x="372" y="582"/>
                      </a:lnTo>
                      <a:lnTo>
                        <a:pt x="362" y="568"/>
                      </a:lnTo>
                      <a:lnTo>
                        <a:pt x="352" y="558"/>
                      </a:lnTo>
                      <a:lnTo>
                        <a:pt x="350" y="556"/>
                      </a:lnTo>
                      <a:lnTo>
                        <a:pt x="342" y="544"/>
                      </a:lnTo>
                      <a:lnTo>
                        <a:pt x="344" y="542"/>
                      </a:lnTo>
                      <a:lnTo>
                        <a:pt x="348" y="530"/>
                      </a:lnTo>
                      <a:lnTo>
                        <a:pt x="350" y="526"/>
                      </a:lnTo>
                      <a:lnTo>
                        <a:pt x="354" y="526"/>
                      </a:lnTo>
                      <a:lnTo>
                        <a:pt x="358" y="524"/>
                      </a:lnTo>
                      <a:lnTo>
                        <a:pt x="366" y="518"/>
                      </a:lnTo>
                      <a:lnTo>
                        <a:pt x="374" y="512"/>
                      </a:lnTo>
                      <a:lnTo>
                        <a:pt x="370" y="506"/>
                      </a:lnTo>
                      <a:lnTo>
                        <a:pt x="366" y="498"/>
                      </a:lnTo>
                      <a:lnTo>
                        <a:pt x="358" y="486"/>
                      </a:lnTo>
                      <a:lnTo>
                        <a:pt x="342" y="486"/>
                      </a:lnTo>
                      <a:lnTo>
                        <a:pt x="342" y="476"/>
                      </a:lnTo>
                      <a:lnTo>
                        <a:pt x="336" y="478"/>
                      </a:lnTo>
                      <a:lnTo>
                        <a:pt x="332" y="478"/>
                      </a:lnTo>
                      <a:lnTo>
                        <a:pt x="332" y="476"/>
                      </a:lnTo>
                      <a:lnTo>
                        <a:pt x="332" y="474"/>
                      </a:lnTo>
                      <a:lnTo>
                        <a:pt x="332" y="464"/>
                      </a:lnTo>
                      <a:lnTo>
                        <a:pt x="332" y="462"/>
                      </a:lnTo>
                      <a:lnTo>
                        <a:pt x="332" y="446"/>
                      </a:lnTo>
                      <a:lnTo>
                        <a:pt x="342" y="436"/>
                      </a:lnTo>
                      <a:lnTo>
                        <a:pt x="350" y="448"/>
                      </a:lnTo>
                      <a:lnTo>
                        <a:pt x="358" y="444"/>
                      </a:lnTo>
                      <a:lnTo>
                        <a:pt x="356" y="432"/>
                      </a:lnTo>
                      <a:lnTo>
                        <a:pt x="380" y="412"/>
                      </a:lnTo>
                      <a:lnTo>
                        <a:pt x="402" y="416"/>
                      </a:lnTo>
                      <a:lnTo>
                        <a:pt x="418" y="422"/>
                      </a:lnTo>
                      <a:lnTo>
                        <a:pt x="434" y="434"/>
                      </a:lnTo>
                      <a:lnTo>
                        <a:pt x="442" y="432"/>
                      </a:lnTo>
                      <a:lnTo>
                        <a:pt x="454" y="436"/>
                      </a:lnTo>
                      <a:lnTo>
                        <a:pt x="460" y="428"/>
                      </a:lnTo>
                      <a:lnTo>
                        <a:pt x="492" y="428"/>
                      </a:lnTo>
                      <a:lnTo>
                        <a:pt x="502" y="436"/>
                      </a:lnTo>
                      <a:lnTo>
                        <a:pt x="534" y="434"/>
                      </a:lnTo>
                      <a:lnTo>
                        <a:pt x="536" y="420"/>
                      </a:lnTo>
                      <a:lnTo>
                        <a:pt x="512" y="412"/>
                      </a:lnTo>
                      <a:lnTo>
                        <a:pt x="516" y="406"/>
                      </a:lnTo>
                      <a:lnTo>
                        <a:pt x="518" y="394"/>
                      </a:lnTo>
                      <a:lnTo>
                        <a:pt x="532" y="392"/>
                      </a:lnTo>
                      <a:lnTo>
                        <a:pt x="520" y="386"/>
                      </a:lnTo>
                      <a:lnTo>
                        <a:pt x="514" y="376"/>
                      </a:lnTo>
                      <a:lnTo>
                        <a:pt x="534" y="376"/>
                      </a:lnTo>
                      <a:lnTo>
                        <a:pt x="602" y="360"/>
                      </a:lnTo>
                      <a:lnTo>
                        <a:pt x="612" y="350"/>
                      </a:lnTo>
                      <a:lnTo>
                        <a:pt x="640" y="354"/>
                      </a:lnTo>
                      <a:lnTo>
                        <a:pt x="652" y="372"/>
                      </a:lnTo>
                      <a:lnTo>
                        <a:pt x="684" y="376"/>
                      </a:lnTo>
                      <a:lnTo>
                        <a:pt x="684" y="382"/>
                      </a:lnTo>
                      <a:lnTo>
                        <a:pt x="702" y="382"/>
                      </a:lnTo>
                      <a:lnTo>
                        <a:pt x="720" y="368"/>
                      </a:lnTo>
                      <a:lnTo>
                        <a:pt x="728" y="368"/>
                      </a:lnTo>
                      <a:lnTo>
                        <a:pt x="728" y="378"/>
                      </a:lnTo>
                      <a:lnTo>
                        <a:pt x="744" y="384"/>
                      </a:lnTo>
                      <a:lnTo>
                        <a:pt x="796" y="432"/>
                      </a:lnTo>
                      <a:lnTo>
                        <a:pt x="804" y="434"/>
                      </a:lnTo>
                      <a:lnTo>
                        <a:pt x="804" y="424"/>
                      </a:lnTo>
                      <a:lnTo>
                        <a:pt x="816" y="426"/>
                      </a:lnTo>
                      <a:lnTo>
                        <a:pt x="818" y="434"/>
                      </a:lnTo>
                      <a:lnTo>
                        <a:pt x="836" y="436"/>
                      </a:lnTo>
                      <a:lnTo>
                        <a:pt x="842" y="428"/>
                      </a:lnTo>
                      <a:lnTo>
                        <a:pt x="866" y="446"/>
                      </a:lnTo>
                      <a:lnTo>
                        <a:pt x="884" y="454"/>
                      </a:lnTo>
                      <a:lnTo>
                        <a:pt x="902" y="4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4" name="îŝļîďè">
                  <a:extLst>
                    <a:ext uri="{FF2B5EF4-FFF2-40B4-BE49-F238E27FC236}">
                      <a16:creationId xmlns:a16="http://schemas.microsoft.com/office/drawing/2014/main" id="{78BF85FC-F94E-4B7C-99D4-92DB9BBE9378}"/>
                    </a:ext>
                  </a:extLst>
                </p:cNvPr>
                <p:cNvSpPr/>
                <p:nvPr/>
              </p:nvSpPr>
              <p:spPr bwMode="auto">
                <a:xfrm>
                  <a:off x="6105190" y="2613726"/>
                  <a:ext cx="196942" cy="116288"/>
                </a:xfrm>
                <a:custGeom>
                  <a:avLst/>
                  <a:gdLst>
                    <a:gd name="T0" fmla="*/ 0 w 112"/>
                    <a:gd name="T1" fmla="*/ 2147483647 h 68"/>
                    <a:gd name="T2" fmla="*/ 2147483647 w 112"/>
                    <a:gd name="T3" fmla="*/ 2147483647 h 68"/>
                    <a:gd name="T4" fmla="*/ 2147483647 w 112"/>
                    <a:gd name="T5" fmla="*/ 2147483647 h 68"/>
                    <a:gd name="T6" fmla="*/ 2147483647 w 112"/>
                    <a:gd name="T7" fmla="*/ 2147483647 h 68"/>
                    <a:gd name="T8" fmla="*/ 2147483647 w 112"/>
                    <a:gd name="T9" fmla="*/ 2147483647 h 68"/>
                    <a:gd name="T10" fmla="*/ 2147483647 w 112"/>
                    <a:gd name="T11" fmla="*/ 2147483647 h 68"/>
                    <a:gd name="T12" fmla="*/ 2147483647 w 112"/>
                    <a:gd name="T13" fmla="*/ 0 h 68"/>
                    <a:gd name="T14" fmla="*/ 2147483647 w 112"/>
                    <a:gd name="T15" fmla="*/ 2147483647 h 68"/>
                    <a:gd name="T16" fmla="*/ 2147483647 w 112"/>
                    <a:gd name="T17" fmla="*/ 2147483647 h 68"/>
                    <a:gd name="T18" fmla="*/ 2147483647 w 112"/>
                    <a:gd name="T19" fmla="*/ 2147483647 h 68"/>
                    <a:gd name="T20" fmla="*/ 2147483647 w 112"/>
                    <a:gd name="T21" fmla="*/ 2147483647 h 68"/>
                    <a:gd name="T22" fmla="*/ 2147483647 w 112"/>
                    <a:gd name="T23" fmla="*/ 2147483647 h 68"/>
                    <a:gd name="T24" fmla="*/ 2147483647 w 112"/>
                    <a:gd name="T25" fmla="*/ 2147483647 h 68"/>
                    <a:gd name="T26" fmla="*/ 2147483647 w 112"/>
                    <a:gd name="T27" fmla="*/ 2147483647 h 68"/>
                    <a:gd name="T28" fmla="*/ 2147483647 w 112"/>
                    <a:gd name="T29" fmla="*/ 2147483647 h 68"/>
                    <a:gd name="T30" fmla="*/ 2147483647 w 112"/>
                    <a:gd name="T31" fmla="*/ 2147483647 h 68"/>
                    <a:gd name="T32" fmla="*/ 2147483647 w 112"/>
                    <a:gd name="T33" fmla="*/ 2147483647 h 68"/>
                    <a:gd name="T34" fmla="*/ 2147483647 w 112"/>
                    <a:gd name="T35" fmla="*/ 2147483647 h 68"/>
                    <a:gd name="T36" fmla="*/ 2147483647 w 112"/>
                    <a:gd name="T37" fmla="*/ 2147483647 h 68"/>
                    <a:gd name="T38" fmla="*/ 2147483647 w 112"/>
                    <a:gd name="T39" fmla="*/ 2147483647 h 68"/>
                    <a:gd name="T40" fmla="*/ 2147483647 w 112"/>
                    <a:gd name="T41" fmla="*/ 2147483647 h 68"/>
                    <a:gd name="T42" fmla="*/ 2147483647 w 112"/>
                    <a:gd name="T43" fmla="*/ 2147483647 h 68"/>
                    <a:gd name="T44" fmla="*/ 2147483647 w 112"/>
                    <a:gd name="T45" fmla="*/ 2147483647 h 68"/>
                    <a:gd name="T46" fmla="*/ 2147483647 w 112"/>
                    <a:gd name="T47" fmla="*/ 2147483647 h 68"/>
                    <a:gd name="T48" fmla="*/ 2147483647 w 112"/>
                    <a:gd name="T49" fmla="*/ 2147483647 h 68"/>
                    <a:gd name="T50" fmla="*/ 2147483647 w 112"/>
                    <a:gd name="T51" fmla="*/ 2147483647 h 68"/>
                    <a:gd name="T52" fmla="*/ 2147483647 w 112"/>
                    <a:gd name="T53" fmla="*/ 2147483647 h 68"/>
                    <a:gd name="T54" fmla="*/ 2147483647 w 112"/>
                    <a:gd name="T55" fmla="*/ 2147483647 h 68"/>
                    <a:gd name="T56" fmla="*/ 2147483647 w 112"/>
                    <a:gd name="T57" fmla="*/ 2147483647 h 68"/>
                    <a:gd name="T58" fmla="*/ 2147483647 w 112"/>
                    <a:gd name="T59" fmla="*/ 2147483647 h 68"/>
                    <a:gd name="T60" fmla="*/ 2147483647 w 112"/>
                    <a:gd name="T61" fmla="*/ 2147483647 h 68"/>
                    <a:gd name="T62" fmla="*/ 2147483647 w 112"/>
                    <a:gd name="T63" fmla="*/ 2147483647 h 68"/>
                    <a:gd name="T64" fmla="*/ 2147483647 w 112"/>
                    <a:gd name="T65" fmla="*/ 2147483647 h 68"/>
                    <a:gd name="T66" fmla="*/ 2147483647 w 112"/>
                    <a:gd name="T67" fmla="*/ 2147483647 h 68"/>
                    <a:gd name="T68" fmla="*/ 2147483647 w 112"/>
                    <a:gd name="T69" fmla="*/ 2147483647 h 68"/>
                    <a:gd name="T70" fmla="*/ 2147483647 w 112"/>
                    <a:gd name="T71" fmla="*/ 2147483647 h 68"/>
                    <a:gd name="T72" fmla="*/ 2147483647 w 112"/>
                    <a:gd name="T73" fmla="*/ 2147483647 h 68"/>
                    <a:gd name="T74" fmla="*/ 2147483647 w 112"/>
                    <a:gd name="T75" fmla="*/ 2147483647 h 68"/>
                    <a:gd name="T76" fmla="*/ 2147483647 w 112"/>
                    <a:gd name="T77" fmla="*/ 2147483647 h 68"/>
                    <a:gd name="T78" fmla="*/ 2147483647 w 112"/>
                    <a:gd name="T79" fmla="*/ 2147483647 h 68"/>
                    <a:gd name="T80" fmla="*/ 2147483647 w 112"/>
                    <a:gd name="T81" fmla="*/ 2147483647 h 68"/>
                    <a:gd name="T82" fmla="*/ 2147483647 w 112"/>
                    <a:gd name="T83" fmla="*/ 2147483647 h 68"/>
                    <a:gd name="T84" fmla="*/ 2147483647 w 112"/>
                    <a:gd name="T85" fmla="*/ 2147483647 h 68"/>
                    <a:gd name="T86" fmla="*/ 2147483647 w 112"/>
                    <a:gd name="T87" fmla="*/ 2147483647 h 68"/>
                    <a:gd name="T88" fmla="*/ 2147483647 w 112"/>
                    <a:gd name="T89" fmla="*/ 2147483647 h 68"/>
                    <a:gd name="T90" fmla="*/ 2147483647 w 112"/>
                    <a:gd name="T91" fmla="*/ 2147483647 h 68"/>
                    <a:gd name="T92" fmla="*/ 0 w 112"/>
                    <a:gd name="T93" fmla="*/ 2147483647 h 68"/>
                    <a:gd name="T94" fmla="*/ 0 w 112"/>
                    <a:gd name="T95" fmla="*/ 2147483647 h 6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2"/>
                    <a:gd name="T145" fmla="*/ 0 h 68"/>
                    <a:gd name="T146" fmla="*/ 112 w 112"/>
                    <a:gd name="T147" fmla="*/ 68 h 6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2" h="68">
                      <a:moveTo>
                        <a:pt x="0" y="26"/>
                      </a:moveTo>
                      <a:lnTo>
                        <a:pt x="14" y="26"/>
                      </a:lnTo>
                      <a:lnTo>
                        <a:pt x="16" y="16"/>
                      </a:lnTo>
                      <a:lnTo>
                        <a:pt x="22" y="14"/>
                      </a:lnTo>
                      <a:lnTo>
                        <a:pt x="22" y="4"/>
                      </a:lnTo>
                      <a:lnTo>
                        <a:pt x="32" y="6"/>
                      </a:lnTo>
                      <a:lnTo>
                        <a:pt x="36" y="0"/>
                      </a:lnTo>
                      <a:lnTo>
                        <a:pt x="44" y="6"/>
                      </a:lnTo>
                      <a:lnTo>
                        <a:pt x="44" y="10"/>
                      </a:lnTo>
                      <a:lnTo>
                        <a:pt x="36" y="14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46" y="18"/>
                      </a:lnTo>
                      <a:lnTo>
                        <a:pt x="44" y="28"/>
                      </a:lnTo>
                      <a:lnTo>
                        <a:pt x="58" y="28"/>
                      </a:lnTo>
                      <a:lnTo>
                        <a:pt x="64" y="30"/>
                      </a:lnTo>
                      <a:lnTo>
                        <a:pt x="78" y="30"/>
                      </a:lnTo>
                      <a:lnTo>
                        <a:pt x="84" y="26"/>
                      </a:lnTo>
                      <a:lnTo>
                        <a:pt x="84" y="30"/>
                      </a:lnTo>
                      <a:lnTo>
                        <a:pt x="88" y="32"/>
                      </a:lnTo>
                      <a:lnTo>
                        <a:pt x="98" y="38"/>
                      </a:lnTo>
                      <a:lnTo>
                        <a:pt x="102" y="44"/>
                      </a:lnTo>
                      <a:lnTo>
                        <a:pt x="108" y="48"/>
                      </a:lnTo>
                      <a:lnTo>
                        <a:pt x="112" y="58"/>
                      </a:lnTo>
                      <a:lnTo>
                        <a:pt x="106" y="60"/>
                      </a:lnTo>
                      <a:lnTo>
                        <a:pt x="98" y="62"/>
                      </a:lnTo>
                      <a:lnTo>
                        <a:pt x="90" y="64"/>
                      </a:lnTo>
                      <a:lnTo>
                        <a:pt x="82" y="66"/>
                      </a:lnTo>
                      <a:lnTo>
                        <a:pt x="76" y="68"/>
                      </a:lnTo>
                      <a:lnTo>
                        <a:pt x="74" y="68"/>
                      </a:lnTo>
                      <a:lnTo>
                        <a:pt x="70" y="68"/>
                      </a:lnTo>
                      <a:lnTo>
                        <a:pt x="66" y="64"/>
                      </a:lnTo>
                      <a:lnTo>
                        <a:pt x="60" y="58"/>
                      </a:lnTo>
                      <a:lnTo>
                        <a:pt x="58" y="50"/>
                      </a:lnTo>
                      <a:lnTo>
                        <a:pt x="54" y="40"/>
                      </a:lnTo>
                      <a:lnTo>
                        <a:pt x="48" y="40"/>
                      </a:lnTo>
                      <a:lnTo>
                        <a:pt x="44" y="46"/>
                      </a:lnTo>
                      <a:lnTo>
                        <a:pt x="40" y="50"/>
                      </a:lnTo>
                      <a:lnTo>
                        <a:pt x="34" y="56"/>
                      </a:lnTo>
                      <a:lnTo>
                        <a:pt x="30" y="60"/>
                      </a:lnTo>
                      <a:lnTo>
                        <a:pt x="20" y="66"/>
                      </a:lnTo>
                      <a:lnTo>
                        <a:pt x="12" y="66"/>
                      </a:lnTo>
                      <a:lnTo>
                        <a:pt x="16" y="56"/>
                      </a:lnTo>
                      <a:lnTo>
                        <a:pt x="16" y="46"/>
                      </a:lnTo>
                      <a:lnTo>
                        <a:pt x="12" y="42"/>
                      </a:lnTo>
                      <a:lnTo>
                        <a:pt x="6" y="38"/>
                      </a:lnTo>
                      <a:lnTo>
                        <a:pt x="0" y="3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5" name="îṥlîḓè">
                  <a:extLst>
                    <a:ext uri="{FF2B5EF4-FFF2-40B4-BE49-F238E27FC236}">
                      <a16:creationId xmlns:a16="http://schemas.microsoft.com/office/drawing/2014/main" id="{747FD6B1-90F9-4213-B078-0DD9B58435BC}"/>
                    </a:ext>
                  </a:extLst>
                </p:cNvPr>
                <p:cNvSpPr/>
                <p:nvPr/>
              </p:nvSpPr>
              <p:spPr bwMode="auto">
                <a:xfrm>
                  <a:off x="5343590" y="2528262"/>
                  <a:ext cx="192810" cy="77058"/>
                </a:xfrm>
                <a:custGeom>
                  <a:avLst/>
                  <a:gdLst>
                    <a:gd name="T0" fmla="*/ 2147483647 w 110"/>
                    <a:gd name="T1" fmla="*/ 2147483647 h 46"/>
                    <a:gd name="T2" fmla="*/ 2147483647 w 110"/>
                    <a:gd name="T3" fmla="*/ 2147483647 h 46"/>
                    <a:gd name="T4" fmla="*/ 2147483647 w 110"/>
                    <a:gd name="T5" fmla="*/ 2147483647 h 46"/>
                    <a:gd name="T6" fmla="*/ 2147483647 w 110"/>
                    <a:gd name="T7" fmla="*/ 2147483647 h 46"/>
                    <a:gd name="T8" fmla="*/ 2147483647 w 110"/>
                    <a:gd name="T9" fmla="*/ 2147483647 h 46"/>
                    <a:gd name="T10" fmla="*/ 2147483647 w 110"/>
                    <a:gd name="T11" fmla="*/ 2147483647 h 46"/>
                    <a:gd name="T12" fmla="*/ 2147483647 w 110"/>
                    <a:gd name="T13" fmla="*/ 2147483647 h 46"/>
                    <a:gd name="T14" fmla="*/ 2147483647 w 110"/>
                    <a:gd name="T15" fmla="*/ 2147483647 h 46"/>
                    <a:gd name="T16" fmla="*/ 2147483647 w 110"/>
                    <a:gd name="T17" fmla="*/ 2147483647 h 46"/>
                    <a:gd name="T18" fmla="*/ 2147483647 w 110"/>
                    <a:gd name="T19" fmla="*/ 2147483647 h 46"/>
                    <a:gd name="T20" fmla="*/ 2147483647 w 110"/>
                    <a:gd name="T21" fmla="*/ 2147483647 h 46"/>
                    <a:gd name="T22" fmla="*/ 2147483647 w 110"/>
                    <a:gd name="T23" fmla="*/ 2147483647 h 46"/>
                    <a:gd name="T24" fmla="*/ 2147483647 w 110"/>
                    <a:gd name="T25" fmla="*/ 2147483647 h 46"/>
                    <a:gd name="T26" fmla="*/ 2147483647 w 110"/>
                    <a:gd name="T27" fmla="*/ 2147483647 h 46"/>
                    <a:gd name="T28" fmla="*/ 2147483647 w 110"/>
                    <a:gd name="T29" fmla="*/ 2147483647 h 46"/>
                    <a:gd name="T30" fmla="*/ 2147483647 w 110"/>
                    <a:gd name="T31" fmla="*/ 2147483647 h 46"/>
                    <a:gd name="T32" fmla="*/ 2147483647 w 110"/>
                    <a:gd name="T33" fmla="*/ 2147483647 h 46"/>
                    <a:gd name="T34" fmla="*/ 2147483647 w 110"/>
                    <a:gd name="T35" fmla="*/ 2147483647 h 46"/>
                    <a:gd name="T36" fmla="*/ 2147483647 w 110"/>
                    <a:gd name="T37" fmla="*/ 2147483647 h 46"/>
                    <a:gd name="T38" fmla="*/ 2147483647 w 110"/>
                    <a:gd name="T39" fmla="*/ 2147483647 h 46"/>
                    <a:gd name="T40" fmla="*/ 2147483647 w 110"/>
                    <a:gd name="T41" fmla="*/ 2147483647 h 46"/>
                    <a:gd name="T42" fmla="*/ 2147483647 w 110"/>
                    <a:gd name="T43" fmla="*/ 2147483647 h 46"/>
                    <a:gd name="T44" fmla="*/ 2147483647 w 110"/>
                    <a:gd name="T45" fmla="*/ 2147483647 h 46"/>
                    <a:gd name="T46" fmla="*/ 2147483647 w 110"/>
                    <a:gd name="T47" fmla="*/ 2147483647 h 46"/>
                    <a:gd name="T48" fmla="*/ 0 w 110"/>
                    <a:gd name="T49" fmla="*/ 0 h 46"/>
                    <a:gd name="T50" fmla="*/ 2147483647 w 110"/>
                    <a:gd name="T51" fmla="*/ 2147483647 h 46"/>
                    <a:gd name="T52" fmla="*/ 2147483647 w 110"/>
                    <a:gd name="T53" fmla="*/ 2147483647 h 46"/>
                    <a:gd name="T54" fmla="*/ 2147483647 w 110"/>
                    <a:gd name="T55" fmla="*/ 2147483647 h 46"/>
                    <a:gd name="T56" fmla="*/ 2147483647 w 110"/>
                    <a:gd name="T57" fmla="*/ 2147483647 h 46"/>
                    <a:gd name="T58" fmla="*/ 2147483647 w 110"/>
                    <a:gd name="T59" fmla="*/ 2147483647 h 46"/>
                    <a:gd name="T60" fmla="*/ 2147483647 w 110"/>
                    <a:gd name="T61" fmla="*/ 2147483647 h 46"/>
                    <a:gd name="T62" fmla="*/ 2147483647 w 110"/>
                    <a:gd name="T63" fmla="*/ 2147483647 h 46"/>
                    <a:gd name="T64" fmla="*/ 2147483647 w 110"/>
                    <a:gd name="T65" fmla="*/ 2147483647 h 46"/>
                    <a:gd name="T66" fmla="*/ 2147483647 w 110"/>
                    <a:gd name="T67" fmla="*/ 2147483647 h 46"/>
                    <a:gd name="T68" fmla="*/ 2147483647 w 110"/>
                    <a:gd name="T69" fmla="*/ 2147483647 h 46"/>
                    <a:gd name="T70" fmla="*/ 2147483647 w 110"/>
                    <a:gd name="T71" fmla="*/ 2147483647 h 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46"/>
                    <a:gd name="T110" fmla="*/ 110 w 110"/>
                    <a:gd name="T111" fmla="*/ 46 h 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46">
                      <a:moveTo>
                        <a:pt x="36" y="36"/>
                      </a:moveTo>
                      <a:lnTo>
                        <a:pt x="44" y="34"/>
                      </a:lnTo>
                      <a:lnTo>
                        <a:pt x="50" y="34"/>
                      </a:lnTo>
                      <a:lnTo>
                        <a:pt x="60" y="36"/>
                      </a:lnTo>
                      <a:lnTo>
                        <a:pt x="64" y="40"/>
                      </a:lnTo>
                      <a:lnTo>
                        <a:pt x="66" y="42"/>
                      </a:lnTo>
                      <a:lnTo>
                        <a:pt x="66" y="44"/>
                      </a:lnTo>
                      <a:lnTo>
                        <a:pt x="78" y="44"/>
                      </a:lnTo>
                      <a:lnTo>
                        <a:pt x="86" y="44"/>
                      </a:lnTo>
                      <a:lnTo>
                        <a:pt x="88" y="38"/>
                      </a:lnTo>
                      <a:lnTo>
                        <a:pt x="96" y="42"/>
                      </a:lnTo>
                      <a:lnTo>
                        <a:pt x="100" y="46"/>
                      </a:lnTo>
                      <a:lnTo>
                        <a:pt x="110" y="46"/>
                      </a:lnTo>
                      <a:lnTo>
                        <a:pt x="106" y="40"/>
                      </a:lnTo>
                      <a:lnTo>
                        <a:pt x="104" y="36"/>
                      </a:lnTo>
                      <a:lnTo>
                        <a:pt x="108" y="32"/>
                      </a:lnTo>
                      <a:lnTo>
                        <a:pt x="98" y="30"/>
                      </a:lnTo>
                      <a:lnTo>
                        <a:pt x="92" y="22"/>
                      </a:lnTo>
                      <a:lnTo>
                        <a:pt x="76" y="16"/>
                      </a:lnTo>
                      <a:lnTo>
                        <a:pt x="62" y="16"/>
                      </a:lnTo>
                      <a:lnTo>
                        <a:pt x="52" y="10"/>
                      </a:lnTo>
                      <a:lnTo>
                        <a:pt x="40" y="8"/>
                      </a:lnTo>
                      <a:lnTo>
                        <a:pt x="30" y="6"/>
                      </a:lnTo>
                      <a:lnTo>
                        <a:pt x="18" y="2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2" y="8"/>
                      </a:lnTo>
                      <a:lnTo>
                        <a:pt x="20" y="12"/>
                      </a:lnTo>
                      <a:lnTo>
                        <a:pt x="24" y="14"/>
                      </a:lnTo>
                      <a:lnTo>
                        <a:pt x="30" y="16"/>
                      </a:lnTo>
                      <a:lnTo>
                        <a:pt x="32" y="20"/>
                      </a:lnTo>
                      <a:lnTo>
                        <a:pt x="34" y="24"/>
                      </a:lnTo>
                      <a:lnTo>
                        <a:pt x="34" y="26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6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6" name="ïṡļiḋè">
                  <a:extLst>
                    <a:ext uri="{FF2B5EF4-FFF2-40B4-BE49-F238E27FC236}">
                      <a16:creationId xmlns:a16="http://schemas.microsoft.com/office/drawing/2014/main" id="{D8BE49D9-1507-40DA-81B7-14A5C5BBD0E2}"/>
                    </a:ext>
                  </a:extLst>
                </p:cNvPr>
                <p:cNvSpPr/>
                <p:nvPr/>
              </p:nvSpPr>
              <p:spPr bwMode="auto">
                <a:xfrm>
                  <a:off x="5459276" y="2599715"/>
                  <a:ext cx="89519" cy="71454"/>
                </a:xfrm>
                <a:custGeom>
                  <a:avLst/>
                  <a:gdLst>
                    <a:gd name="T0" fmla="*/ 0 w 52"/>
                    <a:gd name="T1" fmla="*/ 0 h 42"/>
                    <a:gd name="T2" fmla="*/ 2147483647 w 52"/>
                    <a:gd name="T3" fmla="*/ 0 h 42"/>
                    <a:gd name="T4" fmla="*/ 2147483647 w 52"/>
                    <a:gd name="T5" fmla="*/ 2147483647 h 42"/>
                    <a:gd name="T6" fmla="*/ 2147483647 w 52"/>
                    <a:gd name="T7" fmla="*/ 2147483647 h 42"/>
                    <a:gd name="T8" fmla="*/ 2147483647 w 52"/>
                    <a:gd name="T9" fmla="*/ 2147483647 h 42"/>
                    <a:gd name="T10" fmla="*/ 2147483647 w 52"/>
                    <a:gd name="T11" fmla="*/ 2147483647 h 42"/>
                    <a:gd name="T12" fmla="*/ 2147483647 w 52"/>
                    <a:gd name="T13" fmla="*/ 2147483647 h 42"/>
                    <a:gd name="T14" fmla="*/ 2147483647 w 52"/>
                    <a:gd name="T15" fmla="*/ 2147483647 h 42"/>
                    <a:gd name="T16" fmla="*/ 2147483647 w 52"/>
                    <a:gd name="T17" fmla="*/ 2147483647 h 42"/>
                    <a:gd name="T18" fmla="*/ 2147483647 w 52"/>
                    <a:gd name="T19" fmla="*/ 2147483647 h 42"/>
                    <a:gd name="T20" fmla="*/ 2147483647 w 52"/>
                    <a:gd name="T21" fmla="*/ 2147483647 h 42"/>
                    <a:gd name="T22" fmla="*/ 2147483647 w 52"/>
                    <a:gd name="T23" fmla="*/ 2147483647 h 42"/>
                    <a:gd name="T24" fmla="*/ 2147483647 w 52"/>
                    <a:gd name="T25" fmla="*/ 2147483647 h 42"/>
                    <a:gd name="T26" fmla="*/ 2147483647 w 52"/>
                    <a:gd name="T27" fmla="*/ 2147483647 h 42"/>
                    <a:gd name="T28" fmla="*/ 2147483647 w 52"/>
                    <a:gd name="T29" fmla="*/ 2147483647 h 42"/>
                    <a:gd name="T30" fmla="*/ 2147483647 w 52"/>
                    <a:gd name="T31" fmla="*/ 2147483647 h 42"/>
                    <a:gd name="T32" fmla="*/ 2147483647 w 52"/>
                    <a:gd name="T33" fmla="*/ 2147483647 h 42"/>
                    <a:gd name="T34" fmla="*/ 2147483647 w 52"/>
                    <a:gd name="T35" fmla="*/ 2147483647 h 42"/>
                    <a:gd name="T36" fmla="*/ 2147483647 w 52"/>
                    <a:gd name="T37" fmla="*/ 2147483647 h 42"/>
                    <a:gd name="T38" fmla="*/ 2147483647 w 52"/>
                    <a:gd name="T39" fmla="*/ 2147483647 h 42"/>
                    <a:gd name="T40" fmla="*/ 0 w 52"/>
                    <a:gd name="T41" fmla="*/ 0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2"/>
                    <a:gd name="T64" fmla="*/ 0 h 42"/>
                    <a:gd name="T65" fmla="*/ 52 w 52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2" h="42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6"/>
                      </a:lnTo>
                      <a:lnTo>
                        <a:pt x="38" y="22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52" y="38"/>
                      </a:lnTo>
                      <a:lnTo>
                        <a:pt x="48" y="42"/>
                      </a:lnTo>
                      <a:lnTo>
                        <a:pt x="42" y="38"/>
                      </a:lnTo>
                      <a:lnTo>
                        <a:pt x="38" y="34"/>
                      </a:lnTo>
                      <a:lnTo>
                        <a:pt x="32" y="30"/>
                      </a:lnTo>
                      <a:lnTo>
                        <a:pt x="24" y="32"/>
                      </a:lnTo>
                      <a:lnTo>
                        <a:pt x="20" y="26"/>
                      </a:lnTo>
                      <a:lnTo>
                        <a:pt x="16" y="22"/>
                      </a:lnTo>
                      <a:lnTo>
                        <a:pt x="12" y="20"/>
                      </a:lnTo>
                      <a:lnTo>
                        <a:pt x="2" y="18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7" name="islidê">
                  <a:extLst>
                    <a:ext uri="{FF2B5EF4-FFF2-40B4-BE49-F238E27FC236}">
                      <a16:creationId xmlns:a16="http://schemas.microsoft.com/office/drawing/2014/main" id="{736299E4-DFD9-4BF3-B036-88C52DE07295}"/>
                    </a:ext>
                  </a:extLst>
                </p:cNvPr>
                <p:cNvSpPr/>
                <p:nvPr/>
              </p:nvSpPr>
              <p:spPr bwMode="auto">
                <a:xfrm>
                  <a:off x="5495084" y="2582903"/>
                  <a:ext cx="134967" cy="98074"/>
                </a:xfrm>
                <a:custGeom>
                  <a:avLst/>
                  <a:gdLst>
                    <a:gd name="T0" fmla="*/ 2147483647 w 78"/>
                    <a:gd name="T1" fmla="*/ 2147483647 h 60"/>
                    <a:gd name="T2" fmla="*/ 2147483647 w 78"/>
                    <a:gd name="T3" fmla="*/ 2147483647 h 60"/>
                    <a:gd name="T4" fmla="*/ 2147483647 w 78"/>
                    <a:gd name="T5" fmla="*/ 2147483647 h 60"/>
                    <a:gd name="T6" fmla="*/ 2147483647 w 78"/>
                    <a:gd name="T7" fmla="*/ 2147483647 h 60"/>
                    <a:gd name="T8" fmla="*/ 2147483647 w 78"/>
                    <a:gd name="T9" fmla="*/ 2147483647 h 60"/>
                    <a:gd name="T10" fmla="*/ 2147483647 w 78"/>
                    <a:gd name="T11" fmla="*/ 2147483647 h 60"/>
                    <a:gd name="T12" fmla="*/ 2147483647 w 78"/>
                    <a:gd name="T13" fmla="*/ 0 h 60"/>
                    <a:gd name="T14" fmla="*/ 2147483647 w 78"/>
                    <a:gd name="T15" fmla="*/ 2147483647 h 60"/>
                    <a:gd name="T16" fmla="*/ 2147483647 w 78"/>
                    <a:gd name="T17" fmla="*/ 2147483647 h 60"/>
                    <a:gd name="T18" fmla="*/ 2147483647 w 78"/>
                    <a:gd name="T19" fmla="*/ 2147483647 h 60"/>
                    <a:gd name="T20" fmla="*/ 2147483647 w 78"/>
                    <a:gd name="T21" fmla="*/ 2147483647 h 60"/>
                    <a:gd name="T22" fmla="*/ 2147483647 w 78"/>
                    <a:gd name="T23" fmla="*/ 2147483647 h 60"/>
                    <a:gd name="T24" fmla="*/ 2147483647 w 78"/>
                    <a:gd name="T25" fmla="*/ 2147483647 h 60"/>
                    <a:gd name="T26" fmla="*/ 2147483647 w 78"/>
                    <a:gd name="T27" fmla="*/ 2147483647 h 60"/>
                    <a:gd name="T28" fmla="*/ 0 w 78"/>
                    <a:gd name="T29" fmla="*/ 2147483647 h 60"/>
                    <a:gd name="T30" fmla="*/ 2147483647 w 78"/>
                    <a:gd name="T31" fmla="*/ 2147483647 h 60"/>
                    <a:gd name="T32" fmla="*/ 2147483647 w 78"/>
                    <a:gd name="T33" fmla="*/ 2147483647 h 60"/>
                    <a:gd name="T34" fmla="*/ 2147483647 w 78"/>
                    <a:gd name="T35" fmla="*/ 2147483647 h 60"/>
                    <a:gd name="T36" fmla="*/ 2147483647 w 78"/>
                    <a:gd name="T37" fmla="*/ 2147483647 h 60"/>
                    <a:gd name="T38" fmla="*/ 2147483647 w 78"/>
                    <a:gd name="T39" fmla="*/ 2147483647 h 60"/>
                    <a:gd name="T40" fmla="*/ 2147483647 w 78"/>
                    <a:gd name="T41" fmla="*/ 2147483647 h 60"/>
                    <a:gd name="T42" fmla="*/ 2147483647 w 78"/>
                    <a:gd name="T43" fmla="*/ 2147483647 h 60"/>
                    <a:gd name="T44" fmla="*/ 2147483647 w 78"/>
                    <a:gd name="T45" fmla="*/ 2147483647 h 60"/>
                    <a:gd name="T46" fmla="*/ 2147483647 w 78"/>
                    <a:gd name="T47" fmla="*/ 2147483647 h 60"/>
                    <a:gd name="T48" fmla="*/ 2147483647 w 78"/>
                    <a:gd name="T49" fmla="*/ 2147483647 h 60"/>
                    <a:gd name="T50" fmla="*/ 2147483647 w 78"/>
                    <a:gd name="T51" fmla="*/ 2147483647 h 60"/>
                    <a:gd name="T52" fmla="*/ 2147483647 w 78"/>
                    <a:gd name="T53" fmla="*/ 2147483647 h 60"/>
                    <a:gd name="T54" fmla="*/ 2147483647 w 78"/>
                    <a:gd name="T55" fmla="*/ 2147483647 h 60"/>
                    <a:gd name="T56" fmla="*/ 2147483647 w 78"/>
                    <a:gd name="T57" fmla="*/ 2147483647 h 60"/>
                    <a:gd name="T58" fmla="*/ 2147483647 w 78"/>
                    <a:gd name="T59" fmla="*/ 2147483647 h 60"/>
                    <a:gd name="T60" fmla="*/ 2147483647 w 78"/>
                    <a:gd name="T61" fmla="*/ 2147483647 h 60"/>
                    <a:gd name="T62" fmla="*/ 2147483647 w 78"/>
                    <a:gd name="T63" fmla="*/ 2147483647 h 60"/>
                    <a:gd name="T64" fmla="*/ 2147483647 w 78"/>
                    <a:gd name="T65" fmla="*/ 2147483647 h 60"/>
                    <a:gd name="T66" fmla="*/ 2147483647 w 78"/>
                    <a:gd name="T67" fmla="*/ 2147483647 h 60"/>
                    <a:gd name="T68" fmla="*/ 2147483647 w 78"/>
                    <a:gd name="T69" fmla="*/ 2147483647 h 60"/>
                    <a:gd name="T70" fmla="*/ 2147483647 w 78"/>
                    <a:gd name="T71" fmla="*/ 2147483647 h 60"/>
                    <a:gd name="T72" fmla="*/ 2147483647 w 78"/>
                    <a:gd name="T73" fmla="*/ 2147483647 h 60"/>
                    <a:gd name="T74" fmla="*/ 2147483647 w 78"/>
                    <a:gd name="T75" fmla="*/ 2147483647 h 60"/>
                    <a:gd name="T76" fmla="*/ 2147483647 w 78"/>
                    <a:gd name="T77" fmla="*/ 2147483647 h 60"/>
                    <a:gd name="T78" fmla="*/ 2147483647 w 78"/>
                    <a:gd name="T79" fmla="*/ 2147483647 h 60"/>
                    <a:gd name="T80" fmla="*/ 2147483647 w 78"/>
                    <a:gd name="T81" fmla="*/ 2147483647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"/>
                    <a:gd name="T124" fmla="*/ 0 h 60"/>
                    <a:gd name="T125" fmla="*/ 78 w 78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" h="60">
                      <a:moveTo>
                        <a:pt x="52" y="2"/>
                      </a:moveTo>
                      <a:lnTo>
                        <a:pt x="48" y="6"/>
                      </a:lnTo>
                      <a:lnTo>
                        <a:pt x="42" y="12"/>
                      </a:lnTo>
                      <a:lnTo>
                        <a:pt x="36" y="12"/>
                      </a:lnTo>
                      <a:lnTo>
                        <a:pt x="32" y="8"/>
                      </a:lnTo>
                      <a:lnTo>
                        <a:pt x="28" y="6"/>
                      </a:lnTo>
                      <a:lnTo>
                        <a:pt x="22" y="0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24" y="14"/>
                      </a:lnTo>
                      <a:lnTo>
                        <a:pt x="20" y="14"/>
                      </a:lnTo>
                      <a:lnTo>
                        <a:pt x="14" y="14"/>
                      </a:lnTo>
                      <a:lnTo>
                        <a:pt x="10" y="10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24"/>
                      </a:lnTo>
                      <a:lnTo>
                        <a:pt x="12" y="28"/>
                      </a:lnTo>
                      <a:lnTo>
                        <a:pt x="14" y="30"/>
                      </a:lnTo>
                      <a:lnTo>
                        <a:pt x="20" y="34"/>
                      </a:lnTo>
                      <a:lnTo>
                        <a:pt x="28" y="38"/>
                      </a:lnTo>
                      <a:lnTo>
                        <a:pt x="32" y="50"/>
                      </a:lnTo>
                      <a:lnTo>
                        <a:pt x="36" y="46"/>
                      </a:lnTo>
                      <a:lnTo>
                        <a:pt x="42" y="42"/>
                      </a:lnTo>
                      <a:lnTo>
                        <a:pt x="46" y="38"/>
                      </a:lnTo>
                      <a:lnTo>
                        <a:pt x="54" y="38"/>
                      </a:lnTo>
                      <a:lnTo>
                        <a:pt x="54" y="44"/>
                      </a:lnTo>
                      <a:lnTo>
                        <a:pt x="56" y="46"/>
                      </a:lnTo>
                      <a:lnTo>
                        <a:pt x="56" y="52"/>
                      </a:lnTo>
                      <a:lnTo>
                        <a:pt x="58" y="54"/>
                      </a:lnTo>
                      <a:lnTo>
                        <a:pt x="60" y="56"/>
                      </a:lnTo>
                      <a:lnTo>
                        <a:pt x="64" y="56"/>
                      </a:lnTo>
                      <a:lnTo>
                        <a:pt x="68" y="60"/>
                      </a:lnTo>
                      <a:lnTo>
                        <a:pt x="72" y="28"/>
                      </a:lnTo>
                      <a:lnTo>
                        <a:pt x="78" y="28"/>
                      </a:lnTo>
                      <a:lnTo>
                        <a:pt x="64" y="18"/>
                      </a:lnTo>
                      <a:lnTo>
                        <a:pt x="62" y="14"/>
                      </a:lnTo>
                      <a:lnTo>
                        <a:pt x="56" y="8"/>
                      </a:lnTo>
                      <a:lnTo>
                        <a:pt x="56" y="6"/>
                      </a:lnTo>
                      <a:lnTo>
                        <a:pt x="5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8" name="işļîdê">
                  <a:extLst>
                    <a:ext uri="{FF2B5EF4-FFF2-40B4-BE49-F238E27FC236}">
                      <a16:creationId xmlns:a16="http://schemas.microsoft.com/office/drawing/2014/main" id="{70E50D20-10CB-4B38-8AE6-48694B010C7D}"/>
                    </a:ext>
                  </a:extLst>
                </p:cNvPr>
                <p:cNvSpPr/>
                <p:nvPr/>
              </p:nvSpPr>
              <p:spPr bwMode="auto">
                <a:xfrm>
                  <a:off x="8283945" y="3934923"/>
                  <a:ext cx="265802" cy="254992"/>
                </a:xfrm>
                <a:custGeom>
                  <a:avLst/>
                  <a:gdLst>
                    <a:gd name="T0" fmla="*/ 2147483647 w 152"/>
                    <a:gd name="T1" fmla="*/ 2147483647 h 154"/>
                    <a:gd name="T2" fmla="*/ 0 w 152"/>
                    <a:gd name="T3" fmla="*/ 2147483647 h 154"/>
                    <a:gd name="T4" fmla="*/ 2147483647 w 152"/>
                    <a:gd name="T5" fmla="*/ 2147483647 h 154"/>
                    <a:gd name="T6" fmla="*/ 2147483647 w 152"/>
                    <a:gd name="T7" fmla="*/ 2147483647 h 154"/>
                    <a:gd name="T8" fmla="*/ 2147483647 w 152"/>
                    <a:gd name="T9" fmla="*/ 2147483647 h 154"/>
                    <a:gd name="T10" fmla="*/ 2147483647 w 152"/>
                    <a:gd name="T11" fmla="*/ 2147483647 h 154"/>
                    <a:gd name="T12" fmla="*/ 2147483647 w 152"/>
                    <a:gd name="T13" fmla="*/ 2147483647 h 154"/>
                    <a:gd name="T14" fmla="*/ 2147483647 w 152"/>
                    <a:gd name="T15" fmla="*/ 2147483647 h 154"/>
                    <a:gd name="T16" fmla="*/ 2147483647 w 152"/>
                    <a:gd name="T17" fmla="*/ 2147483647 h 154"/>
                    <a:gd name="T18" fmla="*/ 2147483647 w 152"/>
                    <a:gd name="T19" fmla="*/ 2147483647 h 154"/>
                    <a:gd name="T20" fmla="*/ 2147483647 w 152"/>
                    <a:gd name="T21" fmla="*/ 2147483647 h 154"/>
                    <a:gd name="T22" fmla="*/ 2147483647 w 152"/>
                    <a:gd name="T23" fmla="*/ 2147483647 h 154"/>
                    <a:gd name="T24" fmla="*/ 2147483647 w 152"/>
                    <a:gd name="T25" fmla="*/ 2147483647 h 154"/>
                    <a:gd name="T26" fmla="*/ 2147483647 w 152"/>
                    <a:gd name="T27" fmla="*/ 2147483647 h 154"/>
                    <a:gd name="T28" fmla="*/ 2147483647 w 152"/>
                    <a:gd name="T29" fmla="*/ 2147483647 h 154"/>
                    <a:gd name="T30" fmla="*/ 2147483647 w 152"/>
                    <a:gd name="T31" fmla="*/ 2147483647 h 154"/>
                    <a:gd name="T32" fmla="*/ 2147483647 w 152"/>
                    <a:gd name="T33" fmla="*/ 2147483647 h 154"/>
                    <a:gd name="T34" fmla="*/ 2147483647 w 152"/>
                    <a:gd name="T35" fmla="*/ 2147483647 h 154"/>
                    <a:gd name="T36" fmla="*/ 2147483647 w 152"/>
                    <a:gd name="T37" fmla="*/ 2147483647 h 154"/>
                    <a:gd name="T38" fmla="*/ 2147483647 w 152"/>
                    <a:gd name="T39" fmla="*/ 2147483647 h 154"/>
                    <a:gd name="T40" fmla="*/ 2147483647 w 152"/>
                    <a:gd name="T41" fmla="*/ 2147483647 h 154"/>
                    <a:gd name="T42" fmla="*/ 2147483647 w 152"/>
                    <a:gd name="T43" fmla="*/ 2147483647 h 154"/>
                    <a:gd name="T44" fmla="*/ 2147483647 w 152"/>
                    <a:gd name="T45" fmla="*/ 2147483647 h 154"/>
                    <a:gd name="T46" fmla="*/ 2147483647 w 152"/>
                    <a:gd name="T47" fmla="*/ 2147483647 h 154"/>
                    <a:gd name="T48" fmla="*/ 2147483647 w 152"/>
                    <a:gd name="T49" fmla="*/ 2147483647 h 154"/>
                    <a:gd name="T50" fmla="*/ 2147483647 w 152"/>
                    <a:gd name="T51" fmla="*/ 2147483647 h 154"/>
                    <a:gd name="T52" fmla="*/ 2147483647 w 152"/>
                    <a:gd name="T53" fmla="*/ 2147483647 h 154"/>
                    <a:gd name="T54" fmla="*/ 2147483647 w 152"/>
                    <a:gd name="T55" fmla="*/ 2147483647 h 154"/>
                    <a:gd name="T56" fmla="*/ 2147483647 w 152"/>
                    <a:gd name="T57" fmla="*/ 2147483647 h 154"/>
                    <a:gd name="T58" fmla="*/ 2147483647 w 152"/>
                    <a:gd name="T59" fmla="*/ 2147483647 h 154"/>
                    <a:gd name="T60" fmla="*/ 2147483647 w 152"/>
                    <a:gd name="T61" fmla="*/ 2147483647 h 154"/>
                    <a:gd name="T62" fmla="*/ 2147483647 w 152"/>
                    <a:gd name="T63" fmla="*/ 2147483647 h 154"/>
                    <a:gd name="T64" fmla="*/ 2147483647 w 152"/>
                    <a:gd name="T65" fmla="*/ 2147483647 h 154"/>
                    <a:gd name="T66" fmla="*/ 2147483647 w 152"/>
                    <a:gd name="T67" fmla="*/ 2147483647 h 154"/>
                    <a:gd name="T68" fmla="*/ 2147483647 w 152"/>
                    <a:gd name="T69" fmla="*/ 2147483647 h 154"/>
                    <a:gd name="T70" fmla="*/ 2147483647 w 152"/>
                    <a:gd name="T71" fmla="*/ 2147483647 h 154"/>
                    <a:gd name="T72" fmla="*/ 2147483647 w 152"/>
                    <a:gd name="T73" fmla="*/ 2147483647 h 154"/>
                    <a:gd name="T74" fmla="*/ 2147483647 w 152"/>
                    <a:gd name="T75" fmla="*/ 0 h 1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2"/>
                    <a:gd name="T115" fmla="*/ 0 h 154"/>
                    <a:gd name="T116" fmla="*/ 152 w 152"/>
                    <a:gd name="T117" fmla="*/ 154 h 1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2" h="154">
                      <a:moveTo>
                        <a:pt x="4" y="0"/>
                      </a:moveTo>
                      <a:lnTo>
                        <a:pt x="4" y="76"/>
                      </a:lnTo>
                      <a:lnTo>
                        <a:pt x="0" y="80"/>
                      </a:lnTo>
                      <a:lnTo>
                        <a:pt x="0" y="84"/>
                      </a:lnTo>
                      <a:lnTo>
                        <a:pt x="4" y="88"/>
                      </a:lnTo>
                      <a:lnTo>
                        <a:pt x="4" y="126"/>
                      </a:lnTo>
                      <a:lnTo>
                        <a:pt x="14" y="130"/>
                      </a:lnTo>
                      <a:lnTo>
                        <a:pt x="24" y="130"/>
                      </a:lnTo>
                      <a:lnTo>
                        <a:pt x="28" y="130"/>
                      </a:lnTo>
                      <a:lnTo>
                        <a:pt x="32" y="126"/>
                      </a:lnTo>
                      <a:lnTo>
                        <a:pt x="36" y="122"/>
                      </a:lnTo>
                      <a:lnTo>
                        <a:pt x="38" y="118"/>
                      </a:lnTo>
                      <a:lnTo>
                        <a:pt x="32" y="118"/>
                      </a:lnTo>
                      <a:lnTo>
                        <a:pt x="42" y="118"/>
                      </a:lnTo>
                      <a:lnTo>
                        <a:pt x="42" y="110"/>
                      </a:lnTo>
                      <a:lnTo>
                        <a:pt x="42" y="104"/>
                      </a:lnTo>
                      <a:lnTo>
                        <a:pt x="46" y="98"/>
                      </a:lnTo>
                      <a:lnTo>
                        <a:pt x="52" y="98"/>
                      </a:lnTo>
                      <a:lnTo>
                        <a:pt x="68" y="98"/>
                      </a:lnTo>
                      <a:lnTo>
                        <a:pt x="82" y="106"/>
                      </a:lnTo>
                      <a:lnTo>
                        <a:pt x="86" y="110"/>
                      </a:lnTo>
                      <a:lnTo>
                        <a:pt x="88" y="114"/>
                      </a:lnTo>
                      <a:lnTo>
                        <a:pt x="90" y="120"/>
                      </a:lnTo>
                      <a:lnTo>
                        <a:pt x="92" y="126"/>
                      </a:lnTo>
                      <a:lnTo>
                        <a:pt x="90" y="124"/>
                      </a:lnTo>
                      <a:lnTo>
                        <a:pt x="92" y="130"/>
                      </a:lnTo>
                      <a:lnTo>
                        <a:pt x="96" y="134"/>
                      </a:lnTo>
                      <a:lnTo>
                        <a:pt x="98" y="138"/>
                      </a:lnTo>
                      <a:lnTo>
                        <a:pt x="104" y="142"/>
                      </a:lnTo>
                      <a:lnTo>
                        <a:pt x="120" y="146"/>
                      </a:lnTo>
                      <a:lnTo>
                        <a:pt x="132" y="150"/>
                      </a:lnTo>
                      <a:lnTo>
                        <a:pt x="136" y="152"/>
                      </a:lnTo>
                      <a:lnTo>
                        <a:pt x="138" y="154"/>
                      </a:lnTo>
                      <a:lnTo>
                        <a:pt x="142" y="154"/>
                      </a:lnTo>
                      <a:lnTo>
                        <a:pt x="148" y="154"/>
                      </a:lnTo>
                      <a:lnTo>
                        <a:pt x="150" y="152"/>
                      </a:lnTo>
                      <a:lnTo>
                        <a:pt x="152" y="150"/>
                      </a:lnTo>
                      <a:lnTo>
                        <a:pt x="150" y="146"/>
                      </a:lnTo>
                      <a:lnTo>
                        <a:pt x="148" y="142"/>
                      </a:lnTo>
                      <a:lnTo>
                        <a:pt x="144" y="138"/>
                      </a:lnTo>
                      <a:lnTo>
                        <a:pt x="142" y="134"/>
                      </a:lnTo>
                      <a:lnTo>
                        <a:pt x="136" y="132"/>
                      </a:lnTo>
                      <a:lnTo>
                        <a:pt x="132" y="130"/>
                      </a:lnTo>
                      <a:lnTo>
                        <a:pt x="130" y="122"/>
                      </a:lnTo>
                      <a:lnTo>
                        <a:pt x="128" y="120"/>
                      </a:lnTo>
                      <a:lnTo>
                        <a:pt x="124" y="118"/>
                      </a:lnTo>
                      <a:lnTo>
                        <a:pt x="122" y="118"/>
                      </a:lnTo>
                      <a:lnTo>
                        <a:pt x="118" y="116"/>
                      </a:lnTo>
                      <a:lnTo>
                        <a:pt x="114" y="108"/>
                      </a:lnTo>
                      <a:lnTo>
                        <a:pt x="112" y="104"/>
                      </a:lnTo>
                      <a:lnTo>
                        <a:pt x="112" y="98"/>
                      </a:lnTo>
                      <a:lnTo>
                        <a:pt x="108" y="98"/>
                      </a:lnTo>
                      <a:lnTo>
                        <a:pt x="102" y="94"/>
                      </a:lnTo>
                      <a:lnTo>
                        <a:pt x="96" y="84"/>
                      </a:lnTo>
                      <a:lnTo>
                        <a:pt x="102" y="84"/>
                      </a:lnTo>
                      <a:lnTo>
                        <a:pt x="112" y="84"/>
                      </a:lnTo>
                      <a:lnTo>
                        <a:pt x="118" y="84"/>
                      </a:lnTo>
                      <a:lnTo>
                        <a:pt x="122" y="82"/>
                      </a:lnTo>
                      <a:lnTo>
                        <a:pt x="124" y="80"/>
                      </a:lnTo>
                      <a:lnTo>
                        <a:pt x="126" y="76"/>
                      </a:lnTo>
                      <a:lnTo>
                        <a:pt x="122" y="74"/>
                      </a:lnTo>
                      <a:lnTo>
                        <a:pt x="116" y="72"/>
                      </a:lnTo>
                      <a:lnTo>
                        <a:pt x="104" y="66"/>
                      </a:lnTo>
                      <a:lnTo>
                        <a:pt x="96" y="62"/>
                      </a:lnTo>
                      <a:lnTo>
                        <a:pt x="94" y="60"/>
                      </a:lnTo>
                      <a:lnTo>
                        <a:pt x="90" y="58"/>
                      </a:lnTo>
                      <a:lnTo>
                        <a:pt x="86" y="58"/>
                      </a:lnTo>
                      <a:lnTo>
                        <a:pt x="82" y="58"/>
                      </a:lnTo>
                      <a:lnTo>
                        <a:pt x="82" y="56"/>
                      </a:lnTo>
                      <a:lnTo>
                        <a:pt x="80" y="52"/>
                      </a:lnTo>
                      <a:lnTo>
                        <a:pt x="80" y="46"/>
                      </a:lnTo>
                      <a:lnTo>
                        <a:pt x="80" y="44"/>
                      </a:lnTo>
                      <a:lnTo>
                        <a:pt x="78" y="38"/>
                      </a:lnTo>
                      <a:lnTo>
                        <a:pt x="56" y="22"/>
                      </a:lnTo>
                      <a:lnTo>
                        <a:pt x="32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49" name="ïṣḷïḍê">
                  <a:extLst>
                    <a:ext uri="{FF2B5EF4-FFF2-40B4-BE49-F238E27FC236}">
                      <a16:creationId xmlns:a16="http://schemas.microsoft.com/office/drawing/2014/main" id="{CA0FB09E-BA3C-44DA-836B-5933E9712627}"/>
                    </a:ext>
                  </a:extLst>
                </p:cNvPr>
                <p:cNvSpPr/>
                <p:nvPr/>
              </p:nvSpPr>
              <p:spPr bwMode="auto">
                <a:xfrm>
                  <a:off x="7007266" y="3685535"/>
                  <a:ext cx="307120" cy="343260"/>
                </a:xfrm>
                <a:custGeom>
                  <a:avLst/>
                  <a:gdLst>
                    <a:gd name="T0" fmla="*/ 2147483647 w 176"/>
                    <a:gd name="T1" fmla="*/ 2147483647 h 206"/>
                    <a:gd name="T2" fmla="*/ 2147483647 w 176"/>
                    <a:gd name="T3" fmla="*/ 2147483647 h 206"/>
                    <a:gd name="T4" fmla="*/ 2147483647 w 176"/>
                    <a:gd name="T5" fmla="*/ 2147483647 h 206"/>
                    <a:gd name="T6" fmla="*/ 0 w 176"/>
                    <a:gd name="T7" fmla="*/ 2147483647 h 206"/>
                    <a:gd name="T8" fmla="*/ 2147483647 w 176"/>
                    <a:gd name="T9" fmla="*/ 0 h 206"/>
                    <a:gd name="T10" fmla="*/ 2147483647 w 176"/>
                    <a:gd name="T11" fmla="*/ 0 h 206"/>
                    <a:gd name="T12" fmla="*/ 2147483647 w 176"/>
                    <a:gd name="T13" fmla="*/ 2147483647 h 206"/>
                    <a:gd name="T14" fmla="*/ 2147483647 w 176"/>
                    <a:gd name="T15" fmla="*/ 2147483647 h 206"/>
                    <a:gd name="T16" fmla="*/ 2147483647 w 176"/>
                    <a:gd name="T17" fmla="*/ 2147483647 h 206"/>
                    <a:gd name="T18" fmla="*/ 2147483647 w 176"/>
                    <a:gd name="T19" fmla="*/ 2147483647 h 206"/>
                    <a:gd name="T20" fmla="*/ 2147483647 w 176"/>
                    <a:gd name="T21" fmla="*/ 2147483647 h 206"/>
                    <a:gd name="T22" fmla="*/ 2147483647 w 176"/>
                    <a:gd name="T23" fmla="*/ 2147483647 h 206"/>
                    <a:gd name="T24" fmla="*/ 2147483647 w 176"/>
                    <a:gd name="T25" fmla="*/ 2147483647 h 206"/>
                    <a:gd name="T26" fmla="*/ 2147483647 w 176"/>
                    <a:gd name="T27" fmla="*/ 2147483647 h 206"/>
                    <a:gd name="T28" fmla="*/ 2147483647 w 176"/>
                    <a:gd name="T29" fmla="*/ 2147483647 h 206"/>
                    <a:gd name="T30" fmla="*/ 2147483647 w 176"/>
                    <a:gd name="T31" fmla="*/ 2147483647 h 206"/>
                    <a:gd name="T32" fmla="*/ 2147483647 w 176"/>
                    <a:gd name="T33" fmla="*/ 2147483647 h 206"/>
                    <a:gd name="T34" fmla="*/ 2147483647 w 176"/>
                    <a:gd name="T35" fmla="*/ 2147483647 h 206"/>
                    <a:gd name="T36" fmla="*/ 2147483647 w 176"/>
                    <a:gd name="T37" fmla="*/ 2147483647 h 206"/>
                    <a:gd name="T38" fmla="*/ 2147483647 w 176"/>
                    <a:gd name="T39" fmla="*/ 2147483647 h 206"/>
                    <a:gd name="T40" fmla="*/ 2147483647 w 176"/>
                    <a:gd name="T41" fmla="*/ 2147483647 h 206"/>
                    <a:gd name="T42" fmla="*/ 2147483647 w 176"/>
                    <a:gd name="T43" fmla="*/ 2147483647 h 206"/>
                    <a:gd name="T44" fmla="*/ 2147483647 w 176"/>
                    <a:gd name="T45" fmla="*/ 2147483647 h 206"/>
                    <a:gd name="T46" fmla="*/ 2147483647 w 176"/>
                    <a:gd name="T47" fmla="*/ 2147483647 h 206"/>
                    <a:gd name="T48" fmla="*/ 2147483647 w 176"/>
                    <a:gd name="T49" fmla="*/ 2147483647 h 206"/>
                    <a:gd name="T50" fmla="*/ 2147483647 w 176"/>
                    <a:gd name="T51" fmla="*/ 2147483647 h 206"/>
                    <a:gd name="T52" fmla="*/ 2147483647 w 176"/>
                    <a:gd name="T53" fmla="*/ 2147483647 h 206"/>
                    <a:gd name="T54" fmla="*/ 2147483647 w 176"/>
                    <a:gd name="T55" fmla="*/ 2147483647 h 206"/>
                    <a:gd name="T56" fmla="*/ 2147483647 w 176"/>
                    <a:gd name="T57" fmla="*/ 2147483647 h 206"/>
                    <a:gd name="T58" fmla="*/ 2147483647 w 176"/>
                    <a:gd name="T59" fmla="*/ 2147483647 h 206"/>
                    <a:gd name="T60" fmla="*/ 2147483647 w 176"/>
                    <a:gd name="T61" fmla="*/ 2147483647 h 206"/>
                    <a:gd name="T62" fmla="*/ 2147483647 w 176"/>
                    <a:gd name="T63" fmla="*/ 2147483647 h 206"/>
                    <a:gd name="T64" fmla="*/ 2147483647 w 176"/>
                    <a:gd name="T65" fmla="*/ 2147483647 h 206"/>
                    <a:gd name="T66" fmla="*/ 2147483647 w 176"/>
                    <a:gd name="T67" fmla="*/ 2147483647 h 206"/>
                    <a:gd name="T68" fmla="*/ 2147483647 w 176"/>
                    <a:gd name="T69" fmla="*/ 2147483647 h 206"/>
                    <a:gd name="T70" fmla="*/ 2147483647 w 176"/>
                    <a:gd name="T71" fmla="*/ 2147483647 h 206"/>
                    <a:gd name="T72" fmla="*/ 2147483647 w 176"/>
                    <a:gd name="T73" fmla="*/ 2147483647 h 206"/>
                    <a:gd name="T74" fmla="*/ 2147483647 w 176"/>
                    <a:gd name="T75" fmla="*/ 2147483647 h 206"/>
                    <a:gd name="T76" fmla="*/ 2147483647 w 176"/>
                    <a:gd name="T77" fmla="*/ 2147483647 h 206"/>
                    <a:gd name="T78" fmla="*/ 2147483647 w 176"/>
                    <a:gd name="T79" fmla="*/ 2147483647 h 206"/>
                    <a:gd name="T80" fmla="*/ 2147483647 w 176"/>
                    <a:gd name="T81" fmla="*/ 2147483647 h 206"/>
                    <a:gd name="T82" fmla="*/ 2147483647 w 176"/>
                    <a:gd name="T83" fmla="*/ 2147483647 h 206"/>
                    <a:gd name="T84" fmla="*/ 2147483647 w 176"/>
                    <a:gd name="T85" fmla="*/ 2147483647 h 206"/>
                    <a:gd name="T86" fmla="*/ 2147483647 w 176"/>
                    <a:gd name="T87" fmla="*/ 2147483647 h 2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76"/>
                    <a:gd name="T133" fmla="*/ 0 h 206"/>
                    <a:gd name="T134" fmla="*/ 176 w 176"/>
                    <a:gd name="T135" fmla="*/ 206 h 2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76" h="206">
                      <a:moveTo>
                        <a:pt x="42" y="54"/>
                      </a:moveTo>
                      <a:lnTo>
                        <a:pt x="36" y="46"/>
                      </a:lnTo>
                      <a:lnTo>
                        <a:pt x="32" y="38"/>
                      </a:lnTo>
                      <a:lnTo>
                        <a:pt x="22" y="28"/>
                      </a:lnTo>
                      <a:lnTo>
                        <a:pt x="16" y="24"/>
                      </a:lnTo>
                      <a:lnTo>
                        <a:pt x="6" y="14"/>
                      </a:lnTo>
                      <a:lnTo>
                        <a:pt x="2" y="1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8" y="6"/>
                      </a:lnTo>
                      <a:lnTo>
                        <a:pt x="34" y="6"/>
                      </a:lnTo>
                      <a:lnTo>
                        <a:pt x="36" y="6"/>
                      </a:lnTo>
                      <a:lnTo>
                        <a:pt x="40" y="8"/>
                      </a:lnTo>
                      <a:lnTo>
                        <a:pt x="44" y="14"/>
                      </a:lnTo>
                      <a:lnTo>
                        <a:pt x="48" y="20"/>
                      </a:lnTo>
                      <a:lnTo>
                        <a:pt x="52" y="28"/>
                      </a:lnTo>
                      <a:lnTo>
                        <a:pt x="60" y="32"/>
                      </a:lnTo>
                      <a:lnTo>
                        <a:pt x="62" y="34"/>
                      </a:lnTo>
                      <a:lnTo>
                        <a:pt x="64" y="36"/>
                      </a:lnTo>
                      <a:lnTo>
                        <a:pt x="70" y="38"/>
                      </a:lnTo>
                      <a:lnTo>
                        <a:pt x="74" y="42"/>
                      </a:lnTo>
                      <a:lnTo>
                        <a:pt x="82" y="52"/>
                      </a:lnTo>
                      <a:lnTo>
                        <a:pt x="88" y="58"/>
                      </a:lnTo>
                      <a:lnTo>
                        <a:pt x="90" y="62"/>
                      </a:lnTo>
                      <a:lnTo>
                        <a:pt x="92" y="64"/>
                      </a:lnTo>
                      <a:lnTo>
                        <a:pt x="98" y="62"/>
                      </a:lnTo>
                      <a:lnTo>
                        <a:pt x="100" y="66"/>
                      </a:lnTo>
                      <a:lnTo>
                        <a:pt x="108" y="72"/>
                      </a:lnTo>
                      <a:lnTo>
                        <a:pt x="118" y="80"/>
                      </a:lnTo>
                      <a:lnTo>
                        <a:pt x="120" y="82"/>
                      </a:lnTo>
                      <a:lnTo>
                        <a:pt x="122" y="86"/>
                      </a:lnTo>
                      <a:lnTo>
                        <a:pt x="124" y="84"/>
                      </a:lnTo>
                      <a:lnTo>
                        <a:pt x="128" y="82"/>
                      </a:lnTo>
                      <a:lnTo>
                        <a:pt x="128" y="86"/>
                      </a:lnTo>
                      <a:lnTo>
                        <a:pt x="126" y="90"/>
                      </a:lnTo>
                      <a:lnTo>
                        <a:pt x="124" y="94"/>
                      </a:lnTo>
                      <a:lnTo>
                        <a:pt x="140" y="94"/>
                      </a:lnTo>
                      <a:lnTo>
                        <a:pt x="140" y="102"/>
                      </a:lnTo>
                      <a:lnTo>
                        <a:pt x="136" y="114"/>
                      </a:lnTo>
                      <a:lnTo>
                        <a:pt x="138" y="118"/>
                      </a:lnTo>
                      <a:lnTo>
                        <a:pt x="142" y="120"/>
                      </a:lnTo>
                      <a:lnTo>
                        <a:pt x="146" y="122"/>
                      </a:lnTo>
                      <a:lnTo>
                        <a:pt x="152" y="122"/>
                      </a:lnTo>
                      <a:lnTo>
                        <a:pt x="152" y="134"/>
                      </a:lnTo>
                      <a:lnTo>
                        <a:pt x="152" y="136"/>
                      </a:lnTo>
                      <a:lnTo>
                        <a:pt x="152" y="138"/>
                      </a:lnTo>
                      <a:lnTo>
                        <a:pt x="156" y="138"/>
                      </a:lnTo>
                      <a:lnTo>
                        <a:pt x="158" y="138"/>
                      </a:lnTo>
                      <a:lnTo>
                        <a:pt x="160" y="140"/>
                      </a:lnTo>
                      <a:lnTo>
                        <a:pt x="162" y="144"/>
                      </a:lnTo>
                      <a:lnTo>
                        <a:pt x="172" y="150"/>
                      </a:lnTo>
                      <a:lnTo>
                        <a:pt x="174" y="152"/>
                      </a:lnTo>
                      <a:lnTo>
                        <a:pt x="176" y="158"/>
                      </a:lnTo>
                      <a:lnTo>
                        <a:pt x="174" y="192"/>
                      </a:lnTo>
                      <a:lnTo>
                        <a:pt x="174" y="204"/>
                      </a:lnTo>
                      <a:lnTo>
                        <a:pt x="170" y="206"/>
                      </a:lnTo>
                      <a:lnTo>
                        <a:pt x="164" y="206"/>
                      </a:lnTo>
                      <a:lnTo>
                        <a:pt x="160" y="204"/>
                      </a:lnTo>
                      <a:lnTo>
                        <a:pt x="154" y="206"/>
                      </a:lnTo>
                      <a:lnTo>
                        <a:pt x="152" y="206"/>
                      </a:lnTo>
                      <a:lnTo>
                        <a:pt x="148" y="206"/>
                      </a:lnTo>
                      <a:lnTo>
                        <a:pt x="146" y="204"/>
                      </a:lnTo>
                      <a:lnTo>
                        <a:pt x="144" y="198"/>
                      </a:lnTo>
                      <a:lnTo>
                        <a:pt x="140" y="192"/>
                      </a:lnTo>
                      <a:lnTo>
                        <a:pt x="132" y="186"/>
                      </a:lnTo>
                      <a:lnTo>
                        <a:pt x="124" y="180"/>
                      </a:lnTo>
                      <a:lnTo>
                        <a:pt x="118" y="176"/>
                      </a:lnTo>
                      <a:lnTo>
                        <a:pt x="112" y="168"/>
                      </a:lnTo>
                      <a:lnTo>
                        <a:pt x="104" y="160"/>
                      </a:lnTo>
                      <a:lnTo>
                        <a:pt x="98" y="150"/>
                      </a:lnTo>
                      <a:lnTo>
                        <a:pt x="96" y="144"/>
                      </a:lnTo>
                      <a:lnTo>
                        <a:pt x="94" y="138"/>
                      </a:lnTo>
                      <a:lnTo>
                        <a:pt x="88" y="126"/>
                      </a:lnTo>
                      <a:lnTo>
                        <a:pt x="82" y="114"/>
                      </a:lnTo>
                      <a:lnTo>
                        <a:pt x="76" y="104"/>
                      </a:lnTo>
                      <a:lnTo>
                        <a:pt x="66" y="94"/>
                      </a:lnTo>
                      <a:lnTo>
                        <a:pt x="64" y="88"/>
                      </a:lnTo>
                      <a:lnTo>
                        <a:pt x="64" y="82"/>
                      </a:lnTo>
                      <a:lnTo>
                        <a:pt x="62" y="76"/>
                      </a:lnTo>
                      <a:lnTo>
                        <a:pt x="60" y="70"/>
                      </a:lnTo>
                      <a:lnTo>
                        <a:pt x="54" y="66"/>
                      </a:lnTo>
                      <a:lnTo>
                        <a:pt x="48" y="62"/>
                      </a:lnTo>
                      <a:lnTo>
                        <a:pt x="42" y="58"/>
                      </a:lnTo>
                      <a:lnTo>
                        <a:pt x="40" y="54"/>
                      </a:lnTo>
                      <a:lnTo>
                        <a:pt x="42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0" name="ïṥľïdê">
                  <a:extLst>
                    <a:ext uri="{FF2B5EF4-FFF2-40B4-BE49-F238E27FC236}">
                      <a16:creationId xmlns:a16="http://schemas.microsoft.com/office/drawing/2014/main" id="{205C7044-F337-439A-86CE-5441C356C1D6}"/>
                    </a:ext>
                  </a:extLst>
                </p:cNvPr>
                <p:cNvSpPr/>
                <p:nvPr/>
              </p:nvSpPr>
              <p:spPr bwMode="auto">
                <a:xfrm>
                  <a:off x="7401151" y="3735973"/>
                  <a:ext cx="279576" cy="243783"/>
                </a:xfrm>
                <a:custGeom>
                  <a:avLst/>
                  <a:gdLst>
                    <a:gd name="T0" fmla="*/ 2147483647 w 160"/>
                    <a:gd name="T1" fmla="*/ 2147483647 h 146"/>
                    <a:gd name="T2" fmla="*/ 2147483647 w 160"/>
                    <a:gd name="T3" fmla="*/ 0 h 146"/>
                    <a:gd name="T4" fmla="*/ 2147483647 w 160"/>
                    <a:gd name="T5" fmla="*/ 2147483647 h 146"/>
                    <a:gd name="T6" fmla="*/ 2147483647 w 160"/>
                    <a:gd name="T7" fmla="*/ 2147483647 h 146"/>
                    <a:gd name="T8" fmla="*/ 2147483647 w 160"/>
                    <a:gd name="T9" fmla="*/ 2147483647 h 146"/>
                    <a:gd name="T10" fmla="*/ 2147483647 w 160"/>
                    <a:gd name="T11" fmla="*/ 2147483647 h 146"/>
                    <a:gd name="T12" fmla="*/ 2147483647 w 160"/>
                    <a:gd name="T13" fmla="*/ 2147483647 h 146"/>
                    <a:gd name="T14" fmla="*/ 2147483647 w 160"/>
                    <a:gd name="T15" fmla="*/ 2147483647 h 146"/>
                    <a:gd name="T16" fmla="*/ 2147483647 w 160"/>
                    <a:gd name="T17" fmla="*/ 2147483647 h 146"/>
                    <a:gd name="T18" fmla="*/ 2147483647 w 160"/>
                    <a:gd name="T19" fmla="*/ 2147483647 h 146"/>
                    <a:gd name="T20" fmla="*/ 2147483647 w 160"/>
                    <a:gd name="T21" fmla="*/ 2147483647 h 146"/>
                    <a:gd name="T22" fmla="*/ 2147483647 w 160"/>
                    <a:gd name="T23" fmla="*/ 2147483647 h 146"/>
                    <a:gd name="T24" fmla="*/ 2147483647 w 160"/>
                    <a:gd name="T25" fmla="*/ 2147483647 h 146"/>
                    <a:gd name="T26" fmla="*/ 2147483647 w 160"/>
                    <a:gd name="T27" fmla="*/ 2147483647 h 146"/>
                    <a:gd name="T28" fmla="*/ 2147483647 w 160"/>
                    <a:gd name="T29" fmla="*/ 2147483647 h 146"/>
                    <a:gd name="T30" fmla="*/ 2147483647 w 160"/>
                    <a:gd name="T31" fmla="*/ 2147483647 h 146"/>
                    <a:gd name="T32" fmla="*/ 0 w 160"/>
                    <a:gd name="T33" fmla="*/ 2147483647 h 146"/>
                    <a:gd name="T34" fmla="*/ 2147483647 w 160"/>
                    <a:gd name="T35" fmla="*/ 2147483647 h 146"/>
                    <a:gd name="T36" fmla="*/ 2147483647 w 160"/>
                    <a:gd name="T37" fmla="*/ 2147483647 h 146"/>
                    <a:gd name="T38" fmla="*/ 2147483647 w 160"/>
                    <a:gd name="T39" fmla="*/ 2147483647 h 146"/>
                    <a:gd name="T40" fmla="*/ 2147483647 w 160"/>
                    <a:gd name="T41" fmla="*/ 2147483647 h 146"/>
                    <a:gd name="T42" fmla="*/ 2147483647 w 160"/>
                    <a:gd name="T43" fmla="*/ 2147483647 h 146"/>
                    <a:gd name="T44" fmla="*/ 2147483647 w 160"/>
                    <a:gd name="T45" fmla="*/ 2147483647 h 146"/>
                    <a:gd name="T46" fmla="*/ 2147483647 w 160"/>
                    <a:gd name="T47" fmla="*/ 2147483647 h 146"/>
                    <a:gd name="T48" fmla="*/ 2147483647 w 160"/>
                    <a:gd name="T49" fmla="*/ 2147483647 h 146"/>
                    <a:gd name="T50" fmla="*/ 2147483647 w 160"/>
                    <a:gd name="T51" fmla="*/ 2147483647 h 146"/>
                    <a:gd name="T52" fmla="*/ 2147483647 w 160"/>
                    <a:gd name="T53" fmla="*/ 2147483647 h 146"/>
                    <a:gd name="T54" fmla="*/ 2147483647 w 160"/>
                    <a:gd name="T55" fmla="*/ 2147483647 h 146"/>
                    <a:gd name="T56" fmla="*/ 2147483647 w 160"/>
                    <a:gd name="T57" fmla="*/ 2147483647 h 146"/>
                    <a:gd name="T58" fmla="*/ 2147483647 w 160"/>
                    <a:gd name="T59" fmla="*/ 2147483647 h 146"/>
                    <a:gd name="T60" fmla="*/ 2147483647 w 160"/>
                    <a:gd name="T61" fmla="*/ 2147483647 h 146"/>
                    <a:gd name="T62" fmla="*/ 2147483647 w 160"/>
                    <a:gd name="T63" fmla="*/ 2147483647 h 146"/>
                    <a:gd name="T64" fmla="*/ 2147483647 w 160"/>
                    <a:gd name="T65" fmla="*/ 2147483647 h 146"/>
                    <a:gd name="T66" fmla="*/ 2147483647 w 160"/>
                    <a:gd name="T67" fmla="*/ 2147483647 h 146"/>
                    <a:gd name="T68" fmla="*/ 2147483647 w 160"/>
                    <a:gd name="T69" fmla="*/ 2147483647 h 146"/>
                    <a:gd name="T70" fmla="*/ 2147483647 w 160"/>
                    <a:gd name="T71" fmla="*/ 2147483647 h 146"/>
                    <a:gd name="T72" fmla="*/ 2147483647 w 160"/>
                    <a:gd name="T73" fmla="*/ 2147483647 h 146"/>
                    <a:gd name="T74" fmla="*/ 2147483647 w 160"/>
                    <a:gd name="T75" fmla="*/ 2147483647 h 146"/>
                    <a:gd name="T76" fmla="*/ 2147483647 w 160"/>
                    <a:gd name="T77" fmla="*/ 2147483647 h 146"/>
                    <a:gd name="T78" fmla="*/ 2147483647 w 160"/>
                    <a:gd name="T79" fmla="*/ 2147483647 h 146"/>
                    <a:gd name="T80" fmla="*/ 2147483647 w 160"/>
                    <a:gd name="T81" fmla="*/ 2147483647 h 146"/>
                    <a:gd name="T82" fmla="*/ 2147483647 w 160"/>
                    <a:gd name="T83" fmla="*/ 2147483647 h 146"/>
                    <a:gd name="T84" fmla="*/ 2147483647 w 160"/>
                    <a:gd name="T85" fmla="*/ 2147483647 h 146"/>
                    <a:gd name="T86" fmla="*/ 2147483647 w 160"/>
                    <a:gd name="T87" fmla="*/ 2147483647 h 146"/>
                    <a:gd name="T88" fmla="*/ 2147483647 w 160"/>
                    <a:gd name="T89" fmla="*/ 2147483647 h 146"/>
                    <a:gd name="T90" fmla="*/ 2147483647 w 160"/>
                    <a:gd name="T91" fmla="*/ 2147483647 h 146"/>
                    <a:gd name="T92" fmla="*/ 2147483647 w 160"/>
                    <a:gd name="T93" fmla="*/ 2147483647 h 146"/>
                    <a:gd name="T94" fmla="*/ 2147483647 w 160"/>
                    <a:gd name="T95" fmla="*/ 2147483647 h 146"/>
                    <a:gd name="T96" fmla="*/ 2147483647 w 160"/>
                    <a:gd name="T97" fmla="*/ 2147483647 h 146"/>
                    <a:gd name="T98" fmla="*/ 2147483647 w 160"/>
                    <a:gd name="T99" fmla="*/ 2147483647 h 146"/>
                    <a:gd name="T100" fmla="*/ 2147483647 w 160"/>
                    <a:gd name="T101" fmla="*/ 2147483647 h 146"/>
                    <a:gd name="T102" fmla="*/ 2147483647 w 160"/>
                    <a:gd name="T103" fmla="*/ 2147483647 h 1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0"/>
                    <a:gd name="T157" fmla="*/ 0 h 146"/>
                    <a:gd name="T158" fmla="*/ 160 w 160"/>
                    <a:gd name="T159" fmla="*/ 146 h 1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0" h="146">
                      <a:moveTo>
                        <a:pt x="136" y="4"/>
                      </a:moveTo>
                      <a:lnTo>
                        <a:pt x="126" y="2"/>
                      </a:ln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108" y="0"/>
                      </a:lnTo>
                      <a:lnTo>
                        <a:pt x="102" y="4"/>
                      </a:lnTo>
                      <a:lnTo>
                        <a:pt x="96" y="8"/>
                      </a:lnTo>
                      <a:lnTo>
                        <a:pt x="92" y="14"/>
                      </a:lnTo>
                      <a:lnTo>
                        <a:pt x="88" y="26"/>
                      </a:lnTo>
                      <a:lnTo>
                        <a:pt x="84" y="40"/>
                      </a:lnTo>
                      <a:lnTo>
                        <a:pt x="84" y="48"/>
                      </a:lnTo>
                      <a:lnTo>
                        <a:pt x="82" y="52"/>
                      </a:lnTo>
                      <a:lnTo>
                        <a:pt x="78" y="52"/>
                      </a:lnTo>
                      <a:lnTo>
                        <a:pt x="74" y="50"/>
                      </a:lnTo>
                      <a:lnTo>
                        <a:pt x="70" y="48"/>
                      </a:lnTo>
                      <a:lnTo>
                        <a:pt x="66" y="44"/>
                      </a:lnTo>
                      <a:lnTo>
                        <a:pt x="62" y="42"/>
                      </a:lnTo>
                      <a:lnTo>
                        <a:pt x="58" y="42"/>
                      </a:lnTo>
                      <a:lnTo>
                        <a:pt x="56" y="44"/>
                      </a:lnTo>
                      <a:lnTo>
                        <a:pt x="50" y="50"/>
                      </a:lnTo>
                      <a:lnTo>
                        <a:pt x="42" y="52"/>
                      </a:lnTo>
                      <a:lnTo>
                        <a:pt x="40" y="54"/>
                      </a:lnTo>
                      <a:lnTo>
                        <a:pt x="34" y="56"/>
                      </a:lnTo>
                      <a:lnTo>
                        <a:pt x="28" y="54"/>
                      </a:lnTo>
                      <a:lnTo>
                        <a:pt x="22" y="52"/>
                      </a:lnTo>
                      <a:lnTo>
                        <a:pt x="16" y="50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8" y="38"/>
                      </a:lnTo>
                      <a:lnTo>
                        <a:pt x="4" y="44"/>
                      </a:lnTo>
                      <a:lnTo>
                        <a:pt x="2" y="52"/>
                      </a:lnTo>
                      <a:lnTo>
                        <a:pt x="0" y="60"/>
                      </a:lnTo>
                      <a:lnTo>
                        <a:pt x="2" y="66"/>
                      </a:lnTo>
                      <a:lnTo>
                        <a:pt x="4" y="72"/>
                      </a:lnTo>
                      <a:lnTo>
                        <a:pt x="4" y="74"/>
                      </a:lnTo>
                      <a:lnTo>
                        <a:pt x="2" y="78"/>
                      </a:lnTo>
                      <a:lnTo>
                        <a:pt x="4" y="82"/>
                      </a:lnTo>
                      <a:lnTo>
                        <a:pt x="8" y="86"/>
                      </a:lnTo>
                      <a:lnTo>
                        <a:pt x="10" y="86"/>
                      </a:lnTo>
                      <a:lnTo>
                        <a:pt x="10" y="92"/>
                      </a:lnTo>
                      <a:lnTo>
                        <a:pt x="16" y="94"/>
                      </a:lnTo>
                      <a:lnTo>
                        <a:pt x="18" y="96"/>
                      </a:lnTo>
                      <a:lnTo>
                        <a:pt x="18" y="98"/>
                      </a:lnTo>
                      <a:lnTo>
                        <a:pt x="18" y="102"/>
                      </a:lnTo>
                      <a:lnTo>
                        <a:pt x="16" y="106"/>
                      </a:lnTo>
                      <a:lnTo>
                        <a:pt x="16" y="108"/>
                      </a:lnTo>
                      <a:lnTo>
                        <a:pt x="18" y="112"/>
                      </a:lnTo>
                      <a:lnTo>
                        <a:pt x="18" y="110"/>
                      </a:lnTo>
                      <a:lnTo>
                        <a:pt x="18" y="116"/>
                      </a:lnTo>
                      <a:lnTo>
                        <a:pt x="20" y="120"/>
                      </a:lnTo>
                      <a:lnTo>
                        <a:pt x="24" y="124"/>
                      </a:lnTo>
                      <a:lnTo>
                        <a:pt x="28" y="126"/>
                      </a:lnTo>
                      <a:lnTo>
                        <a:pt x="34" y="126"/>
                      </a:lnTo>
                      <a:lnTo>
                        <a:pt x="42" y="128"/>
                      </a:lnTo>
                      <a:lnTo>
                        <a:pt x="46" y="130"/>
                      </a:lnTo>
                      <a:lnTo>
                        <a:pt x="44" y="134"/>
                      </a:lnTo>
                      <a:lnTo>
                        <a:pt x="48" y="134"/>
                      </a:lnTo>
                      <a:lnTo>
                        <a:pt x="54" y="134"/>
                      </a:lnTo>
                      <a:lnTo>
                        <a:pt x="56" y="132"/>
                      </a:lnTo>
                      <a:lnTo>
                        <a:pt x="62" y="130"/>
                      </a:lnTo>
                      <a:lnTo>
                        <a:pt x="66" y="130"/>
                      </a:lnTo>
                      <a:lnTo>
                        <a:pt x="72" y="130"/>
                      </a:lnTo>
                      <a:lnTo>
                        <a:pt x="78" y="132"/>
                      </a:lnTo>
                      <a:lnTo>
                        <a:pt x="82" y="134"/>
                      </a:lnTo>
                      <a:lnTo>
                        <a:pt x="88" y="134"/>
                      </a:lnTo>
                      <a:lnTo>
                        <a:pt x="88" y="140"/>
                      </a:lnTo>
                      <a:lnTo>
                        <a:pt x="88" y="144"/>
                      </a:lnTo>
                      <a:lnTo>
                        <a:pt x="88" y="146"/>
                      </a:lnTo>
                      <a:lnTo>
                        <a:pt x="90" y="146"/>
                      </a:lnTo>
                      <a:lnTo>
                        <a:pt x="98" y="144"/>
                      </a:lnTo>
                      <a:lnTo>
                        <a:pt x="106" y="142"/>
                      </a:lnTo>
                      <a:lnTo>
                        <a:pt x="112" y="138"/>
                      </a:lnTo>
                      <a:lnTo>
                        <a:pt x="120" y="138"/>
                      </a:lnTo>
                      <a:lnTo>
                        <a:pt x="120" y="134"/>
                      </a:lnTo>
                      <a:lnTo>
                        <a:pt x="118" y="134"/>
                      </a:lnTo>
                      <a:lnTo>
                        <a:pt x="116" y="130"/>
                      </a:lnTo>
                      <a:lnTo>
                        <a:pt x="116" y="126"/>
                      </a:lnTo>
                      <a:lnTo>
                        <a:pt x="118" y="124"/>
                      </a:lnTo>
                      <a:lnTo>
                        <a:pt x="122" y="120"/>
                      </a:lnTo>
                      <a:lnTo>
                        <a:pt x="122" y="114"/>
                      </a:lnTo>
                      <a:lnTo>
                        <a:pt x="122" y="108"/>
                      </a:lnTo>
                      <a:lnTo>
                        <a:pt x="120" y="106"/>
                      </a:lnTo>
                      <a:lnTo>
                        <a:pt x="122" y="100"/>
                      </a:lnTo>
                      <a:lnTo>
                        <a:pt x="126" y="94"/>
                      </a:lnTo>
                      <a:lnTo>
                        <a:pt x="132" y="92"/>
                      </a:lnTo>
                      <a:lnTo>
                        <a:pt x="136" y="82"/>
                      </a:lnTo>
                      <a:lnTo>
                        <a:pt x="138" y="72"/>
                      </a:lnTo>
                      <a:lnTo>
                        <a:pt x="142" y="60"/>
                      </a:lnTo>
                      <a:lnTo>
                        <a:pt x="144" y="58"/>
                      </a:lnTo>
                      <a:lnTo>
                        <a:pt x="148" y="56"/>
                      </a:lnTo>
                      <a:lnTo>
                        <a:pt x="154" y="56"/>
                      </a:lnTo>
                      <a:lnTo>
                        <a:pt x="160" y="56"/>
                      </a:lnTo>
                      <a:lnTo>
                        <a:pt x="160" y="52"/>
                      </a:lnTo>
                      <a:lnTo>
                        <a:pt x="150" y="46"/>
                      </a:lnTo>
                      <a:lnTo>
                        <a:pt x="146" y="40"/>
                      </a:lnTo>
                      <a:lnTo>
                        <a:pt x="144" y="34"/>
                      </a:lnTo>
                      <a:lnTo>
                        <a:pt x="146" y="32"/>
                      </a:lnTo>
                      <a:lnTo>
                        <a:pt x="148" y="28"/>
                      </a:lnTo>
                      <a:lnTo>
                        <a:pt x="142" y="26"/>
                      </a:lnTo>
                      <a:lnTo>
                        <a:pt x="138" y="22"/>
                      </a:lnTo>
                      <a:lnTo>
                        <a:pt x="138" y="14"/>
                      </a:lnTo>
                      <a:lnTo>
                        <a:pt x="136" y="8"/>
                      </a:lnTo>
                      <a:lnTo>
                        <a:pt x="13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1" name="îṧḷiḓe">
                  <a:extLst>
                    <a:ext uri="{FF2B5EF4-FFF2-40B4-BE49-F238E27FC236}">
                      <a16:creationId xmlns:a16="http://schemas.microsoft.com/office/drawing/2014/main" id="{DB1DF9B7-5D79-4B7B-BAA9-181E41097FA8}"/>
                    </a:ext>
                  </a:extLst>
                </p:cNvPr>
                <p:cNvSpPr/>
                <p:nvPr/>
              </p:nvSpPr>
              <p:spPr bwMode="auto">
                <a:xfrm>
                  <a:off x="7397018" y="4189916"/>
                  <a:ext cx="1111414" cy="861650"/>
                </a:xfrm>
                <a:custGeom>
                  <a:avLst/>
                  <a:gdLst>
                    <a:gd name="T0" fmla="*/ 2147483647 w 636"/>
                    <a:gd name="T1" fmla="*/ 2147483647 h 516"/>
                    <a:gd name="T2" fmla="*/ 2147483647 w 636"/>
                    <a:gd name="T3" fmla="*/ 2147483647 h 516"/>
                    <a:gd name="T4" fmla="*/ 2147483647 w 636"/>
                    <a:gd name="T5" fmla="*/ 2147483647 h 516"/>
                    <a:gd name="T6" fmla="*/ 2147483647 w 636"/>
                    <a:gd name="T7" fmla="*/ 2147483647 h 516"/>
                    <a:gd name="T8" fmla="*/ 2147483647 w 636"/>
                    <a:gd name="T9" fmla="*/ 2147483647 h 516"/>
                    <a:gd name="T10" fmla="*/ 2147483647 w 636"/>
                    <a:gd name="T11" fmla="*/ 2147483647 h 516"/>
                    <a:gd name="T12" fmla="*/ 2147483647 w 636"/>
                    <a:gd name="T13" fmla="*/ 2147483647 h 516"/>
                    <a:gd name="T14" fmla="*/ 2147483647 w 636"/>
                    <a:gd name="T15" fmla="*/ 2147483647 h 516"/>
                    <a:gd name="T16" fmla="*/ 2147483647 w 636"/>
                    <a:gd name="T17" fmla="*/ 2147483647 h 516"/>
                    <a:gd name="T18" fmla="*/ 2147483647 w 636"/>
                    <a:gd name="T19" fmla="*/ 2147483647 h 516"/>
                    <a:gd name="T20" fmla="*/ 2147483647 w 636"/>
                    <a:gd name="T21" fmla="*/ 2147483647 h 516"/>
                    <a:gd name="T22" fmla="*/ 2147483647 w 636"/>
                    <a:gd name="T23" fmla="*/ 2147483647 h 516"/>
                    <a:gd name="T24" fmla="*/ 2147483647 w 636"/>
                    <a:gd name="T25" fmla="*/ 2147483647 h 516"/>
                    <a:gd name="T26" fmla="*/ 2147483647 w 636"/>
                    <a:gd name="T27" fmla="*/ 2147483647 h 516"/>
                    <a:gd name="T28" fmla="*/ 2147483647 w 636"/>
                    <a:gd name="T29" fmla="*/ 2147483647 h 516"/>
                    <a:gd name="T30" fmla="*/ 2147483647 w 636"/>
                    <a:gd name="T31" fmla="*/ 2147483647 h 516"/>
                    <a:gd name="T32" fmla="*/ 2147483647 w 636"/>
                    <a:gd name="T33" fmla="*/ 2147483647 h 516"/>
                    <a:gd name="T34" fmla="*/ 2147483647 w 636"/>
                    <a:gd name="T35" fmla="*/ 2147483647 h 516"/>
                    <a:gd name="T36" fmla="*/ 2147483647 w 636"/>
                    <a:gd name="T37" fmla="*/ 2147483647 h 516"/>
                    <a:gd name="T38" fmla="*/ 2147483647 w 636"/>
                    <a:gd name="T39" fmla="*/ 2147483647 h 516"/>
                    <a:gd name="T40" fmla="*/ 2147483647 w 636"/>
                    <a:gd name="T41" fmla="*/ 2147483647 h 516"/>
                    <a:gd name="T42" fmla="*/ 2147483647 w 636"/>
                    <a:gd name="T43" fmla="*/ 0 h 516"/>
                    <a:gd name="T44" fmla="*/ 2147483647 w 636"/>
                    <a:gd name="T45" fmla="*/ 2147483647 h 516"/>
                    <a:gd name="T46" fmla="*/ 2147483647 w 636"/>
                    <a:gd name="T47" fmla="*/ 2147483647 h 516"/>
                    <a:gd name="T48" fmla="*/ 2147483647 w 636"/>
                    <a:gd name="T49" fmla="*/ 2147483647 h 516"/>
                    <a:gd name="T50" fmla="*/ 2147483647 w 636"/>
                    <a:gd name="T51" fmla="*/ 2147483647 h 516"/>
                    <a:gd name="T52" fmla="*/ 2147483647 w 636"/>
                    <a:gd name="T53" fmla="*/ 2147483647 h 516"/>
                    <a:gd name="T54" fmla="*/ 2147483647 w 636"/>
                    <a:gd name="T55" fmla="*/ 2147483647 h 516"/>
                    <a:gd name="T56" fmla="*/ 2147483647 w 636"/>
                    <a:gd name="T57" fmla="*/ 2147483647 h 516"/>
                    <a:gd name="T58" fmla="*/ 2147483647 w 636"/>
                    <a:gd name="T59" fmla="*/ 2147483647 h 516"/>
                    <a:gd name="T60" fmla="*/ 2147483647 w 636"/>
                    <a:gd name="T61" fmla="*/ 2147483647 h 516"/>
                    <a:gd name="T62" fmla="*/ 2147483647 w 636"/>
                    <a:gd name="T63" fmla="*/ 2147483647 h 516"/>
                    <a:gd name="T64" fmla="*/ 2147483647 w 636"/>
                    <a:gd name="T65" fmla="*/ 2147483647 h 516"/>
                    <a:gd name="T66" fmla="*/ 2147483647 w 636"/>
                    <a:gd name="T67" fmla="*/ 2147483647 h 516"/>
                    <a:gd name="T68" fmla="*/ 2147483647 w 636"/>
                    <a:gd name="T69" fmla="*/ 2147483647 h 516"/>
                    <a:gd name="T70" fmla="*/ 2147483647 w 636"/>
                    <a:gd name="T71" fmla="*/ 2147483647 h 516"/>
                    <a:gd name="T72" fmla="*/ 2147483647 w 636"/>
                    <a:gd name="T73" fmla="*/ 2147483647 h 516"/>
                    <a:gd name="T74" fmla="*/ 2147483647 w 636"/>
                    <a:gd name="T75" fmla="*/ 2147483647 h 516"/>
                    <a:gd name="T76" fmla="*/ 2147483647 w 636"/>
                    <a:gd name="T77" fmla="*/ 2147483647 h 516"/>
                    <a:gd name="T78" fmla="*/ 2147483647 w 636"/>
                    <a:gd name="T79" fmla="*/ 2147483647 h 516"/>
                    <a:gd name="T80" fmla="*/ 2147483647 w 636"/>
                    <a:gd name="T81" fmla="*/ 2147483647 h 516"/>
                    <a:gd name="T82" fmla="*/ 2147483647 w 636"/>
                    <a:gd name="T83" fmla="*/ 2147483647 h 516"/>
                    <a:gd name="T84" fmla="*/ 2147483647 w 636"/>
                    <a:gd name="T85" fmla="*/ 2147483647 h 516"/>
                    <a:gd name="T86" fmla="*/ 2147483647 w 636"/>
                    <a:gd name="T87" fmla="*/ 2147483647 h 516"/>
                    <a:gd name="T88" fmla="*/ 2147483647 w 636"/>
                    <a:gd name="T89" fmla="*/ 2147483647 h 516"/>
                    <a:gd name="T90" fmla="*/ 2147483647 w 636"/>
                    <a:gd name="T91" fmla="*/ 2147483647 h 516"/>
                    <a:gd name="T92" fmla="*/ 2147483647 w 636"/>
                    <a:gd name="T93" fmla="*/ 2147483647 h 516"/>
                    <a:gd name="T94" fmla="*/ 2147483647 w 636"/>
                    <a:gd name="T95" fmla="*/ 2147483647 h 516"/>
                    <a:gd name="T96" fmla="*/ 2147483647 w 636"/>
                    <a:gd name="T97" fmla="*/ 2147483647 h 516"/>
                    <a:gd name="T98" fmla="*/ 2147483647 w 636"/>
                    <a:gd name="T99" fmla="*/ 2147483647 h 516"/>
                    <a:gd name="T100" fmla="*/ 0 w 636"/>
                    <a:gd name="T101" fmla="*/ 2147483647 h 516"/>
                    <a:gd name="T102" fmla="*/ 2147483647 w 636"/>
                    <a:gd name="T103" fmla="*/ 2147483647 h 516"/>
                    <a:gd name="T104" fmla="*/ 2147483647 w 636"/>
                    <a:gd name="T105" fmla="*/ 2147483647 h 516"/>
                    <a:gd name="T106" fmla="*/ 2147483647 w 636"/>
                    <a:gd name="T107" fmla="*/ 2147483647 h 516"/>
                    <a:gd name="T108" fmla="*/ 2147483647 w 636"/>
                    <a:gd name="T109" fmla="*/ 2147483647 h 516"/>
                    <a:gd name="T110" fmla="*/ 2147483647 w 636"/>
                    <a:gd name="T111" fmla="*/ 2147483647 h 516"/>
                    <a:gd name="T112" fmla="*/ 2147483647 w 636"/>
                    <a:gd name="T113" fmla="*/ 2147483647 h 516"/>
                    <a:gd name="T114" fmla="*/ 2147483647 w 636"/>
                    <a:gd name="T115" fmla="*/ 2147483647 h 516"/>
                    <a:gd name="T116" fmla="*/ 2147483647 w 636"/>
                    <a:gd name="T117" fmla="*/ 2147483647 h 516"/>
                    <a:gd name="T118" fmla="*/ 2147483647 w 636"/>
                    <a:gd name="T119" fmla="*/ 2147483647 h 5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36"/>
                    <a:gd name="T181" fmla="*/ 0 h 516"/>
                    <a:gd name="T182" fmla="*/ 636 w 636"/>
                    <a:gd name="T183" fmla="*/ 516 h 5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36" h="516">
                      <a:moveTo>
                        <a:pt x="180" y="138"/>
                      </a:moveTo>
                      <a:lnTo>
                        <a:pt x="186" y="132"/>
                      </a:lnTo>
                      <a:lnTo>
                        <a:pt x="188" y="130"/>
                      </a:lnTo>
                      <a:lnTo>
                        <a:pt x="188" y="124"/>
                      </a:lnTo>
                      <a:lnTo>
                        <a:pt x="190" y="118"/>
                      </a:lnTo>
                      <a:lnTo>
                        <a:pt x="194" y="112"/>
                      </a:lnTo>
                      <a:lnTo>
                        <a:pt x="198" y="108"/>
                      </a:lnTo>
                      <a:lnTo>
                        <a:pt x="202" y="106"/>
                      </a:lnTo>
                      <a:lnTo>
                        <a:pt x="204" y="112"/>
                      </a:lnTo>
                      <a:lnTo>
                        <a:pt x="206" y="114"/>
                      </a:lnTo>
                      <a:lnTo>
                        <a:pt x="210" y="116"/>
                      </a:lnTo>
                      <a:lnTo>
                        <a:pt x="212" y="114"/>
                      </a:lnTo>
                      <a:lnTo>
                        <a:pt x="212" y="112"/>
                      </a:lnTo>
                      <a:lnTo>
                        <a:pt x="214" y="110"/>
                      </a:lnTo>
                      <a:lnTo>
                        <a:pt x="212" y="106"/>
                      </a:lnTo>
                      <a:lnTo>
                        <a:pt x="212" y="100"/>
                      </a:lnTo>
                      <a:lnTo>
                        <a:pt x="220" y="100"/>
                      </a:lnTo>
                      <a:lnTo>
                        <a:pt x="226" y="100"/>
                      </a:lnTo>
                      <a:lnTo>
                        <a:pt x="226" y="92"/>
                      </a:lnTo>
                      <a:lnTo>
                        <a:pt x="230" y="86"/>
                      </a:lnTo>
                      <a:lnTo>
                        <a:pt x="232" y="82"/>
                      </a:lnTo>
                      <a:lnTo>
                        <a:pt x="236" y="80"/>
                      </a:lnTo>
                      <a:lnTo>
                        <a:pt x="240" y="78"/>
                      </a:lnTo>
                      <a:lnTo>
                        <a:pt x="242" y="72"/>
                      </a:lnTo>
                      <a:lnTo>
                        <a:pt x="244" y="68"/>
                      </a:lnTo>
                      <a:lnTo>
                        <a:pt x="248" y="64"/>
                      </a:lnTo>
                      <a:lnTo>
                        <a:pt x="262" y="58"/>
                      </a:lnTo>
                      <a:lnTo>
                        <a:pt x="270" y="56"/>
                      </a:lnTo>
                      <a:lnTo>
                        <a:pt x="276" y="54"/>
                      </a:lnTo>
                      <a:lnTo>
                        <a:pt x="284" y="62"/>
                      </a:lnTo>
                      <a:lnTo>
                        <a:pt x="288" y="66"/>
                      </a:lnTo>
                      <a:lnTo>
                        <a:pt x="288" y="72"/>
                      </a:lnTo>
                      <a:lnTo>
                        <a:pt x="288" y="74"/>
                      </a:lnTo>
                      <a:lnTo>
                        <a:pt x="286" y="76"/>
                      </a:lnTo>
                      <a:lnTo>
                        <a:pt x="290" y="74"/>
                      </a:lnTo>
                      <a:lnTo>
                        <a:pt x="294" y="72"/>
                      </a:lnTo>
                      <a:lnTo>
                        <a:pt x="298" y="74"/>
                      </a:lnTo>
                      <a:lnTo>
                        <a:pt x="302" y="74"/>
                      </a:lnTo>
                      <a:lnTo>
                        <a:pt x="306" y="72"/>
                      </a:lnTo>
                      <a:lnTo>
                        <a:pt x="310" y="70"/>
                      </a:lnTo>
                      <a:lnTo>
                        <a:pt x="308" y="62"/>
                      </a:lnTo>
                      <a:lnTo>
                        <a:pt x="310" y="56"/>
                      </a:lnTo>
                      <a:lnTo>
                        <a:pt x="314" y="54"/>
                      </a:lnTo>
                      <a:lnTo>
                        <a:pt x="320" y="50"/>
                      </a:lnTo>
                      <a:lnTo>
                        <a:pt x="326" y="48"/>
                      </a:lnTo>
                      <a:lnTo>
                        <a:pt x="324" y="44"/>
                      </a:lnTo>
                      <a:lnTo>
                        <a:pt x="322" y="42"/>
                      </a:lnTo>
                      <a:lnTo>
                        <a:pt x="324" y="38"/>
                      </a:lnTo>
                      <a:lnTo>
                        <a:pt x="326" y="34"/>
                      </a:lnTo>
                      <a:lnTo>
                        <a:pt x="334" y="28"/>
                      </a:lnTo>
                      <a:lnTo>
                        <a:pt x="344" y="26"/>
                      </a:lnTo>
                      <a:lnTo>
                        <a:pt x="354" y="26"/>
                      </a:lnTo>
                      <a:lnTo>
                        <a:pt x="358" y="24"/>
                      </a:lnTo>
                      <a:lnTo>
                        <a:pt x="360" y="24"/>
                      </a:lnTo>
                      <a:lnTo>
                        <a:pt x="362" y="20"/>
                      </a:lnTo>
                      <a:lnTo>
                        <a:pt x="364" y="16"/>
                      </a:lnTo>
                      <a:lnTo>
                        <a:pt x="364" y="12"/>
                      </a:lnTo>
                      <a:lnTo>
                        <a:pt x="358" y="10"/>
                      </a:lnTo>
                      <a:lnTo>
                        <a:pt x="358" y="8"/>
                      </a:lnTo>
                      <a:lnTo>
                        <a:pt x="358" y="2"/>
                      </a:lnTo>
                      <a:lnTo>
                        <a:pt x="362" y="2"/>
                      </a:lnTo>
                      <a:lnTo>
                        <a:pt x="364" y="4"/>
                      </a:lnTo>
                      <a:lnTo>
                        <a:pt x="368" y="6"/>
                      </a:lnTo>
                      <a:lnTo>
                        <a:pt x="366" y="10"/>
                      </a:lnTo>
                      <a:lnTo>
                        <a:pt x="368" y="10"/>
                      </a:lnTo>
                      <a:lnTo>
                        <a:pt x="372" y="12"/>
                      </a:lnTo>
                      <a:lnTo>
                        <a:pt x="374" y="12"/>
                      </a:lnTo>
                      <a:lnTo>
                        <a:pt x="384" y="14"/>
                      </a:lnTo>
                      <a:lnTo>
                        <a:pt x="390" y="18"/>
                      </a:lnTo>
                      <a:lnTo>
                        <a:pt x="398" y="22"/>
                      </a:lnTo>
                      <a:lnTo>
                        <a:pt x="408" y="22"/>
                      </a:lnTo>
                      <a:lnTo>
                        <a:pt x="414" y="22"/>
                      </a:lnTo>
                      <a:lnTo>
                        <a:pt x="416" y="18"/>
                      </a:lnTo>
                      <a:lnTo>
                        <a:pt x="418" y="24"/>
                      </a:lnTo>
                      <a:lnTo>
                        <a:pt x="422" y="26"/>
                      </a:lnTo>
                      <a:lnTo>
                        <a:pt x="424" y="22"/>
                      </a:lnTo>
                      <a:lnTo>
                        <a:pt x="424" y="20"/>
                      </a:lnTo>
                      <a:lnTo>
                        <a:pt x="428" y="20"/>
                      </a:lnTo>
                      <a:lnTo>
                        <a:pt x="432" y="22"/>
                      </a:lnTo>
                      <a:lnTo>
                        <a:pt x="434" y="26"/>
                      </a:lnTo>
                      <a:lnTo>
                        <a:pt x="432" y="30"/>
                      </a:lnTo>
                      <a:lnTo>
                        <a:pt x="428" y="36"/>
                      </a:lnTo>
                      <a:lnTo>
                        <a:pt x="422" y="40"/>
                      </a:lnTo>
                      <a:lnTo>
                        <a:pt x="416" y="42"/>
                      </a:lnTo>
                      <a:lnTo>
                        <a:pt x="416" y="48"/>
                      </a:lnTo>
                      <a:lnTo>
                        <a:pt x="416" y="50"/>
                      </a:lnTo>
                      <a:lnTo>
                        <a:pt x="418" y="52"/>
                      </a:lnTo>
                      <a:lnTo>
                        <a:pt x="420" y="54"/>
                      </a:lnTo>
                      <a:lnTo>
                        <a:pt x="422" y="54"/>
                      </a:lnTo>
                      <a:lnTo>
                        <a:pt x="424" y="52"/>
                      </a:lnTo>
                      <a:lnTo>
                        <a:pt x="426" y="54"/>
                      </a:lnTo>
                      <a:lnTo>
                        <a:pt x="428" y="54"/>
                      </a:lnTo>
                      <a:lnTo>
                        <a:pt x="426" y="58"/>
                      </a:lnTo>
                      <a:lnTo>
                        <a:pt x="422" y="60"/>
                      </a:lnTo>
                      <a:lnTo>
                        <a:pt x="420" y="60"/>
                      </a:lnTo>
                      <a:lnTo>
                        <a:pt x="418" y="56"/>
                      </a:lnTo>
                      <a:lnTo>
                        <a:pt x="418" y="54"/>
                      </a:lnTo>
                      <a:lnTo>
                        <a:pt x="410" y="60"/>
                      </a:lnTo>
                      <a:lnTo>
                        <a:pt x="406" y="64"/>
                      </a:lnTo>
                      <a:lnTo>
                        <a:pt x="404" y="70"/>
                      </a:lnTo>
                      <a:lnTo>
                        <a:pt x="404" y="76"/>
                      </a:lnTo>
                      <a:lnTo>
                        <a:pt x="408" y="80"/>
                      </a:lnTo>
                      <a:lnTo>
                        <a:pt x="410" y="84"/>
                      </a:lnTo>
                      <a:lnTo>
                        <a:pt x="414" y="86"/>
                      </a:lnTo>
                      <a:lnTo>
                        <a:pt x="424" y="90"/>
                      </a:lnTo>
                      <a:lnTo>
                        <a:pt x="430" y="92"/>
                      </a:lnTo>
                      <a:lnTo>
                        <a:pt x="434" y="96"/>
                      </a:lnTo>
                      <a:lnTo>
                        <a:pt x="442" y="104"/>
                      </a:lnTo>
                      <a:lnTo>
                        <a:pt x="456" y="108"/>
                      </a:lnTo>
                      <a:lnTo>
                        <a:pt x="458" y="110"/>
                      </a:lnTo>
                      <a:lnTo>
                        <a:pt x="462" y="116"/>
                      </a:lnTo>
                      <a:lnTo>
                        <a:pt x="464" y="120"/>
                      </a:lnTo>
                      <a:lnTo>
                        <a:pt x="466" y="122"/>
                      </a:lnTo>
                      <a:lnTo>
                        <a:pt x="468" y="122"/>
                      </a:lnTo>
                      <a:lnTo>
                        <a:pt x="472" y="122"/>
                      </a:lnTo>
                      <a:lnTo>
                        <a:pt x="476" y="120"/>
                      </a:lnTo>
                      <a:lnTo>
                        <a:pt x="480" y="116"/>
                      </a:lnTo>
                      <a:lnTo>
                        <a:pt x="484" y="110"/>
                      </a:lnTo>
                      <a:lnTo>
                        <a:pt x="486" y="104"/>
                      </a:lnTo>
                      <a:lnTo>
                        <a:pt x="490" y="92"/>
                      </a:lnTo>
                      <a:lnTo>
                        <a:pt x="494" y="84"/>
                      </a:lnTo>
                      <a:lnTo>
                        <a:pt x="498" y="76"/>
                      </a:lnTo>
                      <a:lnTo>
                        <a:pt x="500" y="64"/>
                      </a:lnTo>
                      <a:lnTo>
                        <a:pt x="502" y="52"/>
                      </a:lnTo>
                      <a:lnTo>
                        <a:pt x="504" y="42"/>
                      </a:lnTo>
                      <a:lnTo>
                        <a:pt x="510" y="32"/>
                      </a:lnTo>
                      <a:lnTo>
                        <a:pt x="514" y="24"/>
                      </a:lnTo>
                      <a:lnTo>
                        <a:pt x="520" y="6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8" y="0"/>
                      </a:lnTo>
                      <a:lnTo>
                        <a:pt x="532" y="0"/>
                      </a:lnTo>
                      <a:lnTo>
                        <a:pt x="534" y="4"/>
                      </a:lnTo>
                      <a:lnTo>
                        <a:pt x="532" y="12"/>
                      </a:lnTo>
                      <a:lnTo>
                        <a:pt x="532" y="20"/>
                      </a:lnTo>
                      <a:lnTo>
                        <a:pt x="532" y="26"/>
                      </a:lnTo>
                      <a:lnTo>
                        <a:pt x="536" y="44"/>
                      </a:lnTo>
                      <a:lnTo>
                        <a:pt x="538" y="56"/>
                      </a:lnTo>
                      <a:lnTo>
                        <a:pt x="540" y="60"/>
                      </a:lnTo>
                      <a:lnTo>
                        <a:pt x="542" y="62"/>
                      </a:lnTo>
                      <a:lnTo>
                        <a:pt x="546" y="62"/>
                      </a:lnTo>
                      <a:lnTo>
                        <a:pt x="548" y="60"/>
                      </a:lnTo>
                      <a:lnTo>
                        <a:pt x="552" y="68"/>
                      </a:lnTo>
                      <a:lnTo>
                        <a:pt x="558" y="76"/>
                      </a:lnTo>
                      <a:lnTo>
                        <a:pt x="554" y="82"/>
                      </a:lnTo>
                      <a:lnTo>
                        <a:pt x="556" y="90"/>
                      </a:lnTo>
                      <a:lnTo>
                        <a:pt x="554" y="100"/>
                      </a:lnTo>
                      <a:lnTo>
                        <a:pt x="556" y="106"/>
                      </a:lnTo>
                      <a:lnTo>
                        <a:pt x="558" y="110"/>
                      </a:lnTo>
                      <a:lnTo>
                        <a:pt x="560" y="118"/>
                      </a:lnTo>
                      <a:lnTo>
                        <a:pt x="560" y="124"/>
                      </a:lnTo>
                      <a:lnTo>
                        <a:pt x="562" y="132"/>
                      </a:lnTo>
                      <a:lnTo>
                        <a:pt x="564" y="136"/>
                      </a:lnTo>
                      <a:lnTo>
                        <a:pt x="564" y="144"/>
                      </a:lnTo>
                      <a:lnTo>
                        <a:pt x="564" y="148"/>
                      </a:lnTo>
                      <a:lnTo>
                        <a:pt x="568" y="152"/>
                      </a:lnTo>
                      <a:lnTo>
                        <a:pt x="576" y="158"/>
                      </a:lnTo>
                      <a:lnTo>
                        <a:pt x="584" y="162"/>
                      </a:lnTo>
                      <a:lnTo>
                        <a:pt x="592" y="168"/>
                      </a:lnTo>
                      <a:lnTo>
                        <a:pt x="594" y="174"/>
                      </a:lnTo>
                      <a:lnTo>
                        <a:pt x="594" y="178"/>
                      </a:lnTo>
                      <a:lnTo>
                        <a:pt x="596" y="182"/>
                      </a:lnTo>
                      <a:lnTo>
                        <a:pt x="598" y="186"/>
                      </a:lnTo>
                      <a:lnTo>
                        <a:pt x="598" y="200"/>
                      </a:lnTo>
                      <a:lnTo>
                        <a:pt x="598" y="206"/>
                      </a:lnTo>
                      <a:lnTo>
                        <a:pt x="600" y="208"/>
                      </a:lnTo>
                      <a:lnTo>
                        <a:pt x="602" y="208"/>
                      </a:lnTo>
                      <a:lnTo>
                        <a:pt x="604" y="208"/>
                      </a:lnTo>
                      <a:lnTo>
                        <a:pt x="604" y="206"/>
                      </a:lnTo>
                      <a:lnTo>
                        <a:pt x="612" y="216"/>
                      </a:lnTo>
                      <a:lnTo>
                        <a:pt x="614" y="220"/>
                      </a:lnTo>
                      <a:lnTo>
                        <a:pt x="614" y="228"/>
                      </a:lnTo>
                      <a:lnTo>
                        <a:pt x="616" y="232"/>
                      </a:lnTo>
                      <a:lnTo>
                        <a:pt x="618" y="234"/>
                      </a:lnTo>
                      <a:lnTo>
                        <a:pt x="620" y="236"/>
                      </a:lnTo>
                      <a:lnTo>
                        <a:pt x="622" y="238"/>
                      </a:lnTo>
                      <a:lnTo>
                        <a:pt x="632" y="250"/>
                      </a:lnTo>
                      <a:lnTo>
                        <a:pt x="634" y="258"/>
                      </a:lnTo>
                      <a:lnTo>
                        <a:pt x="636" y="264"/>
                      </a:lnTo>
                      <a:lnTo>
                        <a:pt x="634" y="270"/>
                      </a:lnTo>
                      <a:lnTo>
                        <a:pt x="632" y="276"/>
                      </a:lnTo>
                      <a:lnTo>
                        <a:pt x="630" y="280"/>
                      </a:lnTo>
                      <a:lnTo>
                        <a:pt x="630" y="288"/>
                      </a:lnTo>
                      <a:lnTo>
                        <a:pt x="630" y="300"/>
                      </a:lnTo>
                      <a:lnTo>
                        <a:pt x="630" y="312"/>
                      </a:lnTo>
                      <a:lnTo>
                        <a:pt x="626" y="322"/>
                      </a:lnTo>
                      <a:lnTo>
                        <a:pt x="624" y="328"/>
                      </a:lnTo>
                      <a:lnTo>
                        <a:pt x="620" y="336"/>
                      </a:lnTo>
                      <a:lnTo>
                        <a:pt x="608" y="352"/>
                      </a:lnTo>
                      <a:lnTo>
                        <a:pt x="600" y="370"/>
                      </a:lnTo>
                      <a:lnTo>
                        <a:pt x="598" y="376"/>
                      </a:lnTo>
                      <a:lnTo>
                        <a:pt x="594" y="378"/>
                      </a:lnTo>
                      <a:lnTo>
                        <a:pt x="590" y="382"/>
                      </a:lnTo>
                      <a:lnTo>
                        <a:pt x="586" y="384"/>
                      </a:lnTo>
                      <a:lnTo>
                        <a:pt x="582" y="390"/>
                      </a:lnTo>
                      <a:lnTo>
                        <a:pt x="578" y="394"/>
                      </a:lnTo>
                      <a:lnTo>
                        <a:pt x="566" y="402"/>
                      </a:lnTo>
                      <a:lnTo>
                        <a:pt x="558" y="408"/>
                      </a:lnTo>
                      <a:lnTo>
                        <a:pt x="552" y="416"/>
                      </a:lnTo>
                      <a:lnTo>
                        <a:pt x="548" y="424"/>
                      </a:lnTo>
                      <a:lnTo>
                        <a:pt x="542" y="432"/>
                      </a:lnTo>
                      <a:lnTo>
                        <a:pt x="522" y="454"/>
                      </a:lnTo>
                      <a:lnTo>
                        <a:pt x="510" y="466"/>
                      </a:lnTo>
                      <a:lnTo>
                        <a:pt x="500" y="480"/>
                      </a:lnTo>
                      <a:lnTo>
                        <a:pt x="498" y="482"/>
                      </a:lnTo>
                      <a:lnTo>
                        <a:pt x="496" y="486"/>
                      </a:lnTo>
                      <a:lnTo>
                        <a:pt x="496" y="488"/>
                      </a:lnTo>
                      <a:lnTo>
                        <a:pt x="494" y="490"/>
                      </a:lnTo>
                      <a:lnTo>
                        <a:pt x="484" y="490"/>
                      </a:lnTo>
                      <a:lnTo>
                        <a:pt x="476" y="490"/>
                      </a:lnTo>
                      <a:lnTo>
                        <a:pt x="468" y="492"/>
                      </a:lnTo>
                      <a:lnTo>
                        <a:pt x="462" y="492"/>
                      </a:lnTo>
                      <a:lnTo>
                        <a:pt x="454" y="496"/>
                      </a:lnTo>
                      <a:lnTo>
                        <a:pt x="448" y="500"/>
                      </a:lnTo>
                      <a:lnTo>
                        <a:pt x="442" y="504"/>
                      </a:lnTo>
                      <a:lnTo>
                        <a:pt x="438" y="506"/>
                      </a:lnTo>
                      <a:lnTo>
                        <a:pt x="434" y="508"/>
                      </a:lnTo>
                      <a:lnTo>
                        <a:pt x="432" y="512"/>
                      </a:lnTo>
                      <a:lnTo>
                        <a:pt x="428" y="514"/>
                      </a:lnTo>
                      <a:lnTo>
                        <a:pt x="426" y="516"/>
                      </a:lnTo>
                      <a:lnTo>
                        <a:pt x="420" y="506"/>
                      </a:lnTo>
                      <a:lnTo>
                        <a:pt x="416" y="494"/>
                      </a:lnTo>
                      <a:lnTo>
                        <a:pt x="412" y="494"/>
                      </a:lnTo>
                      <a:lnTo>
                        <a:pt x="410" y="496"/>
                      </a:lnTo>
                      <a:lnTo>
                        <a:pt x="408" y="500"/>
                      </a:lnTo>
                      <a:lnTo>
                        <a:pt x="386" y="514"/>
                      </a:lnTo>
                      <a:lnTo>
                        <a:pt x="380" y="510"/>
                      </a:lnTo>
                      <a:lnTo>
                        <a:pt x="378" y="504"/>
                      </a:lnTo>
                      <a:lnTo>
                        <a:pt x="370" y="504"/>
                      </a:lnTo>
                      <a:lnTo>
                        <a:pt x="364" y="504"/>
                      </a:lnTo>
                      <a:lnTo>
                        <a:pt x="358" y="500"/>
                      </a:lnTo>
                      <a:lnTo>
                        <a:pt x="354" y="494"/>
                      </a:lnTo>
                      <a:lnTo>
                        <a:pt x="348" y="488"/>
                      </a:lnTo>
                      <a:lnTo>
                        <a:pt x="346" y="482"/>
                      </a:lnTo>
                      <a:lnTo>
                        <a:pt x="346" y="478"/>
                      </a:lnTo>
                      <a:lnTo>
                        <a:pt x="350" y="474"/>
                      </a:lnTo>
                      <a:lnTo>
                        <a:pt x="352" y="470"/>
                      </a:lnTo>
                      <a:lnTo>
                        <a:pt x="354" y="464"/>
                      </a:lnTo>
                      <a:lnTo>
                        <a:pt x="352" y="458"/>
                      </a:lnTo>
                      <a:lnTo>
                        <a:pt x="348" y="454"/>
                      </a:lnTo>
                      <a:lnTo>
                        <a:pt x="344" y="452"/>
                      </a:lnTo>
                      <a:lnTo>
                        <a:pt x="340" y="448"/>
                      </a:lnTo>
                      <a:lnTo>
                        <a:pt x="346" y="440"/>
                      </a:lnTo>
                      <a:lnTo>
                        <a:pt x="346" y="436"/>
                      </a:lnTo>
                      <a:lnTo>
                        <a:pt x="348" y="432"/>
                      </a:lnTo>
                      <a:lnTo>
                        <a:pt x="346" y="428"/>
                      </a:lnTo>
                      <a:lnTo>
                        <a:pt x="342" y="428"/>
                      </a:lnTo>
                      <a:lnTo>
                        <a:pt x="340" y="430"/>
                      </a:lnTo>
                      <a:lnTo>
                        <a:pt x="336" y="436"/>
                      </a:lnTo>
                      <a:lnTo>
                        <a:pt x="332" y="442"/>
                      </a:lnTo>
                      <a:lnTo>
                        <a:pt x="330" y="444"/>
                      </a:lnTo>
                      <a:lnTo>
                        <a:pt x="326" y="444"/>
                      </a:lnTo>
                      <a:lnTo>
                        <a:pt x="324" y="444"/>
                      </a:lnTo>
                      <a:lnTo>
                        <a:pt x="322" y="442"/>
                      </a:lnTo>
                      <a:lnTo>
                        <a:pt x="324" y="438"/>
                      </a:lnTo>
                      <a:lnTo>
                        <a:pt x="328" y="438"/>
                      </a:lnTo>
                      <a:lnTo>
                        <a:pt x="332" y="436"/>
                      </a:lnTo>
                      <a:lnTo>
                        <a:pt x="346" y="420"/>
                      </a:lnTo>
                      <a:lnTo>
                        <a:pt x="352" y="412"/>
                      </a:lnTo>
                      <a:lnTo>
                        <a:pt x="356" y="404"/>
                      </a:lnTo>
                      <a:lnTo>
                        <a:pt x="350" y="404"/>
                      </a:lnTo>
                      <a:lnTo>
                        <a:pt x="342" y="404"/>
                      </a:lnTo>
                      <a:lnTo>
                        <a:pt x="340" y="410"/>
                      </a:lnTo>
                      <a:lnTo>
                        <a:pt x="338" y="416"/>
                      </a:lnTo>
                      <a:lnTo>
                        <a:pt x="332" y="416"/>
                      </a:lnTo>
                      <a:lnTo>
                        <a:pt x="326" y="418"/>
                      </a:lnTo>
                      <a:lnTo>
                        <a:pt x="318" y="424"/>
                      </a:lnTo>
                      <a:lnTo>
                        <a:pt x="312" y="432"/>
                      </a:lnTo>
                      <a:lnTo>
                        <a:pt x="310" y="438"/>
                      </a:lnTo>
                      <a:lnTo>
                        <a:pt x="304" y="438"/>
                      </a:lnTo>
                      <a:lnTo>
                        <a:pt x="304" y="436"/>
                      </a:lnTo>
                      <a:lnTo>
                        <a:pt x="304" y="434"/>
                      </a:lnTo>
                      <a:lnTo>
                        <a:pt x="304" y="426"/>
                      </a:lnTo>
                      <a:lnTo>
                        <a:pt x="306" y="418"/>
                      </a:lnTo>
                      <a:lnTo>
                        <a:pt x="304" y="410"/>
                      </a:lnTo>
                      <a:lnTo>
                        <a:pt x="304" y="406"/>
                      </a:lnTo>
                      <a:lnTo>
                        <a:pt x="302" y="400"/>
                      </a:lnTo>
                      <a:lnTo>
                        <a:pt x="300" y="392"/>
                      </a:lnTo>
                      <a:lnTo>
                        <a:pt x="286" y="388"/>
                      </a:lnTo>
                      <a:lnTo>
                        <a:pt x="276" y="384"/>
                      </a:lnTo>
                      <a:lnTo>
                        <a:pt x="270" y="382"/>
                      </a:lnTo>
                      <a:lnTo>
                        <a:pt x="268" y="380"/>
                      </a:lnTo>
                      <a:lnTo>
                        <a:pt x="264" y="378"/>
                      </a:lnTo>
                      <a:lnTo>
                        <a:pt x="232" y="378"/>
                      </a:lnTo>
                      <a:lnTo>
                        <a:pt x="208" y="392"/>
                      </a:lnTo>
                      <a:lnTo>
                        <a:pt x="176" y="392"/>
                      </a:lnTo>
                      <a:lnTo>
                        <a:pt x="164" y="398"/>
                      </a:lnTo>
                      <a:lnTo>
                        <a:pt x="150" y="406"/>
                      </a:lnTo>
                      <a:lnTo>
                        <a:pt x="134" y="416"/>
                      </a:lnTo>
                      <a:lnTo>
                        <a:pt x="122" y="420"/>
                      </a:lnTo>
                      <a:lnTo>
                        <a:pt x="108" y="422"/>
                      </a:lnTo>
                      <a:lnTo>
                        <a:pt x="92" y="422"/>
                      </a:lnTo>
                      <a:lnTo>
                        <a:pt x="84" y="424"/>
                      </a:lnTo>
                      <a:lnTo>
                        <a:pt x="74" y="426"/>
                      </a:lnTo>
                      <a:lnTo>
                        <a:pt x="58" y="432"/>
                      </a:lnTo>
                      <a:lnTo>
                        <a:pt x="42" y="438"/>
                      </a:lnTo>
                      <a:lnTo>
                        <a:pt x="32" y="440"/>
                      </a:lnTo>
                      <a:lnTo>
                        <a:pt x="24" y="440"/>
                      </a:lnTo>
                      <a:lnTo>
                        <a:pt x="18" y="440"/>
                      </a:lnTo>
                      <a:lnTo>
                        <a:pt x="14" y="436"/>
                      </a:lnTo>
                      <a:lnTo>
                        <a:pt x="6" y="430"/>
                      </a:lnTo>
                      <a:lnTo>
                        <a:pt x="4" y="428"/>
                      </a:lnTo>
                      <a:lnTo>
                        <a:pt x="2" y="428"/>
                      </a:lnTo>
                      <a:lnTo>
                        <a:pt x="0" y="426"/>
                      </a:lnTo>
                      <a:lnTo>
                        <a:pt x="0" y="422"/>
                      </a:lnTo>
                      <a:lnTo>
                        <a:pt x="0" y="420"/>
                      </a:lnTo>
                      <a:lnTo>
                        <a:pt x="2" y="416"/>
                      </a:lnTo>
                      <a:lnTo>
                        <a:pt x="4" y="414"/>
                      </a:lnTo>
                      <a:lnTo>
                        <a:pt x="10" y="412"/>
                      </a:lnTo>
                      <a:lnTo>
                        <a:pt x="16" y="408"/>
                      </a:lnTo>
                      <a:lnTo>
                        <a:pt x="24" y="394"/>
                      </a:lnTo>
                      <a:lnTo>
                        <a:pt x="30" y="380"/>
                      </a:lnTo>
                      <a:lnTo>
                        <a:pt x="28" y="376"/>
                      </a:lnTo>
                      <a:lnTo>
                        <a:pt x="26" y="372"/>
                      </a:lnTo>
                      <a:lnTo>
                        <a:pt x="26" y="362"/>
                      </a:lnTo>
                      <a:lnTo>
                        <a:pt x="26" y="328"/>
                      </a:lnTo>
                      <a:lnTo>
                        <a:pt x="26" y="316"/>
                      </a:lnTo>
                      <a:lnTo>
                        <a:pt x="26" y="304"/>
                      </a:lnTo>
                      <a:lnTo>
                        <a:pt x="24" y="296"/>
                      </a:lnTo>
                      <a:lnTo>
                        <a:pt x="20" y="288"/>
                      </a:lnTo>
                      <a:lnTo>
                        <a:pt x="16" y="280"/>
                      </a:lnTo>
                      <a:lnTo>
                        <a:pt x="16" y="276"/>
                      </a:lnTo>
                      <a:lnTo>
                        <a:pt x="20" y="280"/>
                      </a:lnTo>
                      <a:lnTo>
                        <a:pt x="20" y="284"/>
                      </a:lnTo>
                      <a:lnTo>
                        <a:pt x="26" y="284"/>
                      </a:lnTo>
                      <a:lnTo>
                        <a:pt x="24" y="278"/>
                      </a:lnTo>
                      <a:lnTo>
                        <a:pt x="24" y="272"/>
                      </a:lnTo>
                      <a:lnTo>
                        <a:pt x="28" y="276"/>
                      </a:lnTo>
                      <a:lnTo>
                        <a:pt x="28" y="280"/>
                      </a:lnTo>
                      <a:lnTo>
                        <a:pt x="30" y="278"/>
                      </a:lnTo>
                      <a:lnTo>
                        <a:pt x="30" y="276"/>
                      </a:lnTo>
                      <a:lnTo>
                        <a:pt x="32" y="272"/>
                      </a:lnTo>
                      <a:lnTo>
                        <a:pt x="28" y="256"/>
                      </a:lnTo>
                      <a:lnTo>
                        <a:pt x="36" y="236"/>
                      </a:lnTo>
                      <a:lnTo>
                        <a:pt x="38" y="226"/>
                      </a:lnTo>
                      <a:lnTo>
                        <a:pt x="40" y="214"/>
                      </a:lnTo>
                      <a:lnTo>
                        <a:pt x="40" y="208"/>
                      </a:lnTo>
                      <a:lnTo>
                        <a:pt x="44" y="202"/>
                      </a:lnTo>
                      <a:lnTo>
                        <a:pt x="46" y="206"/>
                      </a:lnTo>
                      <a:lnTo>
                        <a:pt x="48" y="208"/>
                      </a:lnTo>
                      <a:lnTo>
                        <a:pt x="48" y="210"/>
                      </a:lnTo>
                      <a:lnTo>
                        <a:pt x="52" y="208"/>
                      </a:lnTo>
                      <a:lnTo>
                        <a:pt x="54" y="206"/>
                      </a:lnTo>
                      <a:lnTo>
                        <a:pt x="56" y="202"/>
                      </a:lnTo>
                      <a:lnTo>
                        <a:pt x="58" y="198"/>
                      </a:lnTo>
                      <a:lnTo>
                        <a:pt x="62" y="196"/>
                      </a:lnTo>
                      <a:lnTo>
                        <a:pt x="70" y="194"/>
                      </a:lnTo>
                      <a:lnTo>
                        <a:pt x="76" y="190"/>
                      </a:lnTo>
                      <a:lnTo>
                        <a:pt x="78" y="188"/>
                      </a:lnTo>
                      <a:lnTo>
                        <a:pt x="82" y="186"/>
                      </a:lnTo>
                      <a:lnTo>
                        <a:pt x="86" y="182"/>
                      </a:lnTo>
                      <a:lnTo>
                        <a:pt x="94" y="178"/>
                      </a:lnTo>
                      <a:lnTo>
                        <a:pt x="102" y="176"/>
                      </a:lnTo>
                      <a:lnTo>
                        <a:pt x="110" y="174"/>
                      </a:lnTo>
                      <a:lnTo>
                        <a:pt x="118" y="172"/>
                      </a:lnTo>
                      <a:lnTo>
                        <a:pt x="128" y="168"/>
                      </a:lnTo>
                      <a:lnTo>
                        <a:pt x="138" y="166"/>
                      </a:lnTo>
                      <a:lnTo>
                        <a:pt x="146" y="166"/>
                      </a:lnTo>
                      <a:lnTo>
                        <a:pt x="156" y="164"/>
                      </a:lnTo>
                      <a:lnTo>
                        <a:pt x="162" y="162"/>
                      </a:lnTo>
                      <a:lnTo>
                        <a:pt x="168" y="152"/>
                      </a:lnTo>
                      <a:lnTo>
                        <a:pt x="180" y="1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2" name="iṧľïḍê">
                  <a:extLst>
                    <a:ext uri="{FF2B5EF4-FFF2-40B4-BE49-F238E27FC236}">
                      <a16:creationId xmlns:a16="http://schemas.microsoft.com/office/drawing/2014/main" id="{ACF8874A-5747-4368-B1AF-AABA191851DB}"/>
                    </a:ext>
                  </a:extLst>
                </p:cNvPr>
                <p:cNvSpPr/>
                <p:nvPr/>
              </p:nvSpPr>
              <p:spPr bwMode="auto">
                <a:xfrm>
                  <a:off x="7785393" y="4114259"/>
                  <a:ext cx="112932" cy="61646"/>
                </a:xfrm>
                <a:custGeom>
                  <a:avLst/>
                  <a:gdLst>
                    <a:gd name="T0" fmla="*/ 2147483647 w 64"/>
                    <a:gd name="T1" fmla="*/ 0 h 38"/>
                    <a:gd name="T2" fmla="*/ 2147483647 w 64"/>
                    <a:gd name="T3" fmla="*/ 2147483647 h 38"/>
                    <a:gd name="T4" fmla="*/ 2147483647 w 64"/>
                    <a:gd name="T5" fmla="*/ 2147483647 h 38"/>
                    <a:gd name="T6" fmla="*/ 2147483647 w 64"/>
                    <a:gd name="T7" fmla="*/ 2147483647 h 38"/>
                    <a:gd name="T8" fmla="*/ 2147483647 w 64"/>
                    <a:gd name="T9" fmla="*/ 2147483647 h 38"/>
                    <a:gd name="T10" fmla="*/ 2147483647 w 64"/>
                    <a:gd name="T11" fmla="*/ 2147483647 h 38"/>
                    <a:gd name="T12" fmla="*/ 2147483647 w 64"/>
                    <a:gd name="T13" fmla="*/ 2147483647 h 38"/>
                    <a:gd name="T14" fmla="*/ 2147483647 w 64"/>
                    <a:gd name="T15" fmla="*/ 2147483647 h 38"/>
                    <a:gd name="T16" fmla="*/ 2147483647 w 64"/>
                    <a:gd name="T17" fmla="*/ 2147483647 h 38"/>
                    <a:gd name="T18" fmla="*/ 0 w 64"/>
                    <a:gd name="T19" fmla="*/ 2147483647 h 38"/>
                    <a:gd name="T20" fmla="*/ 0 w 64"/>
                    <a:gd name="T21" fmla="*/ 2147483647 h 38"/>
                    <a:gd name="T22" fmla="*/ 0 w 64"/>
                    <a:gd name="T23" fmla="*/ 2147483647 h 38"/>
                    <a:gd name="T24" fmla="*/ 2147483647 w 64"/>
                    <a:gd name="T25" fmla="*/ 2147483647 h 38"/>
                    <a:gd name="T26" fmla="*/ 2147483647 w 64"/>
                    <a:gd name="T27" fmla="*/ 2147483647 h 38"/>
                    <a:gd name="T28" fmla="*/ 2147483647 w 64"/>
                    <a:gd name="T29" fmla="*/ 2147483647 h 38"/>
                    <a:gd name="T30" fmla="*/ 2147483647 w 64"/>
                    <a:gd name="T31" fmla="*/ 2147483647 h 38"/>
                    <a:gd name="T32" fmla="*/ 2147483647 w 64"/>
                    <a:gd name="T33" fmla="*/ 2147483647 h 38"/>
                    <a:gd name="T34" fmla="*/ 2147483647 w 64"/>
                    <a:gd name="T35" fmla="*/ 2147483647 h 38"/>
                    <a:gd name="T36" fmla="*/ 2147483647 w 64"/>
                    <a:gd name="T37" fmla="*/ 2147483647 h 38"/>
                    <a:gd name="T38" fmla="*/ 2147483647 w 64"/>
                    <a:gd name="T39" fmla="*/ 2147483647 h 38"/>
                    <a:gd name="T40" fmla="*/ 2147483647 w 64"/>
                    <a:gd name="T41" fmla="*/ 0 h 38"/>
                    <a:gd name="T42" fmla="*/ 2147483647 w 64"/>
                    <a:gd name="T43" fmla="*/ 0 h 38"/>
                    <a:gd name="T44" fmla="*/ 2147483647 w 64"/>
                    <a:gd name="T45" fmla="*/ 2147483647 h 38"/>
                    <a:gd name="T46" fmla="*/ 2147483647 w 64"/>
                    <a:gd name="T47" fmla="*/ 0 h 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38"/>
                    <a:gd name="T74" fmla="*/ 64 w 64"/>
                    <a:gd name="T75" fmla="*/ 38 h 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38">
                      <a:moveTo>
                        <a:pt x="64" y="0"/>
                      </a:moveTo>
                      <a:lnTo>
                        <a:pt x="52" y="10"/>
                      </a:lnTo>
                      <a:lnTo>
                        <a:pt x="36" y="16"/>
                      </a:lnTo>
                      <a:lnTo>
                        <a:pt x="32" y="18"/>
                      </a:lnTo>
                      <a:lnTo>
                        <a:pt x="28" y="20"/>
                      </a:lnTo>
                      <a:lnTo>
                        <a:pt x="22" y="28"/>
                      </a:lnTo>
                      <a:lnTo>
                        <a:pt x="14" y="36"/>
                      </a:lnTo>
                      <a:lnTo>
                        <a:pt x="8" y="38"/>
                      </a:ln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2" y="26"/>
                      </a:lnTo>
                      <a:lnTo>
                        <a:pt x="10" y="20"/>
                      </a:lnTo>
                      <a:lnTo>
                        <a:pt x="26" y="14"/>
                      </a:lnTo>
                      <a:lnTo>
                        <a:pt x="28" y="12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6" y="4"/>
                      </a:lnTo>
                      <a:lnTo>
                        <a:pt x="46" y="2"/>
                      </a:lnTo>
                      <a:lnTo>
                        <a:pt x="54" y="0"/>
                      </a:lnTo>
                      <a:lnTo>
                        <a:pt x="64" y="0"/>
                      </a:lnTo>
                      <a:lnTo>
                        <a:pt x="64" y="2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3" name="íṩḷïḑê">
                  <a:extLst>
                    <a:ext uri="{FF2B5EF4-FFF2-40B4-BE49-F238E27FC236}">
                      <a16:creationId xmlns:a16="http://schemas.microsoft.com/office/drawing/2014/main" id="{A1C5CE7F-A3A6-4297-96BE-05AF6D3EDFB1}"/>
                    </a:ext>
                  </a:extLst>
                </p:cNvPr>
                <p:cNvSpPr/>
                <p:nvPr/>
              </p:nvSpPr>
              <p:spPr bwMode="auto">
                <a:xfrm>
                  <a:off x="7691743" y="4105852"/>
                  <a:ext cx="86765" cy="16812"/>
                </a:xfrm>
                <a:custGeom>
                  <a:avLst/>
                  <a:gdLst>
                    <a:gd name="T0" fmla="*/ 2147483647 w 50"/>
                    <a:gd name="T1" fmla="*/ 2147483647 h 10"/>
                    <a:gd name="T2" fmla="*/ 2147483647 w 50"/>
                    <a:gd name="T3" fmla="*/ 2147483647 h 10"/>
                    <a:gd name="T4" fmla="*/ 2147483647 w 50"/>
                    <a:gd name="T5" fmla="*/ 2147483647 h 10"/>
                    <a:gd name="T6" fmla="*/ 2147483647 w 50"/>
                    <a:gd name="T7" fmla="*/ 2147483647 h 10"/>
                    <a:gd name="T8" fmla="*/ 2147483647 w 50"/>
                    <a:gd name="T9" fmla="*/ 2147483647 h 10"/>
                    <a:gd name="T10" fmla="*/ 2147483647 w 50"/>
                    <a:gd name="T11" fmla="*/ 2147483647 h 10"/>
                    <a:gd name="T12" fmla="*/ 2147483647 w 50"/>
                    <a:gd name="T13" fmla="*/ 2147483647 h 10"/>
                    <a:gd name="T14" fmla="*/ 0 w 50"/>
                    <a:gd name="T15" fmla="*/ 2147483647 h 10"/>
                    <a:gd name="T16" fmla="*/ 2147483647 w 50"/>
                    <a:gd name="T17" fmla="*/ 2147483647 h 10"/>
                    <a:gd name="T18" fmla="*/ 2147483647 w 50"/>
                    <a:gd name="T19" fmla="*/ 0 h 10"/>
                    <a:gd name="T20" fmla="*/ 2147483647 w 50"/>
                    <a:gd name="T21" fmla="*/ 2147483647 h 10"/>
                    <a:gd name="T22" fmla="*/ 2147483647 w 50"/>
                    <a:gd name="T23" fmla="*/ 2147483647 h 10"/>
                    <a:gd name="T24" fmla="*/ 2147483647 w 50"/>
                    <a:gd name="T25" fmla="*/ 2147483647 h 10"/>
                    <a:gd name="T26" fmla="*/ 2147483647 w 50"/>
                    <a:gd name="T27" fmla="*/ 2147483647 h 10"/>
                    <a:gd name="T28" fmla="*/ 2147483647 w 50"/>
                    <a:gd name="T29" fmla="*/ 2147483647 h 10"/>
                    <a:gd name="T30" fmla="*/ 2147483647 w 50"/>
                    <a:gd name="T31" fmla="*/ 2147483647 h 10"/>
                    <a:gd name="T32" fmla="*/ 2147483647 w 50"/>
                    <a:gd name="T33" fmla="*/ 2147483647 h 10"/>
                    <a:gd name="T34" fmla="*/ 2147483647 w 50"/>
                    <a:gd name="T35" fmla="*/ 2147483647 h 10"/>
                    <a:gd name="T36" fmla="*/ 2147483647 w 50"/>
                    <a:gd name="T37" fmla="*/ 2147483647 h 10"/>
                    <a:gd name="T38" fmla="*/ 2147483647 w 50"/>
                    <a:gd name="T39" fmla="*/ 2147483647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"/>
                    <a:gd name="T61" fmla="*/ 0 h 10"/>
                    <a:gd name="T62" fmla="*/ 50 w 50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" h="10">
                      <a:moveTo>
                        <a:pt x="40" y="8"/>
                      </a:moveTo>
                      <a:lnTo>
                        <a:pt x="34" y="10"/>
                      </a:lnTo>
                      <a:lnTo>
                        <a:pt x="28" y="10"/>
                      </a:lnTo>
                      <a:lnTo>
                        <a:pt x="22" y="8"/>
                      </a:lnTo>
                      <a:lnTo>
                        <a:pt x="10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24" y="4"/>
                      </a:lnTo>
                      <a:lnTo>
                        <a:pt x="28" y="6"/>
                      </a:lnTo>
                      <a:lnTo>
                        <a:pt x="34" y="8"/>
                      </a:lnTo>
                      <a:lnTo>
                        <a:pt x="42" y="6"/>
                      </a:lnTo>
                      <a:lnTo>
                        <a:pt x="50" y="4"/>
                      </a:lnTo>
                      <a:lnTo>
                        <a:pt x="46" y="8"/>
                      </a:lnTo>
                      <a:lnTo>
                        <a:pt x="44" y="10"/>
                      </a:lnTo>
                      <a:lnTo>
                        <a:pt x="38" y="10"/>
                      </a:lnTo>
                      <a:lnTo>
                        <a:pt x="4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4" name="îşļiḑe">
                  <a:extLst>
                    <a:ext uri="{FF2B5EF4-FFF2-40B4-BE49-F238E27FC236}">
                      <a16:creationId xmlns:a16="http://schemas.microsoft.com/office/drawing/2014/main" id="{1D57D13E-3A4C-4BD6-886E-CF2EF239150D}"/>
                    </a:ext>
                  </a:extLst>
                </p:cNvPr>
                <p:cNvSpPr/>
                <p:nvPr/>
              </p:nvSpPr>
              <p:spPr bwMode="auto">
                <a:xfrm>
                  <a:off x="7295104" y="4040003"/>
                  <a:ext cx="280952" cy="82662"/>
                </a:xfrm>
                <a:custGeom>
                  <a:avLst/>
                  <a:gdLst>
                    <a:gd name="T0" fmla="*/ 2147483647 w 162"/>
                    <a:gd name="T1" fmla="*/ 2147483647 h 50"/>
                    <a:gd name="T2" fmla="*/ 0 w 162"/>
                    <a:gd name="T3" fmla="*/ 2147483647 h 50"/>
                    <a:gd name="T4" fmla="*/ 2147483647 w 162"/>
                    <a:gd name="T5" fmla="*/ 2147483647 h 50"/>
                    <a:gd name="T6" fmla="*/ 2147483647 w 162"/>
                    <a:gd name="T7" fmla="*/ 2147483647 h 50"/>
                    <a:gd name="T8" fmla="*/ 2147483647 w 162"/>
                    <a:gd name="T9" fmla="*/ 2147483647 h 50"/>
                    <a:gd name="T10" fmla="*/ 2147483647 w 162"/>
                    <a:gd name="T11" fmla="*/ 0 h 50"/>
                    <a:gd name="T12" fmla="*/ 2147483647 w 162"/>
                    <a:gd name="T13" fmla="*/ 2147483647 h 50"/>
                    <a:gd name="T14" fmla="*/ 2147483647 w 162"/>
                    <a:gd name="T15" fmla="*/ 2147483647 h 50"/>
                    <a:gd name="T16" fmla="*/ 2147483647 w 162"/>
                    <a:gd name="T17" fmla="*/ 2147483647 h 50"/>
                    <a:gd name="T18" fmla="*/ 2147483647 w 162"/>
                    <a:gd name="T19" fmla="*/ 2147483647 h 50"/>
                    <a:gd name="T20" fmla="*/ 2147483647 w 162"/>
                    <a:gd name="T21" fmla="*/ 2147483647 h 50"/>
                    <a:gd name="T22" fmla="*/ 2147483647 w 162"/>
                    <a:gd name="T23" fmla="*/ 2147483647 h 50"/>
                    <a:gd name="T24" fmla="*/ 2147483647 w 162"/>
                    <a:gd name="T25" fmla="*/ 2147483647 h 50"/>
                    <a:gd name="T26" fmla="*/ 2147483647 w 162"/>
                    <a:gd name="T27" fmla="*/ 2147483647 h 50"/>
                    <a:gd name="T28" fmla="*/ 2147483647 w 162"/>
                    <a:gd name="T29" fmla="*/ 2147483647 h 50"/>
                    <a:gd name="T30" fmla="*/ 2147483647 w 162"/>
                    <a:gd name="T31" fmla="*/ 2147483647 h 50"/>
                    <a:gd name="T32" fmla="*/ 2147483647 w 162"/>
                    <a:gd name="T33" fmla="*/ 2147483647 h 50"/>
                    <a:gd name="T34" fmla="*/ 2147483647 w 162"/>
                    <a:gd name="T35" fmla="*/ 2147483647 h 50"/>
                    <a:gd name="T36" fmla="*/ 2147483647 w 162"/>
                    <a:gd name="T37" fmla="*/ 2147483647 h 50"/>
                    <a:gd name="T38" fmla="*/ 2147483647 w 162"/>
                    <a:gd name="T39" fmla="*/ 2147483647 h 50"/>
                    <a:gd name="T40" fmla="*/ 2147483647 w 162"/>
                    <a:gd name="T41" fmla="*/ 2147483647 h 50"/>
                    <a:gd name="T42" fmla="*/ 2147483647 w 162"/>
                    <a:gd name="T43" fmla="*/ 2147483647 h 50"/>
                    <a:gd name="T44" fmla="*/ 2147483647 w 162"/>
                    <a:gd name="T45" fmla="*/ 2147483647 h 50"/>
                    <a:gd name="T46" fmla="*/ 2147483647 w 162"/>
                    <a:gd name="T47" fmla="*/ 2147483647 h 50"/>
                    <a:gd name="T48" fmla="*/ 2147483647 w 162"/>
                    <a:gd name="T49" fmla="*/ 2147483647 h 50"/>
                    <a:gd name="T50" fmla="*/ 2147483647 w 162"/>
                    <a:gd name="T51" fmla="*/ 2147483647 h 50"/>
                    <a:gd name="T52" fmla="*/ 2147483647 w 162"/>
                    <a:gd name="T53" fmla="*/ 2147483647 h 50"/>
                    <a:gd name="T54" fmla="*/ 2147483647 w 162"/>
                    <a:gd name="T55" fmla="*/ 2147483647 h 50"/>
                    <a:gd name="T56" fmla="*/ 2147483647 w 162"/>
                    <a:gd name="T57" fmla="*/ 2147483647 h 50"/>
                    <a:gd name="T58" fmla="*/ 2147483647 w 162"/>
                    <a:gd name="T59" fmla="*/ 2147483647 h 50"/>
                    <a:gd name="T60" fmla="*/ 2147483647 w 162"/>
                    <a:gd name="T61" fmla="*/ 2147483647 h 50"/>
                    <a:gd name="T62" fmla="*/ 2147483647 w 162"/>
                    <a:gd name="T63" fmla="*/ 2147483647 h 50"/>
                    <a:gd name="T64" fmla="*/ 2147483647 w 162"/>
                    <a:gd name="T65" fmla="*/ 2147483647 h 50"/>
                    <a:gd name="T66" fmla="*/ 2147483647 w 162"/>
                    <a:gd name="T67" fmla="*/ 2147483647 h 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2"/>
                    <a:gd name="T103" fmla="*/ 0 h 50"/>
                    <a:gd name="T104" fmla="*/ 162 w 162"/>
                    <a:gd name="T105" fmla="*/ 50 h 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2" h="50">
                      <a:moveTo>
                        <a:pt x="16" y="16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36" y="2"/>
                      </a:lnTo>
                      <a:lnTo>
                        <a:pt x="48" y="4"/>
                      </a:lnTo>
                      <a:lnTo>
                        <a:pt x="50" y="6"/>
                      </a:lnTo>
                      <a:lnTo>
                        <a:pt x="52" y="8"/>
                      </a:lnTo>
                      <a:lnTo>
                        <a:pt x="54" y="12"/>
                      </a:lnTo>
                      <a:lnTo>
                        <a:pt x="56" y="14"/>
                      </a:lnTo>
                      <a:lnTo>
                        <a:pt x="62" y="16"/>
                      </a:lnTo>
                      <a:lnTo>
                        <a:pt x="70" y="16"/>
                      </a:lnTo>
                      <a:lnTo>
                        <a:pt x="78" y="14"/>
                      </a:lnTo>
                      <a:lnTo>
                        <a:pt x="84" y="12"/>
                      </a:lnTo>
                      <a:lnTo>
                        <a:pt x="88" y="10"/>
                      </a:lnTo>
                      <a:lnTo>
                        <a:pt x="90" y="8"/>
                      </a:lnTo>
                      <a:lnTo>
                        <a:pt x="92" y="10"/>
                      </a:lnTo>
                      <a:lnTo>
                        <a:pt x="94" y="10"/>
                      </a:lnTo>
                      <a:lnTo>
                        <a:pt x="100" y="12"/>
                      </a:lnTo>
                      <a:lnTo>
                        <a:pt x="102" y="16"/>
                      </a:lnTo>
                      <a:lnTo>
                        <a:pt x="106" y="16"/>
                      </a:lnTo>
                      <a:lnTo>
                        <a:pt x="114" y="18"/>
                      </a:lnTo>
                      <a:lnTo>
                        <a:pt x="118" y="20"/>
                      </a:lnTo>
                      <a:lnTo>
                        <a:pt x="118" y="22"/>
                      </a:lnTo>
                      <a:lnTo>
                        <a:pt x="118" y="30"/>
                      </a:lnTo>
                      <a:lnTo>
                        <a:pt x="124" y="32"/>
                      </a:lnTo>
                      <a:lnTo>
                        <a:pt x="132" y="32"/>
                      </a:lnTo>
                      <a:lnTo>
                        <a:pt x="146" y="34"/>
                      </a:lnTo>
                      <a:lnTo>
                        <a:pt x="150" y="36"/>
                      </a:lnTo>
                      <a:lnTo>
                        <a:pt x="162" y="40"/>
                      </a:lnTo>
                      <a:lnTo>
                        <a:pt x="162" y="42"/>
                      </a:lnTo>
                      <a:lnTo>
                        <a:pt x="160" y="46"/>
                      </a:lnTo>
                      <a:lnTo>
                        <a:pt x="156" y="48"/>
                      </a:lnTo>
                      <a:lnTo>
                        <a:pt x="152" y="48"/>
                      </a:lnTo>
                      <a:lnTo>
                        <a:pt x="150" y="46"/>
                      </a:lnTo>
                      <a:lnTo>
                        <a:pt x="146" y="40"/>
                      </a:lnTo>
                      <a:lnTo>
                        <a:pt x="144" y="46"/>
                      </a:lnTo>
                      <a:lnTo>
                        <a:pt x="144" y="48"/>
                      </a:lnTo>
                      <a:lnTo>
                        <a:pt x="142" y="50"/>
                      </a:lnTo>
                      <a:lnTo>
                        <a:pt x="136" y="48"/>
                      </a:lnTo>
                      <a:lnTo>
                        <a:pt x="130" y="46"/>
                      </a:lnTo>
                      <a:lnTo>
                        <a:pt x="126" y="44"/>
                      </a:lnTo>
                      <a:lnTo>
                        <a:pt x="118" y="42"/>
                      </a:lnTo>
                      <a:lnTo>
                        <a:pt x="92" y="42"/>
                      </a:lnTo>
                      <a:lnTo>
                        <a:pt x="90" y="40"/>
                      </a:lnTo>
                      <a:lnTo>
                        <a:pt x="84" y="40"/>
                      </a:lnTo>
                      <a:lnTo>
                        <a:pt x="82" y="38"/>
                      </a:lnTo>
                      <a:lnTo>
                        <a:pt x="80" y="36"/>
                      </a:lnTo>
                      <a:lnTo>
                        <a:pt x="74" y="34"/>
                      </a:lnTo>
                      <a:lnTo>
                        <a:pt x="64" y="32"/>
                      </a:lnTo>
                      <a:lnTo>
                        <a:pt x="56" y="32"/>
                      </a:lnTo>
                      <a:lnTo>
                        <a:pt x="48" y="32"/>
                      </a:lnTo>
                      <a:lnTo>
                        <a:pt x="40" y="32"/>
                      </a:lnTo>
                      <a:lnTo>
                        <a:pt x="36" y="32"/>
                      </a:lnTo>
                      <a:lnTo>
                        <a:pt x="36" y="30"/>
                      </a:lnTo>
                      <a:lnTo>
                        <a:pt x="32" y="26"/>
                      </a:lnTo>
                      <a:lnTo>
                        <a:pt x="24" y="26"/>
                      </a:lnTo>
                      <a:lnTo>
                        <a:pt x="20" y="26"/>
                      </a:lnTo>
                      <a:lnTo>
                        <a:pt x="18" y="22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5" name="îsḻïḋé">
                  <a:extLst>
                    <a:ext uri="{FF2B5EF4-FFF2-40B4-BE49-F238E27FC236}">
                      <a16:creationId xmlns:a16="http://schemas.microsoft.com/office/drawing/2014/main" id="{F04A4626-5331-4182-BA3B-39A60CDEB918}"/>
                    </a:ext>
                  </a:extLst>
                </p:cNvPr>
                <p:cNvSpPr/>
                <p:nvPr/>
              </p:nvSpPr>
              <p:spPr bwMode="auto">
                <a:xfrm>
                  <a:off x="7295104" y="3905501"/>
                  <a:ext cx="39939" cy="43433"/>
                </a:xfrm>
                <a:custGeom>
                  <a:avLst/>
                  <a:gdLst>
                    <a:gd name="T0" fmla="*/ 0 w 24"/>
                    <a:gd name="T1" fmla="*/ 2147483647 h 26"/>
                    <a:gd name="T2" fmla="*/ 2147483647 w 24"/>
                    <a:gd name="T3" fmla="*/ 2147483647 h 26"/>
                    <a:gd name="T4" fmla="*/ 2147483647 w 24"/>
                    <a:gd name="T5" fmla="*/ 2147483647 h 26"/>
                    <a:gd name="T6" fmla="*/ 2147483647 w 24"/>
                    <a:gd name="T7" fmla="*/ 0 h 26"/>
                    <a:gd name="T8" fmla="*/ 2147483647 w 24"/>
                    <a:gd name="T9" fmla="*/ 0 h 26"/>
                    <a:gd name="T10" fmla="*/ 2147483647 w 24"/>
                    <a:gd name="T11" fmla="*/ 2147483647 h 26"/>
                    <a:gd name="T12" fmla="*/ 2147483647 w 24"/>
                    <a:gd name="T13" fmla="*/ 2147483647 h 26"/>
                    <a:gd name="T14" fmla="*/ 2147483647 w 24"/>
                    <a:gd name="T15" fmla="*/ 2147483647 h 26"/>
                    <a:gd name="T16" fmla="*/ 2147483647 w 24"/>
                    <a:gd name="T17" fmla="*/ 2147483647 h 26"/>
                    <a:gd name="T18" fmla="*/ 2147483647 w 24"/>
                    <a:gd name="T19" fmla="*/ 2147483647 h 26"/>
                    <a:gd name="T20" fmla="*/ 2147483647 w 24"/>
                    <a:gd name="T21" fmla="*/ 2147483647 h 26"/>
                    <a:gd name="T22" fmla="*/ 2147483647 w 24"/>
                    <a:gd name="T23" fmla="*/ 2147483647 h 26"/>
                    <a:gd name="T24" fmla="*/ 2147483647 w 24"/>
                    <a:gd name="T25" fmla="*/ 2147483647 h 26"/>
                    <a:gd name="T26" fmla="*/ 2147483647 w 24"/>
                    <a:gd name="T27" fmla="*/ 2147483647 h 26"/>
                    <a:gd name="T28" fmla="*/ 2147483647 w 24"/>
                    <a:gd name="T29" fmla="*/ 2147483647 h 26"/>
                    <a:gd name="T30" fmla="*/ 2147483647 w 24"/>
                    <a:gd name="T31" fmla="*/ 2147483647 h 26"/>
                    <a:gd name="T32" fmla="*/ 2147483647 w 24"/>
                    <a:gd name="T33" fmla="*/ 2147483647 h 26"/>
                    <a:gd name="T34" fmla="*/ 2147483647 w 24"/>
                    <a:gd name="T35" fmla="*/ 2147483647 h 26"/>
                    <a:gd name="T36" fmla="*/ 0 w 24"/>
                    <a:gd name="T37" fmla="*/ 2147483647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26"/>
                    <a:gd name="T59" fmla="*/ 24 w 24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26">
                      <a:moveTo>
                        <a:pt x="0" y="6"/>
                      </a:move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6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24" y="24"/>
                      </a:lnTo>
                      <a:lnTo>
                        <a:pt x="22" y="26"/>
                      </a:lnTo>
                      <a:lnTo>
                        <a:pt x="14" y="22"/>
                      </a:lnTo>
                      <a:lnTo>
                        <a:pt x="12" y="18"/>
                      </a:lnTo>
                      <a:lnTo>
                        <a:pt x="10" y="16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6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6" name="iṡ1íḍe">
                  <a:extLst>
                    <a:ext uri="{FF2B5EF4-FFF2-40B4-BE49-F238E27FC236}">
                      <a16:creationId xmlns:a16="http://schemas.microsoft.com/office/drawing/2014/main" id="{7B63E233-60A2-4BC1-BC31-AB79A15AAF47}"/>
                    </a:ext>
                  </a:extLst>
                </p:cNvPr>
                <p:cNvSpPr/>
                <p:nvPr/>
              </p:nvSpPr>
              <p:spPr bwMode="auto">
                <a:xfrm>
                  <a:off x="7359833" y="3936324"/>
                  <a:ext cx="20657" cy="16812"/>
                </a:xfrm>
                <a:custGeom>
                  <a:avLst/>
                  <a:gdLst>
                    <a:gd name="T0" fmla="*/ 2147483647 w 12"/>
                    <a:gd name="T1" fmla="*/ 2147483647 h 10"/>
                    <a:gd name="T2" fmla="*/ 2147483647 w 12"/>
                    <a:gd name="T3" fmla="*/ 2147483647 h 10"/>
                    <a:gd name="T4" fmla="*/ 2147483647 w 12"/>
                    <a:gd name="T5" fmla="*/ 2147483647 h 10"/>
                    <a:gd name="T6" fmla="*/ 2147483647 w 12"/>
                    <a:gd name="T7" fmla="*/ 2147483647 h 10"/>
                    <a:gd name="T8" fmla="*/ 2147483647 w 12"/>
                    <a:gd name="T9" fmla="*/ 2147483647 h 10"/>
                    <a:gd name="T10" fmla="*/ 0 w 12"/>
                    <a:gd name="T11" fmla="*/ 2147483647 h 10"/>
                    <a:gd name="T12" fmla="*/ 2147483647 w 12"/>
                    <a:gd name="T13" fmla="*/ 2147483647 h 10"/>
                    <a:gd name="T14" fmla="*/ 2147483647 w 12"/>
                    <a:gd name="T15" fmla="*/ 0 h 10"/>
                    <a:gd name="T16" fmla="*/ 2147483647 w 12"/>
                    <a:gd name="T17" fmla="*/ 2147483647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0"/>
                    <a:gd name="T29" fmla="*/ 12 w 12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0">
                      <a:moveTo>
                        <a:pt x="12" y="2"/>
                      </a:moveTo>
                      <a:lnTo>
                        <a:pt x="10" y="6"/>
                      </a:lnTo>
                      <a:lnTo>
                        <a:pt x="10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7" name="iş1íḍe">
                  <a:extLst>
                    <a:ext uri="{FF2B5EF4-FFF2-40B4-BE49-F238E27FC236}">
                      <a16:creationId xmlns:a16="http://schemas.microsoft.com/office/drawing/2014/main" id="{5069DCD7-DEE0-4066-B734-227B19C33258}"/>
                    </a:ext>
                  </a:extLst>
                </p:cNvPr>
                <p:cNvSpPr/>
                <p:nvPr/>
              </p:nvSpPr>
              <p:spPr bwMode="auto">
                <a:xfrm>
                  <a:off x="7107803" y="3887287"/>
                  <a:ext cx="16526" cy="18214"/>
                </a:xfrm>
                <a:custGeom>
                  <a:avLst/>
                  <a:gdLst>
                    <a:gd name="T0" fmla="*/ 2147483647 w 10"/>
                    <a:gd name="T1" fmla="*/ 0 h 12"/>
                    <a:gd name="T2" fmla="*/ 2147483647 w 10"/>
                    <a:gd name="T3" fmla="*/ 2147483647 h 12"/>
                    <a:gd name="T4" fmla="*/ 2147483647 w 10"/>
                    <a:gd name="T5" fmla="*/ 2147483647 h 12"/>
                    <a:gd name="T6" fmla="*/ 2147483647 w 10"/>
                    <a:gd name="T7" fmla="*/ 2147483647 h 12"/>
                    <a:gd name="T8" fmla="*/ 2147483647 w 10"/>
                    <a:gd name="T9" fmla="*/ 2147483647 h 12"/>
                    <a:gd name="T10" fmla="*/ 2147483647 w 10"/>
                    <a:gd name="T11" fmla="*/ 2147483647 h 12"/>
                    <a:gd name="T12" fmla="*/ 2147483647 w 10"/>
                    <a:gd name="T13" fmla="*/ 2147483647 h 12"/>
                    <a:gd name="T14" fmla="*/ 0 w 10"/>
                    <a:gd name="T15" fmla="*/ 2147483647 h 12"/>
                    <a:gd name="T16" fmla="*/ 2147483647 w 10"/>
                    <a:gd name="T17" fmla="*/ 0 h 12"/>
                    <a:gd name="T18" fmla="*/ 2147483647 w 10"/>
                    <a:gd name="T19" fmla="*/ 0 h 12"/>
                    <a:gd name="T20" fmla="*/ 2147483647 w 10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12"/>
                    <a:gd name="T35" fmla="*/ 10 w 10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8" name="îş1ïḋe">
                  <a:extLst>
                    <a:ext uri="{FF2B5EF4-FFF2-40B4-BE49-F238E27FC236}">
                      <a16:creationId xmlns:a16="http://schemas.microsoft.com/office/drawing/2014/main" id="{025AA51E-F35B-4D10-9AAE-A5C22CF6537E}"/>
                    </a:ext>
                  </a:extLst>
                </p:cNvPr>
                <p:cNvSpPr/>
                <p:nvPr/>
              </p:nvSpPr>
              <p:spPr bwMode="auto">
                <a:xfrm>
                  <a:off x="7070618" y="3813032"/>
                  <a:ext cx="20657" cy="23818"/>
                </a:xfrm>
                <a:custGeom>
                  <a:avLst/>
                  <a:gdLst>
                    <a:gd name="T0" fmla="*/ 2147483647 w 12"/>
                    <a:gd name="T1" fmla="*/ 2147483647 h 14"/>
                    <a:gd name="T2" fmla="*/ 2147483647 w 12"/>
                    <a:gd name="T3" fmla="*/ 2147483647 h 14"/>
                    <a:gd name="T4" fmla="*/ 2147483647 w 12"/>
                    <a:gd name="T5" fmla="*/ 2147483647 h 14"/>
                    <a:gd name="T6" fmla="*/ 2147483647 w 12"/>
                    <a:gd name="T7" fmla="*/ 2147483647 h 14"/>
                    <a:gd name="T8" fmla="*/ 0 w 12"/>
                    <a:gd name="T9" fmla="*/ 2147483647 h 14"/>
                    <a:gd name="T10" fmla="*/ 0 w 12"/>
                    <a:gd name="T11" fmla="*/ 2147483647 h 14"/>
                    <a:gd name="T12" fmla="*/ 0 w 12"/>
                    <a:gd name="T13" fmla="*/ 0 h 14"/>
                    <a:gd name="T14" fmla="*/ 2147483647 w 12"/>
                    <a:gd name="T15" fmla="*/ 2147483647 h 14"/>
                    <a:gd name="T16" fmla="*/ 2147483647 w 12"/>
                    <a:gd name="T17" fmla="*/ 2147483647 h 14"/>
                    <a:gd name="T18" fmla="*/ 2147483647 w 12"/>
                    <a:gd name="T19" fmla="*/ 2147483647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4"/>
                    <a:gd name="T32" fmla="*/ 12 w 12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4">
                      <a:moveTo>
                        <a:pt x="12" y="8"/>
                      </a:move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0" y="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59" name="iSḻíde">
                  <a:extLst>
                    <a:ext uri="{FF2B5EF4-FFF2-40B4-BE49-F238E27FC236}">
                      <a16:creationId xmlns:a16="http://schemas.microsoft.com/office/drawing/2014/main" id="{854E80EB-AF1A-4866-B92A-DEF91121F120}"/>
                    </a:ext>
                  </a:extLst>
                </p:cNvPr>
                <p:cNvSpPr/>
                <p:nvPr/>
              </p:nvSpPr>
              <p:spPr bwMode="auto">
                <a:xfrm>
                  <a:off x="7974072" y="4199724"/>
                  <a:ext cx="35808" cy="16812"/>
                </a:xfrm>
                <a:custGeom>
                  <a:avLst/>
                  <a:gdLst>
                    <a:gd name="T0" fmla="*/ 0 w 20"/>
                    <a:gd name="T1" fmla="*/ 0 h 10"/>
                    <a:gd name="T2" fmla="*/ 0 w 20"/>
                    <a:gd name="T3" fmla="*/ 2147483647 h 10"/>
                    <a:gd name="T4" fmla="*/ 2147483647 w 20"/>
                    <a:gd name="T5" fmla="*/ 2147483647 h 10"/>
                    <a:gd name="T6" fmla="*/ 2147483647 w 20"/>
                    <a:gd name="T7" fmla="*/ 2147483647 h 10"/>
                    <a:gd name="T8" fmla="*/ 2147483647 w 20"/>
                    <a:gd name="T9" fmla="*/ 2147483647 h 10"/>
                    <a:gd name="T10" fmla="*/ 2147483647 w 20"/>
                    <a:gd name="T11" fmla="*/ 2147483647 h 10"/>
                    <a:gd name="T12" fmla="*/ 2147483647 w 20"/>
                    <a:gd name="T13" fmla="*/ 2147483647 h 10"/>
                    <a:gd name="T14" fmla="*/ 2147483647 w 20"/>
                    <a:gd name="T15" fmla="*/ 0 h 10"/>
                    <a:gd name="T16" fmla="*/ 2147483647 w 20"/>
                    <a:gd name="T17" fmla="*/ 0 h 10"/>
                    <a:gd name="T18" fmla="*/ 0 w 20"/>
                    <a:gd name="T19" fmla="*/ 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0"/>
                    <a:gd name="T32" fmla="*/ 20 w 20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0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6" y="6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0" name="íṩlîḍé">
                  <a:extLst>
                    <a:ext uri="{FF2B5EF4-FFF2-40B4-BE49-F238E27FC236}">
                      <a16:creationId xmlns:a16="http://schemas.microsoft.com/office/drawing/2014/main" id="{6456DF1B-50EF-4F65-9122-1B0B7C99DD5B}"/>
                    </a:ext>
                  </a:extLst>
                </p:cNvPr>
                <p:cNvSpPr/>
                <p:nvPr/>
              </p:nvSpPr>
              <p:spPr bwMode="auto">
                <a:xfrm>
                  <a:off x="8041555" y="5092197"/>
                  <a:ext cx="114309" cy="98074"/>
                </a:xfrm>
                <a:custGeom>
                  <a:avLst/>
                  <a:gdLst>
                    <a:gd name="T0" fmla="*/ 2147483647 w 66"/>
                    <a:gd name="T1" fmla="*/ 2147483647 h 58"/>
                    <a:gd name="T2" fmla="*/ 2147483647 w 66"/>
                    <a:gd name="T3" fmla="*/ 2147483647 h 58"/>
                    <a:gd name="T4" fmla="*/ 2147483647 w 66"/>
                    <a:gd name="T5" fmla="*/ 2147483647 h 58"/>
                    <a:gd name="T6" fmla="*/ 2147483647 w 66"/>
                    <a:gd name="T7" fmla="*/ 2147483647 h 58"/>
                    <a:gd name="T8" fmla="*/ 2147483647 w 66"/>
                    <a:gd name="T9" fmla="*/ 2147483647 h 58"/>
                    <a:gd name="T10" fmla="*/ 2147483647 w 66"/>
                    <a:gd name="T11" fmla="*/ 2147483647 h 58"/>
                    <a:gd name="T12" fmla="*/ 2147483647 w 66"/>
                    <a:gd name="T13" fmla="*/ 2147483647 h 58"/>
                    <a:gd name="T14" fmla="*/ 2147483647 w 66"/>
                    <a:gd name="T15" fmla="*/ 2147483647 h 58"/>
                    <a:gd name="T16" fmla="*/ 2147483647 w 66"/>
                    <a:gd name="T17" fmla="*/ 2147483647 h 58"/>
                    <a:gd name="T18" fmla="*/ 2147483647 w 66"/>
                    <a:gd name="T19" fmla="*/ 2147483647 h 58"/>
                    <a:gd name="T20" fmla="*/ 2147483647 w 66"/>
                    <a:gd name="T21" fmla="*/ 2147483647 h 58"/>
                    <a:gd name="T22" fmla="*/ 2147483647 w 66"/>
                    <a:gd name="T23" fmla="*/ 2147483647 h 58"/>
                    <a:gd name="T24" fmla="*/ 2147483647 w 66"/>
                    <a:gd name="T25" fmla="*/ 2147483647 h 58"/>
                    <a:gd name="T26" fmla="*/ 2147483647 w 66"/>
                    <a:gd name="T27" fmla="*/ 2147483647 h 58"/>
                    <a:gd name="T28" fmla="*/ 2147483647 w 66"/>
                    <a:gd name="T29" fmla="*/ 2147483647 h 58"/>
                    <a:gd name="T30" fmla="*/ 2147483647 w 66"/>
                    <a:gd name="T31" fmla="*/ 2147483647 h 58"/>
                    <a:gd name="T32" fmla="*/ 2147483647 w 66"/>
                    <a:gd name="T33" fmla="*/ 2147483647 h 58"/>
                    <a:gd name="T34" fmla="*/ 2147483647 w 66"/>
                    <a:gd name="T35" fmla="*/ 2147483647 h 58"/>
                    <a:gd name="T36" fmla="*/ 2147483647 w 66"/>
                    <a:gd name="T37" fmla="*/ 2147483647 h 58"/>
                    <a:gd name="T38" fmla="*/ 2147483647 w 66"/>
                    <a:gd name="T39" fmla="*/ 2147483647 h 58"/>
                    <a:gd name="T40" fmla="*/ 2147483647 w 66"/>
                    <a:gd name="T41" fmla="*/ 2147483647 h 58"/>
                    <a:gd name="T42" fmla="*/ 2147483647 w 66"/>
                    <a:gd name="T43" fmla="*/ 2147483647 h 58"/>
                    <a:gd name="T44" fmla="*/ 2147483647 w 66"/>
                    <a:gd name="T45" fmla="*/ 2147483647 h 58"/>
                    <a:gd name="T46" fmla="*/ 2147483647 w 66"/>
                    <a:gd name="T47" fmla="*/ 2147483647 h 58"/>
                    <a:gd name="T48" fmla="*/ 2147483647 w 66"/>
                    <a:gd name="T49" fmla="*/ 2147483647 h 58"/>
                    <a:gd name="T50" fmla="*/ 0 w 66"/>
                    <a:gd name="T51" fmla="*/ 2147483647 h 58"/>
                    <a:gd name="T52" fmla="*/ 0 w 66"/>
                    <a:gd name="T53" fmla="*/ 2147483647 h 58"/>
                    <a:gd name="T54" fmla="*/ 0 w 66"/>
                    <a:gd name="T55" fmla="*/ 2147483647 h 58"/>
                    <a:gd name="T56" fmla="*/ 0 w 66"/>
                    <a:gd name="T57" fmla="*/ 2147483647 h 58"/>
                    <a:gd name="T58" fmla="*/ 2147483647 w 66"/>
                    <a:gd name="T59" fmla="*/ 2147483647 h 58"/>
                    <a:gd name="T60" fmla="*/ 2147483647 w 66"/>
                    <a:gd name="T61" fmla="*/ 2147483647 h 58"/>
                    <a:gd name="T62" fmla="*/ 2147483647 w 66"/>
                    <a:gd name="T63" fmla="*/ 2147483647 h 58"/>
                    <a:gd name="T64" fmla="*/ 2147483647 w 66"/>
                    <a:gd name="T65" fmla="*/ 2147483647 h 58"/>
                    <a:gd name="T66" fmla="*/ 2147483647 w 66"/>
                    <a:gd name="T67" fmla="*/ 2147483647 h 58"/>
                    <a:gd name="T68" fmla="*/ 2147483647 w 66"/>
                    <a:gd name="T69" fmla="*/ 2147483647 h 58"/>
                    <a:gd name="T70" fmla="*/ 2147483647 w 66"/>
                    <a:gd name="T71" fmla="*/ 2147483647 h 58"/>
                    <a:gd name="T72" fmla="*/ 2147483647 w 66"/>
                    <a:gd name="T73" fmla="*/ 0 h 58"/>
                    <a:gd name="T74" fmla="*/ 2147483647 w 66"/>
                    <a:gd name="T75" fmla="*/ 2147483647 h 58"/>
                    <a:gd name="T76" fmla="*/ 2147483647 w 66"/>
                    <a:gd name="T77" fmla="*/ 2147483647 h 5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6"/>
                    <a:gd name="T118" fmla="*/ 0 h 58"/>
                    <a:gd name="T119" fmla="*/ 66 w 66"/>
                    <a:gd name="T120" fmla="*/ 58 h 5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6" h="58">
                      <a:moveTo>
                        <a:pt x="18" y="2"/>
                      </a:moveTo>
                      <a:lnTo>
                        <a:pt x="24" y="8"/>
                      </a:lnTo>
                      <a:lnTo>
                        <a:pt x="28" y="10"/>
                      </a:lnTo>
                      <a:lnTo>
                        <a:pt x="32" y="12"/>
                      </a:lnTo>
                      <a:lnTo>
                        <a:pt x="40" y="12"/>
                      </a:lnTo>
                      <a:lnTo>
                        <a:pt x="46" y="10"/>
                      </a:lnTo>
                      <a:lnTo>
                        <a:pt x="58" y="6"/>
                      </a:lnTo>
                      <a:lnTo>
                        <a:pt x="66" y="6"/>
                      </a:lnTo>
                      <a:lnTo>
                        <a:pt x="66" y="8"/>
                      </a:lnTo>
                      <a:lnTo>
                        <a:pt x="64" y="12"/>
                      </a:lnTo>
                      <a:lnTo>
                        <a:pt x="60" y="16"/>
                      </a:lnTo>
                      <a:lnTo>
                        <a:pt x="56" y="24"/>
                      </a:lnTo>
                      <a:lnTo>
                        <a:pt x="54" y="32"/>
                      </a:lnTo>
                      <a:lnTo>
                        <a:pt x="50" y="34"/>
                      </a:lnTo>
                      <a:lnTo>
                        <a:pt x="46" y="36"/>
                      </a:lnTo>
                      <a:lnTo>
                        <a:pt x="42" y="42"/>
                      </a:lnTo>
                      <a:lnTo>
                        <a:pt x="38" y="48"/>
                      </a:lnTo>
                      <a:lnTo>
                        <a:pt x="34" y="50"/>
                      </a:lnTo>
                      <a:lnTo>
                        <a:pt x="32" y="52"/>
                      </a:lnTo>
                      <a:lnTo>
                        <a:pt x="30" y="50"/>
                      </a:lnTo>
                      <a:lnTo>
                        <a:pt x="28" y="46"/>
                      </a:lnTo>
                      <a:lnTo>
                        <a:pt x="18" y="54"/>
                      </a:lnTo>
                      <a:lnTo>
                        <a:pt x="16" y="56"/>
                      </a:lnTo>
                      <a:lnTo>
                        <a:pt x="10" y="58"/>
                      </a:lnTo>
                      <a:lnTo>
                        <a:pt x="4" y="56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2" y="36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28"/>
                      </a:lnTo>
                      <a:lnTo>
                        <a:pt x="6" y="20"/>
                      </a:lnTo>
                      <a:lnTo>
                        <a:pt x="8" y="16"/>
                      </a:lnTo>
                      <a:lnTo>
                        <a:pt x="12" y="8"/>
                      </a:lnTo>
                      <a:lnTo>
                        <a:pt x="18" y="0"/>
                      </a:lnTo>
                      <a:lnTo>
                        <a:pt x="18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1" name="íṡļîďe">
                  <a:extLst>
                    <a:ext uri="{FF2B5EF4-FFF2-40B4-BE49-F238E27FC236}">
                      <a16:creationId xmlns:a16="http://schemas.microsoft.com/office/drawing/2014/main" id="{C1617C94-3DF0-445F-8604-70C84AF30F08}"/>
                    </a:ext>
                  </a:extLst>
                </p:cNvPr>
                <p:cNvSpPr/>
                <p:nvPr/>
              </p:nvSpPr>
              <p:spPr bwMode="auto">
                <a:xfrm>
                  <a:off x="8502922" y="5097802"/>
                  <a:ext cx="319514" cy="189143"/>
                </a:xfrm>
                <a:custGeom>
                  <a:avLst/>
                  <a:gdLst>
                    <a:gd name="T0" fmla="*/ 2147483647 w 184"/>
                    <a:gd name="T1" fmla="*/ 2147483647 h 114"/>
                    <a:gd name="T2" fmla="*/ 2147483647 w 184"/>
                    <a:gd name="T3" fmla="*/ 2147483647 h 114"/>
                    <a:gd name="T4" fmla="*/ 2147483647 w 184"/>
                    <a:gd name="T5" fmla="*/ 2147483647 h 114"/>
                    <a:gd name="T6" fmla="*/ 2147483647 w 184"/>
                    <a:gd name="T7" fmla="*/ 2147483647 h 114"/>
                    <a:gd name="T8" fmla="*/ 2147483647 w 184"/>
                    <a:gd name="T9" fmla="*/ 2147483647 h 114"/>
                    <a:gd name="T10" fmla="*/ 2147483647 w 184"/>
                    <a:gd name="T11" fmla="*/ 2147483647 h 114"/>
                    <a:gd name="T12" fmla="*/ 2147483647 w 184"/>
                    <a:gd name="T13" fmla="*/ 2147483647 h 114"/>
                    <a:gd name="T14" fmla="*/ 2147483647 w 184"/>
                    <a:gd name="T15" fmla="*/ 0 h 114"/>
                    <a:gd name="T16" fmla="*/ 2147483647 w 184"/>
                    <a:gd name="T17" fmla="*/ 2147483647 h 114"/>
                    <a:gd name="T18" fmla="*/ 2147483647 w 184"/>
                    <a:gd name="T19" fmla="*/ 2147483647 h 114"/>
                    <a:gd name="T20" fmla="*/ 2147483647 w 184"/>
                    <a:gd name="T21" fmla="*/ 2147483647 h 114"/>
                    <a:gd name="T22" fmla="*/ 2147483647 w 184"/>
                    <a:gd name="T23" fmla="*/ 2147483647 h 114"/>
                    <a:gd name="T24" fmla="*/ 2147483647 w 184"/>
                    <a:gd name="T25" fmla="*/ 2147483647 h 114"/>
                    <a:gd name="T26" fmla="*/ 2147483647 w 184"/>
                    <a:gd name="T27" fmla="*/ 2147483647 h 114"/>
                    <a:gd name="T28" fmla="*/ 2147483647 w 184"/>
                    <a:gd name="T29" fmla="*/ 2147483647 h 114"/>
                    <a:gd name="T30" fmla="*/ 2147483647 w 184"/>
                    <a:gd name="T31" fmla="*/ 2147483647 h 114"/>
                    <a:gd name="T32" fmla="*/ 2147483647 w 184"/>
                    <a:gd name="T33" fmla="*/ 2147483647 h 114"/>
                    <a:gd name="T34" fmla="*/ 2147483647 w 184"/>
                    <a:gd name="T35" fmla="*/ 2147483647 h 114"/>
                    <a:gd name="T36" fmla="*/ 2147483647 w 184"/>
                    <a:gd name="T37" fmla="*/ 2147483647 h 114"/>
                    <a:gd name="T38" fmla="*/ 2147483647 w 184"/>
                    <a:gd name="T39" fmla="*/ 2147483647 h 114"/>
                    <a:gd name="T40" fmla="*/ 2147483647 w 184"/>
                    <a:gd name="T41" fmla="*/ 2147483647 h 114"/>
                    <a:gd name="T42" fmla="*/ 2147483647 w 184"/>
                    <a:gd name="T43" fmla="*/ 2147483647 h 114"/>
                    <a:gd name="T44" fmla="*/ 2147483647 w 184"/>
                    <a:gd name="T45" fmla="*/ 2147483647 h 114"/>
                    <a:gd name="T46" fmla="*/ 2147483647 w 184"/>
                    <a:gd name="T47" fmla="*/ 2147483647 h 114"/>
                    <a:gd name="T48" fmla="*/ 2147483647 w 184"/>
                    <a:gd name="T49" fmla="*/ 2147483647 h 114"/>
                    <a:gd name="T50" fmla="*/ 2147483647 w 184"/>
                    <a:gd name="T51" fmla="*/ 2147483647 h 114"/>
                    <a:gd name="T52" fmla="*/ 2147483647 w 184"/>
                    <a:gd name="T53" fmla="*/ 2147483647 h 114"/>
                    <a:gd name="T54" fmla="*/ 2147483647 w 184"/>
                    <a:gd name="T55" fmla="*/ 2147483647 h 114"/>
                    <a:gd name="T56" fmla="*/ 2147483647 w 184"/>
                    <a:gd name="T57" fmla="*/ 2147483647 h 114"/>
                    <a:gd name="T58" fmla="*/ 2147483647 w 184"/>
                    <a:gd name="T59" fmla="*/ 2147483647 h 114"/>
                    <a:gd name="T60" fmla="*/ 2147483647 w 184"/>
                    <a:gd name="T61" fmla="*/ 2147483647 h 114"/>
                    <a:gd name="T62" fmla="*/ 2147483647 w 184"/>
                    <a:gd name="T63" fmla="*/ 2147483647 h 114"/>
                    <a:gd name="T64" fmla="*/ 2147483647 w 184"/>
                    <a:gd name="T65" fmla="*/ 2147483647 h 114"/>
                    <a:gd name="T66" fmla="*/ 2147483647 w 184"/>
                    <a:gd name="T67" fmla="*/ 2147483647 h 114"/>
                    <a:gd name="T68" fmla="*/ 2147483647 w 184"/>
                    <a:gd name="T69" fmla="*/ 2147483647 h 114"/>
                    <a:gd name="T70" fmla="*/ 2147483647 w 184"/>
                    <a:gd name="T71" fmla="*/ 2147483647 h 114"/>
                    <a:gd name="T72" fmla="*/ 2147483647 w 184"/>
                    <a:gd name="T73" fmla="*/ 2147483647 h 114"/>
                    <a:gd name="T74" fmla="*/ 2147483647 w 184"/>
                    <a:gd name="T75" fmla="*/ 2147483647 h 114"/>
                    <a:gd name="T76" fmla="*/ 2147483647 w 184"/>
                    <a:gd name="T77" fmla="*/ 2147483647 h 114"/>
                    <a:gd name="T78" fmla="*/ 2147483647 w 184"/>
                    <a:gd name="T79" fmla="*/ 2147483647 h 114"/>
                    <a:gd name="T80" fmla="*/ 2147483647 w 184"/>
                    <a:gd name="T81" fmla="*/ 2147483647 h 114"/>
                    <a:gd name="T82" fmla="*/ 2147483647 w 184"/>
                    <a:gd name="T83" fmla="*/ 2147483647 h 114"/>
                    <a:gd name="T84" fmla="*/ 0 w 184"/>
                    <a:gd name="T85" fmla="*/ 2147483647 h 114"/>
                    <a:gd name="T86" fmla="*/ 0 w 184"/>
                    <a:gd name="T87" fmla="*/ 2147483647 h 114"/>
                    <a:gd name="T88" fmla="*/ 2147483647 w 184"/>
                    <a:gd name="T89" fmla="*/ 2147483647 h 114"/>
                    <a:gd name="T90" fmla="*/ 2147483647 w 184"/>
                    <a:gd name="T91" fmla="*/ 2147483647 h 114"/>
                    <a:gd name="T92" fmla="*/ 2147483647 w 184"/>
                    <a:gd name="T93" fmla="*/ 2147483647 h 114"/>
                    <a:gd name="T94" fmla="*/ 2147483647 w 184"/>
                    <a:gd name="T95" fmla="*/ 2147483647 h 114"/>
                    <a:gd name="T96" fmla="*/ 2147483647 w 184"/>
                    <a:gd name="T97" fmla="*/ 2147483647 h 114"/>
                    <a:gd name="T98" fmla="*/ 2147483647 w 184"/>
                    <a:gd name="T99" fmla="*/ 2147483647 h 114"/>
                    <a:gd name="T100" fmla="*/ 2147483647 w 184"/>
                    <a:gd name="T101" fmla="*/ 2147483647 h 114"/>
                    <a:gd name="T102" fmla="*/ 2147483647 w 184"/>
                    <a:gd name="T103" fmla="*/ 2147483647 h 114"/>
                    <a:gd name="T104" fmla="*/ 2147483647 w 184"/>
                    <a:gd name="T105" fmla="*/ 2147483647 h 114"/>
                    <a:gd name="T106" fmla="*/ 2147483647 w 184"/>
                    <a:gd name="T107" fmla="*/ 2147483647 h 11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84"/>
                    <a:gd name="T163" fmla="*/ 0 h 114"/>
                    <a:gd name="T164" fmla="*/ 184 w 184"/>
                    <a:gd name="T165" fmla="*/ 114 h 11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84" h="114">
                      <a:moveTo>
                        <a:pt x="110" y="42"/>
                      </a:moveTo>
                      <a:lnTo>
                        <a:pt x="120" y="32"/>
                      </a:lnTo>
                      <a:lnTo>
                        <a:pt x="132" y="24"/>
                      </a:lnTo>
                      <a:lnTo>
                        <a:pt x="138" y="22"/>
                      </a:lnTo>
                      <a:lnTo>
                        <a:pt x="144" y="18"/>
                      </a:lnTo>
                      <a:lnTo>
                        <a:pt x="154" y="6"/>
                      </a:lnTo>
                      <a:lnTo>
                        <a:pt x="162" y="2"/>
                      </a:lnTo>
                      <a:lnTo>
                        <a:pt x="166" y="0"/>
                      </a:lnTo>
                      <a:lnTo>
                        <a:pt x="172" y="2"/>
                      </a:lnTo>
                      <a:lnTo>
                        <a:pt x="168" y="6"/>
                      </a:lnTo>
                      <a:lnTo>
                        <a:pt x="166" y="14"/>
                      </a:lnTo>
                      <a:lnTo>
                        <a:pt x="172" y="12"/>
                      </a:lnTo>
                      <a:lnTo>
                        <a:pt x="176" y="10"/>
                      </a:lnTo>
                      <a:lnTo>
                        <a:pt x="184" y="6"/>
                      </a:lnTo>
                      <a:lnTo>
                        <a:pt x="184" y="16"/>
                      </a:lnTo>
                      <a:lnTo>
                        <a:pt x="178" y="18"/>
                      </a:lnTo>
                      <a:lnTo>
                        <a:pt x="176" y="22"/>
                      </a:lnTo>
                      <a:lnTo>
                        <a:pt x="172" y="28"/>
                      </a:lnTo>
                      <a:lnTo>
                        <a:pt x="168" y="32"/>
                      </a:lnTo>
                      <a:lnTo>
                        <a:pt x="164" y="34"/>
                      </a:lnTo>
                      <a:lnTo>
                        <a:pt x="158" y="36"/>
                      </a:lnTo>
                      <a:lnTo>
                        <a:pt x="140" y="46"/>
                      </a:lnTo>
                      <a:lnTo>
                        <a:pt x="132" y="52"/>
                      </a:lnTo>
                      <a:lnTo>
                        <a:pt x="130" y="54"/>
                      </a:lnTo>
                      <a:lnTo>
                        <a:pt x="128" y="56"/>
                      </a:lnTo>
                      <a:lnTo>
                        <a:pt x="128" y="60"/>
                      </a:lnTo>
                      <a:lnTo>
                        <a:pt x="122" y="64"/>
                      </a:lnTo>
                      <a:lnTo>
                        <a:pt x="114" y="64"/>
                      </a:lnTo>
                      <a:lnTo>
                        <a:pt x="102" y="66"/>
                      </a:lnTo>
                      <a:lnTo>
                        <a:pt x="94" y="70"/>
                      </a:lnTo>
                      <a:lnTo>
                        <a:pt x="86" y="78"/>
                      </a:lnTo>
                      <a:lnTo>
                        <a:pt x="74" y="90"/>
                      </a:lnTo>
                      <a:lnTo>
                        <a:pt x="70" y="94"/>
                      </a:lnTo>
                      <a:lnTo>
                        <a:pt x="66" y="98"/>
                      </a:lnTo>
                      <a:lnTo>
                        <a:pt x="54" y="100"/>
                      </a:lnTo>
                      <a:lnTo>
                        <a:pt x="50" y="104"/>
                      </a:lnTo>
                      <a:lnTo>
                        <a:pt x="42" y="110"/>
                      </a:lnTo>
                      <a:lnTo>
                        <a:pt x="36" y="112"/>
                      </a:lnTo>
                      <a:lnTo>
                        <a:pt x="28" y="114"/>
                      </a:lnTo>
                      <a:lnTo>
                        <a:pt x="20" y="112"/>
                      </a:lnTo>
                      <a:lnTo>
                        <a:pt x="10" y="108"/>
                      </a:lnTo>
                      <a:lnTo>
                        <a:pt x="2" y="102"/>
                      </a:lnTo>
                      <a:lnTo>
                        <a:pt x="0" y="100"/>
                      </a:lnTo>
                      <a:lnTo>
                        <a:pt x="0" y="96"/>
                      </a:lnTo>
                      <a:lnTo>
                        <a:pt x="8" y="90"/>
                      </a:lnTo>
                      <a:lnTo>
                        <a:pt x="20" y="84"/>
                      </a:lnTo>
                      <a:lnTo>
                        <a:pt x="30" y="78"/>
                      </a:lnTo>
                      <a:lnTo>
                        <a:pt x="40" y="72"/>
                      </a:lnTo>
                      <a:lnTo>
                        <a:pt x="62" y="60"/>
                      </a:lnTo>
                      <a:lnTo>
                        <a:pt x="68" y="58"/>
                      </a:lnTo>
                      <a:lnTo>
                        <a:pt x="72" y="58"/>
                      </a:lnTo>
                      <a:lnTo>
                        <a:pt x="82" y="58"/>
                      </a:lnTo>
                      <a:lnTo>
                        <a:pt x="96" y="52"/>
                      </a:lnTo>
                      <a:lnTo>
                        <a:pt x="11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2" name="ïS1îḓé">
                  <a:extLst>
                    <a:ext uri="{FF2B5EF4-FFF2-40B4-BE49-F238E27FC236}">
                      <a16:creationId xmlns:a16="http://schemas.microsoft.com/office/drawing/2014/main" id="{AAE2A309-4788-40F9-BCA2-0EB250E3D12A}"/>
                    </a:ext>
                  </a:extLst>
                </p:cNvPr>
                <p:cNvSpPr/>
                <p:nvPr/>
              </p:nvSpPr>
              <p:spPr bwMode="auto">
                <a:xfrm>
                  <a:off x="8830700" y="4914262"/>
                  <a:ext cx="183170" cy="219967"/>
                </a:xfrm>
                <a:custGeom>
                  <a:avLst/>
                  <a:gdLst>
                    <a:gd name="T0" fmla="*/ 2147483647 w 106"/>
                    <a:gd name="T1" fmla="*/ 2147483647 h 132"/>
                    <a:gd name="T2" fmla="*/ 0 w 106"/>
                    <a:gd name="T3" fmla="*/ 2147483647 h 132"/>
                    <a:gd name="T4" fmla="*/ 2147483647 w 106"/>
                    <a:gd name="T5" fmla="*/ 2147483647 h 132"/>
                    <a:gd name="T6" fmla="*/ 2147483647 w 106"/>
                    <a:gd name="T7" fmla="*/ 2147483647 h 132"/>
                    <a:gd name="T8" fmla="*/ 2147483647 w 106"/>
                    <a:gd name="T9" fmla="*/ 2147483647 h 132"/>
                    <a:gd name="T10" fmla="*/ 2147483647 w 106"/>
                    <a:gd name="T11" fmla="*/ 2147483647 h 132"/>
                    <a:gd name="T12" fmla="*/ 2147483647 w 106"/>
                    <a:gd name="T13" fmla="*/ 2147483647 h 132"/>
                    <a:gd name="T14" fmla="*/ 2147483647 w 106"/>
                    <a:gd name="T15" fmla="*/ 2147483647 h 132"/>
                    <a:gd name="T16" fmla="*/ 2147483647 w 106"/>
                    <a:gd name="T17" fmla="*/ 2147483647 h 132"/>
                    <a:gd name="T18" fmla="*/ 2147483647 w 106"/>
                    <a:gd name="T19" fmla="*/ 2147483647 h 132"/>
                    <a:gd name="T20" fmla="*/ 2147483647 w 106"/>
                    <a:gd name="T21" fmla="*/ 2147483647 h 132"/>
                    <a:gd name="T22" fmla="*/ 2147483647 w 106"/>
                    <a:gd name="T23" fmla="*/ 2147483647 h 132"/>
                    <a:gd name="T24" fmla="*/ 2147483647 w 106"/>
                    <a:gd name="T25" fmla="*/ 2147483647 h 132"/>
                    <a:gd name="T26" fmla="*/ 2147483647 w 106"/>
                    <a:gd name="T27" fmla="*/ 2147483647 h 132"/>
                    <a:gd name="T28" fmla="*/ 2147483647 w 106"/>
                    <a:gd name="T29" fmla="*/ 2147483647 h 132"/>
                    <a:gd name="T30" fmla="*/ 2147483647 w 106"/>
                    <a:gd name="T31" fmla="*/ 2147483647 h 132"/>
                    <a:gd name="T32" fmla="*/ 2147483647 w 106"/>
                    <a:gd name="T33" fmla="*/ 2147483647 h 132"/>
                    <a:gd name="T34" fmla="*/ 2147483647 w 106"/>
                    <a:gd name="T35" fmla="*/ 0 h 132"/>
                    <a:gd name="T36" fmla="*/ 2147483647 w 106"/>
                    <a:gd name="T37" fmla="*/ 2147483647 h 132"/>
                    <a:gd name="T38" fmla="*/ 2147483647 w 106"/>
                    <a:gd name="T39" fmla="*/ 2147483647 h 132"/>
                    <a:gd name="T40" fmla="*/ 2147483647 w 106"/>
                    <a:gd name="T41" fmla="*/ 2147483647 h 132"/>
                    <a:gd name="T42" fmla="*/ 2147483647 w 106"/>
                    <a:gd name="T43" fmla="*/ 2147483647 h 132"/>
                    <a:gd name="T44" fmla="*/ 2147483647 w 106"/>
                    <a:gd name="T45" fmla="*/ 2147483647 h 132"/>
                    <a:gd name="T46" fmla="*/ 2147483647 w 106"/>
                    <a:gd name="T47" fmla="*/ 2147483647 h 132"/>
                    <a:gd name="T48" fmla="*/ 2147483647 w 106"/>
                    <a:gd name="T49" fmla="*/ 2147483647 h 132"/>
                    <a:gd name="T50" fmla="*/ 2147483647 w 106"/>
                    <a:gd name="T51" fmla="*/ 2147483647 h 132"/>
                    <a:gd name="T52" fmla="*/ 2147483647 w 106"/>
                    <a:gd name="T53" fmla="*/ 2147483647 h 132"/>
                    <a:gd name="T54" fmla="*/ 2147483647 w 106"/>
                    <a:gd name="T55" fmla="*/ 2147483647 h 132"/>
                    <a:gd name="T56" fmla="*/ 2147483647 w 106"/>
                    <a:gd name="T57" fmla="*/ 2147483647 h 132"/>
                    <a:gd name="T58" fmla="*/ 2147483647 w 106"/>
                    <a:gd name="T59" fmla="*/ 2147483647 h 132"/>
                    <a:gd name="T60" fmla="*/ 2147483647 w 106"/>
                    <a:gd name="T61" fmla="*/ 2147483647 h 132"/>
                    <a:gd name="T62" fmla="*/ 2147483647 w 106"/>
                    <a:gd name="T63" fmla="*/ 2147483647 h 132"/>
                    <a:gd name="T64" fmla="*/ 2147483647 w 106"/>
                    <a:gd name="T65" fmla="*/ 2147483647 h 132"/>
                    <a:gd name="T66" fmla="*/ 2147483647 w 106"/>
                    <a:gd name="T67" fmla="*/ 2147483647 h 132"/>
                    <a:gd name="T68" fmla="*/ 2147483647 w 106"/>
                    <a:gd name="T69" fmla="*/ 2147483647 h 132"/>
                    <a:gd name="T70" fmla="*/ 2147483647 w 106"/>
                    <a:gd name="T71" fmla="*/ 2147483647 h 132"/>
                    <a:gd name="T72" fmla="*/ 2147483647 w 106"/>
                    <a:gd name="T73" fmla="*/ 2147483647 h 132"/>
                    <a:gd name="T74" fmla="*/ 2147483647 w 106"/>
                    <a:gd name="T75" fmla="*/ 2147483647 h 132"/>
                    <a:gd name="T76" fmla="*/ 2147483647 w 106"/>
                    <a:gd name="T77" fmla="*/ 2147483647 h 132"/>
                    <a:gd name="T78" fmla="*/ 2147483647 w 106"/>
                    <a:gd name="T79" fmla="*/ 2147483647 h 132"/>
                    <a:gd name="T80" fmla="*/ 2147483647 w 106"/>
                    <a:gd name="T81" fmla="*/ 2147483647 h 13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6"/>
                    <a:gd name="T124" fmla="*/ 0 h 132"/>
                    <a:gd name="T125" fmla="*/ 106 w 106"/>
                    <a:gd name="T126" fmla="*/ 132 h 13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6" h="132">
                      <a:moveTo>
                        <a:pt x="6" y="132"/>
                      </a:moveTo>
                      <a:lnTo>
                        <a:pt x="2" y="130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2" y="120"/>
                      </a:lnTo>
                      <a:lnTo>
                        <a:pt x="6" y="120"/>
                      </a:lnTo>
                      <a:lnTo>
                        <a:pt x="12" y="116"/>
                      </a:lnTo>
                      <a:lnTo>
                        <a:pt x="18" y="114"/>
                      </a:lnTo>
                      <a:lnTo>
                        <a:pt x="22" y="110"/>
                      </a:lnTo>
                      <a:lnTo>
                        <a:pt x="24" y="104"/>
                      </a:lnTo>
                      <a:lnTo>
                        <a:pt x="16" y="98"/>
                      </a:lnTo>
                      <a:lnTo>
                        <a:pt x="12" y="94"/>
                      </a:lnTo>
                      <a:lnTo>
                        <a:pt x="12" y="90"/>
                      </a:lnTo>
                      <a:lnTo>
                        <a:pt x="14" y="86"/>
                      </a:lnTo>
                      <a:lnTo>
                        <a:pt x="16" y="84"/>
                      </a:lnTo>
                      <a:lnTo>
                        <a:pt x="18" y="84"/>
                      </a:lnTo>
                      <a:lnTo>
                        <a:pt x="20" y="84"/>
                      </a:lnTo>
                      <a:lnTo>
                        <a:pt x="26" y="84"/>
                      </a:lnTo>
                      <a:lnTo>
                        <a:pt x="30" y="82"/>
                      </a:lnTo>
                      <a:lnTo>
                        <a:pt x="34" y="78"/>
                      </a:lnTo>
                      <a:lnTo>
                        <a:pt x="40" y="70"/>
                      </a:lnTo>
                      <a:lnTo>
                        <a:pt x="44" y="68"/>
                      </a:lnTo>
                      <a:lnTo>
                        <a:pt x="48" y="62"/>
                      </a:lnTo>
                      <a:lnTo>
                        <a:pt x="52" y="54"/>
                      </a:lnTo>
                      <a:lnTo>
                        <a:pt x="54" y="44"/>
                      </a:lnTo>
                      <a:lnTo>
                        <a:pt x="58" y="34"/>
                      </a:lnTo>
                      <a:lnTo>
                        <a:pt x="54" y="32"/>
                      </a:lnTo>
                      <a:lnTo>
                        <a:pt x="52" y="30"/>
                      </a:lnTo>
                      <a:lnTo>
                        <a:pt x="52" y="24"/>
                      </a:lnTo>
                      <a:lnTo>
                        <a:pt x="52" y="22"/>
                      </a:lnTo>
                      <a:lnTo>
                        <a:pt x="54" y="20"/>
                      </a:lnTo>
                      <a:lnTo>
                        <a:pt x="52" y="16"/>
                      </a:lnTo>
                      <a:lnTo>
                        <a:pt x="52" y="14"/>
                      </a:lnTo>
                      <a:lnTo>
                        <a:pt x="54" y="4"/>
                      </a:lnTo>
                      <a:lnTo>
                        <a:pt x="56" y="2"/>
                      </a:lnTo>
                      <a:lnTo>
                        <a:pt x="58" y="0"/>
                      </a:lnTo>
                      <a:lnTo>
                        <a:pt x="60" y="4"/>
                      </a:lnTo>
                      <a:lnTo>
                        <a:pt x="64" y="8"/>
                      </a:lnTo>
                      <a:lnTo>
                        <a:pt x="68" y="14"/>
                      </a:lnTo>
                      <a:lnTo>
                        <a:pt x="70" y="20"/>
                      </a:lnTo>
                      <a:lnTo>
                        <a:pt x="70" y="24"/>
                      </a:lnTo>
                      <a:lnTo>
                        <a:pt x="68" y="26"/>
                      </a:lnTo>
                      <a:lnTo>
                        <a:pt x="64" y="28"/>
                      </a:lnTo>
                      <a:lnTo>
                        <a:pt x="62" y="30"/>
                      </a:lnTo>
                      <a:lnTo>
                        <a:pt x="62" y="34"/>
                      </a:lnTo>
                      <a:lnTo>
                        <a:pt x="60" y="38"/>
                      </a:lnTo>
                      <a:lnTo>
                        <a:pt x="58" y="44"/>
                      </a:lnTo>
                      <a:lnTo>
                        <a:pt x="60" y="46"/>
                      </a:lnTo>
                      <a:lnTo>
                        <a:pt x="62" y="48"/>
                      </a:lnTo>
                      <a:lnTo>
                        <a:pt x="66" y="46"/>
                      </a:lnTo>
                      <a:lnTo>
                        <a:pt x="68" y="44"/>
                      </a:lnTo>
                      <a:lnTo>
                        <a:pt x="74" y="38"/>
                      </a:lnTo>
                      <a:lnTo>
                        <a:pt x="74" y="40"/>
                      </a:lnTo>
                      <a:lnTo>
                        <a:pt x="74" y="44"/>
                      </a:lnTo>
                      <a:lnTo>
                        <a:pt x="72" y="48"/>
                      </a:lnTo>
                      <a:lnTo>
                        <a:pt x="70" y="52"/>
                      </a:lnTo>
                      <a:lnTo>
                        <a:pt x="70" y="56"/>
                      </a:lnTo>
                      <a:lnTo>
                        <a:pt x="72" y="60"/>
                      </a:lnTo>
                      <a:lnTo>
                        <a:pt x="76" y="62"/>
                      </a:lnTo>
                      <a:lnTo>
                        <a:pt x="78" y="64"/>
                      </a:lnTo>
                      <a:lnTo>
                        <a:pt x="84" y="62"/>
                      </a:lnTo>
                      <a:lnTo>
                        <a:pt x="88" y="60"/>
                      </a:lnTo>
                      <a:lnTo>
                        <a:pt x="92" y="58"/>
                      </a:lnTo>
                      <a:lnTo>
                        <a:pt x="96" y="56"/>
                      </a:lnTo>
                      <a:lnTo>
                        <a:pt x="102" y="58"/>
                      </a:lnTo>
                      <a:lnTo>
                        <a:pt x="104" y="60"/>
                      </a:lnTo>
                      <a:lnTo>
                        <a:pt x="106" y="62"/>
                      </a:lnTo>
                      <a:lnTo>
                        <a:pt x="104" y="64"/>
                      </a:lnTo>
                      <a:lnTo>
                        <a:pt x="102" y="68"/>
                      </a:lnTo>
                      <a:lnTo>
                        <a:pt x="96" y="70"/>
                      </a:lnTo>
                      <a:lnTo>
                        <a:pt x="80" y="86"/>
                      </a:lnTo>
                      <a:lnTo>
                        <a:pt x="76" y="88"/>
                      </a:lnTo>
                      <a:lnTo>
                        <a:pt x="72" y="86"/>
                      </a:lnTo>
                      <a:lnTo>
                        <a:pt x="68" y="86"/>
                      </a:lnTo>
                      <a:lnTo>
                        <a:pt x="64" y="86"/>
                      </a:lnTo>
                      <a:lnTo>
                        <a:pt x="58" y="92"/>
                      </a:lnTo>
                      <a:lnTo>
                        <a:pt x="54" y="98"/>
                      </a:lnTo>
                      <a:lnTo>
                        <a:pt x="44" y="108"/>
                      </a:lnTo>
                      <a:lnTo>
                        <a:pt x="30" y="118"/>
                      </a:lnTo>
                      <a:lnTo>
                        <a:pt x="18" y="128"/>
                      </a:lnTo>
                      <a:lnTo>
                        <a:pt x="12" y="130"/>
                      </a:lnTo>
                      <a:lnTo>
                        <a:pt x="6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3" name="ïśļíḓé">
                  <a:extLst>
                    <a:ext uri="{FF2B5EF4-FFF2-40B4-BE49-F238E27FC236}">
                      <a16:creationId xmlns:a16="http://schemas.microsoft.com/office/drawing/2014/main" id="{DA0A8870-9D05-45C7-B766-D6AA81CE4D27}"/>
                    </a:ext>
                  </a:extLst>
                </p:cNvPr>
                <p:cNvSpPr/>
                <p:nvPr/>
              </p:nvSpPr>
              <p:spPr bwMode="auto">
                <a:xfrm>
                  <a:off x="8863753" y="4477133"/>
                  <a:ext cx="67484" cy="74256"/>
                </a:xfrm>
                <a:custGeom>
                  <a:avLst/>
                  <a:gdLst>
                    <a:gd name="T0" fmla="*/ 2147483647 w 38"/>
                    <a:gd name="T1" fmla="*/ 2147483647 h 44"/>
                    <a:gd name="T2" fmla="*/ 2147483647 w 38"/>
                    <a:gd name="T3" fmla="*/ 2147483647 h 44"/>
                    <a:gd name="T4" fmla="*/ 2147483647 w 38"/>
                    <a:gd name="T5" fmla="*/ 2147483647 h 44"/>
                    <a:gd name="T6" fmla="*/ 2147483647 w 38"/>
                    <a:gd name="T7" fmla="*/ 2147483647 h 44"/>
                    <a:gd name="T8" fmla="*/ 2147483647 w 38"/>
                    <a:gd name="T9" fmla="*/ 2147483647 h 44"/>
                    <a:gd name="T10" fmla="*/ 2147483647 w 38"/>
                    <a:gd name="T11" fmla="*/ 2147483647 h 44"/>
                    <a:gd name="T12" fmla="*/ 0 w 38"/>
                    <a:gd name="T13" fmla="*/ 2147483647 h 44"/>
                    <a:gd name="T14" fmla="*/ 0 w 38"/>
                    <a:gd name="T15" fmla="*/ 0 h 44"/>
                    <a:gd name="T16" fmla="*/ 2147483647 w 38"/>
                    <a:gd name="T17" fmla="*/ 2147483647 h 44"/>
                    <a:gd name="T18" fmla="*/ 2147483647 w 38"/>
                    <a:gd name="T19" fmla="*/ 2147483647 h 44"/>
                    <a:gd name="T20" fmla="*/ 2147483647 w 38"/>
                    <a:gd name="T21" fmla="*/ 2147483647 h 44"/>
                    <a:gd name="T22" fmla="*/ 2147483647 w 38"/>
                    <a:gd name="T23" fmla="*/ 2147483647 h 44"/>
                    <a:gd name="T24" fmla="*/ 2147483647 w 38"/>
                    <a:gd name="T25" fmla="*/ 2147483647 h 44"/>
                    <a:gd name="T26" fmla="*/ 2147483647 w 38"/>
                    <a:gd name="T27" fmla="*/ 2147483647 h 44"/>
                    <a:gd name="T28" fmla="*/ 2147483647 w 38"/>
                    <a:gd name="T29" fmla="*/ 2147483647 h 44"/>
                    <a:gd name="T30" fmla="*/ 2147483647 w 38"/>
                    <a:gd name="T31" fmla="*/ 2147483647 h 44"/>
                    <a:gd name="T32" fmla="*/ 2147483647 w 38"/>
                    <a:gd name="T33" fmla="*/ 2147483647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44"/>
                    <a:gd name="T53" fmla="*/ 38 w 38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44">
                      <a:moveTo>
                        <a:pt x="38" y="42"/>
                      </a:moveTo>
                      <a:lnTo>
                        <a:pt x="36" y="44"/>
                      </a:lnTo>
                      <a:lnTo>
                        <a:pt x="32" y="42"/>
                      </a:lnTo>
                      <a:lnTo>
                        <a:pt x="26" y="40"/>
                      </a:lnTo>
                      <a:lnTo>
                        <a:pt x="14" y="32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12" y="10"/>
                      </a:lnTo>
                      <a:lnTo>
                        <a:pt x="16" y="16"/>
                      </a:lnTo>
                      <a:lnTo>
                        <a:pt x="20" y="22"/>
                      </a:lnTo>
                      <a:lnTo>
                        <a:pt x="24" y="24"/>
                      </a:lnTo>
                      <a:lnTo>
                        <a:pt x="28" y="26"/>
                      </a:lnTo>
                      <a:lnTo>
                        <a:pt x="32" y="28"/>
                      </a:lnTo>
                      <a:lnTo>
                        <a:pt x="34" y="32"/>
                      </a:lnTo>
                      <a:lnTo>
                        <a:pt x="38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4" name="iṧḻïḓe">
                  <a:extLst>
                    <a:ext uri="{FF2B5EF4-FFF2-40B4-BE49-F238E27FC236}">
                      <a16:creationId xmlns:a16="http://schemas.microsoft.com/office/drawing/2014/main" id="{1124B72B-03A2-45C5-ADBA-BC72AF7A8C51}"/>
                    </a:ext>
                  </a:extLst>
                </p:cNvPr>
                <p:cNvSpPr/>
                <p:nvPr/>
              </p:nvSpPr>
              <p:spPr bwMode="auto">
                <a:xfrm>
                  <a:off x="8502922" y="3990966"/>
                  <a:ext cx="110178" cy="63047"/>
                </a:xfrm>
                <a:custGeom>
                  <a:avLst/>
                  <a:gdLst>
                    <a:gd name="T0" fmla="*/ 2147483647 w 64"/>
                    <a:gd name="T1" fmla="*/ 2147483647 h 38"/>
                    <a:gd name="T2" fmla="*/ 2147483647 w 64"/>
                    <a:gd name="T3" fmla="*/ 2147483647 h 38"/>
                    <a:gd name="T4" fmla="*/ 2147483647 w 64"/>
                    <a:gd name="T5" fmla="*/ 2147483647 h 38"/>
                    <a:gd name="T6" fmla="*/ 2147483647 w 64"/>
                    <a:gd name="T7" fmla="*/ 2147483647 h 38"/>
                    <a:gd name="T8" fmla="*/ 2147483647 w 64"/>
                    <a:gd name="T9" fmla="*/ 2147483647 h 38"/>
                    <a:gd name="T10" fmla="*/ 2147483647 w 64"/>
                    <a:gd name="T11" fmla="*/ 2147483647 h 38"/>
                    <a:gd name="T12" fmla="*/ 0 w 64"/>
                    <a:gd name="T13" fmla="*/ 2147483647 h 38"/>
                    <a:gd name="T14" fmla="*/ 0 w 64"/>
                    <a:gd name="T15" fmla="*/ 2147483647 h 38"/>
                    <a:gd name="T16" fmla="*/ 0 w 64"/>
                    <a:gd name="T17" fmla="*/ 2147483647 h 38"/>
                    <a:gd name="T18" fmla="*/ 2147483647 w 64"/>
                    <a:gd name="T19" fmla="*/ 2147483647 h 38"/>
                    <a:gd name="T20" fmla="*/ 2147483647 w 64"/>
                    <a:gd name="T21" fmla="*/ 2147483647 h 38"/>
                    <a:gd name="T22" fmla="*/ 2147483647 w 64"/>
                    <a:gd name="T23" fmla="*/ 2147483647 h 38"/>
                    <a:gd name="T24" fmla="*/ 2147483647 w 64"/>
                    <a:gd name="T25" fmla="*/ 2147483647 h 38"/>
                    <a:gd name="T26" fmla="*/ 2147483647 w 64"/>
                    <a:gd name="T27" fmla="*/ 2147483647 h 38"/>
                    <a:gd name="T28" fmla="*/ 2147483647 w 64"/>
                    <a:gd name="T29" fmla="*/ 2147483647 h 38"/>
                    <a:gd name="T30" fmla="*/ 2147483647 w 64"/>
                    <a:gd name="T31" fmla="*/ 2147483647 h 38"/>
                    <a:gd name="T32" fmla="*/ 2147483647 w 64"/>
                    <a:gd name="T33" fmla="*/ 2147483647 h 38"/>
                    <a:gd name="T34" fmla="*/ 2147483647 w 64"/>
                    <a:gd name="T35" fmla="*/ 2147483647 h 38"/>
                    <a:gd name="T36" fmla="*/ 2147483647 w 64"/>
                    <a:gd name="T37" fmla="*/ 0 h 38"/>
                    <a:gd name="T38" fmla="*/ 2147483647 w 64"/>
                    <a:gd name="T39" fmla="*/ 0 h 38"/>
                    <a:gd name="T40" fmla="*/ 2147483647 w 64"/>
                    <a:gd name="T41" fmla="*/ 2147483647 h 38"/>
                    <a:gd name="T42" fmla="*/ 2147483647 w 64"/>
                    <a:gd name="T43" fmla="*/ 2147483647 h 38"/>
                    <a:gd name="T44" fmla="*/ 2147483647 w 64"/>
                    <a:gd name="T45" fmla="*/ 2147483647 h 38"/>
                    <a:gd name="T46" fmla="*/ 2147483647 w 64"/>
                    <a:gd name="T47" fmla="*/ 2147483647 h 38"/>
                    <a:gd name="T48" fmla="*/ 2147483647 w 64"/>
                    <a:gd name="T49" fmla="*/ 2147483647 h 38"/>
                    <a:gd name="T50" fmla="*/ 2147483647 w 64"/>
                    <a:gd name="T51" fmla="*/ 2147483647 h 38"/>
                    <a:gd name="T52" fmla="*/ 2147483647 w 64"/>
                    <a:gd name="T53" fmla="*/ 2147483647 h 38"/>
                    <a:gd name="T54" fmla="*/ 2147483647 w 64"/>
                    <a:gd name="T55" fmla="*/ 2147483647 h 38"/>
                    <a:gd name="T56" fmla="*/ 2147483647 w 64"/>
                    <a:gd name="T57" fmla="*/ 2147483647 h 38"/>
                    <a:gd name="T58" fmla="*/ 2147483647 w 64"/>
                    <a:gd name="T59" fmla="*/ 2147483647 h 38"/>
                    <a:gd name="T60" fmla="*/ 2147483647 w 64"/>
                    <a:gd name="T61" fmla="*/ 2147483647 h 38"/>
                    <a:gd name="T62" fmla="*/ 2147483647 w 64"/>
                    <a:gd name="T63" fmla="*/ 2147483647 h 38"/>
                    <a:gd name="T64" fmla="*/ 2147483647 w 64"/>
                    <a:gd name="T65" fmla="*/ 2147483647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38"/>
                    <a:gd name="T101" fmla="*/ 64 w 64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38">
                      <a:moveTo>
                        <a:pt x="36" y="38"/>
                      </a:moveTo>
                      <a:lnTo>
                        <a:pt x="34" y="38"/>
                      </a:lnTo>
                      <a:lnTo>
                        <a:pt x="30" y="38"/>
                      </a:lnTo>
                      <a:lnTo>
                        <a:pt x="22" y="38"/>
                      </a:lnTo>
                      <a:lnTo>
                        <a:pt x="10" y="36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24" y="22"/>
                      </a:lnTo>
                      <a:lnTo>
                        <a:pt x="28" y="24"/>
                      </a:lnTo>
                      <a:lnTo>
                        <a:pt x="30" y="24"/>
                      </a:lnTo>
                      <a:lnTo>
                        <a:pt x="38" y="22"/>
                      </a:lnTo>
                      <a:lnTo>
                        <a:pt x="42" y="18"/>
                      </a:lnTo>
                      <a:lnTo>
                        <a:pt x="46" y="14"/>
                      </a:lnTo>
                      <a:lnTo>
                        <a:pt x="52" y="10"/>
                      </a:lnTo>
                      <a:lnTo>
                        <a:pt x="52" y="4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6" y="2"/>
                      </a:lnTo>
                      <a:lnTo>
                        <a:pt x="60" y="4"/>
                      </a:lnTo>
                      <a:lnTo>
                        <a:pt x="62" y="8"/>
                      </a:lnTo>
                      <a:lnTo>
                        <a:pt x="64" y="10"/>
                      </a:lnTo>
                      <a:lnTo>
                        <a:pt x="62" y="12"/>
                      </a:lnTo>
                      <a:lnTo>
                        <a:pt x="60" y="16"/>
                      </a:lnTo>
                      <a:lnTo>
                        <a:pt x="58" y="18"/>
                      </a:lnTo>
                      <a:lnTo>
                        <a:pt x="58" y="20"/>
                      </a:lnTo>
                      <a:lnTo>
                        <a:pt x="54" y="26"/>
                      </a:lnTo>
                      <a:lnTo>
                        <a:pt x="46" y="32"/>
                      </a:lnTo>
                      <a:lnTo>
                        <a:pt x="40" y="36"/>
                      </a:lnTo>
                      <a:lnTo>
                        <a:pt x="34" y="38"/>
                      </a:lnTo>
                      <a:lnTo>
                        <a:pt x="3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5" name="îṣlïdê">
                  <a:extLst>
                    <a:ext uri="{FF2B5EF4-FFF2-40B4-BE49-F238E27FC236}">
                      <a16:creationId xmlns:a16="http://schemas.microsoft.com/office/drawing/2014/main" id="{2CF3E858-84EB-403A-9F98-6358E085F2E6}"/>
                    </a:ext>
                  </a:extLst>
                </p:cNvPr>
                <p:cNvSpPr/>
                <p:nvPr/>
              </p:nvSpPr>
              <p:spPr bwMode="auto">
                <a:xfrm>
                  <a:off x="8099398" y="4027394"/>
                  <a:ext cx="20657" cy="26620"/>
                </a:xfrm>
                <a:custGeom>
                  <a:avLst/>
                  <a:gdLst>
                    <a:gd name="T0" fmla="*/ 2147483647 w 12"/>
                    <a:gd name="T1" fmla="*/ 2147483647 h 16"/>
                    <a:gd name="T2" fmla="*/ 2147483647 w 12"/>
                    <a:gd name="T3" fmla="*/ 2147483647 h 16"/>
                    <a:gd name="T4" fmla="*/ 2147483647 w 12"/>
                    <a:gd name="T5" fmla="*/ 2147483647 h 16"/>
                    <a:gd name="T6" fmla="*/ 2147483647 w 12"/>
                    <a:gd name="T7" fmla="*/ 2147483647 h 16"/>
                    <a:gd name="T8" fmla="*/ 2147483647 w 12"/>
                    <a:gd name="T9" fmla="*/ 2147483647 h 16"/>
                    <a:gd name="T10" fmla="*/ 0 w 12"/>
                    <a:gd name="T11" fmla="*/ 2147483647 h 16"/>
                    <a:gd name="T12" fmla="*/ 2147483647 w 12"/>
                    <a:gd name="T13" fmla="*/ 2147483647 h 16"/>
                    <a:gd name="T14" fmla="*/ 2147483647 w 12"/>
                    <a:gd name="T15" fmla="*/ 0 h 16"/>
                    <a:gd name="T16" fmla="*/ 2147483647 w 12"/>
                    <a:gd name="T17" fmla="*/ 2147483647 h 16"/>
                    <a:gd name="T18" fmla="*/ 2147483647 w 12"/>
                    <a:gd name="T19" fmla="*/ 2147483647 h 16"/>
                    <a:gd name="T20" fmla="*/ 2147483647 w 12"/>
                    <a:gd name="T21" fmla="*/ 2147483647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6"/>
                    <a:gd name="T35" fmla="*/ 12 w 12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6">
                      <a:moveTo>
                        <a:pt x="12" y="10"/>
                      </a:move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6" y="16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6" name="iṩľîde">
                  <a:extLst>
                    <a:ext uri="{FF2B5EF4-FFF2-40B4-BE49-F238E27FC236}">
                      <a16:creationId xmlns:a16="http://schemas.microsoft.com/office/drawing/2014/main" id="{04EDFCA3-5195-4C2F-BFFF-B405987D7A68}"/>
                    </a:ext>
                  </a:extLst>
                </p:cNvPr>
                <p:cNvSpPr/>
                <p:nvPr/>
              </p:nvSpPr>
              <p:spPr bwMode="auto">
                <a:xfrm>
                  <a:off x="8009879" y="4077832"/>
                  <a:ext cx="20657" cy="30822"/>
                </a:xfrm>
                <a:custGeom>
                  <a:avLst/>
                  <a:gdLst>
                    <a:gd name="T0" fmla="*/ 2147483647 w 12"/>
                    <a:gd name="T1" fmla="*/ 2147483647 h 20"/>
                    <a:gd name="T2" fmla="*/ 2147483647 w 12"/>
                    <a:gd name="T3" fmla="*/ 2147483647 h 20"/>
                    <a:gd name="T4" fmla="*/ 2147483647 w 12"/>
                    <a:gd name="T5" fmla="*/ 0 h 20"/>
                    <a:gd name="T6" fmla="*/ 2147483647 w 12"/>
                    <a:gd name="T7" fmla="*/ 2147483647 h 20"/>
                    <a:gd name="T8" fmla="*/ 2147483647 w 12"/>
                    <a:gd name="T9" fmla="*/ 2147483647 h 20"/>
                    <a:gd name="T10" fmla="*/ 2147483647 w 12"/>
                    <a:gd name="T11" fmla="*/ 2147483647 h 20"/>
                    <a:gd name="T12" fmla="*/ 2147483647 w 12"/>
                    <a:gd name="T13" fmla="*/ 2147483647 h 20"/>
                    <a:gd name="T14" fmla="*/ 0 w 12"/>
                    <a:gd name="T15" fmla="*/ 2147483647 h 20"/>
                    <a:gd name="T16" fmla="*/ 0 w 12"/>
                    <a:gd name="T17" fmla="*/ 2147483647 h 20"/>
                    <a:gd name="T18" fmla="*/ 2147483647 w 12"/>
                    <a:gd name="T19" fmla="*/ 2147483647 h 20"/>
                    <a:gd name="T20" fmla="*/ 2147483647 w 12"/>
                    <a:gd name="T21" fmla="*/ 2147483647 h 20"/>
                    <a:gd name="T22" fmla="*/ 2147483647 w 12"/>
                    <a:gd name="T23" fmla="*/ 2147483647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20"/>
                    <a:gd name="T38" fmla="*/ 12 w 12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20">
                      <a:moveTo>
                        <a:pt x="6" y="2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8" y="12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7" name="îš1iďe">
                  <a:extLst>
                    <a:ext uri="{FF2B5EF4-FFF2-40B4-BE49-F238E27FC236}">
                      <a16:creationId xmlns:a16="http://schemas.microsoft.com/office/drawing/2014/main" id="{F1969889-71A4-472A-8B23-06E2080FA120}"/>
                    </a:ext>
                  </a:extLst>
                </p:cNvPr>
                <p:cNvSpPr/>
                <p:nvPr/>
              </p:nvSpPr>
              <p:spPr bwMode="auto">
                <a:xfrm>
                  <a:off x="7928624" y="3943330"/>
                  <a:ext cx="88142" cy="36427"/>
                </a:xfrm>
                <a:custGeom>
                  <a:avLst/>
                  <a:gdLst>
                    <a:gd name="T0" fmla="*/ 2147483647 w 50"/>
                    <a:gd name="T1" fmla="*/ 2147483647 h 22"/>
                    <a:gd name="T2" fmla="*/ 2147483647 w 50"/>
                    <a:gd name="T3" fmla="*/ 2147483647 h 22"/>
                    <a:gd name="T4" fmla="*/ 2147483647 w 50"/>
                    <a:gd name="T5" fmla="*/ 2147483647 h 22"/>
                    <a:gd name="T6" fmla="*/ 2147483647 w 50"/>
                    <a:gd name="T7" fmla="*/ 2147483647 h 22"/>
                    <a:gd name="T8" fmla="*/ 2147483647 w 50"/>
                    <a:gd name="T9" fmla="*/ 2147483647 h 22"/>
                    <a:gd name="T10" fmla="*/ 2147483647 w 50"/>
                    <a:gd name="T11" fmla="*/ 2147483647 h 22"/>
                    <a:gd name="T12" fmla="*/ 2147483647 w 50"/>
                    <a:gd name="T13" fmla="*/ 2147483647 h 22"/>
                    <a:gd name="T14" fmla="*/ 2147483647 w 50"/>
                    <a:gd name="T15" fmla="*/ 2147483647 h 22"/>
                    <a:gd name="T16" fmla="*/ 2147483647 w 50"/>
                    <a:gd name="T17" fmla="*/ 2147483647 h 22"/>
                    <a:gd name="T18" fmla="*/ 0 w 50"/>
                    <a:gd name="T19" fmla="*/ 2147483647 h 22"/>
                    <a:gd name="T20" fmla="*/ 2147483647 w 50"/>
                    <a:gd name="T21" fmla="*/ 2147483647 h 22"/>
                    <a:gd name="T22" fmla="*/ 2147483647 w 50"/>
                    <a:gd name="T23" fmla="*/ 2147483647 h 22"/>
                    <a:gd name="T24" fmla="*/ 2147483647 w 50"/>
                    <a:gd name="T25" fmla="*/ 2147483647 h 22"/>
                    <a:gd name="T26" fmla="*/ 2147483647 w 50"/>
                    <a:gd name="T27" fmla="*/ 2147483647 h 22"/>
                    <a:gd name="T28" fmla="*/ 2147483647 w 50"/>
                    <a:gd name="T29" fmla="*/ 0 h 22"/>
                    <a:gd name="T30" fmla="*/ 2147483647 w 50"/>
                    <a:gd name="T31" fmla="*/ 2147483647 h 22"/>
                    <a:gd name="T32" fmla="*/ 2147483647 w 50"/>
                    <a:gd name="T33" fmla="*/ 2147483647 h 22"/>
                    <a:gd name="T34" fmla="*/ 2147483647 w 50"/>
                    <a:gd name="T35" fmla="*/ 0 h 22"/>
                    <a:gd name="T36" fmla="*/ 2147483647 w 50"/>
                    <a:gd name="T37" fmla="*/ 2147483647 h 22"/>
                    <a:gd name="T38" fmla="*/ 2147483647 w 50"/>
                    <a:gd name="T39" fmla="*/ 2147483647 h 22"/>
                    <a:gd name="T40" fmla="*/ 2147483647 w 50"/>
                    <a:gd name="T41" fmla="*/ 2147483647 h 22"/>
                    <a:gd name="T42" fmla="*/ 2147483647 w 50"/>
                    <a:gd name="T43" fmla="*/ 2147483647 h 22"/>
                    <a:gd name="T44" fmla="*/ 2147483647 w 50"/>
                    <a:gd name="T45" fmla="*/ 2147483647 h 22"/>
                    <a:gd name="T46" fmla="*/ 2147483647 w 50"/>
                    <a:gd name="T47" fmla="*/ 2147483647 h 22"/>
                    <a:gd name="T48" fmla="*/ 2147483647 w 50"/>
                    <a:gd name="T49" fmla="*/ 2147483647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0"/>
                    <a:gd name="T76" fmla="*/ 0 h 22"/>
                    <a:gd name="T77" fmla="*/ 50 w 50"/>
                    <a:gd name="T78" fmla="*/ 22 h 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0" h="22">
                      <a:moveTo>
                        <a:pt x="42" y="22"/>
                      </a:moveTo>
                      <a:lnTo>
                        <a:pt x="40" y="20"/>
                      </a:lnTo>
                      <a:lnTo>
                        <a:pt x="38" y="16"/>
                      </a:lnTo>
                      <a:lnTo>
                        <a:pt x="34" y="14"/>
                      </a:lnTo>
                      <a:lnTo>
                        <a:pt x="30" y="14"/>
                      </a:lnTo>
                      <a:lnTo>
                        <a:pt x="24" y="12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8" y="4"/>
                      </a:lnTo>
                      <a:lnTo>
                        <a:pt x="14" y="4"/>
                      </a:lnTo>
                      <a:lnTo>
                        <a:pt x="18" y="2"/>
                      </a:lnTo>
                      <a:lnTo>
                        <a:pt x="24" y="2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4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0" y="16"/>
                      </a:lnTo>
                      <a:lnTo>
                        <a:pt x="48" y="18"/>
                      </a:lnTo>
                      <a:lnTo>
                        <a:pt x="46" y="20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8" name="ïṥlíḑê">
                  <a:extLst>
                    <a:ext uri="{FF2B5EF4-FFF2-40B4-BE49-F238E27FC236}">
                      <a16:creationId xmlns:a16="http://schemas.microsoft.com/office/drawing/2014/main" id="{EE0CB022-FD8E-4C5E-A6D9-C3222C4DC48A}"/>
                    </a:ext>
                  </a:extLst>
                </p:cNvPr>
                <p:cNvSpPr/>
                <p:nvPr/>
              </p:nvSpPr>
              <p:spPr bwMode="auto">
                <a:xfrm>
                  <a:off x="7925869" y="3800422"/>
                  <a:ext cx="34431" cy="70053"/>
                </a:xfrm>
                <a:custGeom>
                  <a:avLst/>
                  <a:gdLst>
                    <a:gd name="T0" fmla="*/ 2147483647 w 20"/>
                    <a:gd name="T1" fmla="*/ 2147483647 h 42"/>
                    <a:gd name="T2" fmla="*/ 2147483647 w 20"/>
                    <a:gd name="T3" fmla="*/ 2147483647 h 42"/>
                    <a:gd name="T4" fmla="*/ 2147483647 w 20"/>
                    <a:gd name="T5" fmla="*/ 2147483647 h 42"/>
                    <a:gd name="T6" fmla="*/ 0 w 20"/>
                    <a:gd name="T7" fmla="*/ 2147483647 h 42"/>
                    <a:gd name="T8" fmla="*/ 2147483647 w 20"/>
                    <a:gd name="T9" fmla="*/ 2147483647 h 42"/>
                    <a:gd name="T10" fmla="*/ 0 w 20"/>
                    <a:gd name="T11" fmla="*/ 0 h 42"/>
                    <a:gd name="T12" fmla="*/ 2147483647 w 20"/>
                    <a:gd name="T13" fmla="*/ 0 h 42"/>
                    <a:gd name="T14" fmla="*/ 2147483647 w 20"/>
                    <a:gd name="T15" fmla="*/ 2147483647 h 42"/>
                    <a:gd name="T16" fmla="*/ 2147483647 w 20"/>
                    <a:gd name="T17" fmla="*/ 2147483647 h 42"/>
                    <a:gd name="T18" fmla="*/ 2147483647 w 20"/>
                    <a:gd name="T19" fmla="*/ 2147483647 h 42"/>
                    <a:gd name="T20" fmla="*/ 2147483647 w 20"/>
                    <a:gd name="T21" fmla="*/ 2147483647 h 42"/>
                    <a:gd name="T22" fmla="*/ 2147483647 w 20"/>
                    <a:gd name="T23" fmla="*/ 2147483647 h 42"/>
                    <a:gd name="T24" fmla="*/ 2147483647 w 20"/>
                    <a:gd name="T25" fmla="*/ 2147483647 h 42"/>
                    <a:gd name="T26" fmla="*/ 2147483647 w 20"/>
                    <a:gd name="T27" fmla="*/ 2147483647 h 42"/>
                    <a:gd name="T28" fmla="*/ 2147483647 w 20"/>
                    <a:gd name="T29" fmla="*/ 2147483647 h 42"/>
                    <a:gd name="T30" fmla="*/ 2147483647 w 20"/>
                    <a:gd name="T31" fmla="*/ 2147483647 h 42"/>
                    <a:gd name="T32" fmla="*/ 2147483647 w 20"/>
                    <a:gd name="T33" fmla="*/ 2147483647 h 42"/>
                    <a:gd name="T34" fmla="*/ 2147483647 w 20"/>
                    <a:gd name="T35" fmla="*/ 2147483647 h 42"/>
                    <a:gd name="T36" fmla="*/ 2147483647 w 20"/>
                    <a:gd name="T37" fmla="*/ 2147483647 h 42"/>
                    <a:gd name="T38" fmla="*/ 2147483647 w 20"/>
                    <a:gd name="T39" fmla="*/ 2147483647 h 42"/>
                    <a:gd name="T40" fmla="*/ 2147483647 w 20"/>
                    <a:gd name="T41" fmla="*/ 2147483647 h 42"/>
                    <a:gd name="T42" fmla="*/ 2147483647 w 20"/>
                    <a:gd name="T43" fmla="*/ 2147483647 h 42"/>
                    <a:gd name="T44" fmla="*/ 2147483647 w 20"/>
                    <a:gd name="T45" fmla="*/ 2147483647 h 42"/>
                    <a:gd name="T46" fmla="*/ 2147483647 w 20"/>
                    <a:gd name="T47" fmla="*/ 2147483647 h 42"/>
                    <a:gd name="T48" fmla="*/ 2147483647 w 20"/>
                    <a:gd name="T49" fmla="*/ 2147483647 h 42"/>
                    <a:gd name="T50" fmla="*/ 2147483647 w 20"/>
                    <a:gd name="T51" fmla="*/ 2147483647 h 42"/>
                    <a:gd name="T52" fmla="*/ 2147483647 w 20"/>
                    <a:gd name="T53" fmla="*/ 2147483647 h 42"/>
                    <a:gd name="T54" fmla="*/ 2147483647 w 20"/>
                    <a:gd name="T55" fmla="*/ 2147483647 h 42"/>
                    <a:gd name="T56" fmla="*/ 2147483647 w 20"/>
                    <a:gd name="T57" fmla="*/ 2147483647 h 42"/>
                    <a:gd name="T58" fmla="*/ 2147483647 w 20"/>
                    <a:gd name="T59" fmla="*/ 2147483647 h 4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0"/>
                    <a:gd name="T91" fmla="*/ 0 h 42"/>
                    <a:gd name="T92" fmla="*/ 20 w 20"/>
                    <a:gd name="T93" fmla="*/ 42 h 4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0" h="42">
                      <a:moveTo>
                        <a:pt x="2" y="22"/>
                      </a:move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8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2" y="18"/>
                      </a:lnTo>
                      <a:lnTo>
                        <a:pt x="12" y="22"/>
                      </a:ln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4" y="30"/>
                      </a:lnTo>
                      <a:lnTo>
                        <a:pt x="12" y="28"/>
                      </a:lnTo>
                      <a:lnTo>
                        <a:pt x="8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2" y="40"/>
                      </a:lnTo>
                      <a:lnTo>
                        <a:pt x="2" y="34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9" name="îşḷîḑé">
                  <a:extLst>
                    <a:ext uri="{FF2B5EF4-FFF2-40B4-BE49-F238E27FC236}">
                      <a16:creationId xmlns:a16="http://schemas.microsoft.com/office/drawing/2014/main" id="{13CCB3AF-C3A1-4558-9ECC-DA6494227070}"/>
                    </a:ext>
                  </a:extLst>
                </p:cNvPr>
                <p:cNvSpPr/>
                <p:nvPr/>
              </p:nvSpPr>
              <p:spPr bwMode="auto">
                <a:xfrm>
                  <a:off x="7881799" y="3953137"/>
                  <a:ext cx="28921" cy="26620"/>
                </a:xfrm>
                <a:custGeom>
                  <a:avLst/>
                  <a:gdLst>
                    <a:gd name="T0" fmla="*/ 2147483647 w 18"/>
                    <a:gd name="T1" fmla="*/ 2147483647 h 16"/>
                    <a:gd name="T2" fmla="*/ 2147483647 w 18"/>
                    <a:gd name="T3" fmla="*/ 2147483647 h 16"/>
                    <a:gd name="T4" fmla="*/ 2147483647 w 18"/>
                    <a:gd name="T5" fmla="*/ 2147483647 h 16"/>
                    <a:gd name="T6" fmla="*/ 2147483647 w 18"/>
                    <a:gd name="T7" fmla="*/ 2147483647 h 16"/>
                    <a:gd name="T8" fmla="*/ 2147483647 w 18"/>
                    <a:gd name="T9" fmla="*/ 2147483647 h 16"/>
                    <a:gd name="T10" fmla="*/ 2147483647 w 18"/>
                    <a:gd name="T11" fmla="*/ 2147483647 h 16"/>
                    <a:gd name="T12" fmla="*/ 2147483647 w 18"/>
                    <a:gd name="T13" fmla="*/ 2147483647 h 16"/>
                    <a:gd name="T14" fmla="*/ 0 w 18"/>
                    <a:gd name="T15" fmla="*/ 2147483647 h 16"/>
                    <a:gd name="T16" fmla="*/ 0 w 18"/>
                    <a:gd name="T17" fmla="*/ 2147483647 h 16"/>
                    <a:gd name="T18" fmla="*/ 2147483647 w 18"/>
                    <a:gd name="T19" fmla="*/ 0 h 16"/>
                    <a:gd name="T20" fmla="*/ 2147483647 w 18"/>
                    <a:gd name="T21" fmla="*/ 2147483647 h 16"/>
                    <a:gd name="T22" fmla="*/ 2147483647 w 18"/>
                    <a:gd name="T23" fmla="*/ 2147483647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16"/>
                    <a:gd name="T38" fmla="*/ 18 w 18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16">
                      <a:moveTo>
                        <a:pt x="16" y="4"/>
                      </a:moveTo>
                      <a:lnTo>
                        <a:pt x="18" y="6"/>
                      </a:ln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16" y="14"/>
                      </a:lnTo>
                      <a:lnTo>
                        <a:pt x="10" y="16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8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0" name="ïṥḷíde">
                  <a:extLst>
                    <a:ext uri="{FF2B5EF4-FFF2-40B4-BE49-F238E27FC236}">
                      <a16:creationId xmlns:a16="http://schemas.microsoft.com/office/drawing/2014/main" id="{B287A03E-884C-4D37-A171-30D2852A7BF2}"/>
                    </a:ext>
                  </a:extLst>
                </p:cNvPr>
                <p:cNvSpPr/>
                <p:nvPr/>
              </p:nvSpPr>
              <p:spPr bwMode="auto">
                <a:xfrm>
                  <a:off x="7587074" y="4104452"/>
                  <a:ext cx="88142" cy="26620"/>
                </a:xfrm>
                <a:custGeom>
                  <a:avLst/>
                  <a:gdLst>
                    <a:gd name="T0" fmla="*/ 2147483647 w 50"/>
                    <a:gd name="T1" fmla="*/ 2147483647 h 16"/>
                    <a:gd name="T2" fmla="*/ 2147483647 w 50"/>
                    <a:gd name="T3" fmla="*/ 2147483647 h 16"/>
                    <a:gd name="T4" fmla="*/ 2147483647 w 50"/>
                    <a:gd name="T5" fmla="*/ 2147483647 h 16"/>
                    <a:gd name="T6" fmla="*/ 2147483647 w 50"/>
                    <a:gd name="T7" fmla="*/ 2147483647 h 16"/>
                    <a:gd name="T8" fmla="*/ 2147483647 w 50"/>
                    <a:gd name="T9" fmla="*/ 2147483647 h 16"/>
                    <a:gd name="T10" fmla="*/ 2147483647 w 50"/>
                    <a:gd name="T11" fmla="*/ 2147483647 h 16"/>
                    <a:gd name="T12" fmla="*/ 2147483647 w 50"/>
                    <a:gd name="T13" fmla="*/ 2147483647 h 16"/>
                    <a:gd name="T14" fmla="*/ 2147483647 w 50"/>
                    <a:gd name="T15" fmla="*/ 2147483647 h 16"/>
                    <a:gd name="T16" fmla="*/ 2147483647 w 50"/>
                    <a:gd name="T17" fmla="*/ 2147483647 h 16"/>
                    <a:gd name="T18" fmla="*/ 2147483647 w 50"/>
                    <a:gd name="T19" fmla="*/ 2147483647 h 16"/>
                    <a:gd name="T20" fmla="*/ 2147483647 w 50"/>
                    <a:gd name="T21" fmla="*/ 2147483647 h 16"/>
                    <a:gd name="T22" fmla="*/ 2147483647 w 50"/>
                    <a:gd name="T23" fmla="*/ 2147483647 h 16"/>
                    <a:gd name="T24" fmla="*/ 2147483647 w 50"/>
                    <a:gd name="T25" fmla="*/ 2147483647 h 16"/>
                    <a:gd name="T26" fmla="*/ 0 w 50"/>
                    <a:gd name="T27" fmla="*/ 2147483647 h 16"/>
                    <a:gd name="T28" fmla="*/ 2147483647 w 50"/>
                    <a:gd name="T29" fmla="*/ 2147483647 h 16"/>
                    <a:gd name="T30" fmla="*/ 2147483647 w 50"/>
                    <a:gd name="T31" fmla="*/ 2147483647 h 16"/>
                    <a:gd name="T32" fmla="*/ 2147483647 w 50"/>
                    <a:gd name="T33" fmla="*/ 2147483647 h 16"/>
                    <a:gd name="T34" fmla="*/ 2147483647 w 50"/>
                    <a:gd name="T35" fmla="*/ 2147483647 h 16"/>
                    <a:gd name="T36" fmla="*/ 2147483647 w 50"/>
                    <a:gd name="T37" fmla="*/ 2147483647 h 16"/>
                    <a:gd name="T38" fmla="*/ 2147483647 w 50"/>
                    <a:gd name="T39" fmla="*/ 2147483647 h 16"/>
                    <a:gd name="T40" fmla="*/ 2147483647 w 50"/>
                    <a:gd name="T41" fmla="*/ 2147483647 h 16"/>
                    <a:gd name="T42" fmla="*/ 2147483647 w 50"/>
                    <a:gd name="T43" fmla="*/ 2147483647 h 16"/>
                    <a:gd name="T44" fmla="*/ 2147483647 w 50"/>
                    <a:gd name="T45" fmla="*/ 2147483647 h 16"/>
                    <a:gd name="T46" fmla="*/ 2147483647 w 50"/>
                    <a:gd name="T47" fmla="*/ 2147483647 h 16"/>
                    <a:gd name="T48" fmla="*/ 2147483647 w 50"/>
                    <a:gd name="T49" fmla="*/ 0 h 16"/>
                    <a:gd name="T50" fmla="*/ 2147483647 w 50"/>
                    <a:gd name="T51" fmla="*/ 2147483647 h 16"/>
                    <a:gd name="T52" fmla="*/ 2147483647 w 50"/>
                    <a:gd name="T53" fmla="*/ 2147483647 h 16"/>
                    <a:gd name="T54" fmla="*/ 2147483647 w 50"/>
                    <a:gd name="T55" fmla="*/ 2147483647 h 1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16"/>
                    <a:gd name="T86" fmla="*/ 50 w 50"/>
                    <a:gd name="T87" fmla="*/ 16 h 1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16">
                      <a:moveTo>
                        <a:pt x="50" y="12"/>
                      </a:moveTo>
                      <a:lnTo>
                        <a:pt x="48" y="12"/>
                      </a:lnTo>
                      <a:lnTo>
                        <a:pt x="42" y="12"/>
                      </a:lnTo>
                      <a:lnTo>
                        <a:pt x="38" y="10"/>
                      </a:lnTo>
                      <a:lnTo>
                        <a:pt x="34" y="14"/>
                      </a:lnTo>
                      <a:lnTo>
                        <a:pt x="30" y="16"/>
                      </a:lnTo>
                      <a:lnTo>
                        <a:pt x="20" y="16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4" y="6"/>
                      </a:lnTo>
                      <a:lnTo>
                        <a:pt x="32" y="10"/>
                      </a:lnTo>
                      <a:lnTo>
                        <a:pt x="38" y="10"/>
                      </a:lnTo>
                      <a:lnTo>
                        <a:pt x="34" y="6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8" y="0"/>
                      </a:lnTo>
                      <a:lnTo>
                        <a:pt x="42" y="4"/>
                      </a:lnTo>
                      <a:lnTo>
                        <a:pt x="50" y="8"/>
                      </a:lnTo>
                      <a:lnTo>
                        <a:pt x="5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1" name="ïş1iḑè">
                  <a:extLst>
                    <a:ext uri="{FF2B5EF4-FFF2-40B4-BE49-F238E27FC236}">
                      <a16:creationId xmlns:a16="http://schemas.microsoft.com/office/drawing/2014/main" id="{47F5DE6F-A9E0-4DC8-8294-901C63DC8715}"/>
                    </a:ext>
                  </a:extLst>
                </p:cNvPr>
                <p:cNvSpPr/>
                <p:nvPr/>
              </p:nvSpPr>
              <p:spPr bwMode="auto">
                <a:xfrm>
                  <a:off x="7759226" y="3556637"/>
                  <a:ext cx="132212" cy="128898"/>
                </a:xfrm>
                <a:custGeom>
                  <a:avLst/>
                  <a:gdLst>
                    <a:gd name="T0" fmla="*/ 2147483647 w 76"/>
                    <a:gd name="T1" fmla="*/ 2147483647 h 78"/>
                    <a:gd name="T2" fmla="*/ 2147483647 w 76"/>
                    <a:gd name="T3" fmla="*/ 2147483647 h 78"/>
                    <a:gd name="T4" fmla="*/ 2147483647 w 76"/>
                    <a:gd name="T5" fmla="*/ 2147483647 h 78"/>
                    <a:gd name="T6" fmla="*/ 2147483647 w 76"/>
                    <a:gd name="T7" fmla="*/ 2147483647 h 78"/>
                    <a:gd name="T8" fmla="*/ 2147483647 w 76"/>
                    <a:gd name="T9" fmla="*/ 2147483647 h 78"/>
                    <a:gd name="T10" fmla="*/ 2147483647 w 76"/>
                    <a:gd name="T11" fmla="*/ 2147483647 h 78"/>
                    <a:gd name="T12" fmla="*/ 2147483647 w 76"/>
                    <a:gd name="T13" fmla="*/ 2147483647 h 78"/>
                    <a:gd name="T14" fmla="*/ 2147483647 w 76"/>
                    <a:gd name="T15" fmla="*/ 2147483647 h 78"/>
                    <a:gd name="T16" fmla="*/ 2147483647 w 76"/>
                    <a:gd name="T17" fmla="*/ 2147483647 h 78"/>
                    <a:gd name="T18" fmla="*/ 2147483647 w 76"/>
                    <a:gd name="T19" fmla="*/ 2147483647 h 78"/>
                    <a:gd name="T20" fmla="*/ 2147483647 w 76"/>
                    <a:gd name="T21" fmla="*/ 2147483647 h 78"/>
                    <a:gd name="T22" fmla="*/ 2147483647 w 76"/>
                    <a:gd name="T23" fmla="*/ 2147483647 h 78"/>
                    <a:gd name="T24" fmla="*/ 2147483647 w 76"/>
                    <a:gd name="T25" fmla="*/ 2147483647 h 78"/>
                    <a:gd name="T26" fmla="*/ 2147483647 w 76"/>
                    <a:gd name="T27" fmla="*/ 2147483647 h 78"/>
                    <a:gd name="T28" fmla="*/ 2147483647 w 76"/>
                    <a:gd name="T29" fmla="*/ 2147483647 h 78"/>
                    <a:gd name="T30" fmla="*/ 2147483647 w 76"/>
                    <a:gd name="T31" fmla="*/ 2147483647 h 78"/>
                    <a:gd name="T32" fmla="*/ 0 w 76"/>
                    <a:gd name="T33" fmla="*/ 2147483647 h 78"/>
                    <a:gd name="T34" fmla="*/ 2147483647 w 76"/>
                    <a:gd name="T35" fmla="*/ 2147483647 h 78"/>
                    <a:gd name="T36" fmla="*/ 0 w 76"/>
                    <a:gd name="T37" fmla="*/ 2147483647 h 78"/>
                    <a:gd name="T38" fmla="*/ 2147483647 w 76"/>
                    <a:gd name="T39" fmla="*/ 2147483647 h 78"/>
                    <a:gd name="T40" fmla="*/ 2147483647 w 76"/>
                    <a:gd name="T41" fmla="*/ 2147483647 h 78"/>
                    <a:gd name="T42" fmla="*/ 2147483647 w 76"/>
                    <a:gd name="T43" fmla="*/ 2147483647 h 78"/>
                    <a:gd name="T44" fmla="*/ 2147483647 w 76"/>
                    <a:gd name="T45" fmla="*/ 2147483647 h 78"/>
                    <a:gd name="T46" fmla="*/ 2147483647 w 76"/>
                    <a:gd name="T47" fmla="*/ 2147483647 h 78"/>
                    <a:gd name="T48" fmla="*/ 2147483647 w 76"/>
                    <a:gd name="T49" fmla="*/ 2147483647 h 78"/>
                    <a:gd name="T50" fmla="*/ 2147483647 w 76"/>
                    <a:gd name="T51" fmla="*/ 2147483647 h 78"/>
                    <a:gd name="T52" fmla="*/ 2147483647 w 76"/>
                    <a:gd name="T53" fmla="*/ 2147483647 h 78"/>
                    <a:gd name="T54" fmla="*/ 2147483647 w 76"/>
                    <a:gd name="T55" fmla="*/ 2147483647 h 78"/>
                    <a:gd name="T56" fmla="*/ 2147483647 w 76"/>
                    <a:gd name="T57" fmla="*/ 0 h 78"/>
                    <a:gd name="T58" fmla="*/ 2147483647 w 76"/>
                    <a:gd name="T59" fmla="*/ 2147483647 h 78"/>
                    <a:gd name="T60" fmla="*/ 2147483647 w 76"/>
                    <a:gd name="T61" fmla="*/ 2147483647 h 78"/>
                    <a:gd name="T62" fmla="*/ 2147483647 w 76"/>
                    <a:gd name="T63" fmla="*/ 2147483647 h 78"/>
                    <a:gd name="T64" fmla="*/ 2147483647 w 76"/>
                    <a:gd name="T65" fmla="*/ 2147483647 h 78"/>
                    <a:gd name="T66" fmla="*/ 2147483647 w 76"/>
                    <a:gd name="T67" fmla="*/ 2147483647 h 78"/>
                    <a:gd name="T68" fmla="*/ 2147483647 w 76"/>
                    <a:gd name="T69" fmla="*/ 2147483647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6"/>
                    <a:gd name="T106" fmla="*/ 0 h 78"/>
                    <a:gd name="T107" fmla="*/ 76 w 76"/>
                    <a:gd name="T108" fmla="*/ 78 h 7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6" h="78">
                      <a:moveTo>
                        <a:pt x="64" y="56"/>
                      </a:moveTo>
                      <a:lnTo>
                        <a:pt x="60" y="52"/>
                      </a:lnTo>
                      <a:lnTo>
                        <a:pt x="56" y="54"/>
                      </a:lnTo>
                      <a:lnTo>
                        <a:pt x="54" y="58"/>
                      </a:lnTo>
                      <a:lnTo>
                        <a:pt x="56" y="62"/>
                      </a:lnTo>
                      <a:lnTo>
                        <a:pt x="58" y="64"/>
                      </a:lnTo>
                      <a:lnTo>
                        <a:pt x="60" y="68"/>
                      </a:lnTo>
                      <a:lnTo>
                        <a:pt x="62" y="72"/>
                      </a:lnTo>
                      <a:lnTo>
                        <a:pt x="60" y="78"/>
                      </a:lnTo>
                      <a:lnTo>
                        <a:pt x="58" y="78"/>
                      </a:lnTo>
                      <a:lnTo>
                        <a:pt x="54" y="78"/>
                      </a:lnTo>
                      <a:lnTo>
                        <a:pt x="52" y="78"/>
                      </a:lnTo>
                      <a:lnTo>
                        <a:pt x="52" y="74"/>
                      </a:lnTo>
                      <a:lnTo>
                        <a:pt x="48" y="76"/>
                      </a:lnTo>
                      <a:lnTo>
                        <a:pt x="46" y="76"/>
                      </a:lnTo>
                      <a:lnTo>
                        <a:pt x="42" y="74"/>
                      </a:lnTo>
                      <a:lnTo>
                        <a:pt x="36" y="70"/>
                      </a:lnTo>
                      <a:lnTo>
                        <a:pt x="34" y="62"/>
                      </a:lnTo>
                      <a:lnTo>
                        <a:pt x="32" y="54"/>
                      </a:lnTo>
                      <a:lnTo>
                        <a:pt x="34" y="52"/>
                      </a:lnTo>
                      <a:lnTo>
                        <a:pt x="36" y="50"/>
                      </a:lnTo>
                      <a:lnTo>
                        <a:pt x="32" y="44"/>
                      </a:lnTo>
                      <a:lnTo>
                        <a:pt x="24" y="44"/>
                      </a:lnTo>
                      <a:lnTo>
                        <a:pt x="24" y="48"/>
                      </a:lnTo>
                      <a:lnTo>
                        <a:pt x="20" y="48"/>
                      </a:lnTo>
                      <a:lnTo>
                        <a:pt x="18" y="46"/>
                      </a:lnTo>
                      <a:lnTo>
                        <a:pt x="16" y="48"/>
                      </a:lnTo>
                      <a:lnTo>
                        <a:pt x="12" y="44"/>
                      </a:lnTo>
                      <a:lnTo>
                        <a:pt x="10" y="50"/>
                      </a:lnTo>
                      <a:lnTo>
                        <a:pt x="8" y="56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2" y="68"/>
                      </a:ln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2" y="34"/>
                      </a:lnTo>
                      <a:lnTo>
                        <a:pt x="6" y="34"/>
                      </a:lnTo>
                      <a:lnTo>
                        <a:pt x="10" y="32"/>
                      </a:lnTo>
                      <a:lnTo>
                        <a:pt x="14" y="28"/>
                      </a:lnTo>
                      <a:lnTo>
                        <a:pt x="16" y="24"/>
                      </a:lnTo>
                      <a:lnTo>
                        <a:pt x="18" y="24"/>
                      </a:lnTo>
                      <a:lnTo>
                        <a:pt x="20" y="22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8"/>
                      </a:lnTo>
                      <a:lnTo>
                        <a:pt x="32" y="30"/>
                      </a:lnTo>
                      <a:lnTo>
                        <a:pt x="36" y="30"/>
                      </a:lnTo>
                      <a:lnTo>
                        <a:pt x="36" y="26"/>
                      </a:lnTo>
                      <a:lnTo>
                        <a:pt x="40" y="24"/>
                      </a:lnTo>
                      <a:lnTo>
                        <a:pt x="42" y="20"/>
                      </a:lnTo>
                      <a:lnTo>
                        <a:pt x="44" y="18"/>
                      </a:lnTo>
                      <a:lnTo>
                        <a:pt x="48" y="16"/>
                      </a:lnTo>
                      <a:lnTo>
                        <a:pt x="52" y="14"/>
                      </a:lnTo>
                      <a:lnTo>
                        <a:pt x="52" y="6"/>
                      </a:lnTo>
                      <a:lnTo>
                        <a:pt x="54" y="0"/>
                      </a:lnTo>
                      <a:lnTo>
                        <a:pt x="58" y="2"/>
                      </a:lnTo>
                      <a:lnTo>
                        <a:pt x="62" y="6"/>
                      </a:lnTo>
                      <a:lnTo>
                        <a:pt x="68" y="14"/>
                      </a:lnTo>
                      <a:lnTo>
                        <a:pt x="70" y="26"/>
                      </a:lnTo>
                      <a:lnTo>
                        <a:pt x="76" y="50"/>
                      </a:lnTo>
                      <a:lnTo>
                        <a:pt x="74" y="52"/>
                      </a:lnTo>
                      <a:lnTo>
                        <a:pt x="72" y="56"/>
                      </a:lnTo>
                      <a:lnTo>
                        <a:pt x="70" y="62"/>
                      </a:lnTo>
                      <a:lnTo>
                        <a:pt x="70" y="68"/>
                      </a:lnTo>
                      <a:lnTo>
                        <a:pt x="68" y="66"/>
                      </a:lnTo>
                      <a:lnTo>
                        <a:pt x="66" y="60"/>
                      </a:lnTo>
                      <a:lnTo>
                        <a:pt x="62" y="52"/>
                      </a:lnTo>
                      <a:lnTo>
                        <a:pt x="64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2" name="iślîḓê">
                  <a:extLst>
                    <a:ext uri="{FF2B5EF4-FFF2-40B4-BE49-F238E27FC236}">
                      <a16:creationId xmlns:a16="http://schemas.microsoft.com/office/drawing/2014/main" id="{62F2B5C6-8037-4D7D-9071-E45D83AAB6B3}"/>
                    </a:ext>
                  </a:extLst>
                </p:cNvPr>
                <p:cNvSpPr/>
                <p:nvPr/>
              </p:nvSpPr>
              <p:spPr bwMode="auto">
                <a:xfrm>
                  <a:off x="7622882" y="3527215"/>
                  <a:ext cx="68861" cy="70053"/>
                </a:xfrm>
                <a:custGeom>
                  <a:avLst/>
                  <a:gdLst>
                    <a:gd name="T0" fmla="*/ 2147483647 w 38"/>
                    <a:gd name="T1" fmla="*/ 2147483647 h 42"/>
                    <a:gd name="T2" fmla="*/ 0 w 38"/>
                    <a:gd name="T3" fmla="*/ 2147483647 h 42"/>
                    <a:gd name="T4" fmla="*/ 2147483647 w 38"/>
                    <a:gd name="T5" fmla="*/ 2147483647 h 42"/>
                    <a:gd name="T6" fmla="*/ 2147483647 w 38"/>
                    <a:gd name="T7" fmla="*/ 2147483647 h 42"/>
                    <a:gd name="T8" fmla="*/ 2147483647 w 38"/>
                    <a:gd name="T9" fmla="*/ 2147483647 h 42"/>
                    <a:gd name="T10" fmla="*/ 2147483647 w 38"/>
                    <a:gd name="T11" fmla="*/ 2147483647 h 42"/>
                    <a:gd name="T12" fmla="*/ 2147483647 w 38"/>
                    <a:gd name="T13" fmla="*/ 2147483647 h 42"/>
                    <a:gd name="T14" fmla="*/ 2147483647 w 38"/>
                    <a:gd name="T15" fmla="*/ 2147483647 h 42"/>
                    <a:gd name="T16" fmla="*/ 2147483647 w 38"/>
                    <a:gd name="T17" fmla="*/ 0 h 42"/>
                    <a:gd name="T18" fmla="*/ 2147483647 w 38"/>
                    <a:gd name="T19" fmla="*/ 2147483647 h 42"/>
                    <a:gd name="T20" fmla="*/ 2147483647 w 38"/>
                    <a:gd name="T21" fmla="*/ 2147483647 h 42"/>
                    <a:gd name="T22" fmla="*/ 2147483647 w 38"/>
                    <a:gd name="T23" fmla="*/ 2147483647 h 42"/>
                    <a:gd name="T24" fmla="*/ 2147483647 w 38"/>
                    <a:gd name="T25" fmla="*/ 2147483647 h 42"/>
                    <a:gd name="T26" fmla="*/ 2147483647 w 38"/>
                    <a:gd name="T27" fmla="*/ 2147483647 h 42"/>
                    <a:gd name="T28" fmla="*/ 2147483647 w 38"/>
                    <a:gd name="T29" fmla="*/ 2147483647 h 42"/>
                    <a:gd name="T30" fmla="*/ 2147483647 w 38"/>
                    <a:gd name="T31" fmla="*/ 2147483647 h 42"/>
                    <a:gd name="T32" fmla="*/ 2147483647 w 38"/>
                    <a:gd name="T33" fmla="*/ 2147483647 h 42"/>
                    <a:gd name="T34" fmla="*/ 2147483647 w 38"/>
                    <a:gd name="T35" fmla="*/ 2147483647 h 42"/>
                    <a:gd name="T36" fmla="*/ 2147483647 w 38"/>
                    <a:gd name="T37" fmla="*/ 2147483647 h 42"/>
                    <a:gd name="T38" fmla="*/ 2147483647 w 38"/>
                    <a:gd name="T39" fmla="*/ 2147483647 h 42"/>
                    <a:gd name="T40" fmla="*/ 2147483647 w 38"/>
                    <a:gd name="T41" fmla="*/ 2147483647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42"/>
                    <a:gd name="T65" fmla="*/ 38 w 38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42">
                      <a:moveTo>
                        <a:pt x="4" y="42"/>
                      </a:moveTo>
                      <a:lnTo>
                        <a:pt x="0" y="42"/>
                      </a:lnTo>
                      <a:lnTo>
                        <a:pt x="2" y="38"/>
                      </a:lnTo>
                      <a:lnTo>
                        <a:pt x="6" y="34"/>
                      </a:lnTo>
                      <a:lnTo>
                        <a:pt x="14" y="24"/>
                      </a:lnTo>
                      <a:lnTo>
                        <a:pt x="24" y="16"/>
                      </a:lnTo>
                      <a:lnTo>
                        <a:pt x="30" y="8"/>
                      </a:lnTo>
                      <a:lnTo>
                        <a:pt x="32" y="4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8" y="10"/>
                      </a:lnTo>
                      <a:lnTo>
                        <a:pt x="36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2" y="18"/>
                      </a:lnTo>
                      <a:lnTo>
                        <a:pt x="20" y="28"/>
                      </a:lnTo>
                      <a:lnTo>
                        <a:pt x="14" y="36"/>
                      </a:lnTo>
                      <a:lnTo>
                        <a:pt x="10" y="40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3" name="îşḷîďe">
                  <a:extLst>
                    <a:ext uri="{FF2B5EF4-FFF2-40B4-BE49-F238E27FC236}">
                      <a16:creationId xmlns:a16="http://schemas.microsoft.com/office/drawing/2014/main" id="{4E7DC4E5-8423-4AAC-B568-A261ADAD871F}"/>
                    </a:ext>
                  </a:extLst>
                </p:cNvPr>
                <p:cNvSpPr/>
                <p:nvPr/>
              </p:nvSpPr>
              <p:spPr bwMode="auto">
                <a:xfrm>
                  <a:off x="7675216" y="3294640"/>
                  <a:ext cx="128081" cy="180736"/>
                </a:xfrm>
                <a:custGeom>
                  <a:avLst/>
                  <a:gdLst>
                    <a:gd name="T0" fmla="*/ 2147483647 w 74"/>
                    <a:gd name="T1" fmla="*/ 2147483647 h 110"/>
                    <a:gd name="T2" fmla="*/ 2147483647 w 74"/>
                    <a:gd name="T3" fmla="*/ 2147483647 h 110"/>
                    <a:gd name="T4" fmla="*/ 2147483647 w 74"/>
                    <a:gd name="T5" fmla="*/ 2147483647 h 110"/>
                    <a:gd name="T6" fmla="*/ 2147483647 w 74"/>
                    <a:gd name="T7" fmla="*/ 0 h 110"/>
                    <a:gd name="T8" fmla="*/ 2147483647 w 74"/>
                    <a:gd name="T9" fmla="*/ 2147483647 h 110"/>
                    <a:gd name="T10" fmla="*/ 2147483647 w 74"/>
                    <a:gd name="T11" fmla="*/ 2147483647 h 110"/>
                    <a:gd name="T12" fmla="*/ 2147483647 w 74"/>
                    <a:gd name="T13" fmla="*/ 2147483647 h 110"/>
                    <a:gd name="T14" fmla="*/ 2147483647 w 74"/>
                    <a:gd name="T15" fmla="*/ 2147483647 h 110"/>
                    <a:gd name="T16" fmla="*/ 2147483647 w 74"/>
                    <a:gd name="T17" fmla="*/ 2147483647 h 110"/>
                    <a:gd name="T18" fmla="*/ 2147483647 w 74"/>
                    <a:gd name="T19" fmla="*/ 2147483647 h 110"/>
                    <a:gd name="T20" fmla="*/ 2147483647 w 74"/>
                    <a:gd name="T21" fmla="*/ 2147483647 h 110"/>
                    <a:gd name="T22" fmla="*/ 2147483647 w 74"/>
                    <a:gd name="T23" fmla="*/ 2147483647 h 110"/>
                    <a:gd name="T24" fmla="*/ 2147483647 w 74"/>
                    <a:gd name="T25" fmla="*/ 2147483647 h 110"/>
                    <a:gd name="T26" fmla="*/ 2147483647 w 74"/>
                    <a:gd name="T27" fmla="*/ 2147483647 h 110"/>
                    <a:gd name="T28" fmla="*/ 2147483647 w 74"/>
                    <a:gd name="T29" fmla="*/ 2147483647 h 110"/>
                    <a:gd name="T30" fmla="*/ 2147483647 w 74"/>
                    <a:gd name="T31" fmla="*/ 2147483647 h 110"/>
                    <a:gd name="T32" fmla="*/ 2147483647 w 74"/>
                    <a:gd name="T33" fmla="*/ 2147483647 h 110"/>
                    <a:gd name="T34" fmla="*/ 2147483647 w 74"/>
                    <a:gd name="T35" fmla="*/ 2147483647 h 110"/>
                    <a:gd name="T36" fmla="*/ 2147483647 w 74"/>
                    <a:gd name="T37" fmla="*/ 2147483647 h 110"/>
                    <a:gd name="T38" fmla="*/ 2147483647 w 74"/>
                    <a:gd name="T39" fmla="*/ 2147483647 h 110"/>
                    <a:gd name="T40" fmla="*/ 2147483647 w 74"/>
                    <a:gd name="T41" fmla="*/ 2147483647 h 110"/>
                    <a:gd name="T42" fmla="*/ 2147483647 w 74"/>
                    <a:gd name="T43" fmla="*/ 2147483647 h 110"/>
                    <a:gd name="T44" fmla="*/ 2147483647 w 74"/>
                    <a:gd name="T45" fmla="*/ 2147483647 h 110"/>
                    <a:gd name="T46" fmla="*/ 2147483647 w 74"/>
                    <a:gd name="T47" fmla="*/ 2147483647 h 110"/>
                    <a:gd name="T48" fmla="*/ 2147483647 w 74"/>
                    <a:gd name="T49" fmla="*/ 2147483647 h 110"/>
                    <a:gd name="T50" fmla="*/ 2147483647 w 74"/>
                    <a:gd name="T51" fmla="*/ 2147483647 h 110"/>
                    <a:gd name="T52" fmla="*/ 2147483647 w 74"/>
                    <a:gd name="T53" fmla="*/ 2147483647 h 110"/>
                    <a:gd name="T54" fmla="*/ 2147483647 w 74"/>
                    <a:gd name="T55" fmla="*/ 2147483647 h 110"/>
                    <a:gd name="T56" fmla="*/ 2147483647 w 74"/>
                    <a:gd name="T57" fmla="*/ 2147483647 h 110"/>
                    <a:gd name="T58" fmla="*/ 2147483647 w 74"/>
                    <a:gd name="T59" fmla="*/ 2147483647 h 110"/>
                    <a:gd name="T60" fmla="*/ 2147483647 w 74"/>
                    <a:gd name="T61" fmla="*/ 2147483647 h 110"/>
                    <a:gd name="T62" fmla="*/ 2147483647 w 74"/>
                    <a:gd name="T63" fmla="*/ 2147483647 h 110"/>
                    <a:gd name="T64" fmla="*/ 2147483647 w 74"/>
                    <a:gd name="T65" fmla="*/ 2147483647 h 110"/>
                    <a:gd name="T66" fmla="*/ 2147483647 w 74"/>
                    <a:gd name="T67" fmla="*/ 2147483647 h 110"/>
                    <a:gd name="T68" fmla="*/ 2147483647 w 74"/>
                    <a:gd name="T69" fmla="*/ 2147483647 h 110"/>
                    <a:gd name="T70" fmla="*/ 2147483647 w 74"/>
                    <a:gd name="T71" fmla="*/ 2147483647 h 110"/>
                    <a:gd name="T72" fmla="*/ 2147483647 w 74"/>
                    <a:gd name="T73" fmla="*/ 2147483647 h 110"/>
                    <a:gd name="T74" fmla="*/ 0 w 74"/>
                    <a:gd name="T75" fmla="*/ 2147483647 h 110"/>
                    <a:gd name="T76" fmla="*/ 2147483647 w 74"/>
                    <a:gd name="T77" fmla="*/ 2147483647 h 1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4"/>
                    <a:gd name="T118" fmla="*/ 0 h 110"/>
                    <a:gd name="T119" fmla="*/ 74 w 74"/>
                    <a:gd name="T120" fmla="*/ 110 h 11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4" h="110">
                      <a:moveTo>
                        <a:pt x="4" y="46"/>
                      </a:moveTo>
                      <a:lnTo>
                        <a:pt x="8" y="38"/>
                      </a:lnTo>
                      <a:lnTo>
                        <a:pt x="8" y="30"/>
                      </a:lnTo>
                      <a:lnTo>
                        <a:pt x="6" y="20"/>
                      </a:lnTo>
                      <a:lnTo>
                        <a:pt x="4" y="12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4" y="6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28" y="8"/>
                      </a:lnTo>
                      <a:lnTo>
                        <a:pt x="30" y="12"/>
                      </a:lnTo>
                      <a:lnTo>
                        <a:pt x="32" y="18"/>
                      </a:lnTo>
                      <a:lnTo>
                        <a:pt x="34" y="22"/>
                      </a:lnTo>
                      <a:lnTo>
                        <a:pt x="36" y="30"/>
                      </a:lnTo>
                      <a:lnTo>
                        <a:pt x="36" y="36"/>
                      </a:lnTo>
                      <a:lnTo>
                        <a:pt x="36" y="44"/>
                      </a:lnTo>
                      <a:lnTo>
                        <a:pt x="32" y="48"/>
                      </a:lnTo>
                      <a:lnTo>
                        <a:pt x="28" y="54"/>
                      </a:lnTo>
                      <a:lnTo>
                        <a:pt x="26" y="62"/>
                      </a:lnTo>
                      <a:lnTo>
                        <a:pt x="28" y="70"/>
                      </a:lnTo>
                      <a:lnTo>
                        <a:pt x="32" y="76"/>
                      </a:lnTo>
                      <a:lnTo>
                        <a:pt x="36" y="82"/>
                      </a:lnTo>
                      <a:lnTo>
                        <a:pt x="40" y="86"/>
                      </a:lnTo>
                      <a:lnTo>
                        <a:pt x="40" y="84"/>
                      </a:lnTo>
                      <a:lnTo>
                        <a:pt x="42" y="80"/>
                      </a:lnTo>
                      <a:lnTo>
                        <a:pt x="46" y="80"/>
                      </a:lnTo>
                      <a:lnTo>
                        <a:pt x="50" y="82"/>
                      </a:lnTo>
                      <a:lnTo>
                        <a:pt x="54" y="86"/>
                      </a:lnTo>
                      <a:lnTo>
                        <a:pt x="56" y="90"/>
                      </a:lnTo>
                      <a:lnTo>
                        <a:pt x="60" y="92"/>
                      </a:lnTo>
                      <a:lnTo>
                        <a:pt x="62" y="90"/>
                      </a:lnTo>
                      <a:lnTo>
                        <a:pt x="64" y="88"/>
                      </a:lnTo>
                      <a:lnTo>
                        <a:pt x="66" y="90"/>
                      </a:lnTo>
                      <a:lnTo>
                        <a:pt x="64" y="94"/>
                      </a:lnTo>
                      <a:lnTo>
                        <a:pt x="64" y="96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8" y="100"/>
                      </a:lnTo>
                      <a:lnTo>
                        <a:pt x="74" y="102"/>
                      </a:lnTo>
                      <a:lnTo>
                        <a:pt x="74" y="106"/>
                      </a:lnTo>
                      <a:lnTo>
                        <a:pt x="74" y="110"/>
                      </a:lnTo>
                      <a:lnTo>
                        <a:pt x="72" y="110"/>
                      </a:lnTo>
                      <a:lnTo>
                        <a:pt x="70" y="108"/>
                      </a:lnTo>
                      <a:lnTo>
                        <a:pt x="68" y="106"/>
                      </a:lnTo>
                      <a:lnTo>
                        <a:pt x="64" y="100"/>
                      </a:lnTo>
                      <a:lnTo>
                        <a:pt x="60" y="98"/>
                      </a:lnTo>
                      <a:lnTo>
                        <a:pt x="54" y="94"/>
                      </a:lnTo>
                      <a:lnTo>
                        <a:pt x="50" y="90"/>
                      </a:lnTo>
                      <a:lnTo>
                        <a:pt x="48" y="92"/>
                      </a:lnTo>
                      <a:lnTo>
                        <a:pt x="48" y="96"/>
                      </a:lnTo>
                      <a:lnTo>
                        <a:pt x="50" y="100"/>
                      </a:lnTo>
                      <a:lnTo>
                        <a:pt x="44" y="100"/>
                      </a:lnTo>
                      <a:lnTo>
                        <a:pt x="42" y="94"/>
                      </a:lnTo>
                      <a:lnTo>
                        <a:pt x="38" y="90"/>
                      </a:lnTo>
                      <a:lnTo>
                        <a:pt x="34" y="88"/>
                      </a:lnTo>
                      <a:lnTo>
                        <a:pt x="30" y="90"/>
                      </a:lnTo>
                      <a:lnTo>
                        <a:pt x="26" y="92"/>
                      </a:lnTo>
                      <a:lnTo>
                        <a:pt x="22" y="90"/>
                      </a:lnTo>
                      <a:lnTo>
                        <a:pt x="20" y="88"/>
                      </a:lnTo>
                      <a:lnTo>
                        <a:pt x="16" y="84"/>
                      </a:lnTo>
                      <a:lnTo>
                        <a:pt x="18" y="80"/>
                      </a:lnTo>
                      <a:lnTo>
                        <a:pt x="20" y="76"/>
                      </a:lnTo>
                      <a:lnTo>
                        <a:pt x="20" y="72"/>
                      </a:lnTo>
                      <a:lnTo>
                        <a:pt x="16" y="72"/>
                      </a:lnTo>
                      <a:lnTo>
                        <a:pt x="14" y="74"/>
                      </a:lnTo>
                      <a:lnTo>
                        <a:pt x="12" y="74"/>
                      </a:lnTo>
                      <a:lnTo>
                        <a:pt x="6" y="72"/>
                      </a:lnTo>
                      <a:lnTo>
                        <a:pt x="2" y="70"/>
                      </a:lnTo>
                      <a:lnTo>
                        <a:pt x="0" y="66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4" name="ïś1íḋe">
                  <a:extLst>
                    <a:ext uri="{FF2B5EF4-FFF2-40B4-BE49-F238E27FC236}">
                      <a16:creationId xmlns:a16="http://schemas.microsoft.com/office/drawing/2014/main" id="{CB564E3A-8468-464B-9178-CDA82868EB74}"/>
                    </a:ext>
                  </a:extLst>
                </p:cNvPr>
                <p:cNvSpPr/>
                <p:nvPr/>
              </p:nvSpPr>
              <p:spPr bwMode="auto">
                <a:xfrm>
                  <a:off x="7810183" y="3479580"/>
                  <a:ext cx="41317" cy="68651"/>
                </a:xfrm>
                <a:custGeom>
                  <a:avLst/>
                  <a:gdLst>
                    <a:gd name="T0" fmla="*/ 2147483647 w 24"/>
                    <a:gd name="T1" fmla="*/ 2147483647 h 42"/>
                    <a:gd name="T2" fmla="*/ 2147483647 w 24"/>
                    <a:gd name="T3" fmla="*/ 2147483647 h 42"/>
                    <a:gd name="T4" fmla="*/ 2147483647 w 24"/>
                    <a:gd name="T5" fmla="*/ 2147483647 h 42"/>
                    <a:gd name="T6" fmla="*/ 2147483647 w 24"/>
                    <a:gd name="T7" fmla="*/ 2147483647 h 42"/>
                    <a:gd name="T8" fmla="*/ 2147483647 w 24"/>
                    <a:gd name="T9" fmla="*/ 2147483647 h 42"/>
                    <a:gd name="T10" fmla="*/ 2147483647 w 24"/>
                    <a:gd name="T11" fmla="*/ 2147483647 h 42"/>
                    <a:gd name="T12" fmla="*/ 2147483647 w 24"/>
                    <a:gd name="T13" fmla="*/ 2147483647 h 42"/>
                    <a:gd name="T14" fmla="*/ 2147483647 w 24"/>
                    <a:gd name="T15" fmla="*/ 2147483647 h 42"/>
                    <a:gd name="T16" fmla="*/ 2147483647 w 24"/>
                    <a:gd name="T17" fmla="*/ 2147483647 h 42"/>
                    <a:gd name="T18" fmla="*/ 2147483647 w 24"/>
                    <a:gd name="T19" fmla="*/ 2147483647 h 42"/>
                    <a:gd name="T20" fmla="*/ 2147483647 w 24"/>
                    <a:gd name="T21" fmla="*/ 2147483647 h 42"/>
                    <a:gd name="T22" fmla="*/ 2147483647 w 24"/>
                    <a:gd name="T23" fmla="*/ 2147483647 h 42"/>
                    <a:gd name="T24" fmla="*/ 2147483647 w 24"/>
                    <a:gd name="T25" fmla="*/ 2147483647 h 42"/>
                    <a:gd name="T26" fmla="*/ 2147483647 w 24"/>
                    <a:gd name="T27" fmla="*/ 2147483647 h 42"/>
                    <a:gd name="T28" fmla="*/ 2147483647 w 24"/>
                    <a:gd name="T29" fmla="*/ 2147483647 h 42"/>
                    <a:gd name="T30" fmla="*/ 2147483647 w 24"/>
                    <a:gd name="T31" fmla="*/ 2147483647 h 42"/>
                    <a:gd name="T32" fmla="*/ 2147483647 w 24"/>
                    <a:gd name="T33" fmla="*/ 2147483647 h 42"/>
                    <a:gd name="T34" fmla="*/ 2147483647 w 24"/>
                    <a:gd name="T35" fmla="*/ 2147483647 h 42"/>
                    <a:gd name="T36" fmla="*/ 2147483647 w 24"/>
                    <a:gd name="T37" fmla="*/ 2147483647 h 42"/>
                    <a:gd name="T38" fmla="*/ 2147483647 w 24"/>
                    <a:gd name="T39" fmla="*/ 2147483647 h 42"/>
                    <a:gd name="T40" fmla="*/ 2147483647 w 24"/>
                    <a:gd name="T41" fmla="*/ 2147483647 h 42"/>
                    <a:gd name="T42" fmla="*/ 0 w 24"/>
                    <a:gd name="T43" fmla="*/ 2147483647 h 42"/>
                    <a:gd name="T44" fmla="*/ 2147483647 w 24"/>
                    <a:gd name="T45" fmla="*/ 0 h 42"/>
                    <a:gd name="T46" fmla="*/ 2147483647 w 24"/>
                    <a:gd name="T47" fmla="*/ 0 h 42"/>
                    <a:gd name="T48" fmla="*/ 2147483647 w 24"/>
                    <a:gd name="T49" fmla="*/ 2147483647 h 42"/>
                    <a:gd name="T50" fmla="*/ 2147483647 w 24"/>
                    <a:gd name="T51" fmla="*/ 2147483647 h 42"/>
                    <a:gd name="T52" fmla="*/ 2147483647 w 24"/>
                    <a:gd name="T53" fmla="*/ 2147483647 h 42"/>
                    <a:gd name="T54" fmla="*/ 2147483647 w 24"/>
                    <a:gd name="T55" fmla="*/ 2147483647 h 42"/>
                    <a:gd name="T56" fmla="*/ 2147483647 w 24"/>
                    <a:gd name="T57" fmla="*/ 2147483647 h 42"/>
                    <a:gd name="T58" fmla="*/ 2147483647 w 24"/>
                    <a:gd name="T59" fmla="*/ 2147483647 h 4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4"/>
                    <a:gd name="T91" fmla="*/ 0 h 42"/>
                    <a:gd name="T92" fmla="*/ 24 w 24"/>
                    <a:gd name="T93" fmla="*/ 42 h 4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4" h="42">
                      <a:moveTo>
                        <a:pt x="22" y="28"/>
                      </a:moveTo>
                      <a:lnTo>
                        <a:pt x="14" y="28"/>
                      </a:lnTo>
                      <a:lnTo>
                        <a:pt x="14" y="36"/>
                      </a:lnTo>
                      <a:lnTo>
                        <a:pt x="18" y="40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8" y="32"/>
                      </a:lnTo>
                      <a:lnTo>
                        <a:pt x="6" y="30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10" y="22"/>
                      </a:lnTo>
                      <a:lnTo>
                        <a:pt x="12" y="20"/>
                      </a:lnTo>
                      <a:lnTo>
                        <a:pt x="14" y="18"/>
                      </a:lnTo>
                      <a:lnTo>
                        <a:pt x="12" y="14"/>
                      </a:lnTo>
                      <a:lnTo>
                        <a:pt x="6" y="10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20" y="16"/>
                      </a:lnTo>
                      <a:lnTo>
                        <a:pt x="24" y="22"/>
                      </a:lnTo>
                      <a:lnTo>
                        <a:pt x="22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5" name="iṥḻïḓé">
                  <a:extLst>
                    <a:ext uri="{FF2B5EF4-FFF2-40B4-BE49-F238E27FC236}">
                      <a16:creationId xmlns:a16="http://schemas.microsoft.com/office/drawing/2014/main" id="{0910FD2B-CF60-42C6-B1EE-80D5869A7133}"/>
                    </a:ext>
                  </a:extLst>
                </p:cNvPr>
                <p:cNvSpPr/>
                <p:nvPr/>
              </p:nvSpPr>
              <p:spPr bwMode="auto">
                <a:xfrm>
                  <a:off x="7742699" y="3499195"/>
                  <a:ext cx="39939" cy="47636"/>
                </a:xfrm>
                <a:custGeom>
                  <a:avLst/>
                  <a:gdLst>
                    <a:gd name="T0" fmla="*/ 2147483647 w 22"/>
                    <a:gd name="T1" fmla="*/ 2147483647 h 28"/>
                    <a:gd name="T2" fmla="*/ 2147483647 w 22"/>
                    <a:gd name="T3" fmla="*/ 2147483647 h 28"/>
                    <a:gd name="T4" fmla="*/ 2147483647 w 22"/>
                    <a:gd name="T5" fmla="*/ 2147483647 h 28"/>
                    <a:gd name="T6" fmla="*/ 2147483647 w 22"/>
                    <a:gd name="T7" fmla="*/ 2147483647 h 28"/>
                    <a:gd name="T8" fmla="*/ 2147483647 w 22"/>
                    <a:gd name="T9" fmla="*/ 2147483647 h 28"/>
                    <a:gd name="T10" fmla="*/ 2147483647 w 22"/>
                    <a:gd name="T11" fmla="*/ 2147483647 h 28"/>
                    <a:gd name="T12" fmla="*/ 2147483647 w 22"/>
                    <a:gd name="T13" fmla="*/ 2147483647 h 28"/>
                    <a:gd name="T14" fmla="*/ 2147483647 w 22"/>
                    <a:gd name="T15" fmla="*/ 2147483647 h 28"/>
                    <a:gd name="T16" fmla="*/ 2147483647 w 22"/>
                    <a:gd name="T17" fmla="*/ 2147483647 h 28"/>
                    <a:gd name="T18" fmla="*/ 0 w 22"/>
                    <a:gd name="T19" fmla="*/ 2147483647 h 28"/>
                    <a:gd name="T20" fmla="*/ 2147483647 w 22"/>
                    <a:gd name="T21" fmla="*/ 2147483647 h 28"/>
                    <a:gd name="T22" fmla="*/ 2147483647 w 22"/>
                    <a:gd name="T23" fmla="*/ 0 h 28"/>
                    <a:gd name="T24" fmla="*/ 2147483647 w 22"/>
                    <a:gd name="T25" fmla="*/ 2147483647 h 28"/>
                    <a:gd name="T26" fmla="*/ 2147483647 w 22"/>
                    <a:gd name="T27" fmla="*/ 2147483647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28"/>
                    <a:gd name="T44" fmla="*/ 22 w 22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28">
                      <a:moveTo>
                        <a:pt x="10" y="4"/>
                      </a:move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20" y="6"/>
                      </a:lnTo>
                      <a:lnTo>
                        <a:pt x="22" y="10"/>
                      </a:lnTo>
                      <a:lnTo>
                        <a:pt x="20" y="16"/>
                      </a:lnTo>
                      <a:lnTo>
                        <a:pt x="14" y="22"/>
                      </a:lnTo>
                      <a:lnTo>
                        <a:pt x="2" y="28"/>
                      </a:lnTo>
                      <a:lnTo>
                        <a:pt x="2" y="1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6" name="í$ḷïḋe">
                  <a:extLst>
                    <a:ext uri="{FF2B5EF4-FFF2-40B4-BE49-F238E27FC236}">
                      <a16:creationId xmlns:a16="http://schemas.microsoft.com/office/drawing/2014/main" id="{028ED28C-9ED9-4C04-BD31-721F27EEAE45}"/>
                    </a:ext>
                  </a:extLst>
                </p:cNvPr>
                <p:cNvSpPr/>
                <p:nvPr/>
              </p:nvSpPr>
              <p:spPr bwMode="auto">
                <a:xfrm>
                  <a:off x="8679207" y="4023190"/>
                  <a:ext cx="28921" cy="50438"/>
                </a:xfrm>
                <a:custGeom>
                  <a:avLst/>
                  <a:gdLst>
                    <a:gd name="T0" fmla="*/ 2147483647 w 16"/>
                    <a:gd name="T1" fmla="*/ 2147483647 h 30"/>
                    <a:gd name="T2" fmla="*/ 2147483647 w 16"/>
                    <a:gd name="T3" fmla="*/ 2147483647 h 30"/>
                    <a:gd name="T4" fmla="*/ 2147483647 w 16"/>
                    <a:gd name="T5" fmla="*/ 2147483647 h 30"/>
                    <a:gd name="T6" fmla="*/ 2147483647 w 16"/>
                    <a:gd name="T7" fmla="*/ 2147483647 h 30"/>
                    <a:gd name="T8" fmla="*/ 2147483647 w 16"/>
                    <a:gd name="T9" fmla="*/ 2147483647 h 30"/>
                    <a:gd name="T10" fmla="*/ 2147483647 w 16"/>
                    <a:gd name="T11" fmla="*/ 2147483647 h 30"/>
                    <a:gd name="T12" fmla="*/ 2147483647 w 16"/>
                    <a:gd name="T13" fmla="*/ 2147483647 h 30"/>
                    <a:gd name="T14" fmla="*/ 2147483647 w 16"/>
                    <a:gd name="T15" fmla="*/ 2147483647 h 30"/>
                    <a:gd name="T16" fmla="*/ 2147483647 w 16"/>
                    <a:gd name="T17" fmla="*/ 2147483647 h 30"/>
                    <a:gd name="T18" fmla="*/ 0 w 16"/>
                    <a:gd name="T19" fmla="*/ 2147483647 h 30"/>
                    <a:gd name="T20" fmla="*/ 0 w 16"/>
                    <a:gd name="T21" fmla="*/ 0 h 30"/>
                    <a:gd name="T22" fmla="*/ 2147483647 w 16"/>
                    <a:gd name="T23" fmla="*/ 2147483647 h 30"/>
                    <a:gd name="T24" fmla="*/ 2147483647 w 16"/>
                    <a:gd name="T25" fmla="*/ 2147483647 h 30"/>
                    <a:gd name="T26" fmla="*/ 2147483647 w 16"/>
                    <a:gd name="T27" fmla="*/ 2147483647 h 30"/>
                    <a:gd name="T28" fmla="*/ 2147483647 w 16"/>
                    <a:gd name="T29" fmla="*/ 2147483647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30"/>
                    <a:gd name="T47" fmla="*/ 16 w 16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30">
                      <a:moveTo>
                        <a:pt x="16" y="18"/>
                      </a:move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12" y="30"/>
                      </a:lnTo>
                      <a:lnTo>
                        <a:pt x="10" y="30"/>
                      </a:lnTo>
                      <a:lnTo>
                        <a:pt x="8" y="30"/>
                      </a:lnTo>
                      <a:lnTo>
                        <a:pt x="6" y="26"/>
                      </a:lnTo>
                      <a:lnTo>
                        <a:pt x="4" y="18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7" name="iš1ïḋè">
                  <a:extLst>
                    <a:ext uri="{FF2B5EF4-FFF2-40B4-BE49-F238E27FC236}">
                      <a16:creationId xmlns:a16="http://schemas.microsoft.com/office/drawing/2014/main" id="{0FF54E63-0631-4787-A212-F243F81304A1}"/>
                    </a:ext>
                  </a:extLst>
                </p:cNvPr>
                <p:cNvSpPr/>
                <p:nvPr/>
              </p:nvSpPr>
              <p:spPr bwMode="auto">
                <a:xfrm>
                  <a:off x="8776988" y="4091842"/>
                  <a:ext cx="38562" cy="29422"/>
                </a:xfrm>
                <a:custGeom>
                  <a:avLst/>
                  <a:gdLst>
                    <a:gd name="T0" fmla="*/ 2147483647 w 22"/>
                    <a:gd name="T1" fmla="*/ 2147483647 h 16"/>
                    <a:gd name="T2" fmla="*/ 2147483647 w 22"/>
                    <a:gd name="T3" fmla="*/ 2147483647 h 16"/>
                    <a:gd name="T4" fmla="*/ 2147483647 w 22"/>
                    <a:gd name="T5" fmla="*/ 2147483647 h 16"/>
                    <a:gd name="T6" fmla="*/ 2147483647 w 22"/>
                    <a:gd name="T7" fmla="*/ 2147483647 h 16"/>
                    <a:gd name="T8" fmla="*/ 2147483647 w 22"/>
                    <a:gd name="T9" fmla="*/ 2147483647 h 16"/>
                    <a:gd name="T10" fmla="*/ 0 w 22"/>
                    <a:gd name="T11" fmla="*/ 2147483647 h 16"/>
                    <a:gd name="T12" fmla="*/ 0 w 22"/>
                    <a:gd name="T13" fmla="*/ 0 h 16"/>
                    <a:gd name="T14" fmla="*/ 2147483647 w 22"/>
                    <a:gd name="T15" fmla="*/ 2147483647 h 16"/>
                    <a:gd name="T16" fmla="*/ 2147483647 w 22"/>
                    <a:gd name="T17" fmla="*/ 2147483647 h 16"/>
                    <a:gd name="T18" fmla="*/ 2147483647 w 22"/>
                    <a:gd name="T19" fmla="*/ 2147483647 h 16"/>
                    <a:gd name="T20" fmla="*/ 2147483647 w 22"/>
                    <a:gd name="T21" fmla="*/ 2147483647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16"/>
                    <a:gd name="T35" fmla="*/ 22 w 22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16">
                      <a:moveTo>
                        <a:pt x="22" y="14"/>
                      </a:move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2" y="14"/>
                      </a:lnTo>
                      <a:lnTo>
                        <a:pt x="6" y="1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2" y="4"/>
                      </a:lnTo>
                      <a:lnTo>
                        <a:pt x="20" y="8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8" name="îslïďé">
                  <a:extLst>
                    <a:ext uri="{FF2B5EF4-FFF2-40B4-BE49-F238E27FC236}">
                      <a16:creationId xmlns:a16="http://schemas.microsoft.com/office/drawing/2014/main" id="{FA4DFA9F-DF13-4FCD-AEF7-8A4835F98FB7}"/>
                    </a:ext>
                  </a:extLst>
                </p:cNvPr>
                <p:cNvSpPr/>
                <p:nvPr/>
              </p:nvSpPr>
              <p:spPr bwMode="auto">
                <a:xfrm>
                  <a:off x="8837586" y="4117060"/>
                  <a:ext cx="23413" cy="40630"/>
                </a:xfrm>
                <a:custGeom>
                  <a:avLst/>
                  <a:gdLst>
                    <a:gd name="T0" fmla="*/ 2147483647 w 14"/>
                    <a:gd name="T1" fmla="*/ 0 h 24"/>
                    <a:gd name="T2" fmla="*/ 2147483647 w 14"/>
                    <a:gd name="T3" fmla="*/ 2147483647 h 24"/>
                    <a:gd name="T4" fmla="*/ 2147483647 w 14"/>
                    <a:gd name="T5" fmla="*/ 2147483647 h 24"/>
                    <a:gd name="T6" fmla="*/ 2147483647 w 14"/>
                    <a:gd name="T7" fmla="*/ 2147483647 h 24"/>
                    <a:gd name="T8" fmla="*/ 2147483647 w 14"/>
                    <a:gd name="T9" fmla="*/ 2147483647 h 24"/>
                    <a:gd name="T10" fmla="*/ 2147483647 w 14"/>
                    <a:gd name="T11" fmla="*/ 2147483647 h 24"/>
                    <a:gd name="T12" fmla="*/ 2147483647 w 14"/>
                    <a:gd name="T13" fmla="*/ 2147483647 h 24"/>
                    <a:gd name="T14" fmla="*/ 2147483647 w 14"/>
                    <a:gd name="T15" fmla="*/ 2147483647 h 24"/>
                    <a:gd name="T16" fmla="*/ 0 w 14"/>
                    <a:gd name="T17" fmla="*/ 2147483647 h 24"/>
                    <a:gd name="T18" fmla="*/ 0 w 14"/>
                    <a:gd name="T19" fmla="*/ 2147483647 h 24"/>
                    <a:gd name="T20" fmla="*/ 0 w 14"/>
                    <a:gd name="T21" fmla="*/ 2147483647 h 24"/>
                    <a:gd name="T22" fmla="*/ 2147483647 w 14"/>
                    <a:gd name="T23" fmla="*/ 2147483647 h 24"/>
                    <a:gd name="T24" fmla="*/ 2147483647 w 14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24"/>
                    <a:gd name="T41" fmla="*/ 14 w 14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24">
                      <a:moveTo>
                        <a:pt x="2" y="0"/>
                      </a:moveTo>
                      <a:lnTo>
                        <a:pt x="6" y="6"/>
                      </a:lnTo>
                      <a:lnTo>
                        <a:pt x="10" y="12"/>
                      </a:lnTo>
                      <a:lnTo>
                        <a:pt x="12" y="18"/>
                      </a:lnTo>
                      <a:lnTo>
                        <a:pt x="14" y="24"/>
                      </a:lnTo>
                      <a:lnTo>
                        <a:pt x="12" y="24"/>
                      </a:lnTo>
                      <a:lnTo>
                        <a:pt x="8" y="22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79" name="ïsļîḍé">
                  <a:extLst>
                    <a:ext uri="{FF2B5EF4-FFF2-40B4-BE49-F238E27FC236}">
                      <a16:creationId xmlns:a16="http://schemas.microsoft.com/office/drawing/2014/main" id="{8ACD412B-F5D4-429C-8478-7EA04D36EA9B}"/>
                    </a:ext>
                  </a:extLst>
                </p:cNvPr>
                <p:cNvSpPr/>
                <p:nvPr/>
              </p:nvSpPr>
              <p:spPr bwMode="auto">
                <a:xfrm>
                  <a:off x="8851358" y="4175905"/>
                  <a:ext cx="30299" cy="16812"/>
                </a:xfrm>
                <a:custGeom>
                  <a:avLst/>
                  <a:gdLst>
                    <a:gd name="T0" fmla="*/ 2147483647 w 18"/>
                    <a:gd name="T1" fmla="*/ 2147483647 h 10"/>
                    <a:gd name="T2" fmla="*/ 2147483647 w 18"/>
                    <a:gd name="T3" fmla="*/ 2147483647 h 10"/>
                    <a:gd name="T4" fmla="*/ 2147483647 w 18"/>
                    <a:gd name="T5" fmla="*/ 2147483647 h 10"/>
                    <a:gd name="T6" fmla="*/ 0 w 18"/>
                    <a:gd name="T7" fmla="*/ 2147483647 h 10"/>
                    <a:gd name="T8" fmla="*/ 0 w 18"/>
                    <a:gd name="T9" fmla="*/ 0 h 10"/>
                    <a:gd name="T10" fmla="*/ 2147483647 w 18"/>
                    <a:gd name="T11" fmla="*/ 0 h 10"/>
                    <a:gd name="T12" fmla="*/ 2147483647 w 18"/>
                    <a:gd name="T13" fmla="*/ 2147483647 h 10"/>
                    <a:gd name="T14" fmla="*/ 2147483647 w 18"/>
                    <a:gd name="T15" fmla="*/ 2147483647 h 10"/>
                    <a:gd name="T16" fmla="*/ 2147483647 w 18"/>
                    <a:gd name="T17" fmla="*/ 2147483647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0"/>
                    <a:gd name="T29" fmla="*/ 18 w 1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0">
                      <a:moveTo>
                        <a:pt x="18" y="10"/>
                      </a:moveTo>
                      <a:lnTo>
                        <a:pt x="10" y="10"/>
                      </a:lnTo>
                      <a:lnTo>
                        <a:pt x="4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4"/>
                      </a:lnTo>
                      <a:lnTo>
                        <a:pt x="16" y="6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0" name="iṥḷïďe">
                  <a:extLst>
                    <a:ext uri="{FF2B5EF4-FFF2-40B4-BE49-F238E27FC236}">
                      <a16:creationId xmlns:a16="http://schemas.microsoft.com/office/drawing/2014/main" id="{F589D3B4-4AA1-4D60-8747-95D8AADC77E9}"/>
                    </a:ext>
                  </a:extLst>
                </p:cNvPr>
                <p:cNvSpPr/>
                <p:nvPr/>
              </p:nvSpPr>
              <p:spPr bwMode="auto">
                <a:xfrm>
                  <a:off x="8724653" y="4096045"/>
                  <a:ext cx="41317" cy="35026"/>
                </a:xfrm>
                <a:custGeom>
                  <a:avLst/>
                  <a:gdLst>
                    <a:gd name="T0" fmla="*/ 2147483647 w 24"/>
                    <a:gd name="T1" fmla="*/ 0 h 20"/>
                    <a:gd name="T2" fmla="*/ 2147483647 w 24"/>
                    <a:gd name="T3" fmla="*/ 2147483647 h 20"/>
                    <a:gd name="T4" fmla="*/ 2147483647 w 24"/>
                    <a:gd name="T5" fmla="*/ 2147483647 h 20"/>
                    <a:gd name="T6" fmla="*/ 2147483647 w 24"/>
                    <a:gd name="T7" fmla="*/ 2147483647 h 20"/>
                    <a:gd name="T8" fmla="*/ 2147483647 w 24"/>
                    <a:gd name="T9" fmla="*/ 2147483647 h 20"/>
                    <a:gd name="T10" fmla="*/ 2147483647 w 24"/>
                    <a:gd name="T11" fmla="*/ 2147483647 h 20"/>
                    <a:gd name="T12" fmla="*/ 2147483647 w 24"/>
                    <a:gd name="T13" fmla="*/ 2147483647 h 20"/>
                    <a:gd name="T14" fmla="*/ 2147483647 w 24"/>
                    <a:gd name="T15" fmla="*/ 2147483647 h 20"/>
                    <a:gd name="T16" fmla="*/ 2147483647 w 24"/>
                    <a:gd name="T17" fmla="*/ 2147483647 h 20"/>
                    <a:gd name="T18" fmla="*/ 2147483647 w 24"/>
                    <a:gd name="T19" fmla="*/ 2147483647 h 20"/>
                    <a:gd name="T20" fmla="*/ 2147483647 w 24"/>
                    <a:gd name="T21" fmla="*/ 2147483647 h 20"/>
                    <a:gd name="T22" fmla="*/ 2147483647 w 24"/>
                    <a:gd name="T23" fmla="*/ 2147483647 h 20"/>
                    <a:gd name="T24" fmla="*/ 2147483647 w 24"/>
                    <a:gd name="T25" fmla="*/ 2147483647 h 20"/>
                    <a:gd name="T26" fmla="*/ 2147483647 w 24"/>
                    <a:gd name="T27" fmla="*/ 2147483647 h 20"/>
                    <a:gd name="T28" fmla="*/ 2147483647 w 24"/>
                    <a:gd name="T29" fmla="*/ 2147483647 h 20"/>
                    <a:gd name="T30" fmla="*/ 2147483647 w 24"/>
                    <a:gd name="T31" fmla="*/ 2147483647 h 20"/>
                    <a:gd name="T32" fmla="*/ 0 w 24"/>
                    <a:gd name="T33" fmla="*/ 2147483647 h 20"/>
                    <a:gd name="T34" fmla="*/ 0 w 24"/>
                    <a:gd name="T35" fmla="*/ 0 h 20"/>
                    <a:gd name="T36" fmla="*/ 2147483647 w 24"/>
                    <a:gd name="T37" fmla="*/ 0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20"/>
                    <a:gd name="T59" fmla="*/ 24 w 24"/>
                    <a:gd name="T60" fmla="*/ 20 h 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20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4" y="14"/>
                      </a:lnTo>
                      <a:lnTo>
                        <a:pt x="24" y="16"/>
                      </a:lnTo>
                      <a:lnTo>
                        <a:pt x="22" y="20"/>
                      </a:lnTo>
                      <a:lnTo>
                        <a:pt x="20" y="20"/>
                      </a:lnTo>
                      <a:lnTo>
                        <a:pt x="16" y="18"/>
                      </a:lnTo>
                      <a:lnTo>
                        <a:pt x="14" y="14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1" name="íśľïḋé">
                  <a:extLst>
                    <a:ext uri="{FF2B5EF4-FFF2-40B4-BE49-F238E27FC236}">
                      <a16:creationId xmlns:a16="http://schemas.microsoft.com/office/drawing/2014/main" id="{6C9DDC9D-A320-407B-8CA4-C1CA4B913144}"/>
                    </a:ext>
                  </a:extLst>
                </p:cNvPr>
                <p:cNvSpPr/>
                <p:nvPr/>
              </p:nvSpPr>
              <p:spPr bwMode="auto">
                <a:xfrm>
                  <a:off x="8979439" y="4351038"/>
                  <a:ext cx="22036" cy="18214"/>
                </a:xfrm>
                <a:custGeom>
                  <a:avLst/>
                  <a:gdLst>
                    <a:gd name="T0" fmla="*/ 2147483647 w 12"/>
                    <a:gd name="T1" fmla="*/ 2147483647 h 12"/>
                    <a:gd name="T2" fmla="*/ 2147483647 w 12"/>
                    <a:gd name="T3" fmla="*/ 2147483647 h 12"/>
                    <a:gd name="T4" fmla="*/ 2147483647 w 12"/>
                    <a:gd name="T5" fmla="*/ 2147483647 h 12"/>
                    <a:gd name="T6" fmla="*/ 2147483647 w 12"/>
                    <a:gd name="T7" fmla="*/ 2147483647 h 12"/>
                    <a:gd name="T8" fmla="*/ 2147483647 w 12"/>
                    <a:gd name="T9" fmla="*/ 2147483647 h 12"/>
                    <a:gd name="T10" fmla="*/ 0 w 12"/>
                    <a:gd name="T11" fmla="*/ 0 h 12"/>
                    <a:gd name="T12" fmla="*/ 2147483647 w 12"/>
                    <a:gd name="T13" fmla="*/ 0 h 12"/>
                    <a:gd name="T14" fmla="*/ 2147483647 w 12"/>
                    <a:gd name="T15" fmla="*/ 2147483647 h 12"/>
                    <a:gd name="T16" fmla="*/ 2147483647 w 12"/>
                    <a:gd name="T17" fmla="*/ 2147483647 h 12"/>
                    <a:gd name="T18" fmla="*/ 2147483647 w 12"/>
                    <a:gd name="T19" fmla="*/ 2147483647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2"/>
                    <a:gd name="T32" fmla="*/ 12 w 12"/>
                    <a:gd name="T33" fmla="*/ 12 h 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2">
                      <a:moveTo>
                        <a:pt x="12" y="8"/>
                      </a:move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4" y="12"/>
                      </a:lnTo>
                      <a:lnTo>
                        <a:pt x="2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10" y="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2" name="iṥḷïḍe">
                  <a:extLst>
                    <a:ext uri="{FF2B5EF4-FFF2-40B4-BE49-F238E27FC236}">
                      <a16:creationId xmlns:a16="http://schemas.microsoft.com/office/drawing/2014/main" id="{FB517597-F9D2-4A78-95B3-CEB1A7689242}"/>
                    </a:ext>
                  </a:extLst>
                </p:cNvPr>
                <p:cNvSpPr/>
                <p:nvPr/>
              </p:nvSpPr>
              <p:spPr bwMode="auto">
                <a:xfrm>
                  <a:off x="9249374" y="4394470"/>
                  <a:ext cx="42693" cy="25219"/>
                </a:xfrm>
                <a:custGeom>
                  <a:avLst/>
                  <a:gdLst>
                    <a:gd name="T0" fmla="*/ 2147483647 w 24"/>
                    <a:gd name="T1" fmla="*/ 2147483647 h 16"/>
                    <a:gd name="T2" fmla="*/ 2147483647 w 24"/>
                    <a:gd name="T3" fmla="*/ 2147483647 h 16"/>
                    <a:gd name="T4" fmla="*/ 2147483647 w 24"/>
                    <a:gd name="T5" fmla="*/ 2147483647 h 16"/>
                    <a:gd name="T6" fmla="*/ 2147483647 w 24"/>
                    <a:gd name="T7" fmla="*/ 2147483647 h 16"/>
                    <a:gd name="T8" fmla="*/ 2147483647 w 24"/>
                    <a:gd name="T9" fmla="*/ 2147483647 h 16"/>
                    <a:gd name="T10" fmla="*/ 2147483647 w 24"/>
                    <a:gd name="T11" fmla="*/ 2147483647 h 16"/>
                    <a:gd name="T12" fmla="*/ 2147483647 w 24"/>
                    <a:gd name="T13" fmla="*/ 2147483647 h 16"/>
                    <a:gd name="T14" fmla="*/ 0 w 24"/>
                    <a:gd name="T15" fmla="*/ 2147483647 h 16"/>
                    <a:gd name="T16" fmla="*/ 2147483647 w 24"/>
                    <a:gd name="T17" fmla="*/ 2147483647 h 16"/>
                    <a:gd name="T18" fmla="*/ 2147483647 w 24"/>
                    <a:gd name="T19" fmla="*/ 2147483647 h 16"/>
                    <a:gd name="T20" fmla="*/ 2147483647 w 24"/>
                    <a:gd name="T21" fmla="*/ 2147483647 h 16"/>
                    <a:gd name="T22" fmla="*/ 2147483647 w 24"/>
                    <a:gd name="T23" fmla="*/ 0 h 16"/>
                    <a:gd name="T24" fmla="*/ 2147483647 w 24"/>
                    <a:gd name="T25" fmla="*/ 0 h 16"/>
                    <a:gd name="T26" fmla="*/ 2147483647 w 24"/>
                    <a:gd name="T27" fmla="*/ 2147483647 h 16"/>
                    <a:gd name="T28" fmla="*/ 2147483647 w 24"/>
                    <a:gd name="T29" fmla="*/ 2147483647 h 16"/>
                    <a:gd name="T30" fmla="*/ 2147483647 w 24"/>
                    <a:gd name="T31" fmla="*/ 2147483647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"/>
                    <a:gd name="T49" fmla="*/ 0 h 16"/>
                    <a:gd name="T50" fmla="*/ 24 w 24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" h="16">
                      <a:moveTo>
                        <a:pt x="24" y="8"/>
                      </a:moveTo>
                      <a:lnTo>
                        <a:pt x="22" y="12"/>
                      </a:lnTo>
                      <a:lnTo>
                        <a:pt x="20" y="14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6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3" name="iş1îḓe">
                  <a:extLst>
                    <a:ext uri="{FF2B5EF4-FFF2-40B4-BE49-F238E27FC236}">
                      <a16:creationId xmlns:a16="http://schemas.microsoft.com/office/drawing/2014/main" id="{F27C5986-50CD-4E84-9645-EDE9950BD511}"/>
                    </a:ext>
                  </a:extLst>
                </p:cNvPr>
                <p:cNvSpPr/>
                <p:nvPr/>
              </p:nvSpPr>
              <p:spPr bwMode="auto">
                <a:xfrm>
                  <a:off x="9294821" y="4359444"/>
                  <a:ext cx="48203" cy="25219"/>
                </a:xfrm>
                <a:custGeom>
                  <a:avLst/>
                  <a:gdLst>
                    <a:gd name="T0" fmla="*/ 2147483647 w 28"/>
                    <a:gd name="T1" fmla="*/ 2147483647 h 14"/>
                    <a:gd name="T2" fmla="*/ 2147483647 w 28"/>
                    <a:gd name="T3" fmla="*/ 2147483647 h 14"/>
                    <a:gd name="T4" fmla="*/ 2147483647 w 28"/>
                    <a:gd name="T5" fmla="*/ 2147483647 h 14"/>
                    <a:gd name="T6" fmla="*/ 2147483647 w 28"/>
                    <a:gd name="T7" fmla="*/ 2147483647 h 14"/>
                    <a:gd name="T8" fmla="*/ 2147483647 w 28"/>
                    <a:gd name="T9" fmla="*/ 2147483647 h 14"/>
                    <a:gd name="T10" fmla="*/ 2147483647 w 28"/>
                    <a:gd name="T11" fmla="*/ 2147483647 h 14"/>
                    <a:gd name="T12" fmla="*/ 0 w 28"/>
                    <a:gd name="T13" fmla="*/ 2147483647 h 14"/>
                    <a:gd name="T14" fmla="*/ 0 w 28"/>
                    <a:gd name="T15" fmla="*/ 2147483647 h 14"/>
                    <a:gd name="T16" fmla="*/ 2147483647 w 28"/>
                    <a:gd name="T17" fmla="*/ 2147483647 h 14"/>
                    <a:gd name="T18" fmla="*/ 2147483647 w 28"/>
                    <a:gd name="T19" fmla="*/ 2147483647 h 14"/>
                    <a:gd name="T20" fmla="*/ 2147483647 w 28"/>
                    <a:gd name="T21" fmla="*/ 0 h 14"/>
                    <a:gd name="T22" fmla="*/ 2147483647 w 28"/>
                    <a:gd name="T23" fmla="*/ 0 h 14"/>
                    <a:gd name="T24" fmla="*/ 2147483647 w 28"/>
                    <a:gd name="T25" fmla="*/ 0 h 14"/>
                    <a:gd name="T26" fmla="*/ 2147483647 w 28"/>
                    <a:gd name="T27" fmla="*/ 2147483647 h 14"/>
                    <a:gd name="T28" fmla="*/ 2147483647 w 28"/>
                    <a:gd name="T29" fmla="*/ 2147483647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14"/>
                    <a:gd name="T47" fmla="*/ 28 w 28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14">
                      <a:moveTo>
                        <a:pt x="26" y="4"/>
                      </a:moveTo>
                      <a:lnTo>
                        <a:pt x="22" y="6"/>
                      </a:lnTo>
                      <a:lnTo>
                        <a:pt x="18" y="10"/>
                      </a:lnTo>
                      <a:lnTo>
                        <a:pt x="10" y="12"/>
                      </a:lnTo>
                      <a:lnTo>
                        <a:pt x="6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4" name="ï$ļídé">
                  <a:extLst>
                    <a:ext uri="{FF2B5EF4-FFF2-40B4-BE49-F238E27FC236}">
                      <a16:creationId xmlns:a16="http://schemas.microsoft.com/office/drawing/2014/main" id="{E7CCDBBD-075E-4F1F-B6B9-5377785B05AB}"/>
                    </a:ext>
                  </a:extLst>
                </p:cNvPr>
                <p:cNvSpPr/>
                <p:nvPr/>
              </p:nvSpPr>
              <p:spPr bwMode="auto">
                <a:xfrm>
                  <a:off x="7680724" y="3806027"/>
                  <a:ext cx="173529" cy="226972"/>
                </a:xfrm>
                <a:custGeom>
                  <a:avLst/>
                  <a:gdLst>
                    <a:gd name="T0" fmla="*/ 2147483647 w 100"/>
                    <a:gd name="T1" fmla="*/ 2147483647 h 136"/>
                    <a:gd name="T2" fmla="*/ 2147483647 w 100"/>
                    <a:gd name="T3" fmla="*/ 2147483647 h 136"/>
                    <a:gd name="T4" fmla="*/ 2147483647 w 100"/>
                    <a:gd name="T5" fmla="*/ 2147483647 h 136"/>
                    <a:gd name="T6" fmla="*/ 2147483647 w 100"/>
                    <a:gd name="T7" fmla="*/ 2147483647 h 136"/>
                    <a:gd name="T8" fmla="*/ 2147483647 w 100"/>
                    <a:gd name="T9" fmla="*/ 2147483647 h 136"/>
                    <a:gd name="T10" fmla="*/ 2147483647 w 100"/>
                    <a:gd name="T11" fmla="*/ 2147483647 h 136"/>
                    <a:gd name="T12" fmla="*/ 2147483647 w 100"/>
                    <a:gd name="T13" fmla="*/ 2147483647 h 136"/>
                    <a:gd name="T14" fmla="*/ 2147483647 w 100"/>
                    <a:gd name="T15" fmla="*/ 2147483647 h 136"/>
                    <a:gd name="T16" fmla="*/ 2147483647 w 100"/>
                    <a:gd name="T17" fmla="*/ 0 h 136"/>
                    <a:gd name="T18" fmla="*/ 2147483647 w 100"/>
                    <a:gd name="T19" fmla="*/ 2147483647 h 136"/>
                    <a:gd name="T20" fmla="*/ 2147483647 w 100"/>
                    <a:gd name="T21" fmla="*/ 2147483647 h 136"/>
                    <a:gd name="T22" fmla="*/ 2147483647 w 100"/>
                    <a:gd name="T23" fmla="*/ 2147483647 h 136"/>
                    <a:gd name="T24" fmla="*/ 2147483647 w 100"/>
                    <a:gd name="T25" fmla="*/ 2147483647 h 136"/>
                    <a:gd name="T26" fmla="*/ 2147483647 w 100"/>
                    <a:gd name="T27" fmla="*/ 2147483647 h 136"/>
                    <a:gd name="T28" fmla="*/ 2147483647 w 100"/>
                    <a:gd name="T29" fmla="*/ 2147483647 h 136"/>
                    <a:gd name="T30" fmla="*/ 2147483647 w 100"/>
                    <a:gd name="T31" fmla="*/ 2147483647 h 136"/>
                    <a:gd name="T32" fmla="*/ 2147483647 w 100"/>
                    <a:gd name="T33" fmla="*/ 2147483647 h 136"/>
                    <a:gd name="T34" fmla="*/ 2147483647 w 100"/>
                    <a:gd name="T35" fmla="*/ 2147483647 h 136"/>
                    <a:gd name="T36" fmla="*/ 2147483647 w 100"/>
                    <a:gd name="T37" fmla="*/ 2147483647 h 136"/>
                    <a:gd name="T38" fmla="*/ 2147483647 w 100"/>
                    <a:gd name="T39" fmla="*/ 2147483647 h 136"/>
                    <a:gd name="T40" fmla="*/ 2147483647 w 100"/>
                    <a:gd name="T41" fmla="*/ 2147483647 h 136"/>
                    <a:gd name="T42" fmla="*/ 2147483647 w 100"/>
                    <a:gd name="T43" fmla="*/ 2147483647 h 136"/>
                    <a:gd name="T44" fmla="*/ 2147483647 w 100"/>
                    <a:gd name="T45" fmla="*/ 2147483647 h 136"/>
                    <a:gd name="T46" fmla="*/ 2147483647 w 100"/>
                    <a:gd name="T47" fmla="*/ 2147483647 h 136"/>
                    <a:gd name="T48" fmla="*/ 2147483647 w 100"/>
                    <a:gd name="T49" fmla="*/ 2147483647 h 136"/>
                    <a:gd name="T50" fmla="*/ 2147483647 w 100"/>
                    <a:gd name="T51" fmla="*/ 2147483647 h 136"/>
                    <a:gd name="T52" fmla="*/ 2147483647 w 100"/>
                    <a:gd name="T53" fmla="*/ 2147483647 h 136"/>
                    <a:gd name="T54" fmla="*/ 2147483647 w 100"/>
                    <a:gd name="T55" fmla="*/ 2147483647 h 136"/>
                    <a:gd name="T56" fmla="*/ 2147483647 w 100"/>
                    <a:gd name="T57" fmla="*/ 2147483647 h 136"/>
                    <a:gd name="T58" fmla="*/ 2147483647 w 100"/>
                    <a:gd name="T59" fmla="*/ 2147483647 h 136"/>
                    <a:gd name="T60" fmla="*/ 2147483647 w 100"/>
                    <a:gd name="T61" fmla="*/ 2147483647 h 136"/>
                    <a:gd name="T62" fmla="*/ 2147483647 w 100"/>
                    <a:gd name="T63" fmla="*/ 2147483647 h 136"/>
                    <a:gd name="T64" fmla="*/ 2147483647 w 100"/>
                    <a:gd name="T65" fmla="*/ 2147483647 h 136"/>
                    <a:gd name="T66" fmla="*/ 2147483647 w 100"/>
                    <a:gd name="T67" fmla="*/ 2147483647 h 136"/>
                    <a:gd name="T68" fmla="*/ 2147483647 w 100"/>
                    <a:gd name="T69" fmla="*/ 2147483647 h 136"/>
                    <a:gd name="T70" fmla="*/ 2147483647 w 100"/>
                    <a:gd name="T71" fmla="*/ 2147483647 h 136"/>
                    <a:gd name="T72" fmla="*/ 2147483647 w 100"/>
                    <a:gd name="T73" fmla="*/ 2147483647 h 136"/>
                    <a:gd name="T74" fmla="*/ 2147483647 w 100"/>
                    <a:gd name="T75" fmla="*/ 2147483647 h 136"/>
                    <a:gd name="T76" fmla="*/ 2147483647 w 100"/>
                    <a:gd name="T77" fmla="*/ 2147483647 h 136"/>
                    <a:gd name="T78" fmla="*/ 2147483647 w 100"/>
                    <a:gd name="T79" fmla="*/ 2147483647 h 136"/>
                    <a:gd name="T80" fmla="*/ 0 w 100"/>
                    <a:gd name="T81" fmla="*/ 2147483647 h 136"/>
                    <a:gd name="T82" fmla="*/ 2147483647 w 100"/>
                    <a:gd name="T83" fmla="*/ 2147483647 h 136"/>
                    <a:gd name="T84" fmla="*/ 2147483647 w 100"/>
                    <a:gd name="T85" fmla="*/ 2147483647 h 1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0"/>
                    <a:gd name="T130" fmla="*/ 0 h 136"/>
                    <a:gd name="T131" fmla="*/ 100 w 100"/>
                    <a:gd name="T132" fmla="*/ 136 h 1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0" h="136">
                      <a:moveTo>
                        <a:pt x="12" y="46"/>
                      </a:moveTo>
                      <a:lnTo>
                        <a:pt x="12" y="28"/>
                      </a:lnTo>
                      <a:lnTo>
                        <a:pt x="16" y="26"/>
                      </a:lnTo>
                      <a:lnTo>
                        <a:pt x="18" y="22"/>
                      </a:lnTo>
                      <a:lnTo>
                        <a:pt x="24" y="14"/>
                      </a:lnTo>
                      <a:lnTo>
                        <a:pt x="28" y="10"/>
                      </a:lnTo>
                      <a:lnTo>
                        <a:pt x="32" y="8"/>
                      </a:lnTo>
                      <a:lnTo>
                        <a:pt x="34" y="6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42" y="10"/>
                      </a:lnTo>
                      <a:lnTo>
                        <a:pt x="60" y="12"/>
                      </a:lnTo>
                      <a:lnTo>
                        <a:pt x="80" y="14"/>
                      </a:lnTo>
                      <a:lnTo>
                        <a:pt x="84" y="12"/>
                      </a:lnTo>
                      <a:lnTo>
                        <a:pt x="88" y="12"/>
                      </a:lnTo>
                      <a:lnTo>
                        <a:pt x="90" y="8"/>
                      </a:lnTo>
                      <a:lnTo>
                        <a:pt x="94" y="2"/>
                      </a:lnTo>
                      <a:lnTo>
                        <a:pt x="100" y="0"/>
                      </a:lnTo>
                      <a:lnTo>
                        <a:pt x="100" y="6"/>
                      </a:lnTo>
                      <a:lnTo>
                        <a:pt x="90" y="16"/>
                      </a:lnTo>
                      <a:lnTo>
                        <a:pt x="86" y="22"/>
                      </a:lnTo>
                      <a:lnTo>
                        <a:pt x="82" y="24"/>
                      </a:lnTo>
                      <a:lnTo>
                        <a:pt x="76" y="24"/>
                      </a:lnTo>
                      <a:lnTo>
                        <a:pt x="70" y="24"/>
                      </a:lnTo>
                      <a:lnTo>
                        <a:pt x="64" y="22"/>
                      </a:lnTo>
                      <a:lnTo>
                        <a:pt x="26" y="22"/>
                      </a:lnTo>
                      <a:lnTo>
                        <a:pt x="22" y="24"/>
                      </a:lnTo>
                      <a:lnTo>
                        <a:pt x="22" y="26"/>
                      </a:lnTo>
                      <a:lnTo>
                        <a:pt x="20" y="34"/>
                      </a:lnTo>
                      <a:lnTo>
                        <a:pt x="22" y="38"/>
                      </a:lnTo>
                      <a:lnTo>
                        <a:pt x="24" y="46"/>
                      </a:lnTo>
                      <a:lnTo>
                        <a:pt x="28" y="52"/>
                      </a:lnTo>
                      <a:lnTo>
                        <a:pt x="32" y="54"/>
                      </a:lnTo>
                      <a:lnTo>
                        <a:pt x="34" y="54"/>
                      </a:lnTo>
                      <a:lnTo>
                        <a:pt x="36" y="52"/>
                      </a:lnTo>
                      <a:lnTo>
                        <a:pt x="40" y="50"/>
                      </a:lnTo>
                      <a:lnTo>
                        <a:pt x="46" y="46"/>
                      </a:lnTo>
                      <a:lnTo>
                        <a:pt x="54" y="44"/>
                      </a:lnTo>
                      <a:lnTo>
                        <a:pt x="62" y="42"/>
                      </a:lnTo>
                      <a:lnTo>
                        <a:pt x="68" y="40"/>
                      </a:lnTo>
                      <a:lnTo>
                        <a:pt x="74" y="40"/>
                      </a:lnTo>
                      <a:lnTo>
                        <a:pt x="72" y="42"/>
                      </a:lnTo>
                      <a:lnTo>
                        <a:pt x="68" y="44"/>
                      </a:lnTo>
                      <a:lnTo>
                        <a:pt x="62" y="48"/>
                      </a:lnTo>
                      <a:lnTo>
                        <a:pt x="56" y="50"/>
                      </a:lnTo>
                      <a:lnTo>
                        <a:pt x="50" y="56"/>
                      </a:lnTo>
                      <a:lnTo>
                        <a:pt x="42" y="66"/>
                      </a:lnTo>
                      <a:lnTo>
                        <a:pt x="44" y="66"/>
                      </a:lnTo>
                      <a:lnTo>
                        <a:pt x="46" y="70"/>
                      </a:lnTo>
                      <a:lnTo>
                        <a:pt x="48" y="76"/>
                      </a:lnTo>
                      <a:lnTo>
                        <a:pt x="54" y="84"/>
                      </a:lnTo>
                      <a:lnTo>
                        <a:pt x="54" y="98"/>
                      </a:lnTo>
                      <a:lnTo>
                        <a:pt x="56" y="102"/>
                      </a:lnTo>
                      <a:lnTo>
                        <a:pt x="60" y="104"/>
                      </a:lnTo>
                      <a:lnTo>
                        <a:pt x="64" y="104"/>
                      </a:lnTo>
                      <a:lnTo>
                        <a:pt x="64" y="106"/>
                      </a:lnTo>
                      <a:lnTo>
                        <a:pt x="60" y="110"/>
                      </a:lnTo>
                      <a:lnTo>
                        <a:pt x="54" y="114"/>
                      </a:lnTo>
                      <a:lnTo>
                        <a:pt x="50" y="118"/>
                      </a:lnTo>
                      <a:lnTo>
                        <a:pt x="44" y="118"/>
                      </a:lnTo>
                      <a:lnTo>
                        <a:pt x="32" y="92"/>
                      </a:lnTo>
                      <a:lnTo>
                        <a:pt x="32" y="88"/>
                      </a:lnTo>
                      <a:lnTo>
                        <a:pt x="34" y="84"/>
                      </a:lnTo>
                      <a:lnTo>
                        <a:pt x="32" y="78"/>
                      </a:lnTo>
                      <a:lnTo>
                        <a:pt x="28" y="80"/>
                      </a:lnTo>
                      <a:lnTo>
                        <a:pt x="24" y="78"/>
                      </a:lnTo>
                      <a:lnTo>
                        <a:pt x="22" y="106"/>
                      </a:lnTo>
                      <a:lnTo>
                        <a:pt x="22" y="120"/>
                      </a:lnTo>
                      <a:lnTo>
                        <a:pt x="20" y="126"/>
                      </a:lnTo>
                      <a:lnTo>
                        <a:pt x="18" y="132"/>
                      </a:lnTo>
                      <a:lnTo>
                        <a:pt x="14" y="134"/>
                      </a:lnTo>
                      <a:lnTo>
                        <a:pt x="8" y="136"/>
                      </a:lnTo>
                      <a:lnTo>
                        <a:pt x="6" y="134"/>
                      </a:lnTo>
                      <a:lnTo>
                        <a:pt x="6" y="130"/>
                      </a:lnTo>
                      <a:lnTo>
                        <a:pt x="6" y="120"/>
                      </a:lnTo>
                      <a:lnTo>
                        <a:pt x="6" y="116"/>
                      </a:lnTo>
                      <a:lnTo>
                        <a:pt x="8" y="110"/>
                      </a:lnTo>
                      <a:lnTo>
                        <a:pt x="10" y="102"/>
                      </a:lnTo>
                      <a:lnTo>
                        <a:pt x="10" y="94"/>
                      </a:lnTo>
                      <a:lnTo>
                        <a:pt x="4" y="94"/>
                      </a:lnTo>
                      <a:lnTo>
                        <a:pt x="0" y="92"/>
                      </a:lnTo>
                      <a:lnTo>
                        <a:pt x="0" y="90"/>
                      </a:lnTo>
                      <a:lnTo>
                        <a:pt x="0" y="78"/>
                      </a:lnTo>
                      <a:lnTo>
                        <a:pt x="4" y="66"/>
                      </a:lnTo>
                      <a:lnTo>
                        <a:pt x="8" y="54"/>
                      </a:lnTo>
                      <a:lnTo>
                        <a:pt x="12" y="44"/>
                      </a:lnTo>
                      <a:lnTo>
                        <a:pt x="12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5" name="ïṧḷiďé">
                  <a:extLst>
                    <a:ext uri="{FF2B5EF4-FFF2-40B4-BE49-F238E27FC236}">
                      <a16:creationId xmlns:a16="http://schemas.microsoft.com/office/drawing/2014/main" id="{3E28F4E4-15E1-4F46-8386-59D63D244F44}"/>
                    </a:ext>
                  </a:extLst>
                </p:cNvPr>
                <p:cNvSpPr/>
                <p:nvPr/>
              </p:nvSpPr>
              <p:spPr bwMode="auto">
                <a:xfrm>
                  <a:off x="7427316" y="3642103"/>
                  <a:ext cx="264425" cy="187741"/>
                </a:xfrm>
                <a:custGeom>
                  <a:avLst/>
                  <a:gdLst>
                    <a:gd name="T0" fmla="*/ 2147483647 w 152"/>
                    <a:gd name="T1" fmla="*/ 2147483647 h 112"/>
                    <a:gd name="T2" fmla="*/ 2147483647 w 152"/>
                    <a:gd name="T3" fmla="*/ 2147483647 h 112"/>
                    <a:gd name="T4" fmla="*/ 2147483647 w 152"/>
                    <a:gd name="T5" fmla="*/ 2147483647 h 112"/>
                    <a:gd name="T6" fmla="*/ 2147483647 w 152"/>
                    <a:gd name="T7" fmla="*/ 2147483647 h 112"/>
                    <a:gd name="T8" fmla="*/ 2147483647 w 152"/>
                    <a:gd name="T9" fmla="*/ 2147483647 h 112"/>
                    <a:gd name="T10" fmla="*/ 2147483647 w 152"/>
                    <a:gd name="T11" fmla="*/ 2147483647 h 112"/>
                    <a:gd name="T12" fmla="*/ 2147483647 w 152"/>
                    <a:gd name="T13" fmla="*/ 2147483647 h 112"/>
                    <a:gd name="T14" fmla="*/ 2147483647 w 152"/>
                    <a:gd name="T15" fmla="*/ 2147483647 h 112"/>
                    <a:gd name="T16" fmla="*/ 2147483647 w 152"/>
                    <a:gd name="T17" fmla="*/ 2147483647 h 112"/>
                    <a:gd name="T18" fmla="*/ 2147483647 w 152"/>
                    <a:gd name="T19" fmla="*/ 0 h 112"/>
                    <a:gd name="T20" fmla="*/ 2147483647 w 152"/>
                    <a:gd name="T21" fmla="*/ 2147483647 h 112"/>
                    <a:gd name="T22" fmla="*/ 2147483647 w 152"/>
                    <a:gd name="T23" fmla="*/ 2147483647 h 112"/>
                    <a:gd name="T24" fmla="*/ 2147483647 w 152"/>
                    <a:gd name="T25" fmla="*/ 2147483647 h 112"/>
                    <a:gd name="T26" fmla="*/ 2147483647 w 152"/>
                    <a:gd name="T27" fmla="*/ 2147483647 h 112"/>
                    <a:gd name="T28" fmla="*/ 2147483647 w 152"/>
                    <a:gd name="T29" fmla="*/ 2147483647 h 112"/>
                    <a:gd name="T30" fmla="*/ 2147483647 w 152"/>
                    <a:gd name="T31" fmla="*/ 2147483647 h 112"/>
                    <a:gd name="T32" fmla="*/ 2147483647 w 152"/>
                    <a:gd name="T33" fmla="*/ 2147483647 h 112"/>
                    <a:gd name="T34" fmla="*/ 2147483647 w 152"/>
                    <a:gd name="T35" fmla="*/ 2147483647 h 112"/>
                    <a:gd name="T36" fmla="*/ 2147483647 w 152"/>
                    <a:gd name="T37" fmla="*/ 2147483647 h 112"/>
                    <a:gd name="T38" fmla="*/ 2147483647 w 152"/>
                    <a:gd name="T39" fmla="*/ 2147483647 h 112"/>
                    <a:gd name="T40" fmla="*/ 2147483647 w 152"/>
                    <a:gd name="T41" fmla="*/ 2147483647 h 112"/>
                    <a:gd name="T42" fmla="*/ 2147483647 w 152"/>
                    <a:gd name="T43" fmla="*/ 2147483647 h 112"/>
                    <a:gd name="T44" fmla="*/ 2147483647 w 152"/>
                    <a:gd name="T45" fmla="*/ 2147483647 h 112"/>
                    <a:gd name="T46" fmla="*/ 2147483647 w 152"/>
                    <a:gd name="T47" fmla="*/ 2147483647 h 112"/>
                    <a:gd name="T48" fmla="*/ 2147483647 w 152"/>
                    <a:gd name="T49" fmla="*/ 2147483647 h 112"/>
                    <a:gd name="T50" fmla="*/ 2147483647 w 152"/>
                    <a:gd name="T51" fmla="*/ 2147483647 h 112"/>
                    <a:gd name="T52" fmla="*/ 2147483647 w 152"/>
                    <a:gd name="T53" fmla="*/ 2147483647 h 112"/>
                    <a:gd name="T54" fmla="*/ 2147483647 w 152"/>
                    <a:gd name="T55" fmla="*/ 2147483647 h 112"/>
                    <a:gd name="T56" fmla="*/ 2147483647 w 152"/>
                    <a:gd name="T57" fmla="*/ 2147483647 h 112"/>
                    <a:gd name="T58" fmla="*/ 2147483647 w 152"/>
                    <a:gd name="T59" fmla="*/ 2147483647 h 112"/>
                    <a:gd name="T60" fmla="*/ 2147483647 w 152"/>
                    <a:gd name="T61" fmla="*/ 2147483647 h 112"/>
                    <a:gd name="T62" fmla="*/ 2147483647 w 152"/>
                    <a:gd name="T63" fmla="*/ 2147483647 h 112"/>
                    <a:gd name="T64" fmla="*/ 0 w 152"/>
                    <a:gd name="T65" fmla="*/ 2147483647 h 112"/>
                    <a:gd name="T66" fmla="*/ 0 w 152"/>
                    <a:gd name="T67" fmla="*/ 2147483647 h 112"/>
                    <a:gd name="T68" fmla="*/ 0 w 152"/>
                    <a:gd name="T69" fmla="*/ 2147483647 h 112"/>
                    <a:gd name="T70" fmla="*/ 2147483647 w 152"/>
                    <a:gd name="T71" fmla="*/ 2147483647 h 112"/>
                    <a:gd name="T72" fmla="*/ 2147483647 w 152"/>
                    <a:gd name="T73" fmla="*/ 2147483647 h 112"/>
                    <a:gd name="T74" fmla="*/ 2147483647 w 152"/>
                    <a:gd name="T75" fmla="*/ 2147483647 h 112"/>
                    <a:gd name="T76" fmla="*/ 2147483647 w 152"/>
                    <a:gd name="T77" fmla="*/ 2147483647 h 112"/>
                    <a:gd name="T78" fmla="*/ 2147483647 w 152"/>
                    <a:gd name="T79" fmla="*/ 2147483647 h 112"/>
                    <a:gd name="T80" fmla="*/ 2147483647 w 152"/>
                    <a:gd name="T81" fmla="*/ 2147483647 h 1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2"/>
                    <a:gd name="T124" fmla="*/ 0 h 112"/>
                    <a:gd name="T125" fmla="*/ 152 w 152"/>
                    <a:gd name="T126" fmla="*/ 112 h 11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2" h="112">
                      <a:moveTo>
                        <a:pt x="58" y="58"/>
                      </a:moveTo>
                      <a:lnTo>
                        <a:pt x="68" y="62"/>
                      </a:lnTo>
                      <a:lnTo>
                        <a:pt x="70" y="60"/>
                      </a:lnTo>
                      <a:lnTo>
                        <a:pt x="68" y="58"/>
                      </a:lnTo>
                      <a:lnTo>
                        <a:pt x="68" y="54"/>
                      </a:lnTo>
                      <a:lnTo>
                        <a:pt x="70" y="56"/>
                      </a:lnTo>
                      <a:lnTo>
                        <a:pt x="74" y="58"/>
                      </a:lnTo>
                      <a:lnTo>
                        <a:pt x="74" y="54"/>
                      </a:lnTo>
                      <a:lnTo>
                        <a:pt x="70" y="52"/>
                      </a:lnTo>
                      <a:lnTo>
                        <a:pt x="70" y="48"/>
                      </a:lnTo>
                      <a:lnTo>
                        <a:pt x="68" y="48"/>
                      </a:lnTo>
                      <a:lnTo>
                        <a:pt x="76" y="42"/>
                      </a:lnTo>
                      <a:lnTo>
                        <a:pt x="80" y="40"/>
                      </a:lnTo>
                      <a:lnTo>
                        <a:pt x="86" y="40"/>
                      </a:lnTo>
                      <a:lnTo>
                        <a:pt x="88" y="36"/>
                      </a:lnTo>
                      <a:lnTo>
                        <a:pt x="92" y="26"/>
                      </a:lnTo>
                      <a:lnTo>
                        <a:pt x="98" y="16"/>
                      </a:lnTo>
                      <a:lnTo>
                        <a:pt x="106" y="4"/>
                      </a:lnTo>
                      <a:lnTo>
                        <a:pt x="110" y="0"/>
                      </a:lnTo>
                      <a:lnTo>
                        <a:pt x="114" y="0"/>
                      </a:lnTo>
                      <a:lnTo>
                        <a:pt x="118" y="2"/>
                      </a:lnTo>
                      <a:lnTo>
                        <a:pt x="122" y="8"/>
                      </a:lnTo>
                      <a:lnTo>
                        <a:pt x="124" y="14"/>
                      </a:lnTo>
                      <a:lnTo>
                        <a:pt x="124" y="20"/>
                      </a:lnTo>
                      <a:lnTo>
                        <a:pt x="132" y="22"/>
                      </a:lnTo>
                      <a:lnTo>
                        <a:pt x="138" y="26"/>
                      </a:lnTo>
                      <a:lnTo>
                        <a:pt x="144" y="26"/>
                      </a:lnTo>
                      <a:lnTo>
                        <a:pt x="152" y="28"/>
                      </a:lnTo>
                      <a:lnTo>
                        <a:pt x="152" y="32"/>
                      </a:lnTo>
                      <a:lnTo>
                        <a:pt x="150" y="34"/>
                      </a:lnTo>
                      <a:lnTo>
                        <a:pt x="148" y="36"/>
                      </a:lnTo>
                      <a:lnTo>
                        <a:pt x="140" y="36"/>
                      </a:lnTo>
                      <a:lnTo>
                        <a:pt x="134" y="36"/>
                      </a:lnTo>
                      <a:lnTo>
                        <a:pt x="132" y="38"/>
                      </a:lnTo>
                      <a:lnTo>
                        <a:pt x="130" y="40"/>
                      </a:lnTo>
                      <a:lnTo>
                        <a:pt x="138" y="44"/>
                      </a:lnTo>
                      <a:lnTo>
                        <a:pt x="138" y="46"/>
                      </a:lnTo>
                      <a:lnTo>
                        <a:pt x="132" y="48"/>
                      </a:lnTo>
                      <a:lnTo>
                        <a:pt x="124" y="54"/>
                      </a:lnTo>
                      <a:lnTo>
                        <a:pt x="122" y="60"/>
                      </a:lnTo>
                      <a:lnTo>
                        <a:pt x="112" y="58"/>
                      </a:lnTo>
                      <a:lnTo>
                        <a:pt x="106" y="56"/>
                      </a:lnTo>
                      <a:lnTo>
                        <a:pt x="100" y="56"/>
                      </a:lnTo>
                      <a:lnTo>
                        <a:pt x="94" y="56"/>
                      </a:lnTo>
                      <a:lnTo>
                        <a:pt x="88" y="60"/>
                      </a:lnTo>
                      <a:lnTo>
                        <a:pt x="82" y="64"/>
                      </a:lnTo>
                      <a:lnTo>
                        <a:pt x="78" y="70"/>
                      </a:lnTo>
                      <a:lnTo>
                        <a:pt x="74" y="82"/>
                      </a:lnTo>
                      <a:lnTo>
                        <a:pt x="70" y="96"/>
                      </a:lnTo>
                      <a:lnTo>
                        <a:pt x="70" y="104"/>
                      </a:lnTo>
                      <a:lnTo>
                        <a:pt x="68" y="108"/>
                      </a:lnTo>
                      <a:lnTo>
                        <a:pt x="64" y="108"/>
                      </a:lnTo>
                      <a:lnTo>
                        <a:pt x="60" y="106"/>
                      </a:lnTo>
                      <a:lnTo>
                        <a:pt x="56" y="104"/>
                      </a:lnTo>
                      <a:lnTo>
                        <a:pt x="52" y="100"/>
                      </a:lnTo>
                      <a:lnTo>
                        <a:pt x="48" y="98"/>
                      </a:lnTo>
                      <a:lnTo>
                        <a:pt x="44" y="98"/>
                      </a:lnTo>
                      <a:lnTo>
                        <a:pt x="42" y="100"/>
                      </a:lnTo>
                      <a:lnTo>
                        <a:pt x="36" y="106"/>
                      </a:lnTo>
                      <a:lnTo>
                        <a:pt x="28" y="108"/>
                      </a:lnTo>
                      <a:lnTo>
                        <a:pt x="26" y="110"/>
                      </a:lnTo>
                      <a:lnTo>
                        <a:pt x="20" y="112"/>
                      </a:lnTo>
                      <a:lnTo>
                        <a:pt x="14" y="110"/>
                      </a:lnTo>
                      <a:lnTo>
                        <a:pt x="8" y="108"/>
                      </a:lnTo>
                      <a:lnTo>
                        <a:pt x="2" y="106"/>
                      </a:lnTo>
                      <a:lnTo>
                        <a:pt x="0" y="104"/>
                      </a:lnTo>
                      <a:lnTo>
                        <a:pt x="0" y="102"/>
                      </a:lnTo>
                      <a:lnTo>
                        <a:pt x="0" y="92"/>
                      </a:lnTo>
                      <a:lnTo>
                        <a:pt x="0" y="90"/>
                      </a:lnTo>
                      <a:lnTo>
                        <a:pt x="0" y="94"/>
                      </a:lnTo>
                      <a:lnTo>
                        <a:pt x="2" y="96"/>
                      </a:lnTo>
                      <a:lnTo>
                        <a:pt x="8" y="100"/>
                      </a:lnTo>
                      <a:lnTo>
                        <a:pt x="20" y="100"/>
                      </a:lnTo>
                      <a:lnTo>
                        <a:pt x="20" y="90"/>
                      </a:lnTo>
                      <a:lnTo>
                        <a:pt x="26" y="82"/>
                      </a:lnTo>
                      <a:lnTo>
                        <a:pt x="30" y="78"/>
                      </a:lnTo>
                      <a:lnTo>
                        <a:pt x="34" y="76"/>
                      </a:lnTo>
                      <a:lnTo>
                        <a:pt x="46" y="72"/>
                      </a:lnTo>
                      <a:lnTo>
                        <a:pt x="50" y="70"/>
                      </a:lnTo>
                      <a:lnTo>
                        <a:pt x="54" y="66"/>
                      </a:lnTo>
                      <a:lnTo>
                        <a:pt x="60" y="56"/>
                      </a:lnTo>
                      <a:lnTo>
                        <a:pt x="58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6" name="iṡḻiḍe">
                  <a:extLst>
                    <a:ext uri="{FF2B5EF4-FFF2-40B4-BE49-F238E27FC236}">
                      <a16:creationId xmlns:a16="http://schemas.microsoft.com/office/drawing/2014/main" id="{B6972A6C-AB9C-4884-A470-EADAC969333A}"/>
                    </a:ext>
                  </a:extLst>
                </p:cNvPr>
                <p:cNvSpPr/>
                <p:nvPr/>
              </p:nvSpPr>
              <p:spPr bwMode="auto">
                <a:xfrm>
                  <a:off x="7527854" y="3723363"/>
                  <a:ext cx="27544" cy="25219"/>
                </a:xfrm>
                <a:custGeom>
                  <a:avLst/>
                  <a:gdLst>
                    <a:gd name="T0" fmla="*/ 2147483647 w 16"/>
                    <a:gd name="T1" fmla="*/ 0 h 14"/>
                    <a:gd name="T2" fmla="*/ 2147483647 w 16"/>
                    <a:gd name="T3" fmla="*/ 2147483647 h 14"/>
                    <a:gd name="T4" fmla="*/ 2147483647 w 16"/>
                    <a:gd name="T5" fmla="*/ 2147483647 h 14"/>
                    <a:gd name="T6" fmla="*/ 2147483647 w 16"/>
                    <a:gd name="T7" fmla="*/ 2147483647 h 14"/>
                    <a:gd name="T8" fmla="*/ 2147483647 w 16"/>
                    <a:gd name="T9" fmla="*/ 2147483647 h 14"/>
                    <a:gd name="T10" fmla="*/ 2147483647 w 16"/>
                    <a:gd name="T11" fmla="*/ 2147483647 h 14"/>
                    <a:gd name="T12" fmla="*/ 2147483647 w 16"/>
                    <a:gd name="T13" fmla="*/ 2147483647 h 14"/>
                    <a:gd name="T14" fmla="*/ 2147483647 w 16"/>
                    <a:gd name="T15" fmla="*/ 2147483647 h 14"/>
                    <a:gd name="T16" fmla="*/ 2147483647 w 16"/>
                    <a:gd name="T17" fmla="*/ 2147483647 h 14"/>
                    <a:gd name="T18" fmla="*/ 0 w 16"/>
                    <a:gd name="T19" fmla="*/ 2147483647 h 14"/>
                    <a:gd name="T20" fmla="*/ 2147483647 w 16"/>
                    <a:gd name="T21" fmla="*/ 0 h 14"/>
                    <a:gd name="T22" fmla="*/ 2147483647 w 16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4"/>
                    <a:gd name="T38" fmla="*/ 16 w 16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4">
                      <a:moveTo>
                        <a:pt x="12" y="0"/>
                      </a:moveTo>
                      <a:lnTo>
                        <a:pt x="12" y="4"/>
                      </a:lnTo>
                      <a:lnTo>
                        <a:pt x="16" y="6"/>
                      </a:lnTo>
                      <a:lnTo>
                        <a:pt x="16" y="10"/>
                      </a:lnTo>
                      <a:lnTo>
                        <a:pt x="12" y="8"/>
                      </a:lnTo>
                      <a:lnTo>
                        <a:pt x="10" y="6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7" name="ïšḻîďè">
                  <a:extLst>
                    <a:ext uri="{FF2B5EF4-FFF2-40B4-BE49-F238E27FC236}">
                      <a16:creationId xmlns:a16="http://schemas.microsoft.com/office/drawing/2014/main" id="{90545D1F-B986-4DE4-8C5D-78C332FA58B8}"/>
                    </a:ext>
                  </a:extLst>
                </p:cNvPr>
                <p:cNvSpPr/>
                <p:nvPr/>
              </p:nvSpPr>
              <p:spPr bwMode="auto">
                <a:xfrm>
                  <a:off x="8014011" y="3870475"/>
                  <a:ext cx="278197" cy="274608"/>
                </a:xfrm>
                <a:custGeom>
                  <a:avLst/>
                  <a:gdLst>
                    <a:gd name="T0" fmla="*/ 2147483647 w 160"/>
                    <a:gd name="T1" fmla="*/ 2147483647 h 164"/>
                    <a:gd name="T2" fmla="*/ 2147483647 w 160"/>
                    <a:gd name="T3" fmla="*/ 2147483647 h 164"/>
                    <a:gd name="T4" fmla="*/ 2147483647 w 160"/>
                    <a:gd name="T5" fmla="*/ 2147483647 h 164"/>
                    <a:gd name="T6" fmla="*/ 2147483647 w 160"/>
                    <a:gd name="T7" fmla="*/ 2147483647 h 164"/>
                    <a:gd name="T8" fmla="*/ 2147483647 w 160"/>
                    <a:gd name="T9" fmla="*/ 2147483647 h 164"/>
                    <a:gd name="T10" fmla="*/ 2147483647 w 160"/>
                    <a:gd name="T11" fmla="*/ 2147483647 h 164"/>
                    <a:gd name="T12" fmla="*/ 2147483647 w 160"/>
                    <a:gd name="T13" fmla="*/ 2147483647 h 164"/>
                    <a:gd name="T14" fmla="*/ 2147483647 w 160"/>
                    <a:gd name="T15" fmla="*/ 2147483647 h 164"/>
                    <a:gd name="T16" fmla="*/ 2147483647 w 160"/>
                    <a:gd name="T17" fmla="*/ 2147483647 h 164"/>
                    <a:gd name="T18" fmla="*/ 2147483647 w 160"/>
                    <a:gd name="T19" fmla="*/ 2147483647 h 164"/>
                    <a:gd name="T20" fmla="*/ 2147483647 w 160"/>
                    <a:gd name="T21" fmla="*/ 2147483647 h 164"/>
                    <a:gd name="T22" fmla="*/ 2147483647 w 160"/>
                    <a:gd name="T23" fmla="*/ 2147483647 h 164"/>
                    <a:gd name="T24" fmla="*/ 2147483647 w 160"/>
                    <a:gd name="T25" fmla="*/ 2147483647 h 164"/>
                    <a:gd name="T26" fmla="*/ 2147483647 w 160"/>
                    <a:gd name="T27" fmla="*/ 2147483647 h 164"/>
                    <a:gd name="T28" fmla="*/ 2147483647 w 160"/>
                    <a:gd name="T29" fmla="*/ 2147483647 h 164"/>
                    <a:gd name="T30" fmla="*/ 2147483647 w 160"/>
                    <a:gd name="T31" fmla="*/ 2147483647 h 164"/>
                    <a:gd name="T32" fmla="*/ 2147483647 w 160"/>
                    <a:gd name="T33" fmla="*/ 2147483647 h 164"/>
                    <a:gd name="T34" fmla="*/ 2147483647 w 160"/>
                    <a:gd name="T35" fmla="*/ 2147483647 h 164"/>
                    <a:gd name="T36" fmla="*/ 2147483647 w 160"/>
                    <a:gd name="T37" fmla="*/ 2147483647 h 164"/>
                    <a:gd name="T38" fmla="*/ 2147483647 w 160"/>
                    <a:gd name="T39" fmla="*/ 2147483647 h 164"/>
                    <a:gd name="T40" fmla="*/ 2147483647 w 160"/>
                    <a:gd name="T41" fmla="*/ 2147483647 h 164"/>
                    <a:gd name="T42" fmla="*/ 2147483647 w 160"/>
                    <a:gd name="T43" fmla="*/ 2147483647 h 164"/>
                    <a:gd name="T44" fmla="*/ 2147483647 w 160"/>
                    <a:gd name="T45" fmla="*/ 2147483647 h 164"/>
                    <a:gd name="T46" fmla="*/ 2147483647 w 160"/>
                    <a:gd name="T47" fmla="*/ 2147483647 h 164"/>
                    <a:gd name="T48" fmla="*/ 2147483647 w 160"/>
                    <a:gd name="T49" fmla="*/ 2147483647 h 164"/>
                    <a:gd name="T50" fmla="*/ 2147483647 w 160"/>
                    <a:gd name="T51" fmla="*/ 2147483647 h 164"/>
                    <a:gd name="T52" fmla="*/ 2147483647 w 160"/>
                    <a:gd name="T53" fmla="*/ 2147483647 h 164"/>
                    <a:gd name="T54" fmla="*/ 2147483647 w 160"/>
                    <a:gd name="T55" fmla="*/ 2147483647 h 164"/>
                    <a:gd name="T56" fmla="*/ 2147483647 w 160"/>
                    <a:gd name="T57" fmla="*/ 2147483647 h 164"/>
                    <a:gd name="T58" fmla="*/ 2147483647 w 160"/>
                    <a:gd name="T59" fmla="*/ 2147483647 h 164"/>
                    <a:gd name="T60" fmla="*/ 2147483647 w 160"/>
                    <a:gd name="T61" fmla="*/ 2147483647 h 164"/>
                    <a:gd name="T62" fmla="*/ 2147483647 w 160"/>
                    <a:gd name="T63" fmla="*/ 2147483647 h 164"/>
                    <a:gd name="T64" fmla="*/ 0 w 160"/>
                    <a:gd name="T65" fmla="*/ 2147483647 h 164"/>
                    <a:gd name="T66" fmla="*/ 2147483647 w 160"/>
                    <a:gd name="T67" fmla="*/ 2147483647 h 164"/>
                    <a:gd name="T68" fmla="*/ 2147483647 w 160"/>
                    <a:gd name="T69" fmla="*/ 0 h 164"/>
                    <a:gd name="T70" fmla="*/ 2147483647 w 160"/>
                    <a:gd name="T71" fmla="*/ 2147483647 h 164"/>
                    <a:gd name="T72" fmla="*/ 2147483647 w 160"/>
                    <a:gd name="T73" fmla="*/ 2147483647 h 164"/>
                    <a:gd name="T74" fmla="*/ 2147483647 w 160"/>
                    <a:gd name="T75" fmla="*/ 2147483647 h 164"/>
                    <a:gd name="T76" fmla="*/ 2147483647 w 160"/>
                    <a:gd name="T77" fmla="*/ 2147483647 h 164"/>
                    <a:gd name="T78" fmla="*/ 2147483647 w 160"/>
                    <a:gd name="T79" fmla="*/ 2147483647 h 164"/>
                    <a:gd name="T80" fmla="*/ 2147483647 w 160"/>
                    <a:gd name="T81" fmla="*/ 2147483647 h 164"/>
                    <a:gd name="T82" fmla="*/ 2147483647 w 160"/>
                    <a:gd name="T83" fmla="*/ 2147483647 h 164"/>
                    <a:gd name="T84" fmla="*/ 2147483647 w 160"/>
                    <a:gd name="T85" fmla="*/ 2147483647 h 164"/>
                    <a:gd name="T86" fmla="*/ 2147483647 w 160"/>
                    <a:gd name="T87" fmla="*/ 2147483647 h 164"/>
                    <a:gd name="T88" fmla="*/ 2147483647 w 160"/>
                    <a:gd name="T89" fmla="*/ 2147483647 h 164"/>
                    <a:gd name="T90" fmla="*/ 2147483647 w 160"/>
                    <a:gd name="T91" fmla="*/ 2147483647 h 164"/>
                    <a:gd name="T92" fmla="*/ 2147483647 w 160"/>
                    <a:gd name="T93" fmla="*/ 2147483647 h 164"/>
                    <a:gd name="T94" fmla="*/ 2147483647 w 160"/>
                    <a:gd name="T95" fmla="*/ 2147483647 h 164"/>
                    <a:gd name="T96" fmla="*/ 2147483647 w 160"/>
                    <a:gd name="T97" fmla="*/ 2147483647 h 164"/>
                    <a:gd name="T98" fmla="*/ 2147483647 w 160"/>
                    <a:gd name="T99" fmla="*/ 2147483647 h 1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0"/>
                    <a:gd name="T151" fmla="*/ 0 h 164"/>
                    <a:gd name="T152" fmla="*/ 160 w 160"/>
                    <a:gd name="T153" fmla="*/ 164 h 1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0" h="164">
                      <a:moveTo>
                        <a:pt x="160" y="38"/>
                      </a:moveTo>
                      <a:lnTo>
                        <a:pt x="160" y="114"/>
                      </a:lnTo>
                      <a:lnTo>
                        <a:pt x="156" y="118"/>
                      </a:lnTo>
                      <a:lnTo>
                        <a:pt x="156" y="122"/>
                      </a:lnTo>
                      <a:lnTo>
                        <a:pt x="160" y="126"/>
                      </a:lnTo>
                      <a:lnTo>
                        <a:pt x="160" y="164"/>
                      </a:lnTo>
                      <a:lnTo>
                        <a:pt x="154" y="164"/>
                      </a:lnTo>
                      <a:lnTo>
                        <a:pt x="148" y="158"/>
                      </a:lnTo>
                      <a:lnTo>
                        <a:pt x="144" y="152"/>
                      </a:lnTo>
                      <a:lnTo>
                        <a:pt x="144" y="144"/>
                      </a:lnTo>
                      <a:lnTo>
                        <a:pt x="126" y="144"/>
                      </a:lnTo>
                      <a:lnTo>
                        <a:pt x="120" y="148"/>
                      </a:lnTo>
                      <a:lnTo>
                        <a:pt x="112" y="148"/>
                      </a:lnTo>
                      <a:lnTo>
                        <a:pt x="104" y="148"/>
                      </a:lnTo>
                      <a:lnTo>
                        <a:pt x="102" y="146"/>
                      </a:lnTo>
                      <a:lnTo>
                        <a:pt x="102" y="144"/>
                      </a:lnTo>
                      <a:lnTo>
                        <a:pt x="104" y="138"/>
                      </a:lnTo>
                      <a:lnTo>
                        <a:pt x="110" y="134"/>
                      </a:lnTo>
                      <a:lnTo>
                        <a:pt x="116" y="128"/>
                      </a:lnTo>
                      <a:lnTo>
                        <a:pt x="120" y="126"/>
                      </a:lnTo>
                      <a:lnTo>
                        <a:pt x="118" y="118"/>
                      </a:lnTo>
                      <a:lnTo>
                        <a:pt x="118" y="112"/>
                      </a:lnTo>
                      <a:lnTo>
                        <a:pt x="116" y="106"/>
                      </a:lnTo>
                      <a:lnTo>
                        <a:pt x="116" y="100"/>
                      </a:lnTo>
                      <a:lnTo>
                        <a:pt x="112" y="94"/>
                      </a:lnTo>
                      <a:lnTo>
                        <a:pt x="104" y="90"/>
                      </a:lnTo>
                      <a:lnTo>
                        <a:pt x="90" y="84"/>
                      </a:lnTo>
                      <a:lnTo>
                        <a:pt x="74" y="80"/>
                      </a:lnTo>
                      <a:lnTo>
                        <a:pt x="68" y="74"/>
                      </a:lnTo>
                      <a:lnTo>
                        <a:pt x="62" y="70"/>
                      </a:lnTo>
                      <a:lnTo>
                        <a:pt x="58" y="68"/>
                      </a:lnTo>
                      <a:lnTo>
                        <a:pt x="54" y="66"/>
                      </a:lnTo>
                      <a:lnTo>
                        <a:pt x="44" y="66"/>
                      </a:lnTo>
                      <a:lnTo>
                        <a:pt x="46" y="60"/>
                      </a:lnTo>
                      <a:lnTo>
                        <a:pt x="48" y="58"/>
                      </a:lnTo>
                      <a:lnTo>
                        <a:pt x="42" y="66"/>
                      </a:lnTo>
                      <a:lnTo>
                        <a:pt x="38" y="70"/>
                      </a:lnTo>
                      <a:lnTo>
                        <a:pt x="34" y="72"/>
                      </a:lnTo>
                      <a:lnTo>
                        <a:pt x="32" y="72"/>
                      </a:lnTo>
                      <a:lnTo>
                        <a:pt x="32" y="66"/>
                      </a:lnTo>
                      <a:lnTo>
                        <a:pt x="32" y="64"/>
                      </a:lnTo>
                      <a:lnTo>
                        <a:pt x="26" y="54"/>
                      </a:lnTo>
                      <a:lnTo>
                        <a:pt x="24" y="50"/>
                      </a:lnTo>
                      <a:lnTo>
                        <a:pt x="20" y="48"/>
                      </a:lnTo>
                      <a:lnTo>
                        <a:pt x="20" y="44"/>
                      </a:lnTo>
                      <a:lnTo>
                        <a:pt x="20" y="42"/>
                      </a:lnTo>
                      <a:lnTo>
                        <a:pt x="24" y="42"/>
                      </a:lnTo>
                      <a:lnTo>
                        <a:pt x="28" y="42"/>
                      </a:lnTo>
                      <a:lnTo>
                        <a:pt x="32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6" y="40"/>
                      </a:lnTo>
                      <a:lnTo>
                        <a:pt x="50" y="38"/>
                      </a:lnTo>
                      <a:lnTo>
                        <a:pt x="54" y="36"/>
                      </a:lnTo>
                      <a:lnTo>
                        <a:pt x="50" y="36"/>
                      </a:lnTo>
                      <a:lnTo>
                        <a:pt x="40" y="36"/>
                      </a:lnTo>
                      <a:lnTo>
                        <a:pt x="32" y="38"/>
                      </a:lnTo>
                      <a:lnTo>
                        <a:pt x="26" y="38"/>
                      </a:lnTo>
                      <a:lnTo>
                        <a:pt x="22" y="36"/>
                      </a:lnTo>
                      <a:lnTo>
                        <a:pt x="18" y="32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4" y="26"/>
                      </a:lnTo>
                      <a:lnTo>
                        <a:pt x="6" y="22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6" y="8"/>
                      </a:lnTo>
                      <a:lnTo>
                        <a:pt x="14" y="4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44" y="4"/>
                      </a:lnTo>
                      <a:lnTo>
                        <a:pt x="50" y="4"/>
                      </a:lnTo>
                      <a:lnTo>
                        <a:pt x="54" y="10"/>
                      </a:lnTo>
                      <a:lnTo>
                        <a:pt x="56" y="16"/>
                      </a:lnTo>
                      <a:lnTo>
                        <a:pt x="56" y="32"/>
                      </a:lnTo>
                      <a:lnTo>
                        <a:pt x="58" y="38"/>
                      </a:lnTo>
                      <a:lnTo>
                        <a:pt x="60" y="40"/>
                      </a:lnTo>
                      <a:lnTo>
                        <a:pt x="62" y="40"/>
                      </a:lnTo>
                      <a:lnTo>
                        <a:pt x="64" y="48"/>
                      </a:lnTo>
                      <a:lnTo>
                        <a:pt x="66" y="54"/>
                      </a:lnTo>
                      <a:lnTo>
                        <a:pt x="70" y="54"/>
                      </a:lnTo>
                      <a:lnTo>
                        <a:pt x="72" y="54"/>
                      </a:lnTo>
                      <a:lnTo>
                        <a:pt x="76" y="52"/>
                      </a:lnTo>
                      <a:lnTo>
                        <a:pt x="78" y="48"/>
                      </a:lnTo>
                      <a:lnTo>
                        <a:pt x="84" y="42"/>
                      </a:lnTo>
                      <a:lnTo>
                        <a:pt x="88" y="38"/>
                      </a:lnTo>
                      <a:lnTo>
                        <a:pt x="94" y="34"/>
                      </a:lnTo>
                      <a:lnTo>
                        <a:pt x="100" y="28"/>
                      </a:lnTo>
                      <a:lnTo>
                        <a:pt x="106" y="22"/>
                      </a:lnTo>
                      <a:lnTo>
                        <a:pt x="108" y="20"/>
                      </a:lnTo>
                      <a:lnTo>
                        <a:pt x="112" y="18"/>
                      </a:lnTo>
                      <a:lnTo>
                        <a:pt x="116" y="20"/>
                      </a:lnTo>
                      <a:lnTo>
                        <a:pt x="120" y="22"/>
                      </a:lnTo>
                      <a:lnTo>
                        <a:pt x="128" y="26"/>
                      </a:lnTo>
                      <a:lnTo>
                        <a:pt x="136" y="30"/>
                      </a:lnTo>
                      <a:lnTo>
                        <a:pt x="142" y="34"/>
                      </a:lnTo>
                      <a:lnTo>
                        <a:pt x="150" y="36"/>
                      </a:lnTo>
                      <a:lnTo>
                        <a:pt x="16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8" name="ïşḷîḍé">
                  <a:extLst>
                    <a:ext uri="{FF2B5EF4-FFF2-40B4-BE49-F238E27FC236}">
                      <a16:creationId xmlns:a16="http://schemas.microsoft.com/office/drawing/2014/main" id="{9E019644-B984-4114-82AC-BE61721EAF0A}"/>
                    </a:ext>
                  </a:extLst>
                </p:cNvPr>
                <p:cNvSpPr/>
                <p:nvPr/>
              </p:nvSpPr>
              <p:spPr bwMode="auto">
                <a:xfrm>
                  <a:off x="7671084" y="4145082"/>
                  <a:ext cx="41317" cy="21015"/>
                </a:xfrm>
                <a:custGeom>
                  <a:avLst/>
                  <a:gdLst>
                    <a:gd name="T0" fmla="*/ 2147483647 w 24"/>
                    <a:gd name="T1" fmla="*/ 2147483647 h 14"/>
                    <a:gd name="T2" fmla="*/ 2147483647 w 24"/>
                    <a:gd name="T3" fmla="*/ 2147483647 h 14"/>
                    <a:gd name="T4" fmla="*/ 0 w 24"/>
                    <a:gd name="T5" fmla="*/ 2147483647 h 14"/>
                    <a:gd name="T6" fmla="*/ 2147483647 w 24"/>
                    <a:gd name="T7" fmla="*/ 0 h 14"/>
                    <a:gd name="T8" fmla="*/ 2147483647 w 24"/>
                    <a:gd name="T9" fmla="*/ 0 h 14"/>
                    <a:gd name="T10" fmla="*/ 2147483647 w 24"/>
                    <a:gd name="T11" fmla="*/ 0 h 14"/>
                    <a:gd name="T12" fmla="*/ 2147483647 w 24"/>
                    <a:gd name="T13" fmla="*/ 0 h 14"/>
                    <a:gd name="T14" fmla="*/ 2147483647 w 24"/>
                    <a:gd name="T15" fmla="*/ 2147483647 h 14"/>
                    <a:gd name="T16" fmla="*/ 2147483647 w 24"/>
                    <a:gd name="T17" fmla="*/ 2147483647 h 14"/>
                    <a:gd name="T18" fmla="*/ 2147483647 w 24"/>
                    <a:gd name="T19" fmla="*/ 2147483647 h 14"/>
                    <a:gd name="T20" fmla="*/ 2147483647 w 24"/>
                    <a:gd name="T21" fmla="*/ 2147483647 h 14"/>
                    <a:gd name="T22" fmla="*/ 2147483647 w 24"/>
                    <a:gd name="T23" fmla="*/ 2147483647 h 14"/>
                    <a:gd name="T24" fmla="*/ 2147483647 w 24"/>
                    <a:gd name="T25" fmla="*/ 2147483647 h 14"/>
                    <a:gd name="T26" fmla="*/ 2147483647 w 24"/>
                    <a:gd name="T27" fmla="*/ 2147483647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14"/>
                    <a:gd name="T44" fmla="*/ 24 w 24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14">
                      <a:moveTo>
                        <a:pt x="16" y="12"/>
                      </a:moveTo>
                      <a:lnTo>
                        <a:pt x="8" y="8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4" y="10"/>
                      </a:lnTo>
                      <a:lnTo>
                        <a:pt x="22" y="12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9" name="îṡḷîďê">
                  <a:extLst>
                    <a:ext uri="{FF2B5EF4-FFF2-40B4-BE49-F238E27FC236}">
                      <a16:creationId xmlns:a16="http://schemas.microsoft.com/office/drawing/2014/main" id="{DA2DAE15-15D2-4B7A-8208-955AFB9517C3}"/>
                    </a:ext>
                  </a:extLst>
                </p:cNvPr>
                <p:cNvSpPr/>
                <p:nvPr/>
              </p:nvSpPr>
              <p:spPr bwMode="auto">
                <a:xfrm>
                  <a:off x="7939641" y="4947888"/>
                  <a:ext cx="37185" cy="12610"/>
                </a:xfrm>
                <a:custGeom>
                  <a:avLst/>
                  <a:gdLst>
                    <a:gd name="T0" fmla="*/ 2147483647 w 22"/>
                    <a:gd name="T1" fmla="*/ 2147483647 h 8"/>
                    <a:gd name="T2" fmla="*/ 2147483647 w 22"/>
                    <a:gd name="T3" fmla="*/ 2147483647 h 8"/>
                    <a:gd name="T4" fmla="*/ 2147483647 w 22"/>
                    <a:gd name="T5" fmla="*/ 2147483647 h 8"/>
                    <a:gd name="T6" fmla="*/ 0 w 22"/>
                    <a:gd name="T7" fmla="*/ 2147483647 h 8"/>
                    <a:gd name="T8" fmla="*/ 2147483647 w 22"/>
                    <a:gd name="T9" fmla="*/ 2147483647 h 8"/>
                    <a:gd name="T10" fmla="*/ 2147483647 w 22"/>
                    <a:gd name="T11" fmla="*/ 2147483647 h 8"/>
                    <a:gd name="T12" fmla="*/ 2147483647 w 22"/>
                    <a:gd name="T13" fmla="*/ 2147483647 h 8"/>
                    <a:gd name="T14" fmla="*/ 2147483647 w 22"/>
                    <a:gd name="T15" fmla="*/ 2147483647 h 8"/>
                    <a:gd name="T16" fmla="*/ 2147483647 w 22"/>
                    <a:gd name="T17" fmla="*/ 2147483647 h 8"/>
                    <a:gd name="T18" fmla="*/ 2147483647 w 22"/>
                    <a:gd name="T19" fmla="*/ 0 h 8"/>
                    <a:gd name="T20" fmla="*/ 2147483647 w 22"/>
                    <a:gd name="T21" fmla="*/ 0 h 8"/>
                    <a:gd name="T22" fmla="*/ 2147483647 w 22"/>
                    <a:gd name="T23" fmla="*/ 2147483647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8"/>
                    <a:gd name="T38" fmla="*/ 22 w 22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8">
                      <a:moveTo>
                        <a:pt x="8" y="2"/>
                      </a:move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6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0" name="í$lïďè">
                  <a:extLst>
                    <a:ext uri="{FF2B5EF4-FFF2-40B4-BE49-F238E27FC236}">
                      <a16:creationId xmlns:a16="http://schemas.microsoft.com/office/drawing/2014/main" id="{5D5E9EF5-C678-4402-BD98-FC271CDF408B}"/>
                    </a:ext>
                  </a:extLst>
                </p:cNvPr>
                <p:cNvSpPr/>
                <p:nvPr/>
              </p:nvSpPr>
              <p:spPr bwMode="auto">
                <a:xfrm>
                  <a:off x="8586933" y="3946131"/>
                  <a:ext cx="50957" cy="61646"/>
                </a:xfrm>
                <a:custGeom>
                  <a:avLst/>
                  <a:gdLst>
                    <a:gd name="T0" fmla="*/ 2147483647 w 30"/>
                    <a:gd name="T1" fmla="*/ 2147483647 h 36"/>
                    <a:gd name="T2" fmla="*/ 2147483647 w 30"/>
                    <a:gd name="T3" fmla="*/ 2147483647 h 36"/>
                    <a:gd name="T4" fmla="*/ 2147483647 w 30"/>
                    <a:gd name="T5" fmla="*/ 2147483647 h 36"/>
                    <a:gd name="T6" fmla="*/ 2147483647 w 30"/>
                    <a:gd name="T7" fmla="*/ 2147483647 h 36"/>
                    <a:gd name="T8" fmla="*/ 2147483647 w 30"/>
                    <a:gd name="T9" fmla="*/ 2147483647 h 36"/>
                    <a:gd name="T10" fmla="*/ 2147483647 w 30"/>
                    <a:gd name="T11" fmla="*/ 2147483647 h 36"/>
                    <a:gd name="T12" fmla="*/ 2147483647 w 30"/>
                    <a:gd name="T13" fmla="*/ 2147483647 h 36"/>
                    <a:gd name="T14" fmla="*/ 2147483647 w 30"/>
                    <a:gd name="T15" fmla="*/ 2147483647 h 36"/>
                    <a:gd name="T16" fmla="*/ 0 w 30"/>
                    <a:gd name="T17" fmla="*/ 2147483647 h 36"/>
                    <a:gd name="T18" fmla="*/ 0 w 30"/>
                    <a:gd name="T19" fmla="*/ 0 h 36"/>
                    <a:gd name="T20" fmla="*/ 2147483647 w 30"/>
                    <a:gd name="T21" fmla="*/ 2147483647 h 36"/>
                    <a:gd name="T22" fmla="*/ 2147483647 w 30"/>
                    <a:gd name="T23" fmla="*/ 2147483647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36"/>
                    <a:gd name="T38" fmla="*/ 30 w 30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36">
                      <a:moveTo>
                        <a:pt x="30" y="26"/>
                      </a:moveTo>
                      <a:lnTo>
                        <a:pt x="30" y="36"/>
                      </a:lnTo>
                      <a:lnTo>
                        <a:pt x="26" y="36"/>
                      </a:lnTo>
                      <a:lnTo>
                        <a:pt x="22" y="32"/>
                      </a:lnTo>
                      <a:lnTo>
                        <a:pt x="20" y="26"/>
                      </a:lnTo>
                      <a:lnTo>
                        <a:pt x="18" y="18"/>
                      </a:lnTo>
                      <a:lnTo>
                        <a:pt x="14" y="14"/>
                      </a:lnTo>
                      <a:lnTo>
                        <a:pt x="6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4" y="12"/>
                      </a:lnTo>
                      <a:lnTo>
                        <a:pt x="3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1" name="ïşļiḑe">
                  <a:extLst>
                    <a:ext uri="{FF2B5EF4-FFF2-40B4-BE49-F238E27FC236}">
                      <a16:creationId xmlns:a16="http://schemas.microsoft.com/office/drawing/2014/main" id="{1897E6DB-D7B9-4BF6-9DC4-16552AF32B24}"/>
                    </a:ext>
                  </a:extLst>
                </p:cNvPr>
                <p:cNvSpPr/>
                <p:nvPr/>
              </p:nvSpPr>
              <p:spPr bwMode="auto">
                <a:xfrm>
                  <a:off x="8144847" y="3876078"/>
                  <a:ext cx="22036" cy="21015"/>
                </a:xfrm>
                <a:custGeom>
                  <a:avLst/>
                  <a:gdLst>
                    <a:gd name="T0" fmla="*/ 2147483647 w 12"/>
                    <a:gd name="T1" fmla="*/ 2147483647 h 12"/>
                    <a:gd name="T2" fmla="*/ 2147483647 w 12"/>
                    <a:gd name="T3" fmla="*/ 2147483647 h 12"/>
                    <a:gd name="T4" fmla="*/ 2147483647 w 12"/>
                    <a:gd name="T5" fmla="*/ 2147483647 h 12"/>
                    <a:gd name="T6" fmla="*/ 2147483647 w 12"/>
                    <a:gd name="T7" fmla="*/ 2147483647 h 12"/>
                    <a:gd name="T8" fmla="*/ 0 w 12"/>
                    <a:gd name="T9" fmla="*/ 2147483647 h 12"/>
                    <a:gd name="T10" fmla="*/ 0 w 12"/>
                    <a:gd name="T11" fmla="*/ 0 h 12"/>
                    <a:gd name="T12" fmla="*/ 2147483647 w 12"/>
                    <a:gd name="T13" fmla="*/ 2147483647 h 12"/>
                    <a:gd name="T14" fmla="*/ 2147483647 w 12"/>
                    <a:gd name="T15" fmla="*/ 2147483647 h 12"/>
                    <a:gd name="T16" fmla="*/ 2147483647 w 12"/>
                    <a:gd name="T17" fmla="*/ 2147483647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2"/>
                    <a:gd name="T29" fmla="*/ 12 w 12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2">
                      <a:moveTo>
                        <a:pt x="12" y="12"/>
                      </a:moveTo>
                      <a:lnTo>
                        <a:pt x="10" y="12"/>
                      </a:lnTo>
                      <a:lnTo>
                        <a:pt x="6" y="12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2" name="isļiďê">
                  <a:extLst>
                    <a:ext uri="{FF2B5EF4-FFF2-40B4-BE49-F238E27FC236}">
                      <a16:creationId xmlns:a16="http://schemas.microsoft.com/office/drawing/2014/main" id="{1304B97C-E504-47FB-9540-30C4BC175215}"/>
                    </a:ext>
                  </a:extLst>
                </p:cNvPr>
                <p:cNvSpPr/>
                <p:nvPr/>
              </p:nvSpPr>
              <p:spPr bwMode="auto">
                <a:xfrm>
                  <a:off x="8148978" y="3913907"/>
                  <a:ext cx="24790" cy="5604"/>
                </a:xfrm>
                <a:custGeom>
                  <a:avLst/>
                  <a:gdLst>
                    <a:gd name="T0" fmla="*/ 2147483647 w 14"/>
                    <a:gd name="T1" fmla="*/ 0 h 4"/>
                    <a:gd name="T2" fmla="*/ 2147483647 w 14"/>
                    <a:gd name="T3" fmla="*/ 2147483647 h 4"/>
                    <a:gd name="T4" fmla="*/ 0 w 14"/>
                    <a:gd name="T5" fmla="*/ 2147483647 h 4"/>
                    <a:gd name="T6" fmla="*/ 0 w 14"/>
                    <a:gd name="T7" fmla="*/ 0 h 4"/>
                    <a:gd name="T8" fmla="*/ 2147483647 w 1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"/>
                    <a:gd name="T17" fmla="*/ 14 w 1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">
                      <a:moveTo>
                        <a:pt x="14" y="0"/>
                      </a:moveTo>
                      <a:lnTo>
                        <a:pt x="1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3" name="iṡliḍe">
                  <a:extLst>
                    <a:ext uri="{FF2B5EF4-FFF2-40B4-BE49-F238E27FC236}">
                      <a16:creationId xmlns:a16="http://schemas.microsoft.com/office/drawing/2014/main" id="{91C9A424-A2F9-4628-BAD6-74F542A33CE2}"/>
                    </a:ext>
                  </a:extLst>
                </p:cNvPr>
                <p:cNvSpPr/>
                <p:nvPr/>
              </p:nvSpPr>
              <p:spPr bwMode="auto">
                <a:xfrm>
                  <a:off x="8092512" y="4054014"/>
                  <a:ext cx="17904" cy="19615"/>
                </a:xfrm>
                <a:custGeom>
                  <a:avLst/>
                  <a:gdLst>
                    <a:gd name="T0" fmla="*/ 2147483647 w 10"/>
                    <a:gd name="T1" fmla="*/ 2147483647 h 12"/>
                    <a:gd name="T2" fmla="*/ 2147483647 w 10"/>
                    <a:gd name="T3" fmla="*/ 2147483647 h 12"/>
                    <a:gd name="T4" fmla="*/ 2147483647 w 10"/>
                    <a:gd name="T5" fmla="*/ 2147483647 h 12"/>
                    <a:gd name="T6" fmla="*/ 2147483647 w 10"/>
                    <a:gd name="T7" fmla="*/ 2147483647 h 12"/>
                    <a:gd name="T8" fmla="*/ 0 w 10"/>
                    <a:gd name="T9" fmla="*/ 2147483647 h 12"/>
                    <a:gd name="T10" fmla="*/ 0 w 10"/>
                    <a:gd name="T11" fmla="*/ 2147483647 h 12"/>
                    <a:gd name="T12" fmla="*/ 2147483647 w 10"/>
                    <a:gd name="T13" fmla="*/ 0 h 12"/>
                    <a:gd name="T14" fmla="*/ 2147483647 w 10"/>
                    <a:gd name="T15" fmla="*/ 2147483647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10" y="6"/>
                      </a:move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4" name="ïśľiḍé">
                  <a:extLst>
                    <a:ext uri="{FF2B5EF4-FFF2-40B4-BE49-F238E27FC236}">
                      <a16:creationId xmlns:a16="http://schemas.microsoft.com/office/drawing/2014/main" id="{A20AB0D0-D687-4B69-9494-3A1F8F905823}"/>
                    </a:ext>
                  </a:extLst>
                </p:cNvPr>
                <p:cNvSpPr/>
                <p:nvPr/>
              </p:nvSpPr>
              <p:spPr bwMode="auto">
                <a:xfrm>
                  <a:off x="8000239" y="3859267"/>
                  <a:ext cx="26167" cy="11209"/>
                </a:xfrm>
                <a:custGeom>
                  <a:avLst/>
                  <a:gdLst>
                    <a:gd name="T0" fmla="*/ 2147483647 w 16"/>
                    <a:gd name="T1" fmla="*/ 2147483647 h 6"/>
                    <a:gd name="T2" fmla="*/ 2147483647 w 16"/>
                    <a:gd name="T3" fmla="*/ 2147483647 h 6"/>
                    <a:gd name="T4" fmla="*/ 2147483647 w 16"/>
                    <a:gd name="T5" fmla="*/ 2147483647 h 6"/>
                    <a:gd name="T6" fmla="*/ 0 w 16"/>
                    <a:gd name="T7" fmla="*/ 2147483647 h 6"/>
                    <a:gd name="T8" fmla="*/ 2147483647 w 16"/>
                    <a:gd name="T9" fmla="*/ 2147483647 h 6"/>
                    <a:gd name="T10" fmla="*/ 2147483647 w 16"/>
                    <a:gd name="T11" fmla="*/ 0 h 6"/>
                    <a:gd name="T12" fmla="*/ 2147483647 w 16"/>
                    <a:gd name="T13" fmla="*/ 0 h 6"/>
                    <a:gd name="T14" fmla="*/ 2147483647 w 16"/>
                    <a:gd name="T15" fmla="*/ 2147483647 h 6"/>
                    <a:gd name="T16" fmla="*/ 2147483647 w 16"/>
                    <a:gd name="T17" fmla="*/ 2147483647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6"/>
                    <a:gd name="T29" fmla="*/ 16 w 1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6">
                      <a:moveTo>
                        <a:pt x="16" y="6"/>
                      </a:move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5" name="ïṥľiḑe">
                  <a:extLst>
                    <a:ext uri="{FF2B5EF4-FFF2-40B4-BE49-F238E27FC236}">
                      <a16:creationId xmlns:a16="http://schemas.microsoft.com/office/drawing/2014/main" id="{9A7AF4ED-DD08-4D3B-9D70-100040FD4FE8}"/>
                    </a:ext>
                  </a:extLst>
                </p:cNvPr>
                <p:cNvSpPr/>
                <p:nvPr/>
              </p:nvSpPr>
              <p:spPr bwMode="auto">
                <a:xfrm>
                  <a:off x="7834973" y="3918111"/>
                  <a:ext cx="16526" cy="5604"/>
                </a:xfrm>
                <a:custGeom>
                  <a:avLst/>
                  <a:gdLst>
                    <a:gd name="T0" fmla="*/ 2147483647 w 10"/>
                    <a:gd name="T1" fmla="*/ 0 h 4"/>
                    <a:gd name="T2" fmla="*/ 2147483647 w 10"/>
                    <a:gd name="T3" fmla="*/ 2147483647 h 4"/>
                    <a:gd name="T4" fmla="*/ 2147483647 w 10"/>
                    <a:gd name="T5" fmla="*/ 2147483647 h 4"/>
                    <a:gd name="T6" fmla="*/ 2147483647 w 10"/>
                    <a:gd name="T7" fmla="*/ 2147483647 h 4"/>
                    <a:gd name="T8" fmla="*/ 0 w 10"/>
                    <a:gd name="T9" fmla="*/ 0 h 4"/>
                    <a:gd name="T10" fmla="*/ 2147483647 w 10"/>
                    <a:gd name="T11" fmla="*/ 0 h 4"/>
                    <a:gd name="T12" fmla="*/ 2147483647 w 1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4"/>
                    <a:gd name="T23" fmla="*/ 10 w 1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4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6" name="ïSḻíḓê">
                  <a:extLst>
                    <a:ext uri="{FF2B5EF4-FFF2-40B4-BE49-F238E27FC236}">
                      <a16:creationId xmlns:a16="http://schemas.microsoft.com/office/drawing/2014/main" id="{A51C62BA-8842-4A16-8BA0-54DD06001FE9}"/>
                    </a:ext>
                  </a:extLst>
                </p:cNvPr>
                <p:cNvSpPr/>
                <p:nvPr/>
              </p:nvSpPr>
              <p:spPr bwMode="auto">
                <a:xfrm>
                  <a:off x="7768867" y="3530018"/>
                  <a:ext cx="31675" cy="56043"/>
                </a:xfrm>
                <a:custGeom>
                  <a:avLst/>
                  <a:gdLst>
                    <a:gd name="T0" fmla="*/ 2147483647 w 18"/>
                    <a:gd name="T1" fmla="*/ 2147483647 h 34"/>
                    <a:gd name="T2" fmla="*/ 2147483647 w 18"/>
                    <a:gd name="T3" fmla="*/ 2147483647 h 34"/>
                    <a:gd name="T4" fmla="*/ 2147483647 w 18"/>
                    <a:gd name="T5" fmla="*/ 2147483647 h 34"/>
                    <a:gd name="T6" fmla="*/ 2147483647 w 18"/>
                    <a:gd name="T7" fmla="*/ 2147483647 h 34"/>
                    <a:gd name="T8" fmla="*/ 2147483647 w 18"/>
                    <a:gd name="T9" fmla="*/ 2147483647 h 34"/>
                    <a:gd name="T10" fmla="*/ 2147483647 w 18"/>
                    <a:gd name="T11" fmla="*/ 2147483647 h 34"/>
                    <a:gd name="T12" fmla="*/ 2147483647 w 18"/>
                    <a:gd name="T13" fmla="*/ 2147483647 h 34"/>
                    <a:gd name="T14" fmla="*/ 2147483647 w 18"/>
                    <a:gd name="T15" fmla="*/ 2147483647 h 34"/>
                    <a:gd name="T16" fmla="*/ 2147483647 w 18"/>
                    <a:gd name="T17" fmla="*/ 2147483647 h 34"/>
                    <a:gd name="T18" fmla="*/ 2147483647 w 18"/>
                    <a:gd name="T19" fmla="*/ 2147483647 h 34"/>
                    <a:gd name="T20" fmla="*/ 2147483647 w 18"/>
                    <a:gd name="T21" fmla="*/ 2147483647 h 34"/>
                    <a:gd name="T22" fmla="*/ 2147483647 w 18"/>
                    <a:gd name="T23" fmla="*/ 2147483647 h 34"/>
                    <a:gd name="T24" fmla="*/ 0 w 18"/>
                    <a:gd name="T25" fmla="*/ 2147483647 h 34"/>
                    <a:gd name="T26" fmla="*/ 2147483647 w 18"/>
                    <a:gd name="T27" fmla="*/ 2147483647 h 34"/>
                    <a:gd name="T28" fmla="*/ 2147483647 w 18"/>
                    <a:gd name="T29" fmla="*/ 2147483647 h 34"/>
                    <a:gd name="T30" fmla="*/ 2147483647 w 18"/>
                    <a:gd name="T31" fmla="*/ 2147483647 h 34"/>
                    <a:gd name="T32" fmla="*/ 2147483647 w 18"/>
                    <a:gd name="T33" fmla="*/ 2147483647 h 34"/>
                    <a:gd name="T34" fmla="*/ 2147483647 w 18"/>
                    <a:gd name="T35" fmla="*/ 0 h 34"/>
                    <a:gd name="T36" fmla="*/ 2147483647 w 18"/>
                    <a:gd name="T37" fmla="*/ 0 h 34"/>
                    <a:gd name="T38" fmla="*/ 2147483647 w 18"/>
                    <a:gd name="T39" fmla="*/ 2147483647 h 34"/>
                    <a:gd name="T40" fmla="*/ 2147483647 w 18"/>
                    <a:gd name="T41" fmla="*/ 2147483647 h 34"/>
                    <a:gd name="T42" fmla="*/ 2147483647 w 18"/>
                    <a:gd name="T43" fmla="*/ 2147483647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34"/>
                    <a:gd name="T68" fmla="*/ 18 w 18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34">
                      <a:moveTo>
                        <a:pt x="18" y="6"/>
                      </a:move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2" y="18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8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0" y="34"/>
                      </a:lnTo>
                      <a:lnTo>
                        <a:pt x="6" y="28"/>
                      </a:lnTo>
                      <a:lnTo>
                        <a:pt x="2" y="24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6" y="8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4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7" name="ïŝľîḍè">
                  <a:extLst>
                    <a:ext uri="{FF2B5EF4-FFF2-40B4-BE49-F238E27FC236}">
                      <a16:creationId xmlns:a16="http://schemas.microsoft.com/office/drawing/2014/main" id="{E4E3413C-EB82-4367-BB6A-392A6EF21591}"/>
                    </a:ext>
                  </a:extLst>
                </p:cNvPr>
                <p:cNvSpPr/>
                <p:nvPr/>
              </p:nvSpPr>
              <p:spPr bwMode="auto">
                <a:xfrm>
                  <a:off x="7803296" y="3552434"/>
                  <a:ext cx="23413" cy="21015"/>
                </a:xfrm>
                <a:custGeom>
                  <a:avLst/>
                  <a:gdLst>
                    <a:gd name="T0" fmla="*/ 2147483647 w 14"/>
                    <a:gd name="T1" fmla="*/ 0 h 12"/>
                    <a:gd name="T2" fmla="*/ 2147483647 w 14"/>
                    <a:gd name="T3" fmla="*/ 2147483647 h 12"/>
                    <a:gd name="T4" fmla="*/ 2147483647 w 14"/>
                    <a:gd name="T5" fmla="*/ 2147483647 h 12"/>
                    <a:gd name="T6" fmla="*/ 2147483647 w 14"/>
                    <a:gd name="T7" fmla="*/ 2147483647 h 12"/>
                    <a:gd name="T8" fmla="*/ 2147483647 w 14"/>
                    <a:gd name="T9" fmla="*/ 2147483647 h 12"/>
                    <a:gd name="T10" fmla="*/ 2147483647 w 14"/>
                    <a:gd name="T11" fmla="*/ 2147483647 h 12"/>
                    <a:gd name="T12" fmla="*/ 0 w 14"/>
                    <a:gd name="T13" fmla="*/ 2147483647 h 12"/>
                    <a:gd name="T14" fmla="*/ 2147483647 w 14"/>
                    <a:gd name="T15" fmla="*/ 2147483647 h 12"/>
                    <a:gd name="T16" fmla="*/ 2147483647 w 14"/>
                    <a:gd name="T17" fmla="*/ 0 h 12"/>
                    <a:gd name="T18" fmla="*/ 2147483647 w 14"/>
                    <a:gd name="T19" fmla="*/ 0 h 12"/>
                    <a:gd name="T20" fmla="*/ 2147483647 w 14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2"/>
                    <a:gd name="T35" fmla="*/ 14 w 14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2">
                      <a:moveTo>
                        <a:pt x="14" y="0"/>
                      </a:moveTo>
                      <a:lnTo>
                        <a:pt x="12" y="4"/>
                      </a:lnTo>
                      <a:lnTo>
                        <a:pt x="10" y="8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8" name="ïŝľïḍé">
                  <a:extLst>
                    <a:ext uri="{FF2B5EF4-FFF2-40B4-BE49-F238E27FC236}">
                      <a16:creationId xmlns:a16="http://schemas.microsoft.com/office/drawing/2014/main" id="{172E5150-B343-4633-96BD-6A3C65A07D4D}"/>
                    </a:ext>
                  </a:extLst>
                </p:cNvPr>
                <p:cNvSpPr/>
                <p:nvPr/>
              </p:nvSpPr>
              <p:spPr bwMode="auto">
                <a:xfrm>
                  <a:off x="7782639" y="3479580"/>
                  <a:ext cx="20657" cy="26620"/>
                </a:xfrm>
                <a:custGeom>
                  <a:avLst/>
                  <a:gdLst>
                    <a:gd name="T0" fmla="*/ 0 w 12"/>
                    <a:gd name="T1" fmla="*/ 2147483647 h 16"/>
                    <a:gd name="T2" fmla="*/ 0 w 12"/>
                    <a:gd name="T3" fmla="*/ 0 h 16"/>
                    <a:gd name="T4" fmla="*/ 2147483647 w 12"/>
                    <a:gd name="T5" fmla="*/ 0 h 16"/>
                    <a:gd name="T6" fmla="*/ 2147483647 w 12"/>
                    <a:gd name="T7" fmla="*/ 2147483647 h 16"/>
                    <a:gd name="T8" fmla="*/ 2147483647 w 12"/>
                    <a:gd name="T9" fmla="*/ 2147483647 h 16"/>
                    <a:gd name="T10" fmla="*/ 2147483647 w 12"/>
                    <a:gd name="T11" fmla="*/ 2147483647 h 16"/>
                    <a:gd name="T12" fmla="*/ 2147483647 w 12"/>
                    <a:gd name="T13" fmla="*/ 2147483647 h 16"/>
                    <a:gd name="T14" fmla="*/ 2147483647 w 12"/>
                    <a:gd name="T15" fmla="*/ 2147483647 h 16"/>
                    <a:gd name="T16" fmla="*/ 2147483647 w 12"/>
                    <a:gd name="T17" fmla="*/ 2147483647 h 16"/>
                    <a:gd name="T18" fmla="*/ 2147483647 w 12"/>
                    <a:gd name="T19" fmla="*/ 2147483647 h 16"/>
                    <a:gd name="T20" fmla="*/ 0 w 12"/>
                    <a:gd name="T21" fmla="*/ 2147483647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6"/>
                    <a:gd name="T35" fmla="*/ 12 w 12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6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8" y="6"/>
                      </a:lnTo>
                      <a:lnTo>
                        <a:pt x="12" y="10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6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9" name="îṩḷiďé">
                  <a:extLst>
                    <a:ext uri="{FF2B5EF4-FFF2-40B4-BE49-F238E27FC236}">
                      <a16:creationId xmlns:a16="http://schemas.microsoft.com/office/drawing/2014/main" id="{D16E326D-2798-42D1-9B5A-BAAD28CBFF3D}"/>
                    </a:ext>
                  </a:extLst>
                </p:cNvPr>
                <p:cNvSpPr/>
                <p:nvPr/>
              </p:nvSpPr>
              <p:spPr bwMode="auto">
                <a:xfrm>
                  <a:off x="7697251" y="3451559"/>
                  <a:ext cx="35808" cy="33626"/>
                </a:xfrm>
                <a:custGeom>
                  <a:avLst/>
                  <a:gdLst>
                    <a:gd name="T0" fmla="*/ 2147483647 w 20"/>
                    <a:gd name="T1" fmla="*/ 2147483647 h 20"/>
                    <a:gd name="T2" fmla="*/ 2147483647 w 20"/>
                    <a:gd name="T3" fmla="*/ 2147483647 h 20"/>
                    <a:gd name="T4" fmla="*/ 2147483647 w 20"/>
                    <a:gd name="T5" fmla="*/ 2147483647 h 20"/>
                    <a:gd name="T6" fmla="*/ 0 w 20"/>
                    <a:gd name="T7" fmla="*/ 0 h 20"/>
                    <a:gd name="T8" fmla="*/ 2147483647 w 20"/>
                    <a:gd name="T9" fmla="*/ 0 h 20"/>
                    <a:gd name="T10" fmla="*/ 2147483647 w 20"/>
                    <a:gd name="T11" fmla="*/ 2147483647 h 20"/>
                    <a:gd name="T12" fmla="*/ 2147483647 w 20"/>
                    <a:gd name="T13" fmla="*/ 2147483647 h 20"/>
                    <a:gd name="T14" fmla="*/ 2147483647 w 20"/>
                    <a:gd name="T15" fmla="*/ 2147483647 h 20"/>
                    <a:gd name="T16" fmla="*/ 2147483647 w 20"/>
                    <a:gd name="T17" fmla="*/ 2147483647 h 20"/>
                    <a:gd name="T18" fmla="*/ 2147483647 w 20"/>
                    <a:gd name="T19" fmla="*/ 2147483647 h 20"/>
                    <a:gd name="T20" fmla="*/ 2147483647 w 20"/>
                    <a:gd name="T21" fmla="*/ 2147483647 h 20"/>
                    <a:gd name="T22" fmla="*/ 2147483647 w 20"/>
                    <a:gd name="T23" fmla="*/ 2147483647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20"/>
                    <a:gd name="T38" fmla="*/ 20 w 20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20">
                      <a:moveTo>
                        <a:pt x="16" y="20"/>
                      </a:moveTo>
                      <a:lnTo>
                        <a:pt x="12" y="16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4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20" y="12"/>
                      </a:lnTo>
                      <a:lnTo>
                        <a:pt x="20" y="16"/>
                      </a:lnTo>
                      <a:lnTo>
                        <a:pt x="18" y="20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0" name="iŝļiḋe">
                  <a:extLst>
                    <a:ext uri="{FF2B5EF4-FFF2-40B4-BE49-F238E27FC236}">
                      <a16:creationId xmlns:a16="http://schemas.microsoft.com/office/drawing/2014/main" id="{94FE3F57-9F27-4CFD-A959-DB32471FC8B0}"/>
                    </a:ext>
                  </a:extLst>
                </p:cNvPr>
                <p:cNvSpPr/>
                <p:nvPr/>
              </p:nvSpPr>
              <p:spPr bwMode="auto">
                <a:xfrm>
                  <a:off x="8724653" y="4063821"/>
                  <a:ext cx="24790" cy="26620"/>
                </a:xfrm>
                <a:custGeom>
                  <a:avLst/>
                  <a:gdLst>
                    <a:gd name="T0" fmla="*/ 2147483647 w 14"/>
                    <a:gd name="T1" fmla="*/ 2147483647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0 w 14"/>
                    <a:gd name="T11" fmla="*/ 2147483647 h 16"/>
                    <a:gd name="T12" fmla="*/ 0 w 14"/>
                    <a:gd name="T13" fmla="*/ 0 h 16"/>
                    <a:gd name="T14" fmla="*/ 2147483647 w 14"/>
                    <a:gd name="T15" fmla="*/ 2147483647 h 16"/>
                    <a:gd name="T16" fmla="*/ 2147483647 w 14"/>
                    <a:gd name="T17" fmla="*/ 2147483647 h 16"/>
                    <a:gd name="T18" fmla="*/ 2147483647 w 14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14" y="12"/>
                      </a:move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4"/>
                      </a:ln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12" y="8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1" name="îsļíḋê">
                  <a:extLst>
                    <a:ext uri="{FF2B5EF4-FFF2-40B4-BE49-F238E27FC236}">
                      <a16:creationId xmlns:a16="http://schemas.microsoft.com/office/drawing/2014/main" id="{4CBF361A-465C-416E-826E-4965910B9622}"/>
                    </a:ext>
                  </a:extLst>
                </p:cNvPr>
                <p:cNvSpPr/>
                <p:nvPr/>
              </p:nvSpPr>
              <p:spPr bwMode="auto">
                <a:xfrm>
                  <a:off x="8803155" y="4147885"/>
                  <a:ext cx="34431" cy="18214"/>
                </a:xfrm>
                <a:custGeom>
                  <a:avLst/>
                  <a:gdLst>
                    <a:gd name="T0" fmla="*/ 2147483647 w 20"/>
                    <a:gd name="T1" fmla="*/ 2147483647 h 12"/>
                    <a:gd name="T2" fmla="*/ 2147483647 w 20"/>
                    <a:gd name="T3" fmla="*/ 2147483647 h 12"/>
                    <a:gd name="T4" fmla="*/ 2147483647 w 20"/>
                    <a:gd name="T5" fmla="*/ 2147483647 h 12"/>
                    <a:gd name="T6" fmla="*/ 2147483647 w 20"/>
                    <a:gd name="T7" fmla="*/ 2147483647 h 12"/>
                    <a:gd name="T8" fmla="*/ 2147483647 w 20"/>
                    <a:gd name="T9" fmla="*/ 2147483647 h 12"/>
                    <a:gd name="T10" fmla="*/ 0 w 20"/>
                    <a:gd name="T11" fmla="*/ 2147483647 h 12"/>
                    <a:gd name="T12" fmla="*/ 0 w 20"/>
                    <a:gd name="T13" fmla="*/ 0 h 12"/>
                    <a:gd name="T14" fmla="*/ 2147483647 w 20"/>
                    <a:gd name="T15" fmla="*/ 0 h 12"/>
                    <a:gd name="T16" fmla="*/ 2147483647 w 20"/>
                    <a:gd name="T17" fmla="*/ 2147483647 h 12"/>
                    <a:gd name="T18" fmla="*/ 2147483647 w 20"/>
                    <a:gd name="T19" fmla="*/ 2147483647 h 12"/>
                    <a:gd name="T20" fmla="*/ 2147483647 w 20"/>
                    <a:gd name="T21" fmla="*/ 2147483647 h 12"/>
                    <a:gd name="T22" fmla="*/ 2147483647 w 20"/>
                    <a:gd name="T23" fmla="*/ 2147483647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12"/>
                    <a:gd name="T38" fmla="*/ 20 w 20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12">
                      <a:moveTo>
                        <a:pt x="20" y="8"/>
                      </a:moveTo>
                      <a:lnTo>
                        <a:pt x="20" y="12"/>
                      </a:lnTo>
                      <a:lnTo>
                        <a:pt x="16" y="12"/>
                      </a:lnTo>
                      <a:lnTo>
                        <a:pt x="6" y="10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0" y="2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2" name="ïŝḷíḋê">
                  <a:extLst>
                    <a:ext uri="{FF2B5EF4-FFF2-40B4-BE49-F238E27FC236}">
                      <a16:creationId xmlns:a16="http://schemas.microsoft.com/office/drawing/2014/main" id="{E95FBB98-C76E-409E-88C3-9C1B01CE61FC}"/>
                    </a:ext>
                  </a:extLst>
                </p:cNvPr>
                <p:cNvSpPr/>
                <p:nvPr/>
              </p:nvSpPr>
              <p:spPr bwMode="auto">
                <a:xfrm>
                  <a:off x="8972554" y="4314610"/>
                  <a:ext cx="13772" cy="22417"/>
                </a:xfrm>
                <a:custGeom>
                  <a:avLst/>
                  <a:gdLst>
                    <a:gd name="T0" fmla="*/ 2147483647 w 8"/>
                    <a:gd name="T1" fmla="*/ 0 h 14"/>
                    <a:gd name="T2" fmla="*/ 2147483647 w 8"/>
                    <a:gd name="T3" fmla="*/ 2147483647 h 14"/>
                    <a:gd name="T4" fmla="*/ 2147483647 w 8"/>
                    <a:gd name="T5" fmla="*/ 2147483647 h 14"/>
                    <a:gd name="T6" fmla="*/ 2147483647 w 8"/>
                    <a:gd name="T7" fmla="*/ 2147483647 h 14"/>
                    <a:gd name="T8" fmla="*/ 2147483647 w 8"/>
                    <a:gd name="T9" fmla="*/ 2147483647 h 14"/>
                    <a:gd name="T10" fmla="*/ 2147483647 w 8"/>
                    <a:gd name="T11" fmla="*/ 2147483647 h 14"/>
                    <a:gd name="T12" fmla="*/ 2147483647 w 8"/>
                    <a:gd name="T13" fmla="*/ 2147483647 h 14"/>
                    <a:gd name="T14" fmla="*/ 2147483647 w 8"/>
                    <a:gd name="T15" fmla="*/ 2147483647 h 14"/>
                    <a:gd name="T16" fmla="*/ 0 w 8"/>
                    <a:gd name="T17" fmla="*/ 2147483647 h 14"/>
                    <a:gd name="T18" fmla="*/ 0 w 8"/>
                    <a:gd name="T19" fmla="*/ 2147483647 h 14"/>
                    <a:gd name="T20" fmla="*/ 0 w 8"/>
                    <a:gd name="T21" fmla="*/ 0 h 14"/>
                    <a:gd name="T22" fmla="*/ 2147483647 w 8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4"/>
                    <a:gd name="T38" fmla="*/ 8 w 8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4">
                      <a:moveTo>
                        <a:pt x="4" y="0"/>
                      </a:move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3" name="îṡḻiḋé">
                  <a:extLst>
                    <a:ext uri="{FF2B5EF4-FFF2-40B4-BE49-F238E27FC236}">
                      <a16:creationId xmlns:a16="http://schemas.microsoft.com/office/drawing/2014/main" id="{E2102D52-ECAE-4BFB-BD02-47C88382B24C}"/>
                    </a:ext>
                  </a:extLst>
                </p:cNvPr>
                <p:cNvSpPr/>
                <p:nvPr/>
              </p:nvSpPr>
              <p:spPr bwMode="auto">
                <a:xfrm>
                  <a:off x="6252552" y="2235441"/>
                  <a:ext cx="1432304" cy="1000355"/>
                </a:xfrm>
                <a:custGeom>
                  <a:avLst/>
                  <a:gdLst>
                    <a:gd name="T0" fmla="*/ 2147483647 w 820"/>
                    <a:gd name="T1" fmla="*/ 2147483647 h 600"/>
                    <a:gd name="T2" fmla="*/ 2147483647 w 820"/>
                    <a:gd name="T3" fmla="*/ 2147483647 h 600"/>
                    <a:gd name="T4" fmla="*/ 2147483647 w 820"/>
                    <a:gd name="T5" fmla="*/ 2147483647 h 600"/>
                    <a:gd name="T6" fmla="*/ 2147483647 w 820"/>
                    <a:gd name="T7" fmla="*/ 2147483647 h 600"/>
                    <a:gd name="T8" fmla="*/ 2147483647 w 820"/>
                    <a:gd name="T9" fmla="*/ 2147483647 h 600"/>
                    <a:gd name="T10" fmla="*/ 2147483647 w 820"/>
                    <a:gd name="T11" fmla="*/ 2147483647 h 600"/>
                    <a:gd name="T12" fmla="*/ 2147483647 w 820"/>
                    <a:gd name="T13" fmla="*/ 2147483647 h 600"/>
                    <a:gd name="T14" fmla="*/ 2147483647 w 820"/>
                    <a:gd name="T15" fmla="*/ 2147483647 h 600"/>
                    <a:gd name="T16" fmla="*/ 2147483647 w 820"/>
                    <a:gd name="T17" fmla="*/ 2147483647 h 600"/>
                    <a:gd name="T18" fmla="*/ 2147483647 w 820"/>
                    <a:gd name="T19" fmla="*/ 2147483647 h 600"/>
                    <a:gd name="T20" fmla="*/ 2147483647 w 820"/>
                    <a:gd name="T21" fmla="*/ 2147483647 h 600"/>
                    <a:gd name="T22" fmla="*/ 2147483647 w 820"/>
                    <a:gd name="T23" fmla="*/ 2147483647 h 600"/>
                    <a:gd name="T24" fmla="*/ 2147483647 w 820"/>
                    <a:gd name="T25" fmla="*/ 2147483647 h 600"/>
                    <a:gd name="T26" fmla="*/ 2147483647 w 820"/>
                    <a:gd name="T27" fmla="*/ 2147483647 h 600"/>
                    <a:gd name="T28" fmla="*/ 2147483647 w 820"/>
                    <a:gd name="T29" fmla="*/ 2147483647 h 600"/>
                    <a:gd name="T30" fmla="*/ 2147483647 w 820"/>
                    <a:gd name="T31" fmla="*/ 2147483647 h 600"/>
                    <a:gd name="T32" fmla="*/ 2147483647 w 820"/>
                    <a:gd name="T33" fmla="*/ 2147483647 h 600"/>
                    <a:gd name="T34" fmla="*/ 2147483647 w 820"/>
                    <a:gd name="T35" fmla="*/ 2147483647 h 600"/>
                    <a:gd name="T36" fmla="*/ 2147483647 w 820"/>
                    <a:gd name="T37" fmla="*/ 2147483647 h 600"/>
                    <a:gd name="T38" fmla="*/ 2147483647 w 820"/>
                    <a:gd name="T39" fmla="*/ 2147483647 h 600"/>
                    <a:gd name="T40" fmla="*/ 2147483647 w 820"/>
                    <a:gd name="T41" fmla="*/ 2147483647 h 600"/>
                    <a:gd name="T42" fmla="*/ 2147483647 w 820"/>
                    <a:gd name="T43" fmla="*/ 2147483647 h 600"/>
                    <a:gd name="T44" fmla="*/ 2147483647 w 820"/>
                    <a:gd name="T45" fmla="*/ 2147483647 h 600"/>
                    <a:gd name="T46" fmla="*/ 2147483647 w 820"/>
                    <a:gd name="T47" fmla="*/ 2147483647 h 600"/>
                    <a:gd name="T48" fmla="*/ 2147483647 w 820"/>
                    <a:gd name="T49" fmla="*/ 2147483647 h 600"/>
                    <a:gd name="T50" fmla="*/ 2147483647 w 820"/>
                    <a:gd name="T51" fmla="*/ 2147483647 h 600"/>
                    <a:gd name="T52" fmla="*/ 2147483647 w 820"/>
                    <a:gd name="T53" fmla="*/ 2147483647 h 600"/>
                    <a:gd name="T54" fmla="*/ 2147483647 w 820"/>
                    <a:gd name="T55" fmla="*/ 2147483647 h 600"/>
                    <a:gd name="T56" fmla="*/ 2147483647 w 820"/>
                    <a:gd name="T57" fmla="*/ 2147483647 h 600"/>
                    <a:gd name="T58" fmla="*/ 2147483647 w 820"/>
                    <a:gd name="T59" fmla="*/ 2147483647 h 600"/>
                    <a:gd name="T60" fmla="*/ 2147483647 w 820"/>
                    <a:gd name="T61" fmla="*/ 2147483647 h 600"/>
                    <a:gd name="T62" fmla="*/ 2147483647 w 820"/>
                    <a:gd name="T63" fmla="*/ 2147483647 h 600"/>
                    <a:gd name="T64" fmla="*/ 2147483647 w 820"/>
                    <a:gd name="T65" fmla="*/ 2147483647 h 600"/>
                    <a:gd name="T66" fmla="*/ 2147483647 w 820"/>
                    <a:gd name="T67" fmla="*/ 2147483647 h 600"/>
                    <a:gd name="T68" fmla="*/ 2147483647 w 820"/>
                    <a:gd name="T69" fmla="*/ 2147483647 h 600"/>
                    <a:gd name="T70" fmla="*/ 2147483647 w 820"/>
                    <a:gd name="T71" fmla="*/ 2147483647 h 600"/>
                    <a:gd name="T72" fmla="*/ 2147483647 w 820"/>
                    <a:gd name="T73" fmla="*/ 2147483647 h 600"/>
                    <a:gd name="T74" fmla="*/ 2147483647 w 820"/>
                    <a:gd name="T75" fmla="*/ 2147483647 h 600"/>
                    <a:gd name="T76" fmla="*/ 2147483647 w 820"/>
                    <a:gd name="T77" fmla="*/ 2147483647 h 600"/>
                    <a:gd name="T78" fmla="*/ 2147483647 w 820"/>
                    <a:gd name="T79" fmla="*/ 2147483647 h 600"/>
                    <a:gd name="T80" fmla="*/ 2147483647 w 820"/>
                    <a:gd name="T81" fmla="*/ 2147483647 h 600"/>
                    <a:gd name="T82" fmla="*/ 2147483647 w 820"/>
                    <a:gd name="T83" fmla="*/ 2147483647 h 600"/>
                    <a:gd name="T84" fmla="*/ 2147483647 w 820"/>
                    <a:gd name="T85" fmla="*/ 2147483647 h 600"/>
                    <a:gd name="T86" fmla="*/ 2147483647 w 820"/>
                    <a:gd name="T87" fmla="*/ 2147483647 h 600"/>
                    <a:gd name="T88" fmla="*/ 0 w 820"/>
                    <a:gd name="T89" fmla="*/ 2147483647 h 600"/>
                    <a:gd name="T90" fmla="*/ 2147483647 w 820"/>
                    <a:gd name="T91" fmla="*/ 2147483647 h 600"/>
                    <a:gd name="T92" fmla="*/ 2147483647 w 820"/>
                    <a:gd name="T93" fmla="*/ 2147483647 h 600"/>
                    <a:gd name="T94" fmla="*/ 2147483647 w 820"/>
                    <a:gd name="T95" fmla="*/ 2147483647 h 600"/>
                    <a:gd name="T96" fmla="*/ 2147483647 w 820"/>
                    <a:gd name="T97" fmla="*/ 2147483647 h 600"/>
                    <a:gd name="T98" fmla="*/ 2147483647 w 820"/>
                    <a:gd name="T99" fmla="*/ 2147483647 h 600"/>
                    <a:gd name="T100" fmla="*/ 2147483647 w 820"/>
                    <a:gd name="T101" fmla="*/ 2147483647 h 600"/>
                    <a:gd name="T102" fmla="*/ 2147483647 w 820"/>
                    <a:gd name="T103" fmla="*/ 2147483647 h 600"/>
                    <a:gd name="T104" fmla="*/ 2147483647 w 820"/>
                    <a:gd name="T105" fmla="*/ 2147483647 h 600"/>
                    <a:gd name="T106" fmla="*/ 2147483647 w 820"/>
                    <a:gd name="T107" fmla="*/ 2147483647 h 600"/>
                    <a:gd name="T108" fmla="*/ 2147483647 w 820"/>
                    <a:gd name="T109" fmla="*/ 2147483647 h 600"/>
                    <a:gd name="T110" fmla="*/ 2147483647 w 820"/>
                    <a:gd name="T111" fmla="*/ 2147483647 h 600"/>
                    <a:gd name="T112" fmla="*/ 2147483647 w 820"/>
                    <a:gd name="T113" fmla="*/ 2147483647 h 600"/>
                    <a:gd name="T114" fmla="*/ 2147483647 w 820"/>
                    <a:gd name="T115" fmla="*/ 2147483647 h 600"/>
                    <a:gd name="T116" fmla="*/ 2147483647 w 820"/>
                    <a:gd name="T117" fmla="*/ 2147483647 h 600"/>
                    <a:gd name="T118" fmla="*/ 2147483647 w 820"/>
                    <a:gd name="T119" fmla="*/ 2147483647 h 60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20"/>
                    <a:gd name="T181" fmla="*/ 0 h 600"/>
                    <a:gd name="T182" fmla="*/ 820 w 820"/>
                    <a:gd name="T183" fmla="*/ 600 h 60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20" h="600">
                      <a:moveTo>
                        <a:pt x="414" y="452"/>
                      </a:moveTo>
                      <a:lnTo>
                        <a:pt x="420" y="452"/>
                      </a:lnTo>
                      <a:lnTo>
                        <a:pt x="424" y="454"/>
                      </a:lnTo>
                      <a:lnTo>
                        <a:pt x="426" y="456"/>
                      </a:lnTo>
                      <a:lnTo>
                        <a:pt x="430" y="462"/>
                      </a:lnTo>
                      <a:lnTo>
                        <a:pt x="430" y="464"/>
                      </a:lnTo>
                      <a:lnTo>
                        <a:pt x="434" y="466"/>
                      </a:lnTo>
                      <a:lnTo>
                        <a:pt x="438" y="466"/>
                      </a:lnTo>
                      <a:lnTo>
                        <a:pt x="440" y="470"/>
                      </a:lnTo>
                      <a:lnTo>
                        <a:pt x="442" y="480"/>
                      </a:lnTo>
                      <a:lnTo>
                        <a:pt x="446" y="496"/>
                      </a:lnTo>
                      <a:lnTo>
                        <a:pt x="444" y="500"/>
                      </a:lnTo>
                      <a:lnTo>
                        <a:pt x="446" y="502"/>
                      </a:lnTo>
                      <a:lnTo>
                        <a:pt x="440" y="504"/>
                      </a:lnTo>
                      <a:lnTo>
                        <a:pt x="436" y="510"/>
                      </a:lnTo>
                      <a:lnTo>
                        <a:pt x="434" y="516"/>
                      </a:lnTo>
                      <a:lnTo>
                        <a:pt x="434" y="520"/>
                      </a:lnTo>
                      <a:lnTo>
                        <a:pt x="436" y="528"/>
                      </a:lnTo>
                      <a:lnTo>
                        <a:pt x="438" y="532"/>
                      </a:lnTo>
                      <a:lnTo>
                        <a:pt x="442" y="534"/>
                      </a:lnTo>
                      <a:lnTo>
                        <a:pt x="448" y="534"/>
                      </a:lnTo>
                      <a:lnTo>
                        <a:pt x="452" y="534"/>
                      </a:lnTo>
                      <a:lnTo>
                        <a:pt x="454" y="536"/>
                      </a:lnTo>
                      <a:lnTo>
                        <a:pt x="456" y="542"/>
                      </a:lnTo>
                      <a:lnTo>
                        <a:pt x="458" y="546"/>
                      </a:lnTo>
                      <a:lnTo>
                        <a:pt x="462" y="548"/>
                      </a:lnTo>
                      <a:lnTo>
                        <a:pt x="466" y="550"/>
                      </a:lnTo>
                      <a:lnTo>
                        <a:pt x="468" y="554"/>
                      </a:lnTo>
                      <a:lnTo>
                        <a:pt x="468" y="558"/>
                      </a:lnTo>
                      <a:lnTo>
                        <a:pt x="466" y="568"/>
                      </a:lnTo>
                      <a:lnTo>
                        <a:pt x="472" y="570"/>
                      </a:lnTo>
                      <a:lnTo>
                        <a:pt x="478" y="574"/>
                      </a:lnTo>
                      <a:lnTo>
                        <a:pt x="484" y="578"/>
                      </a:lnTo>
                      <a:lnTo>
                        <a:pt x="490" y="580"/>
                      </a:lnTo>
                      <a:lnTo>
                        <a:pt x="492" y="582"/>
                      </a:lnTo>
                      <a:lnTo>
                        <a:pt x="496" y="578"/>
                      </a:lnTo>
                      <a:lnTo>
                        <a:pt x="500" y="582"/>
                      </a:lnTo>
                      <a:lnTo>
                        <a:pt x="502" y="582"/>
                      </a:lnTo>
                      <a:lnTo>
                        <a:pt x="506" y="580"/>
                      </a:lnTo>
                      <a:lnTo>
                        <a:pt x="502" y="574"/>
                      </a:lnTo>
                      <a:lnTo>
                        <a:pt x="500" y="568"/>
                      </a:lnTo>
                      <a:lnTo>
                        <a:pt x="500" y="566"/>
                      </a:lnTo>
                      <a:lnTo>
                        <a:pt x="502" y="562"/>
                      </a:lnTo>
                      <a:lnTo>
                        <a:pt x="506" y="560"/>
                      </a:lnTo>
                      <a:lnTo>
                        <a:pt x="518" y="560"/>
                      </a:lnTo>
                      <a:lnTo>
                        <a:pt x="524" y="560"/>
                      </a:lnTo>
                      <a:lnTo>
                        <a:pt x="534" y="558"/>
                      </a:lnTo>
                      <a:lnTo>
                        <a:pt x="542" y="552"/>
                      </a:lnTo>
                      <a:lnTo>
                        <a:pt x="550" y="548"/>
                      </a:lnTo>
                      <a:lnTo>
                        <a:pt x="558" y="546"/>
                      </a:lnTo>
                      <a:lnTo>
                        <a:pt x="564" y="548"/>
                      </a:lnTo>
                      <a:lnTo>
                        <a:pt x="568" y="550"/>
                      </a:lnTo>
                      <a:lnTo>
                        <a:pt x="574" y="552"/>
                      </a:lnTo>
                      <a:lnTo>
                        <a:pt x="578" y="552"/>
                      </a:lnTo>
                      <a:lnTo>
                        <a:pt x="580" y="558"/>
                      </a:lnTo>
                      <a:lnTo>
                        <a:pt x="582" y="562"/>
                      </a:lnTo>
                      <a:lnTo>
                        <a:pt x="590" y="570"/>
                      </a:lnTo>
                      <a:lnTo>
                        <a:pt x="598" y="574"/>
                      </a:lnTo>
                      <a:lnTo>
                        <a:pt x="606" y="576"/>
                      </a:lnTo>
                      <a:lnTo>
                        <a:pt x="620" y="576"/>
                      </a:lnTo>
                      <a:lnTo>
                        <a:pt x="626" y="576"/>
                      </a:lnTo>
                      <a:lnTo>
                        <a:pt x="630" y="578"/>
                      </a:lnTo>
                      <a:lnTo>
                        <a:pt x="638" y="582"/>
                      </a:lnTo>
                      <a:lnTo>
                        <a:pt x="638" y="588"/>
                      </a:lnTo>
                      <a:lnTo>
                        <a:pt x="638" y="594"/>
                      </a:lnTo>
                      <a:lnTo>
                        <a:pt x="640" y="598"/>
                      </a:lnTo>
                      <a:lnTo>
                        <a:pt x="646" y="600"/>
                      </a:lnTo>
                      <a:lnTo>
                        <a:pt x="650" y="596"/>
                      </a:lnTo>
                      <a:lnTo>
                        <a:pt x="648" y="594"/>
                      </a:lnTo>
                      <a:lnTo>
                        <a:pt x="648" y="590"/>
                      </a:lnTo>
                      <a:lnTo>
                        <a:pt x="646" y="584"/>
                      </a:lnTo>
                      <a:lnTo>
                        <a:pt x="662" y="580"/>
                      </a:lnTo>
                      <a:lnTo>
                        <a:pt x="674" y="572"/>
                      </a:lnTo>
                      <a:lnTo>
                        <a:pt x="696" y="558"/>
                      </a:lnTo>
                      <a:lnTo>
                        <a:pt x="696" y="568"/>
                      </a:lnTo>
                      <a:lnTo>
                        <a:pt x="708" y="568"/>
                      </a:lnTo>
                      <a:lnTo>
                        <a:pt x="712" y="562"/>
                      </a:lnTo>
                      <a:lnTo>
                        <a:pt x="714" y="560"/>
                      </a:lnTo>
                      <a:lnTo>
                        <a:pt x="724" y="556"/>
                      </a:lnTo>
                      <a:lnTo>
                        <a:pt x="734" y="554"/>
                      </a:lnTo>
                      <a:lnTo>
                        <a:pt x="738" y="552"/>
                      </a:lnTo>
                      <a:lnTo>
                        <a:pt x="742" y="548"/>
                      </a:lnTo>
                      <a:lnTo>
                        <a:pt x="742" y="550"/>
                      </a:lnTo>
                      <a:lnTo>
                        <a:pt x="746" y="540"/>
                      </a:lnTo>
                      <a:lnTo>
                        <a:pt x="752" y="532"/>
                      </a:lnTo>
                      <a:lnTo>
                        <a:pt x="770" y="518"/>
                      </a:lnTo>
                      <a:lnTo>
                        <a:pt x="772" y="514"/>
                      </a:lnTo>
                      <a:lnTo>
                        <a:pt x="774" y="508"/>
                      </a:lnTo>
                      <a:lnTo>
                        <a:pt x="774" y="498"/>
                      </a:lnTo>
                      <a:lnTo>
                        <a:pt x="774" y="488"/>
                      </a:lnTo>
                      <a:lnTo>
                        <a:pt x="778" y="478"/>
                      </a:lnTo>
                      <a:lnTo>
                        <a:pt x="786" y="466"/>
                      </a:lnTo>
                      <a:lnTo>
                        <a:pt x="792" y="454"/>
                      </a:lnTo>
                      <a:lnTo>
                        <a:pt x="794" y="448"/>
                      </a:lnTo>
                      <a:lnTo>
                        <a:pt x="794" y="442"/>
                      </a:lnTo>
                      <a:lnTo>
                        <a:pt x="792" y="432"/>
                      </a:lnTo>
                      <a:lnTo>
                        <a:pt x="790" y="426"/>
                      </a:lnTo>
                      <a:lnTo>
                        <a:pt x="782" y="420"/>
                      </a:lnTo>
                      <a:lnTo>
                        <a:pt x="772" y="418"/>
                      </a:lnTo>
                      <a:lnTo>
                        <a:pt x="778" y="410"/>
                      </a:lnTo>
                      <a:lnTo>
                        <a:pt x="786" y="406"/>
                      </a:lnTo>
                      <a:lnTo>
                        <a:pt x="778" y="400"/>
                      </a:lnTo>
                      <a:lnTo>
                        <a:pt x="774" y="396"/>
                      </a:lnTo>
                      <a:lnTo>
                        <a:pt x="772" y="392"/>
                      </a:lnTo>
                      <a:lnTo>
                        <a:pt x="776" y="392"/>
                      </a:lnTo>
                      <a:lnTo>
                        <a:pt x="768" y="378"/>
                      </a:lnTo>
                      <a:lnTo>
                        <a:pt x="760" y="366"/>
                      </a:lnTo>
                      <a:lnTo>
                        <a:pt x="750" y="352"/>
                      </a:lnTo>
                      <a:lnTo>
                        <a:pt x="738" y="342"/>
                      </a:lnTo>
                      <a:lnTo>
                        <a:pt x="726" y="338"/>
                      </a:lnTo>
                      <a:lnTo>
                        <a:pt x="720" y="334"/>
                      </a:lnTo>
                      <a:lnTo>
                        <a:pt x="718" y="332"/>
                      </a:lnTo>
                      <a:lnTo>
                        <a:pt x="718" y="328"/>
                      </a:lnTo>
                      <a:lnTo>
                        <a:pt x="718" y="324"/>
                      </a:lnTo>
                      <a:lnTo>
                        <a:pt x="720" y="316"/>
                      </a:lnTo>
                      <a:lnTo>
                        <a:pt x="724" y="312"/>
                      </a:lnTo>
                      <a:lnTo>
                        <a:pt x="728" y="308"/>
                      </a:lnTo>
                      <a:lnTo>
                        <a:pt x="748" y="294"/>
                      </a:lnTo>
                      <a:lnTo>
                        <a:pt x="734" y="286"/>
                      </a:lnTo>
                      <a:lnTo>
                        <a:pt x="726" y="282"/>
                      </a:lnTo>
                      <a:lnTo>
                        <a:pt x="718" y="280"/>
                      </a:lnTo>
                      <a:lnTo>
                        <a:pt x="714" y="282"/>
                      </a:lnTo>
                      <a:lnTo>
                        <a:pt x="710" y="286"/>
                      </a:lnTo>
                      <a:lnTo>
                        <a:pt x="706" y="290"/>
                      </a:lnTo>
                      <a:lnTo>
                        <a:pt x="702" y="290"/>
                      </a:lnTo>
                      <a:lnTo>
                        <a:pt x="662" y="266"/>
                      </a:lnTo>
                      <a:lnTo>
                        <a:pt x="662" y="262"/>
                      </a:lnTo>
                      <a:lnTo>
                        <a:pt x="666" y="260"/>
                      </a:lnTo>
                      <a:lnTo>
                        <a:pt x="670" y="256"/>
                      </a:lnTo>
                      <a:lnTo>
                        <a:pt x="676" y="254"/>
                      </a:lnTo>
                      <a:lnTo>
                        <a:pt x="682" y="250"/>
                      </a:lnTo>
                      <a:lnTo>
                        <a:pt x="686" y="240"/>
                      </a:lnTo>
                      <a:lnTo>
                        <a:pt x="694" y="228"/>
                      </a:lnTo>
                      <a:lnTo>
                        <a:pt x="698" y="224"/>
                      </a:lnTo>
                      <a:lnTo>
                        <a:pt x="704" y="224"/>
                      </a:lnTo>
                      <a:lnTo>
                        <a:pt x="708" y="224"/>
                      </a:lnTo>
                      <a:lnTo>
                        <a:pt x="712" y="228"/>
                      </a:lnTo>
                      <a:lnTo>
                        <a:pt x="714" y="236"/>
                      </a:lnTo>
                      <a:lnTo>
                        <a:pt x="714" y="262"/>
                      </a:lnTo>
                      <a:lnTo>
                        <a:pt x="718" y="262"/>
                      </a:lnTo>
                      <a:lnTo>
                        <a:pt x="724" y="258"/>
                      </a:lnTo>
                      <a:lnTo>
                        <a:pt x="732" y="250"/>
                      </a:lnTo>
                      <a:lnTo>
                        <a:pt x="740" y="242"/>
                      </a:lnTo>
                      <a:lnTo>
                        <a:pt x="742" y="242"/>
                      </a:lnTo>
                      <a:lnTo>
                        <a:pt x="748" y="242"/>
                      </a:lnTo>
                      <a:lnTo>
                        <a:pt x="752" y="234"/>
                      </a:lnTo>
                      <a:lnTo>
                        <a:pt x="760" y="222"/>
                      </a:lnTo>
                      <a:lnTo>
                        <a:pt x="770" y="210"/>
                      </a:lnTo>
                      <a:lnTo>
                        <a:pt x="774" y="212"/>
                      </a:lnTo>
                      <a:lnTo>
                        <a:pt x="780" y="214"/>
                      </a:lnTo>
                      <a:lnTo>
                        <a:pt x="792" y="214"/>
                      </a:lnTo>
                      <a:lnTo>
                        <a:pt x="790" y="208"/>
                      </a:lnTo>
                      <a:lnTo>
                        <a:pt x="792" y="204"/>
                      </a:lnTo>
                      <a:lnTo>
                        <a:pt x="796" y="198"/>
                      </a:lnTo>
                      <a:lnTo>
                        <a:pt x="802" y="188"/>
                      </a:lnTo>
                      <a:lnTo>
                        <a:pt x="806" y="190"/>
                      </a:lnTo>
                      <a:lnTo>
                        <a:pt x="810" y="192"/>
                      </a:lnTo>
                      <a:lnTo>
                        <a:pt x="814" y="190"/>
                      </a:lnTo>
                      <a:lnTo>
                        <a:pt x="818" y="188"/>
                      </a:lnTo>
                      <a:lnTo>
                        <a:pt x="818" y="186"/>
                      </a:lnTo>
                      <a:lnTo>
                        <a:pt x="820" y="188"/>
                      </a:lnTo>
                      <a:lnTo>
                        <a:pt x="814" y="172"/>
                      </a:lnTo>
                      <a:lnTo>
                        <a:pt x="808" y="164"/>
                      </a:lnTo>
                      <a:lnTo>
                        <a:pt x="800" y="158"/>
                      </a:lnTo>
                      <a:lnTo>
                        <a:pt x="800" y="142"/>
                      </a:lnTo>
                      <a:lnTo>
                        <a:pt x="812" y="146"/>
                      </a:lnTo>
                      <a:lnTo>
                        <a:pt x="820" y="152"/>
                      </a:lnTo>
                      <a:lnTo>
                        <a:pt x="820" y="142"/>
                      </a:lnTo>
                      <a:lnTo>
                        <a:pt x="820" y="136"/>
                      </a:lnTo>
                      <a:lnTo>
                        <a:pt x="820" y="124"/>
                      </a:lnTo>
                      <a:lnTo>
                        <a:pt x="818" y="110"/>
                      </a:lnTo>
                      <a:lnTo>
                        <a:pt x="814" y="100"/>
                      </a:lnTo>
                      <a:lnTo>
                        <a:pt x="806" y="86"/>
                      </a:lnTo>
                      <a:lnTo>
                        <a:pt x="798" y="92"/>
                      </a:lnTo>
                      <a:lnTo>
                        <a:pt x="792" y="98"/>
                      </a:lnTo>
                      <a:lnTo>
                        <a:pt x="786" y="102"/>
                      </a:lnTo>
                      <a:lnTo>
                        <a:pt x="774" y="104"/>
                      </a:lnTo>
                      <a:lnTo>
                        <a:pt x="770" y="104"/>
                      </a:lnTo>
                      <a:lnTo>
                        <a:pt x="764" y="102"/>
                      </a:lnTo>
                      <a:lnTo>
                        <a:pt x="756" y="96"/>
                      </a:lnTo>
                      <a:lnTo>
                        <a:pt x="750" y="88"/>
                      </a:lnTo>
                      <a:lnTo>
                        <a:pt x="744" y="80"/>
                      </a:lnTo>
                      <a:lnTo>
                        <a:pt x="732" y="76"/>
                      </a:lnTo>
                      <a:lnTo>
                        <a:pt x="718" y="72"/>
                      </a:lnTo>
                      <a:lnTo>
                        <a:pt x="704" y="68"/>
                      </a:lnTo>
                      <a:lnTo>
                        <a:pt x="690" y="62"/>
                      </a:lnTo>
                      <a:lnTo>
                        <a:pt x="680" y="54"/>
                      </a:lnTo>
                      <a:lnTo>
                        <a:pt x="668" y="46"/>
                      </a:lnTo>
                      <a:lnTo>
                        <a:pt x="646" y="24"/>
                      </a:lnTo>
                      <a:lnTo>
                        <a:pt x="634" y="16"/>
                      </a:lnTo>
                      <a:lnTo>
                        <a:pt x="622" y="8"/>
                      </a:lnTo>
                      <a:lnTo>
                        <a:pt x="606" y="2"/>
                      </a:lnTo>
                      <a:lnTo>
                        <a:pt x="584" y="0"/>
                      </a:lnTo>
                      <a:lnTo>
                        <a:pt x="572" y="0"/>
                      </a:lnTo>
                      <a:lnTo>
                        <a:pt x="562" y="2"/>
                      </a:lnTo>
                      <a:lnTo>
                        <a:pt x="556" y="4"/>
                      </a:lnTo>
                      <a:lnTo>
                        <a:pt x="552" y="8"/>
                      </a:lnTo>
                      <a:lnTo>
                        <a:pt x="550" y="12"/>
                      </a:lnTo>
                      <a:lnTo>
                        <a:pt x="550" y="18"/>
                      </a:lnTo>
                      <a:lnTo>
                        <a:pt x="552" y="20"/>
                      </a:lnTo>
                      <a:lnTo>
                        <a:pt x="556" y="24"/>
                      </a:lnTo>
                      <a:lnTo>
                        <a:pt x="562" y="30"/>
                      </a:lnTo>
                      <a:lnTo>
                        <a:pt x="564" y="40"/>
                      </a:lnTo>
                      <a:lnTo>
                        <a:pt x="566" y="50"/>
                      </a:lnTo>
                      <a:lnTo>
                        <a:pt x="566" y="56"/>
                      </a:lnTo>
                      <a:lnTo>
                        <a:pt x="566" y="62"/>
                      </a:lnTo>
                      <a:lnTo>
                        <a:pt x="562" y="66"/>
                      </a:lnTo>
                      <a:lnTo>
                        <a:pt x="560" y="68"/>
                      </a:lnTo>
                      <a:lnTo>
                        <a:pt x="550" y="68"/>
                      </a:lnTo>
                      <a:lnTo>
                        <a:pt x="536" y="66"/>
                      </a:lnTo>
                      <a:lnTo>
                        <a:pt x="538" y="88"/>
                      </a:lnTo>
                      <a:lnTo>
                        <a:pt x="538" y="94"/>
                      </a:lnTo>
                      <a:lnTo>
                        <a:pt x="542" y="98"/>
                      </a:lnTo>
                      <a:lnTo>
                        <a:pt x="544" y="102"/>
                      </a:lnTo>
                      <a:lnTo>
                        <a:pt x="550" y="102"/>
                      </a:lnTo>
                      <a:lnTo>
                        <a:pt x="568" y="102"/>
                      </a:lnTo>
                      <a:lnTo>
                        <a:pt x="576" y="100"/>
                      </a:lnTo>
                      <a:lnTo>
                        <a:pt x="582" y="98"/>
                      </a:lnTo>
                      <a:lnTo>
                        <a:pt x="592" y="100"/>
                      </a:lnTo>
                      <a:lnTo>
                        <a:pt x="602" y="106"/>
                      </a:lnTo>
                      <a:lnTo>
                        <a:pt x="610" y="112"/>
                      </a:lnTo>
                      <a:lnTo>
                        <a:pt x="616" y="120"/>
                      </a:lnTo>
                      <a:lnTo>
                        <a:pt x="596" y="122"/>
                      </a:lnTo>
                      <a:lnTo>
                        <a:pt x="578" y="124"/>
                      </a:lnTo>
                      <a:lnTo>
                        <a:pt x="576" y="128"/>
                      </a:lnTo>
                      <a:lnTo>
                        <a:pt x="576" y="132"/>
                      </a:lnTo>
                      <a:lnTo>
                        <a:pt x="574" y="134"/>
                      </a:lnTo>
                      <a:lnTo>
                        <a:pt x="574" y="140"/>
                      </a:lnTo>
                      <a:lnTo>
                        <a:pt x="570" y="142"/>
                      </a:lnTo>
                      <a:lnTo>
                        <a:pt x="566" y="142"/>
                      </a:lnTo>
                      <a:lnTo>
                        <a:pt x="556" y="144"/>
                      </a:lnTo>
                      <a:lnTo>
                        <a:pt x="552" y="146"/>
                      </a:lnTo>
                      <a:lnTo>
                        <a:pt x="550" y="150"/>
                      </a:lnTo>
                      <a:lnTo>
                        <a:pt x="544" y="152"/>
                      </a:lnTo>
                      <a:lnTo>
                        <a:pt x="538" y="154"/>
                      </a:lnTo>
                      <a:lnTo>
                        <a:pt x="532" y="154"/>
                      </a:lnTo>
                      <a:lnTo>
                        <a:pt x="528" y="152"/>
                      </a:lnTo>
                      <a:lnTo>
                        <a:pt x="524" y="150"/>
                      </a:lnTo>
                      <a:lnTo>
                        <a:pt x="522" y="150"/>
                      </a:lnTo>
                      <a:lnTo>
                        <a:pt x="518" y="152"/>
                      </a:lnTo>
                      <a:lnTo>
                        <a:pt x="516" y="156"/>
                      </a:lnTo>
                      <a:lnTo>
                        <a:pt x="516" y="160"/>
                      </a:lnTo>
                      <a:lnTo>
                        <a:pt x="518" y="160"/>
                      </a:lnTo>
                      <a:lnTo>
                        <a:pt x="524" y="164"/>
                      </a:lnTo>
                      <a:lnTo>
                        <a:pt x="528" y="166"/>
                      </a:lnTo>
                      <a:lnTo>
                        <a:pt x="530" y="168"/>
                      </a:lnTo>
                      <a:lnTo>
                        <a:pt x="530" y="172"/>
                      </a:lnTo>
                      <a:lnTo>
                        <a:pt x="530" y="176"/>
                      </a:lnTo>
                      <a:lnTo>
                        <a:pt x="526" y="182"/>
                      </a:lnTo>
                      <a:lnTo>
                        <a:pt x="518" y="188"/>
                      </a:lnTo>
                      <a:lnTo>
                        <a:pt x="508" y="194"/>
                      </a:lnTo>
                      <a:lnTo>
                        <a:pt x="496" y="198"/>
                      </a:lnTo>
                      <a:lnTo>
                        <a:pt x="468" y="198"/>
                      </a:lnTo>
                      <a:lnTo>
                        <a:pt x="458" y="206"/>
                      </a:lnTo>
                      <a:lnTo>
                        <a:pt x="452" y="210"/>
                      </a:lnTo>
                      <a:lnTo>
                        <a:pt x="444" y="212"/>
                      </a:lnTo>
                      <a:lnTo>
                        <a:pt x="430" y="210"/>
                      </a:lnTo>
                      <a:lnTo>
                        <a:pt x="414" y="206"/>
                      </a:lnTo>
                      <a:lnTo>
                        <a:pt x="402" y="200"/>
                      </a:lnTo>
                      <a:lnTo>
                        <a:pt x="392" y="194"/>
                      </a:lnTo>
                      <a:lnTo>
                        <a:pt x="348" y="194"/>
                      </a:lnTo>
                      <a:lnTo>
                        <a:pt x="348" y="192"/>
                      </a:lnTo>
                      <a:lnTo>
                        <a:pt x="314" y="192"/>
                      </a:lnTo>
                      <a:lnTo>
                        <a:pt x="306" y="188"/>
                      </a:lnTo>
                      <a:lnTo>
                        <a:pt x="298" y="180"/>
                      </a:lnTo>
                      <a:lnTo>
                        <a:pt x="290" y="172"/>
                      </a:lnTo>
                      <a:lnTo>
                        <a:pt x="280" y="166"/>
                      </a:lnTo>
                      <a:lnTo>
                        <a:pt x="272" y="160"/>
                      </a:lnTo>
                      <a:lnTo>
                        <a:pt x="262" y="160"/>
                      </a:lnTo>
                      <a:lnTo>
                        <a:pt x="252" y="156"/>
                      </a:lnTo>
                      <a:lnTo>
                        <a:pt x="244" y="152"/>
                      </a:lnTo>
                      <a:lnTo>
                        <a:pt x="214" y="152"/>
                      </a:lnTo>
                      <a:lnTo>
                        <a:pt x="210" y="146"/>
                      </a:lnTo>
                      <a:lnTo>
                        <a:pt x="206" y="140"/>
                      </a:lnTo>
                      <a:lnTo>
                        <a:pt x="202" y="126"/>
                      </a:lnTo>
                      <a:lnTo>
                        <a:pt x="198" y="118"/>
                      </a:lnTo>
                      <a:lnTo>
                        <a:pt x="194" y="112"/>
                      </a:lnTo>
                      <a:lnTo>
                        <a:pt x="182" y="104"/>
                      </a:lnTo>
                      <a:lnTo>
                        <a:pt x="174" y="100"/>
                      </a:lnTo>
                      <a:lnTo>
                        <a:pt x="168" y="98"/>
                      </a:lnTo>
                      <a:lnTo>
                        <a:pt x="154" y="92"/>
                      </a:lnTo>
                      <a:lnTo>
                        <a:pt x="146" y="90"/>
                      </a:lnTo>
                      <a:lnTo>
                        <a:pt x="140" y="86"/>
                      </a:lnTo>
                      <a:lnTo>
                        <a:pt x="138" y="82"/>
                      </a:lnTo>
                      <a:lnTo>
                        <a:pt x="134" y="76"/>
                      </a:lnTo>
                      <a:lnTo>
                        <a:pt x="134" y="78"/>
                      </a:lnTo>
                      <a:lnTo>
                        <a:pt x="122" y="86"/>
                      </a:lnTo>
                      <a:lnTo>
                        <a:pt x="114" y="94"/>
                      </a:lnTo>
                      <a:lnTo>
                        <a:pt x="126" y="108"/>
                      </a:lnTo>
                      <a:lnTo>
                        <a:pt x="116" y="116"/>
                      </a:lnTo>
                      <a:lnTo>
                        <a:pt x="110" y="118"/>
                      </a:lnTo>
                      <a:lnTo>
                        <a:pt x="100" y="116"/>
                      </a:lnTo>
                      <a:lnTo>
                        <a:pt x="88" y="112"/>
                      </a:lnTo>
                      <a:lnTo>
                        <a:pt x="92" y="130"/>
                      </a:lnTo>
                      <a:lnTo>
                        <a:pt x="92" y="140"/>
                      </a:lnTo>
                      <a:lnTo>
                        <a:pt x="90" y="148"/>
                      </a:lnTo>
                      <a:lnTo>
                        <a:pt x="86" y="150"/>
                      </a:lnTo>
                      <a:lnTo>
                        <a:pt x="84" y="150"/>
                      </a:lnTo>
                      <a:lnTo>
                        <a:pt x="78" y="150"/>
                      </a:lnTo>
                      <a:lnTo>
                        <a:pt x="68" y="146"/>
                      </a:lnTo>
                      <a:lnTo>
                        <a:pt x="70" y="156"/>
                      </a:lnTo>
                      <a:lnTo>
                        <a:pt x="76" y="164"/>
                      </a:lnTo>
                      <a:lnTo>
                        <a:pt x="80" y="176"/>
                      </a:lnTo>
                      <a:lnTo>
                        <a:pt x="82" y="188"/>
                      </a:lnTo>
                      <a:lnTo>
                        <a:pt x="78" y="194"/>
                      </a:lnTo>
                      <a:lnTo>
                        <a:pt x="74" y="200"/>
                      </a:lnTo>
                      <a:lnTo>
                        <a:pt x="64" y="214"/>
                      </a:lnTo>
                      <a:lnTo>
                        <a:pt x="50" y="228"/>
                      </a:lnTo>
                      <a:lnTo>
                        <a:pt x="38" y="236"/>
                      </a:lnTo>
                      <a:lnTo>
                        <a:pt x="28" y="238"/>
                      </a:lnTo>
                      <a:lnTo>
                        <a:pt x="14" y="240"/>
                      </a:lnTo>
                      <a:lnTo>
                        <a:pt x="8" y="242"/>
                      </a:lnTo>
                      <a:lnTo>
                        <a:pt x="4" y="244"/>
                      </a:lnTo>
                      <a:lnTo>
                        <a:pt x="2" y="248"/>
                      </a:lnTo>
                      <a:lnTo>
                        <a:pt x="0" y="254"/>
                      </a:lnTo>
                      <a:lnTo>
                        <a:pt x="2" y="258"/>
                      </a:lnTo>
                      <a:lnTo>
                        <a:pt x="4" y="262"/>
                      </a:lnTo>
                      <a:lnTo>
                        <a:pt x="14" y="268"/>
                      </a:lnTo>
                      <a:lnTo>
                        <a:pt x="24" y="276"/>
                      </a:lnTo>
                      <a:lnTo>
                        <a:pt x="26" y="280"/>
                      </a:lnTo>
                      <a:lnTo>
                        <a:pt x="26" y="286"/>
                      </a:lnTo>
                      <a:lnTo>
                        <a:pt x="20" y="288"/>
                      </a:lnTo>
                      <a:lnTo>
                        <a:pt x="14" y="290"/>
                      </a:lnTo>
                      <a:lnTo>
                        <a:pt x="18" y="292"/>
                      </a:lnTo>
                      <a:lnTo>
                        <a:pt x="20" y="294"/>
                      </a:lnTo>
                      <a:lnTo>
                        <a:pt x="28" y="296"/>
                      </a:lnTo>
                      <a:lnTo>
                        <a:pt x="28" y="298"/>
                      </a:lnTo>
                      <a:lnTo>
                        <a:pt x="36" y="298"/>
                      </a:lnTo>
                      <a:lnTo>
                        <a:pt x="44" y="302"/>
                      </a:lnTo>
                      <a:lnTo>
                        <a:pt x="50" y="308"/>
                      </a:lnTo>
                      <a:lnTo>
                        <a:pt x="54" y="316"/>
                      </a:lnTo>
                      <a:lnTo>
                        <a:pt x="58" y="320"/>
                      </a:lnTo>
                      <a:lnTo>
                        <a:pt x="62" y="322"/>
                      </a:lnTo>
                      <a:lnTo>
                        <a:pt x="68" y="322"/>
                      </a:lnTo>
                      <a:lnTo>
                        <a:pt x="74" y="324"/>
                      </a:lnTo>
                      <a:lnTo>
                        <a:pt x="78" y="324"/>
                      </a:lnTo>
                      <a:lnTo>
                        <a:pt x="82" y="326"/>
                      </a:lnTo>
                      <a:lnTo>
                        <a:pt x="84" y="326"/>
                      </a:lnTo>
                      <a:lnTo>
                        <a:pt x="86" y="324"/>
                      </a:lnTo>
                      <a:lnTo>
                        <a:pt x="90" y="322"/>
                      </a:lnTo>
                      <a:lnTo>
                        <a:pt x="94" y="320"/>
                      </a:lnTo>
                      <a:lnTo>
                        <a:pt x="100" y="320"/>
                      </a:lnTo>
                      <a:lnTo>
                        <a:pt x="108" y="320"/>
                      </a:lnTo>
                      <a:lnTo>
                        <a:pt x="114" y="324"/>
                      </a:lnTo>
                      <a:lnTo>
                        <a:pt x="116" y="324"/>
                      </a:lnTo>
                      <a:lnTo>
                        <a:pt x="122" y="326"/>
                      </a:lnTo>
                      <a:lnTo>
                        <a:pt x="122" y="332"/>
                      </a:lnTo>
                      <a:lnTo>
                        <a:pt x="120" y="336"/>
                      </a:lnTo>
                      <a:lnTo>
                        <a:pt x="114" y="344"/>
                      </a:lnTo>
                      <a:lnTo>
                        <a:pt x="112" y="352"/>
                      </a:lnTo>
                      <a:lnTo>
                        <a:pt x="110" y="358"/>
                      </a:lnTo>
                      <a:lnTo>
                        <a:pt x="112" y="362"/>
                      </a:lnTo>
                      <a:lnTo>
                        <a:pt x="114" y="368"/>
                      </a:lnTo>
                      <a:lnTo>
                        <a:pt x="122" y="376"/>
                      </a:lnTo>
                      <a:lnTo>
                        <a:pt x="120" y="378"/>
                      </a:lnTo>
                      <a:lnTo>
                        <a:pt x="118" y="378"/>
                      </a:lnTo>
                      <a:lnTo>
                        <a:pt x="112" y="380"/>
                      </a:lnTo>
                      <a:lnTo>
                        <a:pt x="114" y="388"/>
                      </a:lnTo>
                      <a:lnTo>
                        <a:pt x="114" y="392"/>
                      </a:lnTo>
                      <a:lnTo>
                        <a:pt x="116" y="396"/>
                      </a:lnTo>
                      <a:lnTo>
                        <a:pt x="118" y="400"/>
                      </a:lnTo>
                      <a:lnTo>
                        <a:pt x="126" y="404"/>
                      </a:lnTo>
                      <a:lnTo>
                        <a:pt x="136" y="408"/>
                      </a:lnTo>
                      <a:lnTo>
                        <a:pt x="144" y="416"/>
                      </a:lnTo>
                      <a:lnTo>
                        <a:pt x="152" y="424"/>
                      </a:lnTo>
                      <a:lnTo>
                        <a:pt x="158" y="424"/>
                      </a:lnTo>
                      <a:lnTo>
                        <a:pt x="162" y="424"/>
                      </a:lnTo>
                      <a:lnTo>
                        <a:pt x="164" y="422"/>
                      </a:lnTo>
                      <a:lnTo>
                        <a:pt x="166" y="420"/>
                      </a:lnTo>
                      <a:lnTo>
                        <a:pt x="168" y="420"/>
                      </a:lnTo>
                      <a:lnTo>
                        <a:pt x="180" y="428"/>
                      </a:lnTo>
                      <a:lnTo>
                        <a:pt x="190" y="436"/>
                      </a:lnTo>
                      <a:lnTo>
                        <a:pt x="198" y="442"/>
                      </a:lnTo>
                      <a:lnTo>
                        <a:pt x="208" y="446"/>
                      </a:lnTo>
                      <a:lnTo>
                        <a:pt x="220" y="450"/>
                      </a:lnTo>
                      <a:lnTo>
                        <a:pt x="222" y="452"/>
                      </a:lnTo>
                      <a:lnTo>
                        <a:pt x="226" y="456"/>
                      </a:lnTo>
                      <a:lnTo>
                        <a:pt x="230" y="458"/>
                      </a:lnTo>
                      <a:lnTo>
                        <a:pt x="236" y="460"/>
                      </a:lnTo>
                      <a:lnTo>
                        <a:pt x="240" y="460"/>
                      </a:lnTo>
                      <a:lnTo>
                        <a:pt x="242" y="460"/>
                      </a:lnTo>
                      <a:lnTo>
                        <a:pt x="244" y="460"/>
                      </a:lnTo>
                      <a:lnTo>
                        <a:pt x="250" y="464"/>
                      </a:lnTo>
                      <a:lnTo>
                        <a:pt x="256" y="466"/>
                      </a:lnTo>
                      <a:lnTo>
                        <a:pt x="274" y="466"/>
                      </a:lnTo>
                      <a:lnTo>
                        <a:pt x="274" y="468"/>
                      </a:lnTo>
                      <a:lnTo>
                        <a:pt x="274" y="464"/>
                      </a:lnTo>
                      <a:lnTo>
                        <a:pt x="278" y="462"/>
                      </a:lnTo>
                      <a:lnTo>
                        <a:pt x="284" y="460"/>
                      </a:lnTo>
                      <a:lnTo>
                        <a:pt x="288" y="472"/>
                      </a:lnTo>
                      <a:lnTo>
                        <a:pt x="290" y="468"/>
                      </a:lnTo>
                      <a:lnTo>
                        <a:pt x="294" y="462"/>
                      </a:lnTo>
                      <a:lnTo>
                        <a:pt x="298" y="460"/>
                      </a:lnTo>
                      <a:lnTo>
                        <a:pt x="302" y="458"/>
                      </a:lnTo>
                      <a:lnTo>
                        <a:pt x="312" y="460"/>
                      </a:lnTo>
                      <a:lnTo>
                        <a:pt x="322" y="464"/>
                      </a:lnTo>
                      <a:lnTo>
                        <a:pt x="332" y="472"/>
                      </a:lnTo>
                      <a:lnTo>
                        <a:pt x="336" y="478"/>
                      </a:lnTo>
                      <a:lnTo>
                        <a:pt x="336" y="480"/>
                      </a:lnTo>
                      <a:lnTo>
                        <a:pt x="338" y="478"/>
                      </a:lnTo>
                      <a:lnTo>
                        <a:pt x="340" y="470"/>
                      </a:lnTo>
                      <a:lnTo>
                        <a:pt x="344" y="460"/>
                      </a:lnTo>
                      <a:lnTo>
                        <a:pt x="348" y="454"/>
                      </a:lnTo>
                      <a:lnTo>
                        <a:pt x="356" y="446"/>
                      </a:lnTo>
                      <a:lnTo>
                        <a:pt x="362" y="442"/>
                      </a:lnTo>
                      <a:lnTo>
                        <a:pt x="372" y="438"/>
                      </a:lnTo>
                      <a:lnTo>
                        <a:pt x="374" y="440"/>
                      </a:lnTo>
                      <a:lnTo>
                        <a:pt x="376" y="440"/>
                      </a:lnTo>
                      <a:lnTo>
                        <a:pt x="380" y="442"/>
                      </a:lnTo>
                      <a:lnTo>
                        <a:pt x="382" y="440"/>
                      </a:lnTo>
                      <a:lnTo>
                        <a:pt x="386" y="438"/>
                      </a:lnTo>
                      <a:lnTo>
                        <a:pt x="386" y="436"/>
                      </a:lnTo>
                      <a:lnTo>
                        <a:pt x="392" y="436"/>
                      </a:lnTo>
                      <a:lnTo>
                        <a:pt x="400" y="444"/>
                      </a:lnTo>
                      <a:lnTo>
                        <a:pt x="400" y="448"/>
                      </a:lnTo>
                      <a:lnTo>
                        <a:pt x="400" y="450"/>
                      </a:lnTo>
                      <a:lnTo>
                        <a:pt x="404" y="454"/>
                      </a:lnTo>
                      <a:lnTo>
                        <a:pt x="410" y="456"/>
                      </a:lnTo>
                      <a:lnTo>
                        <a:pt x="414" y="456"/>
                      </a:lnTo>
                      <a:lnTo>
                        <a:pt x="414" y="45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40" name="íšlïďè">
                <a:extLst>
                  <a:ext uri="{FF2B5EF4-FFF2-40B4-BE49-F238E27FC236}">
                    <a16:creationId xmlns:a16="http://schemas.microsoft.com/office/drawing/2014/main" id="{4B9CEBFE-AA0F-459C-A941-A59AC1E61288}"/>
                  </a:ext>
                </a:extLst>
              </p:cNvPr>
              <p:cNvGrpSpPr/>
              <p:nvPr/>
            </p:nvGrpSpPr>
            <p:grpSpPr>
              <a:xfrm>
                <a:off x="1489576" y="1175752"/>
                <a:ext cx="3799368" cy="4042773"/>
                <a:chOff x="484774" y="1442442"/>
                <a:chExt cx="3662016" cy="4113505"/>
              </a:xfrm>
              <a:grpFill/>
            </p:grpSpPr>
            <p:sp>
              <p:nvSpPr>
                <p:cNvPr id="41" name="iS1ïḑe">
                  <a:extLst>
                    <a:ext uri="{FF2B5EF4-FFF2-40B4-BE49-F238E27FC236}">
                      <a16:creationId xmlns:a16="http://schemas.microsoft.com/office/drawing/2014/main" id="{B9F29352-C809-44C4-BD6B-02B99BA3948F}"/>
                    </a:ext>
                  </a:extLst>
                </p:cNvPr>
                <p:cNvSpPr/>
                <p:nvPr/>
              </p:nvSpPr>
              <p:spPr bwMode="auto">
                <a:xfrm>
                  <a:off x="1187154" y="1675017"/>
                  <a:ext cx="1844092" cy="899480"/>
                </a:xfrm>
                <a:custGeom>
                  <a:avLst/>
                  <a:gdLst>
                    <a:gd name="T0" fmla="*/ 2147483647 w 1056"/>
                    <a:gd name="T1" fmla="*/ 2147483647 h 540"/>
                    <a:gd name="T2" fmla="*/ 2147483647 w 1056"/>
                    <a:gd name="T3" fmla="*/ 2147483647 h 540"/>
                    <a:gd name="T4" fmla="*/ 2147483647 w 1056"/>
                    <a:gd name="T5" fmla="*/ 2147483647 h 540"/>
                    <a:gd name="T6" fmla="*/ 2147483647 w 1056"/>
                    <a:gd name="T7" fmla="*/ 2147483647 h 540"/>
                    <a:gd name="T8" fmla="*/ 2147483647 w 1056"/>
                    <a:gd name="T9" fmla="*/ 2147483647 h 540"/>
                    <a:gd name="T10" fmla="*/ 2147483647 w 1056"/>
                    <a:gd name="T11" fmla="*/ 2147483647 h 540"/>
                    <a:gd name="T12" fmla="*/ 2147483647 w 1056"/>
                    <a:gd name="T13" fmla="*/ 2147483647 h 540"/>
                    <a:gd name="T14" fmla="*/ 2147483647 w 1056"/>
                    <a:gd name="T15" fmla="*/ 2147483647 h 540"/>
                    <a:gd name="T16" fmla="*/ 2147483647 w 1056"/>
                    <a:gd name="T17" fmla="*/ 2147483647 h 540"/>
                    <a:gd name="T18" fmla="*/ 2147483647 w 1056"/>
                    <a:gd name="T19" fmla="*/ 2147483647 h 540"/>
                    <a:gd name="T20" fmla="*/ 2147483647 w 1056"/>
                    <a:gd name="T21" fmla="*/ 2147483647 h 540"/>
                    <a:gd name="T22" fmla="*/ 2147483647 w 1056"/>
                    <a:gd name="T23" fmla="*/ 2147483647 h 540"/>
                    <a:gd name="T24" fmla="*/ 2147483647 w 1056"/>
                    <a:gd name="T25" fmla="*/ 2147483647 h 540"/>
                    <a:gd name="T26" fmla="*/ 2147483647 w 1056"/>
                    <a:gd name="T27" fmla="*/ 2147483647 h 540"/>
                    <a:gd name="T28" fmla="*/ 2147483647 w 1056"/>
                    <a:gd name="T29" fmla="*/ 2147483647 h 540"/>
                    <a:gd name="T30" fmla="*/ 2147483647 w 1056"/>
                    <a:gd name="T31" fmla="*/ 2147483647 h 540"/>
                    <a:gd name="T32" fmla="*/ 2147483647 w 1056"/>
                    <a:gd name="T33" fmla="*/ 2147483647 h 540"/>
                    <a:gd name="T34" fmla="*/ 2147483647 w 1056"/>
                    <a:gd name="T35" fmla="*/ 2147483647 h 540"/>
                    <a:gd name="T36" fmla="*/ 2147483647 w 1056"/>
                    <a:gd name="T37" fmla="*/ 2147483647 h 540"/>
                    <a:gd name="T38" fmla="*/ 2147483647 w 1056"/>
                    <a:gd name="T39" fmla="*/ 2147483647 h 540"/>
                    <a:gd name="T40" fmla="*/ 2147483647 w 1056"/>
                    <a:gd name="T41" fmla="*/ 2147483647 h 540"/>
                    <a:gd name="T42" fmla="*/ 2147483647 w 1056"/>
                    <a:gd name="T43" fmla="*/ 2147483647 h 540"/>
                    <a:gd name="T44" fmla="*/ 2147483647 w 1056"/>
                    <a:gd name="T45" fmla="*/ 2147483647 h 540"/>
                    <a:gd name="T46" fmla="*/ 2147483647 w 1056"/>
                    <a:gd name="T47" fmla="*/ 2147483647 h 540"/>
                    <a:gd name="T48" fmla="*/ 2147483647 w 1056"/>
                    <a:gd name="T49" fmla="*/ 2147483647 h 540"/>
                    <a:gd name="T50" fmla="*/ 2147483647 w 1056"/>
                    <a:gd name="T51" fmla="*/ 2147483647 h 540"/>
                    <a:gd name="T52" fmla="*/ 2147483647 w 1056"/>
                    <a:gd name="T53" fmla="*/ 2147483647 h 540"/>
                    <a:gd name="T54" fmla="*/ 2147483647 w 1056"/>
                    <a:gd name="T55" fmla="*/ 2147483647 h 540"/>
                    <a:gd name="T56" fmla="*/ 2147483647 w 1056"/>
                    <a:gd name="T57" fmla="*/ 2147483647 h 540"/>
                    <a:gd name="T58" fmla="*/ 2147483647 w 1056"/>
                    <a:gd name="T59" fmla="*/ 2147483647 h 540"/>
                    <a:gd name="T60" fmla="*/ 2147483647 w 1056"/>
                    <a:gd name="T61" fmla="*/ 2147483647 h 540"/>
                    <a:gd name="T62" fmla="*/ 2147483647 w 1056"/>
                    <a:gd name="T63" fmla="*/ 2147483647 h 540"/>
                    <a:gd name="T64" fmla="*/ 2147483647 w 1056"/>
                    <a:gd name="T65" fmla="*/ 2147483647 h 540"/>
                    <a:gd name="T66" fmla="*/ 2147483647 w 1056"/>
                    <a:gd name="T67" fmla="*/ 2147483647 h 540"/>
                    <a:gd name="T68" fmla="*/ 2147483647 w 1056"/>
                    <a:gd name="T69" fmla="*/ 2147483647 h 540"/>
                    <a:gd name="T70" fmla="*/ 2147483647 w 1056"/>
                    <a:gd name="T71" fmla="*/ 2147483647 h 540"/>
                    <a:gd name="T72" fmla="*/ 2147483647 w 1056"/>
                    <a:gd name="T73" fmla="*/ 2147483647 h 540"/>
                    <a:gd name="T74" fmla="*/ 2147483647 w 1056"/>
                    <a:gd name="T75" fmla="*/ 2147483647 h 540"/>
                    <a:gd name="T76" fmla="*/ 2147483647 w 1056"/>
                    <a:gd name="T77" fmla="*/ 2147483647 h 540"/>
                    <a:gd name="T78" fmla="*/ 2147483647 w 1056"/>
                    <a:gd name="T79" fmla="*/ 2147483647 h 540"/>
                    <a:gd name="T80" fmla="*/ 2147483647 w 1056"/>
                    <a:gd name="T81" fmla="*/ 2147483647 h 540"/>
                    <a:gd name="T82" fmla="*/ 2147483647 w 1056"/>
                    <a:gd name="T83" fmla="*/ 2147483647 h 540"/>
                    <a:gd name="T84" fmla="*/ 2147483647 w 1056"/>
                    <a:gd name="T85" fmla="*/ 2147483647 h 540"/>
                    <a:gd name="T86" fmla="*/ 2147483647 w 1056"/>
                    <a:gd name="T87" fmla="*/ 2147483647 h 540"/>
                    <a:gd name="T88" fmla="*/ 2147483647 w 1056"/>
                    <a:gd name="T89" fmla="*/ 2147483647 h 540"/>
                    <a:gd name="T90" fmla="*/ 2147483647 w 1056"/>
                    <a:gd name="T91" fmla="*/ 2147483647 h 540"/>
                    <a:gd name="T92" fmla="*/ 2147483647 w 1056"/>
                    <a:gd name="T93" fmla="*/ 2147483647 h 540"/>
                    <a:gd name="T94" fmla="*/ 2147483647 w 1056"/>
                    <a:gd name="T95" fmla="*/ 2147483647 h 540"/>
                    <a:gd name="T96" fmla="*/ 2147483647 w 1056"/>
                    <a:gd name="T97" fmla="*/ 2147483647 h 540"/>
                    <a:gd name="T98" fmla="*/ 2147483647 w 1056"/>
                    <a:gd name="T99" fmla="*/ 2147483647 h 540"/>
                    <a:gd name="T100" fmla="*/ 2147483647 w 1056"/>
                    <a:gd name="T101" fmla="*/ 2147483647 h 540"/>
                    <a:gd name="T102" fmla="*/ 2147483647 w 1056"/>
                    <a:gd name="T103" fmla="*/ 2147483647 h 540"/>
                    <a:gd name="T104" fmla="*/ 2147483647 w 1056"/>
                    <a:gd name="T105" fmla="*/ 2147483647 h 540"/>
                    <a:gd name="T106" fmla="*/ 2147483647 w 1056"/>
                    <a:gd name="T107" fmla="*/ 2147483647 h 540"/>
                    <a:gd name="T108" fmla="*/ 2147483647 w 1056"/>
                    <a:gd name="T109" fmla="*/ 2147483647 h 540"/>
                    <a:gd name="T110" fmla="*/ 2147483647 w 1056"/>
                    <a:gd name="T111" fmla="*/ 2147483647 h 540"/>
                    <a:gd name="T112" fmla="*/ 2147483647 w 1056"/>
                    <a:gd name="T113" fmla="*/ 2147483647 h 540"/>
                    <a:gd name="T114" fmla="*/ 2147483647 w 1056"/>
                    <a:gd name="T115" fmla="*/ 2147483647 h 54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56"/>
                    <a:gd name="T175" fmla="*/ 0 h 540"/>
                    <a:gd name="T176" fmla="*/ 1056 w 1056"/>
                    <a:gd name="T177" fmla="*/ 540 h 54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56" h="540">
                      <a:moveTo>
                        <a:pt x="806" y="236"/>
                      </a:moveTo>
                      <a:lnTo>
                        <a:pt x="812" y="232"/>
                      </a:lnTo>
                      <a:lnTo>
                        <a:pt x="818" y="226"/>
                      </a:lnTo>
                      <a:lnTo>
                        <a:pt x="824" y="220"/>
                      </a:lnTo>
                      <a:lnTo>
                        <a:pt x="826" y="212"/>
                      </a:lnTo>
                      <a:lnTo>
                        <a:pt x="826" y="202"/>
                      </a:lnTo>
                      <a:lnTo>
                        <a:pt x="828" y="194"/>
                      </a:lnTo>
                      <a:lnTo>
                        <a:pt x="830" y="190"/>
                      </a:lnTo>
                      <a:lnTo>
                        <a:pt x="834" y="186"/>
                      </a:lnTo>
                      <a:lnTo>
                        <a:pt x="840" y="184"/>
                      </a:lnTo>
                      <a:lnTo>
                        <a:pt x="848" y="184"/>
                      </a:lnTo>
                      <a:lnTo>
                        <a:pt x="856" y="186"/>
                      </a:lnTo>
                      <a:lnTo>
                        <a:pt x="864" y="186"/>
                      </a:lnTo>
                      <a:lnTo>
                        <a:pt x="880" y="186"/>
                      </a:lnTo>
                      <a:lnTo>
                        <a:pt x="882" y="186"/>
                      </a:lnTo>
                      <a:lnTo>
                        <a:pt x="882" y="184"/>
                      </a:lnTo>
                      <a:lnTo>
                        <a:pt x="884" y="184"/>
                      </a:lnTo>
                      <a:lnTo>
                        <a:pt x="888" y="182"/>
                      </a:lnTo>
                      <a:lnTo>
                        <a:pt x="892" y="184"/>
                      </a:lnTo>
                      <a:lnTo>
                        <a:pt x="898" y="186"/>
                      </a:lnTo>
                      <a:lnTo>
                        <a:pt x="902" y="190"/>
                      </a:lnTo>
                      <a:lnTo>
                        <a:pt x="904" y="196"/>
                      </a:lnTo>
                      <a:lnTo>
                        <a:pt x="906" y="200"/>
                      </a:lnTo>
                      <a:lnTo>
                        <a:pt x="908" y="202"/>
                      </a:lnTo>
                      <a:lnTo>
                        <a:pt x="910" y="204"/>
                      </a:lnTo>
                      <a:lnTo>
                        <a:pt x="914" y="204"/>
                      </a:lnTo>
                      <a:lnTo>
                        <a:pt x="922" y="206"/>
                      </a:lnTo>
                      <a:lnTo>
                        <a:pt x="928" y="210"/>
                      </a:lnTo>
                      <a:lnTo>
                        <a:pt x="930" y="214"/>
                      </a:lnTo>
                      <a:lnTo>
                        <a:pt x="932" y="218"/>
                      </a:lnTo>
                      <a:lnTo>
                        <a:pt x="930" y="222"/>
                      </a:lnTo>
                      <a:lnTo>
                        <a:pt x="926" y="228"/>
                      </a:lnTo>
                      <a:lnTo>
                        <a:pt x="922" y="236"/>
                      </a:lnTo>
                      <a:lnTo>
                        <a:pt x="920" y="244"/>
                      </a:lnTo>
                      <a:lnTo>
                        <a:pt x="920" y="246"/>
                      </a:lnTo>
                      <a:lnTo>
                        <a:pt x="922" y="248"/>
                      </a:lnTo>
                      <a:lnTo>
                        <a:pt x="926" y="250"/>
                      </a:lnTo>
                      <a:lnTo>
                        <a:pt x="932" y="250"/>
                      </a:lnTo>
                      <a:lnTo>
                        <a:pt x="934" y="250"/>
                      </a:lnTo>
                      <a:lnTo>
                        <a:pt x="936" y="254"/>
                      </a:lnTo>
                      <a:lnTo>
                        <a:pt x="936" y="256"/>
                      </a:lnTo>
                      <a:lnTo>
                        <a:pt x="936" y="258"/>
                      </a:lnTo>
                      <a:lnTo>
                        <a:pt x="942" y="256"/>
                      </a:lnTo>
                      <a:lnTo>
                        <a:pt x="948" y="252"/>
                      </a:lnTo>
                      <a:lnTo>
                        <a:pt x="954" y="246"/>
                      </a:lnTo>
                      <a:lnTo>
                        <a:pt x="960" y="244"/>
                      </a:lnTo>
                      <a:lnTo>
                        <a:pt x="964" y="242"/>
                      </a:lnTo>
                      <a:lnTo>
                        <a:pt x="972" y="234"/>
                      </a:lnTo>
                      <a:lnTo>
                        <a:pt x="978" y="226"/>
                      </a:lnTo>
                      <a:lnTo>
                        <a:pt x="984" y="220"/>
                      </a:lnTo>
                      <a:lnTo>
                        <a:pt x="988" y="218"/>
                      </a:lnTo>
                      <a:lnTo>
                        <a:pt x="992" y="218"/>
                      </a:lnTo>
                      <a:lnTo>
                        <a:pt x="992" y="224"/>
                      </a:lnTo>
                      <a:lnTo>
                        <a:pt x="994" y="230"/>
                      </a:lnTo>
                      <a:lnTo>
                        <a:pt x="1000" y="246"/>
                      </a:lnTo>
                      <a:lnTo>
                        <a:pt x="1002" y="250"/>
                      </a:lnTo>
                      <a:lnTo>
                        <a:pt x="1000" y="252"/>
                      </a:lnTo>
                      <a:lnTo>
                        <a:pt x="1000" y="256"/>
                      </a:lnTo>
                      <a:lnTo>
                        <a:pt x="1002" y="260"/>
                      </a:lnTo>
                      <a:lnTo>
                        <a:pt x="1006" y="266"/>
                      </a:lnTo>
                      <a:lnTo>
                        <a:pt x="1008" y="272"/>
                      </a:lnTo>
                      <a:lnTo>
                        <a:pt x="1006" y="278"/>
                      </a:lnTo>
                      <a:lnTo>
                        <a:pt x="1004" y="280"/>
                      </a:lnTo>
                      <a:lnTo>
                        <a:pt x="1002" y="284"/>
                      </a:lnTo>
                      <a:lnTo>
                        <a:pt x="1000" y="286"/>
                      </a:lnTo>
                      <a:lnTo>
                        <a:pt x="998" y="288"/>
                      </a:lnTo>
                      <a:lnTo>
                        <a:pt x="1000" y="292"/>
                      </a:lnTo>
                      <a:lnTo>
                        <a:pt x="1004" y="294"/>
                      </a:lnTo>
                      <a:lnTo>
                        <a:pt x="1008" y="296"/>
                      </a:lnTo>
                      <a:lnTo>
                        <a:pt x="1010" y="300"/>
                      </a:lnTo>
                      <a:lnTo>
                        <a:pt x="1010" y="302"/>
                      </a:lnTo>
                      <a:lnTo>
                        <a:pt x="1010" y="304"/>
                      </a:lnTo>
                      <a:lnTo>
                        <a:pt x="1016" y="308"/>
                      </a:lnTo>
                      <a:lnTo>
                        <a:pt x="1020" y="308"/>
                      </a:lnTo>
                      <a:lnTo>
                        <a:pt x="1028" y="310"/>
                      </a:lnTo>
                      <a:lnTo>
                        <a:pt x="1036" y="314"/>
                      </a:lnTo>
                      <a:lnTo>
                        <a:pt x="1040" y="316"/>
                      </a:lnTo>
                      <a:lnTo>
                        <a:pt x="1042" y="318"/>
                      </a:lnTo>
                      <a:lnTo>
                        <a:pt x="1042" y="320"/>
                      </a:lnTo>
                      <a:lnTo>
                        <a:pt x="1040" y="324"/>
                      </a:lnTo>
                      <a:lnTo>
                        <a:pt x="1038" y="328"/>
                      </a:lnTo>
                      <a:lnTo>
                        <a:pt x="1040" y="332"/>
                      </a:lnTo>
                      <a:lnTo>
                        <a:pt x="1044" y="332"/>
                      </a:lnTo>
                      <a:lnTo>
                        <a:pt x="1044" y="336"/>
                      </a:lnTo>
                      <a:lnTo>
                        <a:pt x="1056" y="336"/>
                      </a:lnTo>
                      <a:lnTo>
                        <a:pt x="1056" y="342"/>
                      </a:lnTo>
                      <a:lnTo>
                        <a:pt x="1054" y="352"/>
                      </a:lnTo>
                      <a:lnTo>
                        <a:pt x="1050" y="360"/>
                      </a:lnTo>
                      <a:lnTo>
                        <a:pt x="1048" y="366"/>
                      </a:lnTo>
                      <a:lnTo>
                        <a:pt x="1044" y="368"/>
                      </a:lnTo>
                      <a:lnTo>
                        <a:pt x="1032" y="370"/>
                      </a:lnTo>
                      <a:lnTo>
                        <a:pt x="1024" y="370"/>
                      </a:lnTo>
                      <a:lnTo>
                        <a:pt x="1016" y="372"/>
                      </a:lnTo>
                      <a:lnTo>
                        <a:pt x="1008" y="376"/>
                      </a:lnTo>
                      <a:lnTo>
                        <a:pt x="994" y="386"/>
                      </a:lnTo>
                      <a:lnTo>
                        <a:pt x="988" y="388"/>
                      </a:lnTo>
                      <a:lnTo>
                        <a:pt x="980" y="394"/>
                      </a:lnTo>
                      <a:lnTo>
                        <a:pt x="970" y="396"/>
                      </a:lnTo>
                      <a:lnTo>
                        <a:pt x="960" y="398"/>
                      </a:lnTo>
                      <a:lnTo>
                        <a:pt x="934" y="390"/>
                      </a:lnTo>
                      <a:lnTo>
                        <a:pt x="908" y="388"/>
                      </a:lnTo>
                      <a:lnTo>
                        <a:pt x="894" y="390"/>
                      </a:lnTo>
                      <a:lnTo>
                        <a:pt x="886" y="396"/>
                      </a:lnTo>
                      <a:lnTo>
                        <a:pt x="876" y="402"/>
                      </a:lnTo>
                      <a:lnTo>
                        <a:pt x="862" y="410"/>
                      </a:lnTo>
                      <a:lnTo>
                        <a:pt x="852" y="418"/>
                      </a:lnTo>
                      <a:lnTo>
                        <a:pt x="842" y="430"/>
                      </a:lnTo>
                      <a:lnTo>
                        <a:pt x="828" y="440"/>
                      </a:lnTo>
                      <a:lnTo>
                        <a:pt x="840" y="432"/>
                      </a:lnTo>
                      <a:lnTo>
                        <a:pt x="856" y="422"/>
                      </a:lnTo>
                      <a:lnTo>
                        <a:pt x="876" y="414"/>
                      </a:lnTo>
                      <a:lnTo>
                        <a:pt x="884" y="414"/>
                      </a:lnTo>
                      <a:lnTo>
                        <a:pt x="892" y="414"/>
                      </a:lnTo>
                      <a:lnTo>
                        <a:pt x="898" y="414"/>
                      </a:lnTo>
                      <a:lnTo>
                        <a:pt x="906" y="414"/>
                      </a:lnTo>
                      <a:lnTo>
                        <a:pt x="910" y="418"/>
                      </a:lnTo>
                      <a:lnTo>
                        <a:pt x="910" y="420"/>
                      </a:lnTo>
                      <a:lnTo>
                        <a:pt x="912" y="422"/>
                      </a:lnTo>
                      <a:lnTo>
                        <a:pt x="910" y="426"/>
                      </a:lnTo>
                      <a:lnTo>
                        <a:pt x="910" y="430"/>
                      </a:lnTo>
                      <a:lnTo>
                        <a:pt x="904" y="432"/>
                      </a:lnTo>
                      <a:lnTo>
                        <a:pt x="896" y="436"/>
                      </a:lnTo>
                      <a:lnTo>
                        <a:pt x="892" y="438"/>
                      </a:lnTo>
                      <a:lnTo>
                        <a:pt x="890" y="442"/>
                      </a:lnTo>
                      <a:lnTo>
                        <a:pt x="904" y="442"/>
                      </a:lnTo>
                      <a:lnTo>
                        <a:pt x="898" y="448"/>
                      </a:lnTo>
                      <a:lnTo>
                        <a:pt x="894" y="454"/>
                      </a:lnTo>
                      <a:lnTo>
                        <a:pt x="892" y="460"/>
                      </a:lnTo>
                      <a:lnTo>
                        <a:pt x="892" y="464"/>
                      </a:lnTo>
                      <a:lnTo>
                        <a:pt x="894" y="468"/>
                      </a:lnTo>
                      <a:lnTo>
                        <a:pt x="902" y="472"/>
                      </a:lnTo>
                      <a:lnTo>
                        <a:pt x="910" y="476"/>
                      </a:lnTo>
                      <a:lnTo>
                        <a:pt x="920" y="476"/>
                      </a:lnTo>
                      <a:lnTo>
                        <a:pt x="928" y="476"/>
                      </a:lnTo>
                      <a:lnTo>
                        <a:pt x="936" y="472"/>
                      </a:lnTo>
                      <a:lnTo>
                        <a:pt x="940" y="468"/>
                      </a:lnTo>
                      <a:lnTo>
                        <a:pt x="944" y="462"/>
                      </a:lnTo>
                      <a:lnTo>
                        <a:pt x="948" y="458"/>
                      </a:lnTo>
                      <a:lnTo>
                        <a:pt x="950" y="454"/>
                      </a:lnTo>
                      <a:lnTo>
                        <a:pt x="954" y="454"/>
                      </a:lnTo>
                      <a:lnTo>
                        <a:pt x="958" y="454"/>
                      </a:lnTo>
                      <a:lnTo>
                        <a:pt x="958" y="456"/>
                      </a:lnTo>
                      <a:lnTo>
                        <a:pt x="956" y="460"/>
                      </a:lnTo>
                      <a:lnTo>
                        <a:pt x="954" y="464"/>
                      </a:lnTo>
                      <a:lnTo>
                        <a:pt x="958" y="464"/>
                      </a:lnTo>
                      <a:lnTo>
                        <a:pt x="960" y="466"/>
                      </a:lnTo>
                      <a:lnTo>
                        <a:pt x="960" y="468"/>
                      </a:lnTo>
                      <a:lnTo>
                        <a:pt x="958" y="470"/>
                      </a:lnTo>
                      <a:lnTo>
                        <a:pt x="954" y="474"/>
                      </a:lnTo>
                      <a:lnTo>
                        <a:pt x="946" y="478"/>
                      </a:lnTo>
                      <a:lnTo>
                        <a:pt x="938" y="486"/>
                      </a:lnTo>
                      <a:lnTo>
                        <a:pt x="930" y="490"/>
                      </a:lnTo>
                      <a:lnTo>
                        <a:pt x="910" y="496"/>
                      </a:lnTo>
                      <a:lnTo>
                        <a:pt x="904" y="496"/>
                      </a:lnTo>
                      <a:lnTo>
                        <a:pt x="898" y="496"/>
                      </a:lnTo>
                      <a:lnTo>
                        <a:pt x="890" y="496"/>
                      </a:lnTo>
                      <a:lnTo>
                        <a:pt x="884" y="498"/>
                      </a:lnTo>
                      <a:lnTo>
                        <a:pt x="880" y="504"/>
                      </a:lnTo>
                      <a:lnTo>
                        <a:pt x="876" y="510"/>
                      </a:lnTo>
                      <a:lnTo>
                        <a:pt x="870" y="514"/>
                      </a:lnTo>
                      <a:lnTo>
                        <a:pt x="866" y="516"/>
                      </a:lnTo>
                      <a:lnTo>
                        <a:pt x="862" y="516"/>
                      </a:lnTo>
                      <a:lnTo>
                        <a:pt x="856" y="516"/>
                      </a:lnTo>
                      <a:lnTo>
                        <a:pt x="854" y="512"/>
                      </a:lnTo>
                      <a:lnTo>
                        <a:pt x="854" y="510"/>
                      </a:lnTo>
                      <a:lnTo>
                        <a:pt x="854" y="504"/>
                      </a:lnTo>
                      <a:lnTo>
                        <a:pt x="858" y="500"/>
                      </a:lnTo>
                      <a:lnTo>
                        <a:pt x="866" y="496"/>
                      </a:lnTo>
                      <a:lnTo>
                        <a:pt x="876" y="492"/>
                      </a:lnTo>
                      <a:lnTo>
                        <a:pt x="880" y="488"/>
                      </a:lnTo>
                      <a:lnTo>
                        <a:pt x="882" y="484"/>
                      </a:lnTo>
                      <a:lnTo>
                        <a:pt x="846" y="490"/>
                      </a:lnTo>
                      <a:lnTo>
                        <a:pt x="840" y="470"/>
                      </a:lnTo>
                      <a:lnTo>
                        <a:pt x="840" y="466"/>
                      </a:lnTo>
                      <a:lnTo>
                        <a:pt x="842" y="462"/>
                      </a:lnTo>
                      <a:lnTo>
                        <a:pt x="848" y="454"/>
                      </a:lnTo>
                      <a:lnTo>
                        <a:pt x="828" y="448"/>
                      </a:lnTo>
                      <a:lnTo>
                        <a:pt x="822" y="450"/>
                      </a:lnTo>
                      <a:lnTo>
                        <a:pt x="816" y="454"/>
                      </a:lnTo>
                      <a:lnTo>
                        <a:pt x="806" y="468"/>
                      </a:lnTo>
                      <a:lnTo>
                        <a:pt x="800" y="474"/>
                      </a:lnTo>
                      <a:lnTo>
                        <a:pt x="796" y="482"/>
                      </a:lnTo>
                      <a:lnTo>
                        <a:pt x="790" y="486"/>
                      </a:lnTo>
                      <a:lnTo>
                        <a:pt x="780" y="488"/>
                      </a:lnTo>
                      <a:lnTo>
                        <a:pt x="774" y="490"/>
                      </a:lnTo>
                      <a:lnTo>
                        <a:pt x="742" y="490"/>
                      </a:lnTo>
                      <a:lnTo>
                        <a:pt x="734" y="494"/>
                      </a:lnTo>
                      <a:lnTo>
                        <a:pt x="726" y="496"/>
                      </a:lnTo>
                      <a:lnTo>
                        <a:pt x="722" y="500"/>
                      </a:lnTo>
                      <a:lnTo>
                        <a:pt x="718" y="502"/>
                      </a:lnTo>
                      <a:lnTo>
                        <a:pt x="706" y="504"/>
                      </a:lnTo>
                      <a:lnTo>
                        <a:pt x="690" y="504"/>
                      </a:lnTo>
                      <a:lnTo>
                        <a:pt x="682" y="504"/>
                      </a:lnTo>
                      <a:lnTo>
                        <a:pt x="672" y="506"/>
                      </a:lnTo>
                      <a:lnTo>
                        <a:pt x="664" y="512"/>
                      </a:lnTo>
                      <a:lnTo>
                        <a:pt x="664" y="514"/>
                      </a:lnTo>
                      <a:lnTo>
                        <a:pt x="664" y="520"/>
                      </a:lnTo>
                      <a:lnTo>
                        <a:pt x="654" y="524"/>
                      </a:lnTo>
                      <a:lnTo>
                        <a:pt x="648" y="526"/>
                      </a:lnTo>
                      <a:lnTo>
                        <a:pt x="646" y="530"/>
                      </a:lnTo>
                      <a:lnTo>
                        <a:pt x="642" y="530"/>
                      </a:lnTo>
                      <a:lnTo>
                        <a:pt x="642" y="526"/>
                      </a:lnTo>
                      <a:lnTo>
                        <a:pt x="636" y="528"/>
                      </a:lnTo>
                      <a:lnTo>
                        <a:pt x="634" y="526"/>
                      </a:lnTo>
                      <a:lnTo>
                        <a:pt x="630" y="526"/>
                      </a:lnTo>
                      <a:lnTo>
                        <a:pt x="624" y="528"/>
                      </a:lnTo>
                      <a:lnTo>
                        <a:pt x="616" y="534"/>
                      </a:lnTo>
                      <a:lnTo>
                        <a:pt x="608" y="538"/>
                      </a:lnTo>
                      <a:lnTo>
                        <a:pt x="606" y="540"/>
                      </a:lnTo>
                      <a:lnTo>
                        <a:pt x="600" y="540"/>
                      </a:lnTo>
                      <a:lnTo>
                        <a:pt x="596" y="540"/>
                      </a:lnTo>
                      <a:lnTo>
                        <a:pt x="602" y="536"/>
                      </a:lnTo>
                      <a:lnTo>
                        <a:pt x="608" y="532"/>
                      </a:lnTo>
                      <a:lnTo>
                        <a:pt x="614" y="528"/>
                      </a:lnTo>
                      <a:lnTo>
                        <a:pt x="616" y="524"/>
                      </a:lnTo>
                      <a:lnTo>
                        <a:pt x="616" y="522"/>
                      </a:lnTo>
                      <a:lnTo>
                        <a:pt x="616" y="524"/>
                      </a:lnTo>
                      <a:lnTo>
                        <a:pt x="626" y="518"/>
                      </a:lnTo>
                      <a:lnTo>
                        <a:pt x="632" y="508"/>
                      </a:lnTo>
                      <a:lnTo>
                        <a:pt x="644" y="486"/>
                      </a:lnTo>
                      <a:lnTo>
                        <a:pt x="644" y="492"/>
                      </a:lnTo>
                      <a:lnTo>
                        <a:pt x="648" y="496"/>
                      </a:lnTo>
                      <a:lnTo>
                        <a:pt x="652" y="496"/>
                      </a:lnTo>
                      <a:lnTo>
                        <a:pt x="658" y="496"/>
                      </a:lnTo>
                      <a:lnTo>
                        <a:pt x="664" y="496"/>
                      </a:lnTo>
                      <a:lnTo>
                        <a:pt x="664" y="494"/>
                      </a:lnTo>
                      <a:lnTo>
                        <a:pt x="664" y="490"/>
                      </a:lnTo>
                      <a:lnTo>
                        <a:pt x="664" y="482"/>
                      </a:lnTo>
                      <a:lnTo>
                        <a:pt x="658" y="472"/>
                      </a:lnTo>
                      <a:lnTo>
                        <a:pt x="650" y="466"/>
                      </a:lnTo>
                      <a:lnTo>
                        <a:pt x="648" y="464"/>
                      </a:lnTo>
                      <a:lnTo>
                        <a:pt x="644" y="464"/>
                      </a:lnTo>
                      <a:lnTo>
                        <a:pt x="630" y="464"/>
                      </a:lnTo>
                      <a:lnTo>
                        <a:pt x="612" y="462"/>
                      </a:lnTo>
                      <a:lnTo>
                        <a:pt x="616" y="458"/>
                      </a:lnTo>
                      <a:lnTo>
                        <a:pt x="618" y="452"/>
                      </a:lnTo>
                      <a:lnTo>
                        <a:pt x="618" y="450"/>
                      </a:lnTo>
                      <a:lnTo>
                        <a:pt x="616" y="448"/>
                      </a:lnTo>
                      <a:lnTo>
                        <a:pt x="614" y="446"/>
                      </a:lnTo>
                      <a:lnTo>
                        <a:pt x="612" y="442"/>
                      </a:lnTo>
                      <a:lnTo>
                        <a:pt x="614" y="438"/>
                      </a:lnTo>
                      <a:lnTo>
                        <a:pt x="610" y="436"/>
                      </a:lnTo>
                      <a:lnTo>
                        <a:pt x="608" y="432"/>
                      </a:lnTo>
                      <a:lnTo>
                        <a:pt x="606" y="428"/>
                      </a:lnTo>
                      <a:lnTo>
                        <a:pt x="606" y="424"/>
                      </a:lnTo>
                      <a:lnTo>
                        <a:pt x="604" y="422"/>
                      </a:lnTo>
                      <a:lnTo>
                        <a:pt x="606" y="418"/>
                      </a:lnTo>
                      <a:lnTo>
                        <a:pt x="602" y="416"/>
                      </a:lnTo>
                      <a:lnTo>
                        <a:pt x="598" y="414"/>
                      </a:lnTo>
                      <a:lnTo>
                        <a:pt x="588" y="414"/>
                      </a:lnTo>
                      <a:lnTo>
                        <a:pt x="580" y="416"/>
                      </a:lnTo>
                      <a:lnTo>
                        <a:pt x="566" y="422"/>
                      </a:lnTo>
                      <a:lnTo>
                        <a:pt x="554" y="430"/>
                      </a:lnTo>
                      <a:lnTo>
                        <a:pt x="538" y="438"/>
                      </a:lnTo>
                      <a:lnTo>
                        <a:pt x="526" y="436"/>
                      </a:lnTo>
                      <a:lnTo>
                        <a:pt x="516" y="432"/>
                      </a:lnTo>
                      <a:lnTo>
                        <a:pt x="516" y="434"/>
                      </a:lnTo>
                      <a:lnTo>
                        <a:pt x="510" y="432"/>
                      </a:lnTo>
                      <a:lnTo>
                        <a:pt x="504" y="430"/>
                      </a:lnTo>
                      <a:lnTo>
                        <a:pt x="498" y="430"/>
                      </a:lnTo>
                      <a:lnTo>
                        <a:pt x="492" y="428"/>
                      </a:lnTo>
                      <a:lnTo>
                        <a:pt x="486" y="426"/>
                      </a:lnTo>
                      <a:lnTo>
                        <a:pt x="482" y="422"/>
                      </a:lnTo>
                      <a:lnTo>
                        <a:pt x="482" y="416"/>
                      </a:lnTo>
                      <a:lnTo>
                        <a:pt x="88" y="416"/>
                      </a:lnTo>
                      <a:lnTo>
                        <a:pt x="88" y="414"/>
                      </a:lnTo>
                      <a:lnTo>
                        <a:pt x="86" y="414"/>
                      </a:lnTo>
                      <a:lnTo>
                        <a:pt x="88" y="412"/>
                      </a:lnTo>
                      <a:lnTo>
                        <a:pt x="90" y="410"/>
                      </a:lnTo>
                      <a:lnTo>
                        <a:pt x="80" y="402"/>
                      </a:lnTo>
                      <a:lnTo>
                        <a:pt x="72" y="394"/>
                      </a:lnTo>
                      <a:lnTo>
                        <a:pt x="62" y="386"/>
                      </a:lnTo>
                      <a:lnTo>
                        <a:pt x="58" y="386"/>
                      </a:lnTo>
                      <a:lnTo>
                        <a:pt x="54" y="384"/>
                      </a:lnTo>
                      <a:lnTo>
                        <a:pt x="52" y="378"/>
                      </a:lnTo>
                      <a:lnTo>
                        <a:pt x="50" y="372"/>
                      </a:lnTo>
                      <a:lnTo>
                        <a:pt x="52" y="366"/>
                      </a:lnTo>
                      <a:lnTo>
                        <a:pt x="56" y="360"/>
                      </a:lnTo>
                      <a:lnTo>
                        <a:pt x="56" y="358"/>
                      </a:lnTo>
                      <a:lnTo>
                        <a:pt x="54" y="354"/>
                      </a:lnTo>
                      <a:lnTo>
                        <a:pt x="48" y="352"/>
                      </a:lnTo>
                      <a:lnTo>
                        <a:pt x="48" y="350"/>
                      </a:lnTo>
                      <a:lnTo>
                        <a:pt x="50" y="348"/>
                      </a:lnTo>
                      <a:lnTo>
                        <a:pt x="52" y="346"/>
                      </a:lnTo>
                      <a:lnTo>
                        <a:pt x="50" y="342"/>
                      </a:lnTo>
                      <a:lnTo>
                        <a:pt x="48" y="340"/>
                      </a:lnTo>
                      <a:lnTo>
                        <a:pt x="42" y="336"/>
                      </a:lnTo>
                      <a:lnTo>
                        <a:pt x="42" y="334"/>
                      </a:lnTo>
                      <a:lnTo>
                        <a:pt x="44" y="330"/>
                      </a:lnTo>
                      <a:lnTo>
                        <a:pt x="48" y="326"/>
                      </a:lnTo>
                      <a:lnTo>
                        <a:pt x="52" y="320"/>
                      </a:lnTo>
                      <a:lnTo>
                        <a:pt x="50" y="316"/>
                      </a:lnTo>
                      <a:lnTo>
                        <a:pt x="44" y="316"/>
                      </a:lnTo>
                      <a:lnTo>
                        <a:pt x="34" y="314"/>
                      </a:lnTo>
                      <a:lnTo>
                        <a:pt x="34" y="310"/>
                      </a:lnTo>
                      <a:lnTo>
                        <a:pt x="38" y="308"/>
                      </a:lnTo>
                      <a:lnTo>
                        <a:pt x="40" y="308"/>
                      </a:lnTo>
                      <a:lnTo>
                        <a:pt x="38" y="304"/>
                      </a:lnTo>
                      <a:lnTo>
                        <a:pt x="38" y="300"/>
                      </a:lnTo>
                      <a:lnTo>
                        <a:pt x="36" y="290"/>
                      </a:lnTo>
                      <a:lnTo>
                        <a:pt x="34" y="284"/>
                      </a:lnTo>
                      <a:lnTo>
                        <a:pt x="26" y="276"/>
                      </a:lnTo>
                      <a:lnTo>
                        <a:pt x="24" y="272"/>
                      </a:lnTo>
                      <a:lnTo>
                        <a:pt x="24" y="268"/>
                      </a:lnTo>
                      <a:lnTo>
                        <a:pt x="26" y="262"/>
                      </a:lnTo>
                      <a:lnTo>
                        <a:pt x="30" y="254"/>
                      </a:lnTo>
                      <a:lnTo>
                        <a:pt x="34" y="248"/>
                      </a:lnTo>
                      <a:lnTo>
                        <a:pt x="30" y="246"/>
                      </a:lnTo>
                      <a:lnTo>
                        <a:pt x="30" y="242"/>
                      </a:lnTo>
                      <a:lnTo>
                        <a:pt x="28" y="236"/>
                      </a:lnTo>
                      <a:lnTo>
                        <a:pt x="26" y="232"/>
                      </a:lnTo>
                      <a:lnTo>
                        <a:pt x="20" y="230"/>
                      </a:lnTo>
                      <a:lnTo>
                        <a:pt x="14" y="230"/>
                      </a:lnTo>
                      <a:lnTo>
                        <a:pt x="8" y="230"/>
                      </a:lnTo>
                      <a:lnTo>
                        <a:pt x="8" y="228"/>
                      </a:lnTo>
                      <a:lnTo>
                        <a:pt x="2" y="226"/>
                      </a:lnTo>
                      <a:lnTo>
                        <a:pt x="0" y="222"/>
                      </a:lnTo>
                      <a:lnTo>
                        <a:pt x="172" y="64"/>
                      </a:lnTo>
                      <a:lnTo>
                        <a:pt x="178" y="68"/>
                      </a:lnTo>
                      <a:lnTo>
                        <a:pt x="186" y="68"/>
                      </a:lnTo>
                      <a:lnTo>
                        <a:pt x="196" y="70"/>
                      </a:lnTo>
                      <a:lnTo>
                        <a:pt x="204" y="72"/>
                      </a:lnTo>
                      <a:lnTo>
                        <a:pt x="206" y="74"/>
                      </a:lnTo>
                      <a:lnTo>
                        <a:pt x="210" y="76"/>
                      </a:lnTo>
                      <a:lnTo>
                        <a:pt x="212" y="78"/>
                      </a:lnTo>
                      <a:lnTo>
                        <a:pt x="216" y="78"/>
                      </a:lnTo>
                      <a:lnTo>
                        <a:pt x="226" y="78"/>
                      </a:lnTo>
                      <a:lnTo>
                        <a:pt x="234" y="74"/>
                      </a:lnTo>
                      <a:lnTo>
                        <a:pt x="242" y="72"/>
                      </a:lnTo>
                      <a:lnTo>
                        <a:pt x="252" y="70"/>
                      </a:lnTo>
                      <a:lnTo>
                        <a:pt x="258" y="70"/>
                      </a:lnTo>
                      <a:lnTo>
                        <a:pt x="268" y="70"/>
                      </a:lnTo>
                      <a:lnTo>
                        <a:pt x="280" y="66"/>
                      </a:lnTo>
                      <a:lnTo>
                        <a:pt x="288" y="62"/>
                      </a:lnTo>
                      <a:lnTo>
                        <a:pt x="296" y="60"/>
                      </a:lnTo>
                      <a:lnTo>
                        <a:pt x="316" y="60"/>
                      </a:lnTo>
                      <a:lnTo>
                        <a:pt x="334" y="58"/>
                      </a:lnTo>
                      <a:lnTo>
                        <a:pt x="346" y="58"/>
                      </a:lnTo>
                      <a:lnTo>
                        <a:pt x="352" y="58"/>
                      </a:lnTo>
                      <a:lnTo>
                        <a:pt x="352" y="64"/>
                      </a:lnTo>
                      <a:lnTo>
                        <a:pt x="354" y="68"/>
                      </a:lnTo>
                      <a:lnTo>
                        <a:pt x="358" y="68"/>
                      </a:lnTo>
                      <a:lnTo>
                        <a:pt x="362" y="68"/>
                      </a:lnTo>
                      <a:lnTo>
                        <a:pt x="366" y="64"/>
                      </a:lnTo>
                      <a:lnTo>
                        <a:pt x="374" y="58"/>
                      </a:lnTo>
                      <a:lnTo>
                        <a:pt x="378" y="60"/>
                      </a:lnTo>
                      <a:lnTo>
                        <a:pt x="380" y="64"/>
                      </a:lnTo>
                      <a:lnTo>
                        <a:pt x="380" y="70"/>
                      </a:lnTo>
                      <a:lnTo>
                        <a:pt x="380" y="72"/>
                      </a:lnTo>
                      <a:lnTo>
                        <a:pt x="382" y="72"/>
                      </a:lnTo>
                      <a:lnTo>
                        <a:pt x="386" y="70"/>
                      </a:lnTo>
                      <a:lnTo>
                        <a:pt x="392" y="66"/>
                      </a:lnTo>
                      <a:lnTo>
                        <a:pt x="398" y="64"/>
                      </a:lnTo>
                      <a:lnTo>
                        <a:pt x="410" y="66"/>
                      </a:lnTo>
                      <a:lnTo>
                        <a:pt x="418" y="68"/>
                      </a:lnTo>
                      <a:lnTo>
                        <a:pt x="426" y="72"/>
                      </a:lnTo>
                      <a:lnTo>
                        <a:pt x="436" y="74"/>
                      </a:lnTo>
                      <a:lnTo>
                        <a:pt x="444" y="78"/>
                      </a:lnTo>
                      <a:lnTo>
                        <a:pt x="454" y="82"/>
                      </a:lnTo>
                      <a:lnTo>
                        <a:pt x="458" y="80"/>
                      </a:lnTo>
                      <a:lnTo>
                        <a:pt x="466" y="78"/>
                      </a:lnTo>
                      <a:lnTo>
                        <a:pt x="470" y="80"/>
                      </a:lnTo>
                      <a:lnTo>
                        <a:pt x="472" y="80"/>
                      </a:lnTo>
                      <a:lnTo>
                        <a:pt x="474" y="82"/>
                      </a:lnTo>
                      <a:lnTo>
                        <a:pt x="474" y="86"/>
                      </a:lnTo>
                      <a:lnTo>
                        <a:pt x="472" y="88"/>
                      </a:lnTo>
                      <a:lnTo>
                        <a:pt x="466" y="90"/>
                      </a:lnTo>
                      <a:lnTo>
                        <a:pt x="462" y="94"/>
                      </a:lnTo>
                      <a:lnTo>
                        <a:pt x="460" y="94"/>
                      </a:lnTo>
                      <a:lnTo>
                        <a:pt x="460" y="98"/>
                      </a:lnTo>
                      <a:lnTo>
                        <a:pt x="460" y="100"/>
                      </a:lnTo>
                      <a:lnTo>
                        <a:pt x="462" y="100"/>
                      </a:lnTo>
                      <a:lnTo>
                        <a:pt x="470" y="102"/>
                      </a:lnTo>
                      <a:lnTo>
                        <a:pt x="482" y="100"/>
                      </a:lnTo>
                      <a:lnTo>
                        <a:pt x="492" y="98"/>
                      </a:lnTo>
                      <a:lnTo>
                        <a:pt x="502" y="96"/>
                      </a:lnTo>
                      <a:lnTo>
                        <a:pt x="514" y="94"/>
                      </a:lnTo>
                      <a:lnTo>
                        <a:pt x="518" y="96"/>
                      </a:lnTo>
                      <a:lnTo>
                        <a:pt x="522" y="98"/>
                      </a:lnTo>
                      <a:lnTo>
                        <a:pt x="526" y="102"/>
                      </a:lnTo>
                      <a:lnTo>
                        <a:pt x="528" y="104"/>
                      </a:lnTo>
                      <a:lnTo>
                        <a:pt x="532" y="102"/>
                      </a:lnTo>
                      <a:lnTo>
                        <a:pt x="536" y="100"/>
                      </a:lnTo>
                      <a:lnTo>
                        <a:pt x="538" y="92"/>
                      </a:lnTo>
                      <a:lnTo>
                        <a:pt x="538" y="88"/>
                      </a:lnTo>
                      <a:lnTo>
                        <a:pt x="554" y="84"/>
                      </a:lnTo>
                      <a:lnTo>
                        <a:pt x="562" y="82"/>
                      </a:lnTo>
                      <a:lnTo>
                        <a:pt x="572" y="80"/>
                      </a:lnTo>
                      <a:lnTo>
                        <a:pt x="578" y="82"/>
                      </a:lnTo>
                      <a:lnTo>
                        <a:pt x="582" y="84"/>
                      </a:lnTo>
                      <a:lnTo>
                        <a:pt x="582" y="86"/>
                      </a:lnTo>
                      <a:lnTo>
                        <a:pt x="586" y="88"/>
                      </a:lnTo>
                      <a:lnTo>
                        <a:pt x="594" y="92"/>
                      </a:lnTo>
                      <a:lnTo>
                        <a:pt x="606" y="96"/>
                      </a:lnTo>
                      <a:lnTo>
                        <a:pt x="638" y="96"/>
                      </a:lnTo>
                      <a:lnTo>
                        <a:pt x="642" y="96"/>
                      </a:lnTo>
                      <a:lnTo>
                        <a:pt x="646" y="96"/>
                      </a:lnTo>
                      <a:lnTo>
                        <a:pt x="652" y="92"/>
                      </a:lnTo>
                      <a:lnTo>
                        <a:pt x="656" y="88"/>
                      </a:lnTo>
                      <a:lnTo>
                        <a:pt x="662" y="86"/>
                      </a:lnTo>
                      <a:lnTo>
                        <a:pt x="670" y="88"/>
                      </a:lnTo>
                      <a:lnTo>
                        <a:pt x="682" y="88"/>
                      </a:lnTo>
                      <a:lnTo>
                        <a:pt x="678" y="94"/>
                      </a:lnTo>
                      <a:lnTo>
                        <a:pt x="676" y="98"/>
                      </a:lnTo>
                      <a:lnTo>
                        <a:pt x="674" y="102"/>
                      </a:lnTo>
                      <a:lnTo>
                        <a:pt x="674" y="104"/>
                      </a:lnTo>
                      <a:lnTo>
                        <a:pt x="676" y="106"/>
                      </a:lnTo>
                      <a:lnTo>
                        <a:pt x="680" y="104"/>
                      </a:lnTo>
                      <a:lnTo>
                        <a:pt x="690" y="92"/>
                      </a:lnTo>
                      <a:lnTo>
                        <a:pt x="694" y="88"/>
                      </a:lnTo>
                      <a:lnTo>
                        <a:pt x="702" y="86"/>
                      </a:lnTo>
                      <a:lnTo>
                        <a:pt x="708" y="82"/>
                      </a:lnTo>
                      <a:lnTo>
                        <a:pt x="714" y="78"/>
                      </a:lnTo>
                      <a:lnTo>
                        <a:pt x="716" y="72"/>
                      </a:lnTo>
                      <a:lnTo>
                        <a:pt x="716" y="70"/>
                      </a:lnTo>
                      <a:lnTo>
                        <a:pt x="716" y="68"/>
                      </a:lnTo>
                      <a:lnTo>
                        <a:pt x="714" y="66"/>
                      </a:lnTo>
                      <a:lnTo>
                        <a:pt x="708" y="64"/>
                      </a:lnTo>
                      <a:lnTo>
                        <a:pt x="706" y="64"/>
                      </a:lnTo>
                      <a:lnTo>
                        <a:pt x="706" y="62"/>
                      </a:lnTo>
                      <a:lnTo>
                        <a:pt x="706" y="58"/>
                      </a:lnTo>
                      <a:lnTo>
                        <a:pt x="710" y="54"/>
                      </a:lnTo>
                      <a:lnTo>
                        <a:pt x="718" y="44"/>
                      </a:lnTo>
                      <a:lnTo>
                        <a:pt x="732" y="36"/>
                      </a:lnTo>
                      <a:lnTo>
                        <a:pt x="742" y="32"/>
                      </a:lnTo>
                      <a:lnTo>
                        <a:pt x="746" y="30"/>
                      </a:lnTo>
                      <a:lnTo>
                        <a:pt x="746" y="26"/>
                      </a:lnTo>
                      <a:lnTo>
                        <a:pt x="748" y="20"/>
                      </a:lnTo>
                      <a:lnTo>
                        <a:pt x="752" y="14"/>
                      </a:lnTo>
                      <a:lnTo>
                        <a:pt x="760" y="8"/>
                      </a:lnTo>
                      <a:lnTo>
                        <a:pt x="768" y="4"/>
                      </a:lnTo>
                      <a:lnTo>
                        <a:pt x="776" y="2"/>
                      </a:lnTo>
                      <a:lnTo>
                        <a:pt x="790" y="0"/>
                      </a:lnTo>
                      <a:lnTo>
                        <a:pt x="806" y="0"/>
                      </a:lnTo>
                      <a:lnTo>
                        <a:pt x="816" y="2"/>
                      </a:lnTo>
                      <a:lnTo>
                        <a:pt x="820" y="4"/>
                      </a:lnTo>
                      <a:lnTo>
                        <a:pt x="820" y="6"/>
                      </a:lnTo>
                      <a:lnTo>
                        <a:pt x="810" y="10"/>
                      </a:lnTo>
                      <a:lnTo>
                        <a:pt x="800" y="16"/>
                      </a:lnTo>
                      <a:lnTo>
                        <a:pt x="790" y="20"/>
                      </a:lnTo>
                      <a:lnTo>
                        <a:pt x="778" y="22"/>
                      </a:lnTo>
                      <a:lnTo>
                        <a:pt x="772" y="22"/>
                      </a:lnTo>
                      <a:lnTo>
                        <a:pt x="764" y="26"/>
                      </a:lnTo>
                      <a:lnTo>
                        <a:pt x="758" y="30"/>
                      </a:lnTo>
                      <a:lnTo>
                        <a:pt x="756" y="34"/>
                      </a:lnTo>
                      <a:lnTo>
                        <a:pt x="756" y="52"/>
                      </a:lnTo>
                      <a:lnTo>
                        <a:pt x="754" y="58"/>
                      </a:lnTo>
                      <a:lnTo>
                        <a:pt x="752" y="60"/>
                      </a:lnTo>
                      <a:lnTo>
                        <a:pt x="748" y="64"/>
                      </a:lnTo>
                      <a:lnTo>
                        <a:pt x="750" y="66"/>
                      </a:lnTo>
                      <a:lnTo>
                        <a:pt x="752" y="68"/>
                      </a:lnTo>
                      <a:lnTo>
                        <a:pt x="756" y="70"/>
                      </a:lnTo>
                      <a:lnTo>
                        <a:pt x="758" y="72"/>
                      </a:lnTo>
                      <a:lnTo>
                        <a:pt x="758" y="78"/>
                      </a:lnTo>
                      <a:lnTo>
                        <a:pt x="758" y="80"/>
                      </a:lnTo>
                      <a:lnTo>
                        <a:pt x="762" y="82"/>
                      </a:lnTo>
                      <a:lnTo>
                        <a:pt x="766" y="80"/>
                      </a:lnTo>
                      <a:lnTo>
                        <a:pt x="770" y="78"/>
                      </a:lnTo>
                      <a:lnTo>
                        <a:pt x="772" y="76"/>
                      </a:lnTo>
                      <a:lnTo>
                        <a:pt x="776" y="76"/>
                      </a:lnTo>
                      <a:lnTo>
                        <a:pt x="782" y="76"/>
                      </a:lnTo>
                      <a:lnTo>
                        <a:pt x="784" y="78"/>
                      </a:lnTo>
                      <a:lnTo>
                        <a:pt x="784" y="82"/>
                      </a:lnTo>
                      <a:lnTo>
                        <a:pt x="780" y="86"/>
                      </a:lnTo>
                      <a:lnTo>
                        <a:pt x="774" y="88"/>
                      </a:lnTo>
                      <a:lnTo>
                        <a:pt x="772" y="92"/>
                      </a:lnTo>
                      <a:lnTo>
                        <a:pt x="770" y="98"/>
                      </a:lnTo>
                      <a:lnTo>
                        <a:pt x="772" y="102"/>
                      </a:lnTo>
                      <a:lnTo>
                        <a:pt x="774" y="106"/>
                      </a:lnTo>
                      <a:lnTo>
                        <a:pt x="780" y="104"/>
                      </a:lnTo>
                      <a:lnTo>
                        <a:pt x="786" y="100"/>
                      </a:lnTo>
                      <a:lnTo>
                        <a:pt x="794" y="88"/>
                      </a:lnTo>
                      <a:lnTo>
                        <a:pt x="798" y="92"/>
                      </a:lnTo>
                      <a:lnTo>
                        <a:pt x="808" y="86"/>
                      </a:lnTo>
                      <a:lnTo>
                        <a:pt x="816" y="82"/>
                      </a:lnTo>
                      <a:lnTo>
                        <a:pt x="822" y="80"/>
                      </a:lnTo>
                      <a:lnTo>
                        <a:pt x="822" y="74"/>
                      </a:lnTo>
                      <a:lnTo>
                        <a:pt x="822" y="70"/>
                      </a:lnTo>
                      <a:lnTo>
                        <a:pt x="824" y="68"/>
                      </a:lnTo>
                      <a:lnTo>
                        <a:pt x="828" y="66"/>
                      </a:lnTo>
                      <a:lnTo>
                        <a:pt x="850" y="66"/>
                      </a:lnTo>
                      <a:lnTo>
                        <a:pt x="858" y="70"/>
                      </a:lnTo>
                      <a:lnTo>
                        <a:pt x="862" y="72"/>
                      </a:lnTo>
                      <a:lnTo>
                        <a:pt x="864" y="78"/>
                      </a:lnTo>
                      <a:lnTo>
                        <a:pt x="862" y="80"/>
                      </a:lnTo>
                      <a:lnTo>
                        <a:pt x="860" y="82"/>
                      </a:lnTo>
                      <a:lnTo>
                        <a:pt x="854" y="84"/>
                      </a:lnTo>
                      <a:lnTo>
                        <a:pt x="848" y="86"/>
                      </a:lnTo>
                      <a:lnTo>
                        <a:pt x="846" y="86"/>
                      </a:lnTo>
                      <a:lnTo>
                        <a:pt x="846" y="90"/>
                      </a:lnTo>
                      <a:lnTo>
                        <a:pt x="846" y="94"/>
                      </a:lnTo>
                      <a:lnTo>
                        <a:pt x="848" y="100"/>
                      </a:lnTo>
                      <a:lnTo>
                        <a:pt x="846" y="104"/>
                      </a:lnTo>
                      <a:lnTo>
                        <a:pt x="842" y="108"/>
                      </a:lnTo>
                      <a:lnTo>
                        <a:pt x="830" y="112"/>
                      </a:lnTo>
                      <a:lnTo>
                        <a:pt x="816" y="116"/>
                      </a:lnTo>
                      <a:lnTo>
                        <a:pt x="808" y="122"/>
                      </a:lnTo>
                      <a:lnTo>
                        <a:pt x="802" y="126"/>
                      </a:lnTo>
                      <a:lnTo>
                        <a:pt x="798" y="124"/>
                      </a:lnTo>
                      <a:lnTo>
                        <a:pt x="790" y="122"/>
                      </a:lnTo>
                      <a:lnTo>
                        <a:pt x="780" y="122"/>
                      </a:lnTo>
                      <a:lnTo>
                        <a:pt x="772" y="132"/>
                      </a:lnTo>
                      <a:lnTo>
                        <a:pt x="758" y="140"/>
                      </a:lnTo>
                      <a:lnTo>
                        <a:pt x="732" y="156"/>
                      </a:lnTo>
                      <a:lnTo>
                        <a:pt x="726" y="160"/>
                      </a:lnTo>
                      <a:lnTo>
                        <a:pt x="722" y="164"/>
                      </a:lnTo>
                      <a:lnTo>
                        <a:pt x="718" y="164"/>
                      </a:lnTo>
                      <a:lnTo>
                        <a:pt x="712" y="164"/>
                      </a:lnTo>
                      <a:lnTo>
                        <a:pt x="708" y="166"/>
                      </a:lnTo>
                      <a:lnTo>
                        <a:pt x="704" y="168"/>
                      </a:lnTo>
                      <a:lnTo>
                        <a:pt x="698" y="172"/>
                      </a:lnTo>
                      <a:lnTo>
                        <a:pt x="690" y="176"/>
                      </a:lnTo>
                      <a:lnTo>
                        <a:pt x="684" y="178"/>
                      </a:lnTo>
                      <a:lnTo>
                        <a:pt x="674" y="180"/>
                      </a:lnTo>
                      <a:lnTo>
                        <a:pt x="656" y="184"/>
                      </a:lnTo>
                      <a:lnTo>
                        <a:pt x="648" y="188"/>
                      </a:lnTo>
                      <a:lnTo>
                        <a:pt x="640" y="192"/>
                      </a:lnTo>
                      <a:lnTo>
                        <a:pt x="632" y="198"/>
                      </a:lnTo>
                      <a:lnTo>
                        <a:pt x="622" y="206"/>
                      </a:lnTo>
                      <a:lnTo>
                        <a:pt x="612" y="214"/>
                      </a:lnTo>
                      <a:lnTo>
                        <a:pt x="606" y="222"/>
                      </a:lnTo>
                      <a:lnTo>
                        <a:pt x="600" y="234"/>
                      </a:lnTo>
                      <a:lnTo>
                        <a:pt x="594" y="244"/>
                      </a:lnTo>
                      <a:lnTo>
                        <a:pt x="602" y="244"/>
                      </a:lnTo>
                      <a:lnTo>
                        <a:pt x="606" y="246"/>
                      </a:lnTo>
                      <a:lnTo>
                        <a:pt x="606" y="248"/>
                      </a:lnTo>
                      <a:lnTo>
                        <a:pt x="604" y="260"/>
                      </a:lnTo>
                      <a:lnTo>
                        <a:pt x="602" y="266"/>
                      </a:lnTo>
                      <a:lnTo>
                        <a:pt x="602" y="274"/>
                      </a:lnTo>
                      <a:lnTo>
                        <a:pt x="604" y="274"/>
                      </a:lnTo>
                      <a:lnTo>
                        <a:pt x="606" y="276"/>
                      </a:lnTo>
                      <a:lnTo>
                        <a:pt x="608" y="276"/>
                      </a:lnTo>
                      <a:lnTo>
                        <a:pt x="614" y="272"/>
                      </a:lnTo>
                      <a:lnTo>
                        <a:pt x="622" y="272"/>
                      </a:lnTo>
                      <a:lnTo>
                        <a:pt x="630" y="274"/>
                      </a:lnTo>
                      <a:lnTo>
                        <a:pt x="636" y="276"/>
                      </a:lnTo>
                      <a:lnTo>
                        <a:pt x="642" y="280"/>
                      </a:lnTo>
                      <a:lnTo>
                        <a:pt x="648" y="288"/>
                      </a:lnTo>
                      <a:lnTo>
                        <a:pt x="652" y="292"/>
                      </a:lnTo>
                      <a:lnTo>
                        <a:pt x="656" y="294"/>
                      </a:lnTo>
                      <a:lnTo>
                        <a:pt x="662" y="294"/>
                      </a:lnTo>
                      <a:lnTo>
                        <a:pt x="666" y="296"/>
                      </a:lnTo>
                      <a:lnTo>
                        <a:pt x="670" y="300"/>
                      </a:lnTo>
                      <a:lnTo>
                        <a:pt x="674" y="304"/>
                      </a:lnTo>
                      <a:lnTo>
                        <a:pt x="680" y="306"/>
                      </a:lnTo>
                      <a:lnTo>
                        <a:pt x="688" y="308"/>
                      </a:lnTo>
                      <a:lnTo>
                        <a:pt x="698" y="306"/>
                      </a:lnTo>
                      <a:lnTo>
                        <a:pt x="712" y="308"/>
                      </a:lnTo>
                      <a:lnTo>
                        <a:pt x="712" y="310"/>
                      </a:lnTo>
                      <a:lnTo>
                        <a:pt x="712" y="314"/>
                      </a:lnTo>
                      <a:lnTo>
                        <a:pt x="710" y="322"/>
                      </a:lnTo>
                      <a:lnTo>
                        <a:pt x="704" y="332"/>
                      </a:lnTo>
                      <a:lnTo>
                        <a:pt x="700" y="344"/>
                      </a:lnTo>
                      <a:lnTo>
                        <a:pt x="698" y="350"/>
                      </a:lnTo>
                      <a:lnTo>
                        <a:pt x="698" y="356"/>
                      </a:lnTo>
                      <a:lnTo>
                        <a:pt x="700" y="360"/>
                      </a:lnTo>
                      <a:lnTo>
                        <a:pt x="704" y="366"/>
                      </a:lnTo>
                      <a:lnTo>
                        <a:pt x="712" y="376"/>
                      </a:lnTo>
                      <a:lnTo>
                        <a:pt x="714" y="374"/>
                      </a:lnTo>
                      <a:lnTo>
                        <a:pt x="718" y="370"/>
                      </a:lnTo>
                      <a:lnTo>
                        <a:pt x="724" y="366"/>
                      </a:lnTo>
                      <a:lnTo>
                        <a:pt x="730" y="362"/>
                      </a:lnTo>
                      <a:lnTo>
                        <a:pt x="734" y="356"/>
                      </a:lnTo>
                      <a:lnTo>
                        <a:pt x="738" y="350"/>
                      </a:lnTo>
                      <a:lnTo>
                        <a:pt x="742" y="332"/>
                      </a:lnTo>
                      <a:lnTo>
                        <a:pt x="746" y="314"/>
                      </a:lnTo>
                      <a:lnTo>
                        <a:pt x="748" y="312"/>
                      </a:lnTo>
                      <a:lnTo>
                        <a:pt x="754" y="308"/>
                      </a:lnTo>
                      <a:lnTo>
                        <a:pt x="766" y="306"/>
                      </a:lnTo>
                      <a:lnTo>
                        <a:pt x="772" y="304"/>
                      </a:lnTo>
                      <a:lnTo>
                        <a:pt x="788" y="296"/>
                      </a:lnTo>
                      <a:lnTo>
                        <a:pt x="796" y="290"/>
                      </a:lnTo>
                      <a:lnTo>
                        <a:pt x="800" y="284"/>
                      </a:lnTo>
                      <a:lnTo>
                        <a:pt x="804" y="276"/>
                      </a:lnTo>
                      <a:lnTo>
                        <a:pt x="806" y="266"/>
                      </a:lnTo>
                      <a:lnTo>
                        <a:pt x="804" y="264"/>
                      </a:lnTo>
                      <a:lnTo>
                        <a:pt x="802" y="262"/>
                      </a:lnTo>
                      <a:lnTo>
                        <a:pt x="800" y="258"/>
                      </a:lnTo>
                      <a:lnTo>
                        <a:pt x="794" y="256"/>
                      </a:lnTo>
                      <a:lnTo>
                        <a:pt x="794" y="254"/>
                      </a:lnTo>
                      <a:lnTo>
                        <a:pt x="792" y="250"/>
                      </a:lnTo>
                      <a:lnTo>
                        <a:pt x="794" y="246"/>
                      </a:lnTo>
                      <a:lnTo>
                        <a:pt x="798" y="244"/>
                      </a:lnTo>
                      <a:lnTo>
                        <a:pt x="804" y="238"/>
                      </a:lnTo>
                      <a:lnTo>
                        <a:pt x="806" y="2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2" name="íṥlíḍê">
                  <a:extLst>
                    <a:ext uri="{FF2B5EF4-FFF2-40B4-BE49-F238E27FC236}">
                      <a16:creationId xmlns:a16="http://schemas.microsoft.com/office/drawing/2014/main" id="{9D1B2CE3-044B-408C-8FEF-13E3734566E6}"/>
                    </a:ext>
                  </a:extLst>
                </p:cNvPr>
                <p:cNvSpPr/>
                <p:nvPr/>
              </p:nvSpPr>
              <p:spPr bwMode="auto">
                <a:xfrm>
                  <a:off x="2783347" y="2341921"/>
                  <a:ext cx="64729" cy="29422"/>
                </a:xfrm>
                <a:custGeom>
                  <a:avLst/>
                  <a:gdLst>
                    <a:gd name="T0" fmla="*/ 2147483647 w 38"/>
                    <a:gd name="T1" fmla="*/ 2147483647 h 18"/>
                    <a:gd name="T2" fmla="*/ 2147483647 w 38"/>
                    <a:gd name="T3" fmla="*/ 2147483647 h 18"/>
                    <a:gd name="T4" fmla="*/ 2147483647 w 38"/>
                    <a:gd name="T5" fmla="*/ 2147483647 h 18"/>
                    <a:gd name="T6" fmla="*/ 2147483647 w 38"/>
                    <a:gd name="T7" fmla="*/ 2147483647 h 18"/>
                    <a:gd name="T8" fmla="*/ 2147483647 w 38"/>
                    <a:gd name="T9" fmla="*/ 2147483647 h 18"/>
                    <a:gd name="T10" fmla="*/ 0 w 38"/>
                    <a:gd name="T11" fmla="*/ 2147483647 h 18"/>
                    <a:gd name="T12" fmla="*/ 2147483647 w 38"/>
                    <a:gd name="T13" fmla="*/ 0 h 18"/>
                    <a:gd name="T14" fmla="*/ 2147483647 w 38"/>
                    <a:gd name="T15" fmla="*/ 0 h 18"/>
                    <a:gd name="T16" fmla="*/ 2147483647 w 38"/>
                    <a:gd name="T17" fmla="*/ 0 h 18"/>
                    <a:gd name="T18" fmla="*/ 2147483647 w 38"/>
                    <a:gd name="T19" fmla="*/ 2147483647 h 18"/>
                    <a:gd name="T20" fmla="*/ 2147483647 w 38"/>
                    <a:gd name="T21" fmla="*/ 2147483647 h 18"/>
                    <a:gd name="T22" fmla="*/ 2147483647 w 38"/>
                    <a:gd name="T23" fmla="*/ 2147483647 h 18"/>
                    <a:gd name="T24" fmla="*/ 2147483647 w 38"/>
                    <a:gd name="T25" fmla="*/ 2147483647 h 18"/>
                    <a:gd name="T26" fmla="*/ 2147483647 w 38"/>
                    <a:gd name="T27" fmla="*/ 2147483647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8"/>
                    <a:gd name="T44" fmla="*/ 38 w 38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8">
                      <a:moveTo>
                        <a:pt x="38" y="18"/>
                      </a:moveTo>
                      <a:lnTo>
                        <a:pt x="24" y="16"/>
                      </a:lnTo>
                      <a:lnTo>
                        <a:pt x="18" y="16"/>
                      </a:lnTo>
                      <a:lnTo>
                        <a:pt x="10" y="1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2"/>
                      </a:lnTo>
                      <a:lnTo>
                        <a:pt x="28" y="6"/>
                      </a:lnTo>
                      <a:lnTo>
                        <a:pt x="34" y="12"/>
                      </a:lnTo>
                      <a:lnTo>
                        <a:pt x="36" y="14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3" name="íŝľíďè">
                  <a:extLst>
                    <a:ext uri="{FF2B5EF4-FFF2-40B4-BE49-F238E27FC236}">
                      <a16:creationId xmlns:a16="http://schemas.microsoft.com/office/drawing/2014/main" id="{08869788-DFF0-4B69-A53A-B9E37E603F25}"/>
                    </a:ext>
                  </a:extLst>
                </p:cNvPr>
                <p:cNvSpPr/>
                <p:nvPr/>
              </p:nvSpPr>
              <p:spPr bwMode="auto">
                <a:xfrm>
                  <a:off x="2889393" y="2294285"/>
                  <a:ext cx="169397" cy="149914"/>
                </a:xfrm>
                <a:custGeom>
                  <a:avLst/>
                  <a:gdLst>
                    <a:gd name="T0" fmla="*/ 2147483647 w 96"/>
                    <a:gd name="T1" fmla="*/ 2147483647 h 90"/>
                    <a:gd name="T2" fmla="*/ 2147483647 w 96"/>
                    <a:gd name="T3" fmla="*/ 2147483647 h 90"/>
                    <a:gd name="T4" fmla="*/ 2147483647 w 96"/>
                    <a:gd name="T5" fmla="*/ 2147483647 h 90"/>
                    <a:gd name="T6" fmla="*/ 2147483647 w 96"/>
                    <a:gd name="T7" fmla="*/ 2147483647 h 90"/>
                    <a:gd name="T8" fmla="*/ 2147483647 w 96"/>
                    <a:gd name="T9" fmla="*/ 2147483647 h 90"/>
                    <a:gd name="T10" fmla="*/ 2147483647 w 96"/>
                    <a:gd name="T11" fmla="*/ 2147483647 h 90"/>
                    <a:gd name="T12" fmla="*/ 0 w 96"/>
                    <a:gd name="T13" fmla="*/ 2147483647 h 90"/>
                    <a:gd name="T14" fmla="*/ 2147483647 w 96"/>
                    <a:gd name="T15" fmla="*/ 2147483647 h 90"/>
                    <a:gd name="T16" fmla="*/ 2147483647 w 96"/>
                    <a:gd name="T17" fmla="*/ 2147483647 h 90"/>
                    <a:gd name="T18" fmla="*/ 2147483647 w 96"/>
                    <a:gd name="T19" fmla="*/ 2147483647 h 90"/>
                    <a:gd name="T20" fmla="*/ 2147483647 w 96"/>
                    <a:gd name="T21" fmla="*/ 2147483647 h 90"/>
                    <a:gd name="T22" fmla="*/ 2147483647 w 96"/>
                    <a:gd name="T23" fmla="*/ 2147483647 h 90"/>
                    <a:gd name="T24" fmla="*/ 2147483647 w 96"/>
                    <a:gd name="T25" fmla="*/ 2147483647 h 90"/>
                    <a:gd name="T26" fmla="*/ 2147483647 w 96"/>
                    <a:gd name="T27" fmla="*/ 2147483647 h 90"/>
                    <a:gd name="T28" fmla="*/ 2147483647 w 96"/>
                    <a:gd name="T29" fmla="*/ 0 h 90"/>
                    <a:gd name="T30" fmla="*/ 2147483647 w 96"/>
                    <a:gd name="T31" fmla="*/ 2147483647 h 90"/>
                    <a:gd name="T32" fmla="*/ 2147483647 w 96"/>
                    <a:gd name="T33" fmla="*/ 2147483647 h 90"/>
                    <a:gd name="T34" fmla="*/ 2147483647 w 96"/>
                    <a:gd name="T35" fmla="*/ 2147483647 h 90"/>
                    <a:gd name="T36" fmla="*/ 2147483647 w 96"/>
                    <a:gd name="T37" fmla="*/ 2147483647 h 90"/>
                    <a:gd name="T38" fmla="*/ 2147483647 w 96"/>
                    <a:gd name="T39" fmla="*/ 2147483647 h 90"/>
                    <a:gd name="T40" fmla="*/ 2147483647 w 96"/>
                    <a:gd name="T41" fmla="*/ 2147483647 h 90"/>
                    <a:gd name="T42" fmla="*/ 2147483647 w 96"/>
                    <a:gd name="T43" fmla="*/ 2147483647 h 90"/>
                    <a:gd name="T44" fmla="*/ 2147483647 w 96"/>
                    <a:gd name="T45" fmla="*/ 2147483647 h 90"/>
                    <a:gd name="T46" fmla="*/ 2147483647 w 96"/>
                    <a:gd name="T47" fmla="*/ 2147483647 h 90"/>
                    <a:gd name="T48" fmla="*/ 2147483647 w 96"/>
                    <a:gd name="T49" fmla="*/ 2147483647 h 90"/>
                    <a:gd name="T50" fmla="*/ 2147483647 w 96"/>
                    <a:gd name="T51" fmla="*/ 2147483647 h 90"/>
                    <a:gd name="T52" fmla="*/ 2147483647 w 96"/>
                    <a:gd name="T53" fmla="*/ 2147483647 h 90"/>
                    <a:gd name="T54" fmla="*/ 2147483647 w 96"/>
                    <a:gd name="T55" fmla="*/ 2147483647 h 90"/>
                    <a:gd name="T56" fmla="*/ 2147483647 w 96"/>
                    <a:gd name="T57" fmla="*/ 2147483647 h 90"/>
                    <a:gd name="T58" fmla="*/ 2147483647 w 96"/>
                    <a:gd name="T59" fmla="*/ 2147483647 h 90"/>
                    <a:gd name="T60" fmla="*/ 2147483647 w 96"/>
                    <a:gd name="T61" fmla="*/ 2147483647 h 90"/>
                    <a:gd name="T62" fmla="*/ 2147483647 w 96"/>
                    <a:gd name="T63" fmla="*/ 2147483647 h 90"/>
                    <a:gd name="T64" fmla="*/ 2147483647 w 96"/>
                    <a:gd name="T65" fmla="*/ 2147483647 h 90"/>
                    <a:gd name="T66" fmla="*/ 2147483647 w 96"/>
                    <a:gd name="T67" fmla="*/ 2147483647 h 90"/>
                    <a:gd name="T68" fmla="*/ 2147483647 w 96"/>
                    <a:gd name="T69" fmla="*/ 2147483647 h 90"/>
                    <a:gd name="T70" fmla="*/ 2147483647 w 96"/>
                    <a:gd name="T71" fmla="*/ 2147483647 h 90"/>
                    <a:gd name="T72" fmla="*/ 2147483647 w 96"/>
                    <a:gd name="T73" fmla="*/ 2147483647 h 90"/>
                    <a:gd name="T74" fmla="*/ 2147483647 w 96"/>
                    <a:gd name="T75" fmla="*/ 2147483647 h 90"/>
                    <a:gd name="T76" fmla="*/ 2147483647 w 96"/>
                    <a:gd name="T77" fmla="*/ 2147483647 h 9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6"/>
                    <a:gd name="T118" fmla="*/ 0 h 90"/>
                    <a:gd name="T119" fmla="*/ 96 w 96"/>
                    <a:gd name="T120" fmla="*/ 90 h 9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6" h="90">
                      <a:moveTo>
                        <a:pt x="76" y="74"/>
                      </a:moveTo>
                      <a:lnTo>
                        <a:pt x="70" y="74"/>
                      </a:lnTo>
                      <a:lnTo>
                        <a:pt x="66" y="76"/>
                      </a:lnTo>
                      <a:lnTo>
                        <a:pt x="58" y="80"/>
                      </a:lnTo>
                      <a:lnTo>
                        <a:pt x="52" y="84"/>
                      </a:lnTo>
                      <a:lnTo>
                        <a:pt x="48" y="84"/>
                      </a:lnTo>
                      <a:lnTo>
                        <a:pt x="44" y="84"/>
                      </a:lnTo>
                      <a:lnTo>
                        <a:pt x="50" y="76"/>
                      </a:lnTo>
                      <a:lnTo>
                        <a:pt x="46" y="72"/>
                      </a:lnTo>
                      <a:lnTo>
                        <a:pt x="42" y="70"/>
                      </a:lnTo>
                      <a:lnTo>
                        <a:pt x="14" y="70"/>
                      </a:lnTo>
                      <a:lnTo>
                        <a:pt x="6" y="70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2" y="66"/>
                      </a:lnTo>
                      <a:lnTo>
                        <a:pt x="4" y="64"/>
                      </a:lnTo>
                      <a:lnTo>
                        <a:pt x="8" y="64"/>
                      </a:lnTo>
                      <a:lnTo>
                        <a:pt x="10" y="54"/>
                      </a:lnTo>
                      <a:lnTo>
                        <a:pt x="16" y="50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4" y="42"/>
                      </a:lnTo>
                      <a:lnTo>
                        <a:pt x="28" y="32"/>
                      </a:lnTo>
                      <a:lnTo>
                        <a:pt x="34" y="30"/>
                      </a:lnTo>
                      <a:lnTo>
                        <a:pt x="38" y="28"/>
                      </a:lnTo>
                      <a:lnTo>
                        <a:pt x="44" y="20"/>
                      </a:lnTo>
                      <a:lnTo>
                        <a:pt x="52" y="14"/>
                      </a:lnTo>
                      <a:lnTo>
                        <a:pt x="62" y="6"/>
                      </a:lnTo>
                      <a:lnTo>
                        <a:pt x="66" y="2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0" y="4"/>
                      </a:lnTo>
                      <a:lnTo>
                        <a:pt x="72" y="8"/>
                      </a:lnTo>
                      <a:lnTo>
                        <a:pt x="62" y="16"/>
                      </a:lnTo>
                      <a:lnTo>
                        <a:pt x="56" y="24"/>
                      </a:lnTo>
                      <a:lnTo>
                        <a:pt x="54" y="30"/>
                      </a:lnTo>
                      <a:lnTo>
                        <a:pt x="56" y="30"/>
                      </a:lnTo>
                      <a:lnTo>
                        <a:pt x="60" y="24"/>
                      </a:lnTo>
                      <a:lnTo>
                        <a:pt x="64" y="24"/>
                      </a:lnTo>
                      <a:lnTo>
                        <a:pt x="64" y="30"/>
                      </a:lnTo>
                      <a:lnTo>
                        <a:pt x="66" y="32"/>
                      </a:lnTo>
                      <a:lnTo>
                        <a:pt x="68" y="34"/>
                      </a:lnTo>
                      <a:lnTo>
                        <a:pt x="70" y="40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4" y="40"/>
                      </a:lnTo>
                      <a:lnTo>
                        <a:pt x="78" y="38"/>
                      </a:lnTo>
                      <a:lnTo>
                        <a:pt x="80" y="38"/>
                      </a:lnTo>
                      <a:lnTo>
                        <a:pt x="88" y="40"/>
                      </a:lnTo>
                      <a:lnTo>
                        <a:pt x="92" y="42"/>
                      </a:lnTo>
                      <a:lnTo>
                        <a:pt x="94" y="42"/>
                      </a:lnTo>
                      <a:lnTo>
                        <a:pt x="92" y="46"/>
                      </a:lnTo>
                      <a:lnTo>
                        <a:pt x="88" y="48"/>
                      </a:lnTo>
                      <a:lnTo>
                        <a:pt x="82" y="50"/>
                      </a:lnTo>
                      <a:lnTo>
                        <a:pt x="84" y="52"/>
                      </a:lnTo>
                      <a:lnTo>
                        <a:pt x="86" y="52"/>
                      </a:lnTo>
                      <a:lnTo>
                        <a:pt x="92" y="50"/>
                      </a:lnTo>
                      <a:lnTo>
                        <a:pt x="94" y="54"/>
                      </a:lnTo>
                      <a:lnTo>
                        <a:pt x="90" y="56"/>
                      </a:lnTo>
                      <a:lnTo>
                        <a:pt x="90" y="58"/>
                      </a:lnTo>
                      <a:lnTo>
                        <a:pt x="96" y="58"/>
                      </a:lnTo>
                      <a:lnTo>
                        <a:pt x="92" y="64"/>
                      </a:lnTo>
                      <a:lnTo>
                        <a:pt x="88" y="68"/>
                      </a:lnTo>
                      <a:lnTo>
                        <a:pt x="84" y="70"/>
                      </a:lnTo>
                      <a:lnTo>
                        <a:pt x="88" y="70"/>
                      </a:lnTo>
                      <a:lnTo>
                        <a:pt x="92" y="70"/>
                      </a:lnTo>
                      <a:lnTo>
                        <a:pt x="96" y="70"/>
                      </a:lnTo>
                      <a:lnTo>
                        <a:pt x="94" y="74"/>
                      </a:lnTo>
                      <a:lnTo>
                        <a:pt x="90" y="82"/>
                      </a:lnTo>
                      <a:lnTo>
                        <a:pt x="84" y="88"/>
                      </a:lnTo>
                      <a:lnTo>
                        <a:pt x="80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8" y="82"/>
                      </a:lnTo>
                      <a:lnTo>
                        <a:pt x="80" y="80"/>
                      </a:lnTo>
                      <a:lnTo>
                        <a:pt x="74" y="82"/>
                      </a:lnTo>
                      <a:lnTo>
                        <a:pt x="70" y="82"/>
                      </a:lnTo>
                      <a:lnTo>
                        <a:pt x="76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4" name="ïṣľîďé">
                  <a:extLst>
                    <a:ext uri="{FF2B5EF4-FFF2-40B4-BE49-F238E27FC236}">
                      <a16:creationId xmlns:a16="http://schemas.microsoft.com/office/drawing/2014/main" id="{C4BFEF2A-6445-49BF-8B5A-1965B0ABCE90}"/>
                    </a:ext>
                  </a:extLst>
                </p:cNvPr>
                <p:cNvSpPr/>
                <p:nvPr/>
              </p:nvSpPr>
              <p:spPr bwMode="auto">
                <a:xfrm>
                  <a:off x="1882648" y="1668012"/>
                  <a:ext cx="247898" cy="95272"/>
                </a:xfrm>
                <a:custGeom>
                  <a:avLst/>
                  <a:gdLst>
                    <a:gd name="T0" fmla="*/ 0 w 142"/>
                    <a:gd name="T1" fmla="*/ 2147483647 h 58"/>
                    <a:gd name="T2" fmla="*/ 2147483647 w 142"/>
                    <a:gd name="T3" fmla="*/ 2147483647 h 58"/>
                    <a:gd name="T4" fmla="*/ 2147483647 w 142"/>
                    <a:gd name="T5" fmla="*/ 2147483647 h 58"/>
                    <a:gd name="T6" fmla="*/ 2147483647 w 142"/>
                    <a:gd name="T7" fmla="*/ 2147483647 h 58"/>
                    <a:gd name="T8" fmla="*/ 2147483647 w 142"/>
                    <a:gd name="T9" fmla="*/ 2147483647 h 58"/>
                    <a:gd name="T10" fmla="*/ 2147483647 w 142"/>
                    <a:gd name="T11" fmla="*/ 2147483647 h 58"/>
                    <a:gd name="T12" fmla="*/ 2147483647 w 142"/>
                    <a:gd name="T13" fmla="*/ 2147483647 h 58"/>
                    <a:gd name="T14" fmla="*/ 2147483647 w 142"/>
                    <a:gd name="T15" fmla="*/ 2147483647 h 58"/>
                    <a:gd name="T16" fmla="*/ 2147483647 w 142"/>
                    <a:gd name="T17" fmla="*/ 2147483647 h 58"/>
                    <a:gd name="T18" fmla="*/ 2147483647 w 142"/>
                    <a:gd name="T19" fmla="*/ 2147483647 h 58"/>
                    <a:gd name="T20" fmla="*/ 2147483647 w 142"/>
                    <a:gd name="T21" fmla="*/ 2147483647 h 58"/>
                    <a:gd name="T22" fmla="*/ 2147483647 w 142"/>
                    <a:gd name="T23" fmla="*/ 2147483647 h 58"/>
                    <a:gd name="T24" fmla="*/ 2147483647 w 142"/>
                    <a:gd name="T25" fmla="*/ 2147483647 h 58"/>
                    <a:gd name="T26" fmla="*/ 2147483647 w 142"/>
                    <a:gd name="T27" fmla="*/ 2147483647 h 58"/>
                    <a:gd name="T28" fmla="*/ 2147483647 w 142"/>
                    <a:gd name="T29" fmla="*/ 2147483647 h 58"/>
                    <a:gd name="T30" fmla="*/ 2147483647 w 142"/>
                    <a:gd name="T31" fmla="*/ 2147483647 h 58"/>
                    <a:gd name="T32" fmla="*/ 2147483647 w 142"/>
                    <a:gd name="T33" fmla="*/ 2147483647 h 58"/>
                    <a:gd name="T34" fmla="*/ 2147483647 w 142"/>
                    <a:gd name="T35" fmla="*/ 2147483647 h 58"/>
                    <a:gd name="T36" fmla="*/ 2147483647 w 142"/>
                    <a:gd name="T37" fmla="*/ 2147483647 h 58"/>
                    <a:gd name="T38" fmla="*/ 2147483647 w 142"/>
                    <a:gd name="T39" fmla="*/ 2147483647 h 58"/>
                    <a:gd name="T40" fmla="*/ 2147483647 w 142"/>
                    <a:gd name="T41" fmla="*/ 2147483647 h 58"/>
                    <a:gd name="T42" fmla="*/ 2147483647 w 142"/>
                    <a:gd name="T43" fmla="*/ 2147483647 h 58"/>
                    <a:gd name="T44" fmla="*/ 2147483647 w 142"/>
                    <a:gd name="T45" fmla="*/ 2147483647 h 58"/>
                    <a:gd name="T46" fmla="*/ 2147483647 w 142"/>
                    <a:gd name="T47" fmla="*/ 2147483647 h 58"/>
                    <a:gd name="T48" fmla="*/ 2147483647 w 142"/>
                    <a:gd name="T49" fmla="*/ 2147483647 h 58"/>
                    <a:gd name="T50" fmla="*/ 2147483647 w 142"/>
                    <a:gd name="T51" fmla="*/ 2147483647 h 58"/>
                    <a:gd name="T52" fmla="*/ 2147483647 w 142"/>
                    <a:gd name="T53" fmla="*/ 2147483647 h 58"/>
                    <a:gd name="T54" fmla="*/ 2147483647 w 142"/>
                    <a:gd name="T55" fmla="*/ 2147483647 h 58"/>
                    <a:gd name="T56" fmla="*/ 2147483647 w 142"/>
                    <a:gd name="T57" fmla="*/ 0 h 58"/>
                    <a:gd name="T58" fmla="*/ 2147483647 w 142"/>
                    <a:gd name="T59" fmla="*/ 2147483647 h 58"/>
                    <a:gd name="T60" fmla="*/ 2147483647 w 142"/>
                    <a:gd name="T61" fmla="*/ 2147483647 h 58"/>
                    <a:gd name="T62" fmla="*/ 2147483647 w 142"/>
                    <a:gd name="T63" fmla="*/ 2147483647 h 58"/>
                    <a:gd name="T64" fmla="*/ 2147483647 w 142"/>
                    <a:gd name="T65" fmla="*/ 2147483647 h 58"/>
                    <a:gd name="T66" fmla="*/ 2147483647 w 142"/>
                    <a:gd name="T67" fmla="*/ 2147483647 h 58"/>
                    <a:gd name="T68" fmla="*/ 2147483647 w 142"/>
                    <a:gd name="T69" fmla="*/ 2147483647 h 58"/>
                    <a:gd name="T70" fmla="*/ 2147483647 w 142"/>
                    <a:gd name="T71" fmla="*/ 2147483647 h 58"/>
                    <a:gd name="T72" fmla="*/ 2147483647 w 142"/>
                    <a:gd name="T73" fmla="*/ 2147483647 h 58"/>
                    <a:gd name="T74" fmla="*/ 0 w 142"/>
                    <a:gd name="T75" fmla="*/ 2147483647 h 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2"/>
                    <a:gd name="T115" fmla="*/ 0 h 58"/>
                    <a:gd name="T116" fmla="*/ 142 w 142"/>
                    <a:gd name="T117" fmla="*/ 58 h 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2" h="58">
                      <a:moveTo>
                        <a:pt x="0" y="40"/>
                      </a:moveTo>
                      <a:lnTo>
                        <a:pt x="4" y="40"/>
                      </a:lnTo>
                      <a:lnTo>
                        <a:pt x="10" y="40"/>
                      </a:lnTo>
                      <a:lnTo>
                        <a:pt x="14" y="40"/>
                      </a:lnTo>
                      <a:lnTo>
                        <a:pt x="18" y="44"/>
                      </a:lnTo>
                      <a:lnTo>
                        <a:pt x="20" y="48"/>
                      </a:lnTo>
                      <a:lnTo>
                        <a:pt x="18" y="56"/>
                      </a:lnTo>
                      <a:lnTo>
                        <a:pt x="20" y="58"/>
                      </a:lnTo>
                      <a:lnTo>
                        <a:pt x="24" y="54"/>
                      </a:lnTo>
                      <a:lnTo>
                        <a:pt x="32" y="48"/>
                      </a:lnTo>
                      <a:lnTo>
                        <a:pt x="38" y="44"/>
                      </a:lnTo>
                      <a:lnTo>
                        <a:pt x="48" y="44"/>
                      </a:lnTo>
                      <a:lnTo>
                        <a:pt x="54" y="44"/>
                      </a:lnTo>
                      <a:lnTo>
                        <a:pt x="60" y="42"/>
                      </a:lnTo>
                      <a:lnTo>
                        <a:pt x="70" y="36"/>
                      </a:lnTo>
                      <a:lnTo>
                        <a:pt x="78" y="34"/>
                      </a:lnTo>
                      <a:lnTo>
                        <a:pt x="100" y="30"/>
                      </a:lnTo>
                      <a:lnTo>
                        <a:pt x="122" y="24"/>
                      </a:lnTo>
                      <a:lnTo>
                        <a:pt x="132" y="20"/>
                      </a:lnTo>
                      <a:lnTo>
                        <a:pt x="142" y="14"/>
                      </a:lnTo>
                      <a:lnTo>
                        <a:pt x="134" y="8"/>
                      </a:lnTo>
                      <a:lnTo>
                        <a:pt x="128" y="4"/>
                      </a:lnTo>
                      <a:lnTo>
                        <a:pt x="124" y="4"/>
                      </a:lnTo>
                      <a:lnTo>
                        <a:pt x="118" y="4"/>
                      </a:lnTo>
                      <a:lnTo>
                        <a:pt x="118" y="8"/>
                      </a:lnTo>
                      <a:lnTo>
                        <a:pt x="112" y="8"/>
                      </a:lnTo>
                      <a:lnTo>
                        <a:pt x="106" y="6"/>
                      </a:lnTo>
                      <a:lnTo>
                        <a:pt x="102" y="2"/>
                      </a:lnTo>
                      <a:lnTo>
                        <a:pt x="96" y="0"/>
                      </a:lnTo>
                      <a:lnTo>
                        <a:pt x="76" y="2"/>
                      </a:lnTo>
                      <a:lnTo>
                        <a:pt x="60" y="4"/>
                      </a:lnTo>
                      <a:lnTo>
                        <a:pt x="48" y="14"/>
                      </a:lnTo>
                      <a:lnTo>
                        <a:pt x="44" y="18"/>
                      </a:lnTo>
                      <a:lnTo>
                        <a:pt x="38" y="22"/>
                      </a:lnTo>
                      <a:lnTo>
                        <a:pt x="24" y="28"/>
                      </a:lnTo>
                      <a:lnTo>
                        <a:pt x="12" y="34"/>
                      </a:lnTo>
                      <a:lnTo>
                        <a:pt x="6" y="36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ï$lïḑè">
                  <a:extLst>
                    <a:ext uri="{FF2B5EF4-FFF2-40B4-BE49-F238E27FC236}">
                      <a16:creationId xmlns:a16="http://schemas.microsoft.com/office/drawing/2014/main" id="{DF0DF4A2-3EDA-435C-8404-C26C990457B3}"/>
                    </a:ext>
                  </a:extLst>
                </p:cNvPr>
                <p:cNvSpPr/>
                <p:nvPr/>
              </p:nvSpPr>
              <p:spPr bwMode="auto">
                <a:xfrm>
                  <a:off x="2478983" y="1554526"/>
                  <a:ext cx="90897" cy="42031"/>
                </a:xfrm>
                <a:custGeom>
                  <a:avLst/>
                  <a:gdLst>
                    <a:gd name="T0" fmla="*/ 2147483647 w 52"/>
                    <a:gd name="T1" fmla="*/ 2147483647 h 26"/>
                    <a:gd name="T2" fmla="*/ 2147483647 w 52"/>
                    <a:gd name="T3" fmla="*/ 2147483647 h 26"/>
                    <a:gd name="T4" fmla="*/ 2147483647 w 52"/>
                    <a:gd name="T5" fmla="*/ 2147483647 h 26"/>
                    <a:gd name="T6" fmla="*/ 2147483647 w 52"/>
                    <a:gd name="T7" fmla="*/ 2147483647 h 26"/>
                    <a:gd name="T8" fmla="*/ 2147483647 w 52"/>
                    <a:gd name="T9" fmla="*/ 2147483647 h 26"/>
                    <a:gd name="T10" fmla="*/ 2147483647 w 52"/>
                    <a:gd name="T11" fmla="*/ 2147483647 h 26"/>
                    <a:gd name="T12" fmla="*/ 2147483647 w 52"/>
                    <a:gd name="T13" fmla="*/ 2147483647 h 26"/>
                    <a:gd name="T14" fmla="*/ 0 w 52"/>
                    <a:gd name="T15" fmla="*/ 2147483647 h 26"/>
                    <a:gd name="T16" fmla="*/ 2147483647 w 52"/>
                    <a:gd name="T17" fmla="*/ 2147483647 h 26"/>
                    <a:gd name="T18" fmla="*/ 2147483647 w 52"/>
                    <a:gd name="T19" fmla="*/ 2147483647 h 26"/>
                    <a:gd name="T20" fmla="*/ 2147483647 w 52"/>
                    <a:gd name="T21" fmla="*/ 0 h 26"/>
                    <a:gd name="T22" fmla="*/ 2147483647 w 52"/>
                    <a:gd name="T23" fmla="*/ 2147483647 h 26"/>
                    <a:gd name="T24" fmla="*/ 2147483647 w 52"/>
                    <a:gd name="T25" fmla="*/ 2147483647 h 26"/>
                    <a:gd name="T26" fmla="*/ 2147483647 w 52"/>
                    <a:gd name="T27" fmla="*/ 2147483647 h 26"/>
                    <a:gd name="T28" fmla="*/ 2147483647 w 52"/>
                    <a:gd name="T29" fmla="*/ 2147483647 h 26"/>
                    <a:gd name="T30" fmla="*/ 2147483647 w 52"/>
                    <a:gd name="T31" fmla="*/ 2147483647 h 26"/>
                    <a:gd name="T32" fmla="*/ 2147483647 w 52"/>
                    <a:gd name="T33" fmla="*/ 2147483647 h 26"/>
                    <a:gd name="T34" fmla="*/ 2147483647 w 52"/>
                    <a:gd name="T35" fmla="*/ 2147483647 h 26"/>
                    <a:gd name="T36" fmla="*/ 2147483647 w 52"/>
                    <a:gd name="T37" fmla="*/ 2147483647 h 26"/>
                    <a:gd name="T38" fmla="*/ 2147483647 w 52"/>
                    <a:gd name="T39" fmla="*/ 2147483647 h 26"/>
                    <a:gd name="T40" fmla="*/ 2147483647 w 52"/>
                    <a:gd name="T41" fmla="*/ 2147483647 h 26"/>
                    <a:gd name="T42" fmla="*/ 2147483647 w 52"/>
                    <a:gd name="T43" fmla="*/ 2147483647 h 26"/>
                    <a:gd name="T44" fmla="*/ 2147483647 w 52"/>
                    <a:gd name="T45" fmla="*/ 2147483647 h 2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"/>
                    <a:gd name="T70" fmla="*/ 0 h 26"/>
                    <a:gd name="T71" fmla="*/ 52 w 52"/>
                    <a:gd name="T72" fmla="*/ 26 h 2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" h="26">
                      <a:moveTo>
                        <a:pt x="34" y="26"/>
                      </a:moveTo>
                      <a:lnTo>
                        <a:pt x="32" y="24"/>
                      </a:lnTo>
                      <a:lnTo>
                        <a:pt x="30" y="22"/>
                      </a:lnTo>
                      <a:lnTo>
                        <a:pt x="26" y="18"/>
                      </a:lnTo>
                      <a:lnTo>
                        <a:pt x="20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40" y="8"/>
                      </a:lnTo>
                      <a:lnTo>
                        <a:pt x="48" y="10"/>
                      </a:lnTo>
                      <a:lnTo>
                        <a:pt x="52" y="12"/>
                      </a:lnTo>
                      <a:lnTo>
                        <a:pt x="52" y="16"/>
                      </a:lnTo>
                      <a:lnTo>
                        <a:pt x="52" y="22"/>
                      </a:lnTo>
                      <a:lnTo>
                        <a:pt x="48" y="24"/>
                      </a:lnTo>
                      <a:lnTo>
                        <a:pt x="42" y="26"/>
                      </a:lnTo>
                      <a:lnTo>
                        <a:pt x="3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6" name="îSľïde">
                  <a:extLst>
                    <a:ext uri="{FF2B5EF4-FFF2-40B4-BE49-F238E27FC236}">
                      <a16:creationId xmlns:a16="http://schemas.microsoft.com/office/drawing/2014/main" id="{4B716CE1-DA79-4683-954B-8954B5452EC7}"/>
                    </a:ext>
                  </a:extLst>
                </p:cNvPr>
                <p:cNvSpPr/>
                <p:nvPr/>
              </p:nvSpPr>
              <p:spPr bwMode="auto">
                <a:xfrm>
                  <a:off x="1985940" y="1680622"/>
                  <a:ext cx="356700" cy="135904"/>
                </a:xfrm>
                <a:custGeom>
                  <a:avLst/>
                  <a:gdLst>
                    <a:gd name="T0" fmla="*/ 2147483647 w 204"/>
                    <a:gd name="T1" fmla="*/ 2147483647 h 82"/>
                    <a:gd name="T2" fmla="*/ 2147483647 w 204"/>
                    <a:gd name="T3" fmla="*/ 2147483647 h 82"/>
                    <a:gd name="T4" fmla="*/ 2147483647 w 204"/>
                    <a:gd name="T5" fmla="*/ 2147483647 h 82"/>
                    <a:gd name="T6" fmla="*/ 2147483647 w 204"/>
                    <a:gd name="T7" fmla="*/ 2147483647 h 82"/>
                    <a:gd name="T8" fmla="*/ 2147483647 w 204"/>
                    <a:gd name="T9" fmla="*/ 2147483647 h 82"/>
                    <a:gd name="T10" fmla="*/ 2147483647 w 204"/>
                    <a:gd name="T11" fmla="*/ 2147483647 h 82"/>
                    <a:gd name="T12" fmla="*/ 2147483647 w 204"/>
                    <a:gd name="T13" fmla="*/ 2147483647 h 82"/>
                    <a:gd name="T14" fmla="*/ 2147483647 w 204"/>
                    <a:gd name="T15" fmla="*/ 2147483647 h 82"/>
                    <a:gd name="T16" fmla="*/ 2147483647 w 204"/>
                    <a:gd name="T17" fmla="*/ 2147483647 h 82"/>
                    <a:gd name="T18" fmla="*/ 2147483647 w 204"/>
                    <a:gd name="T19" fmla="*/ 2147483647 h 82"/>
                    <a:gd name="T20" fmla="*/ 2147483647 w 204"/>
                    <a:gd name="T21" fmla="*/ 2147483647 h 82"/>
                    <a:gd name="T22" fmla="*/ 2147483647 w 204"/>
                    <a:gd name="T23" fmla="*/ 2147483647 h 82"/>
                    <a:gd name="T24" fmla="*/ 2147483647 w 204"/>
                    <a:gd name="T25" fmla="*/ 2147483647 h 82"/>
                    <a:gd name="T26" fmla="*/ 2147483647 w 204"/>
                    <a:gd name="T27" fmla="*/ 2147483647 h 82"/>
                    <a:gd name="T28" fmla="*/ 2147483647 w 204"/>
                    <a:gd name="T29" fmla="*/ 2147483647 h 82"/>
                    <a:gd name="T30" fmla="*/ 2147483647 w 204"/>
                    <a:gd name="T31" fmla="*/ 2147483647 h 82"/>
                    <a:gd name="T32" fmla="*/ 2147483647 w 204"/>
                    <a:gd name="T33" fmla="*/ 2147483647 h 82"/>
                    <a:gd name="T34" fmla="*/ 2147483647 w 204"/>
                    <a:gd name="T35" fmla="*/ 2147483647 h 82"/>
                    <a:gd name="T36" fmla="*/ 2147483647 w 204"/>
                    <a:gd name="T37" fmla="*/ 2147483647 h 82"/>
                    <a:gd name="T38" fmla="*/ 2147483647 w 204"/>
                    <a:gd name="T39" fmla="*/ 2147483647 h 82"/>
                    <a:gd name="T40" fmla="*/ 2147483647 w 204"/>
                    <a:gd name="T41" fmla="*/ 2147483647 h 82"/>
                    <a:gd name="T42" fmla="*/ 2147483647 w 204"/>
                    <a:gd name="T43" fmla="*/ 2147483647 h 82"/>
                    <a:gd name="T44" fmla="*/ 2147483647 w 204"/>
                    <a:gd name="T45" fmla="*/ 2147483647 h 82"/>
                    <a:gd name="T46" fmla="*/ 2147483647 w 204"/>
                    <a:gd name="T47" fmla="*/ 2147483647 h 82"/>
                    <a:gd name="T48" fmla="*/ 2147483647 w 204"/>
                    <a:gd name="T49" fmla="*/ 2147483647 h 82"/>
                    <a:gd name="T50" fmla="*/ 2147483647 w 204"/>
                    <a:gd name="T51" fmla="*/ 2147483647 h 82"/>
                    <a:gd name="T52" fmla="*/ 2147483647 w 204"/>
                    <a:gd name="T53" fmla="*/ 2147483647 h 82"/>
                    <a:gd name="T54" fmla="*/ 2147483647 w 204"/>
                    <a:gd name="T55" fmla="*/ 2147483647 h 82"/>
                    <a:gd name="T56" fmla="*/ 2147483647 w 204"/>
                    <a:gd name="T57" fmla="*/ 2147483647 h 82"/>
                    <a:gd name="T58" fmla="*/ 2147483647 w 204"/>
                    <a:gd name="T59" fmla="*/ 2147483647 h 82"/>
                    <a:gd name="T60" fmla="*/ 2147483647 w 204"/>
                    <a:gd name="T61" fmla="*/ 2147483647 h 82"/>
                    <a:gd name="T62" fmla="*/ 2147483647 w 204"/>
                    <a:gd name="T63" fmla="*/ 2147483647 h 82"/>
                    <a:gd name="T64" fmla="*/ 2147483647 w 204"/>
                    <a:gd name="T65" fmla="*/ 2147483647 h 82"/>
                    <a:gd name="T66" fmla="*/ 2147483647 w 204"/>
                    <a:gd name="T67" fmla="*/ 2147483647 h 82"/>
                    <a:gd name="T68" fmla="*/ 2147483647 w 204"/>
                    <a:gd name="T69" fmla="*/ 0 h 82"/>
                    <a:gd name="T70" fmla="*/ 2147483647 w 204"/>
                    <a:gd name="T71" fmla="*/ 2147483647 h 82"/>
                    <a:gd name="T72" fmla="*/ 2147483647 w 204"/>
                    <a:gd name="T73" fmla="*/ 2147483647 h 82"/>
                    <a:gd name="T74" fmla="*/ 2147483647 w 204"/>
                    <a:gd name="T75" fmla="*/ 2147483647 h 82"/>
                    <a:gd name="T76" fmla="*/ 2147483647 w 204"/>
                    <a:gd name="T77" fmla="*/ 2147483647 h 82"/>
                    <a:gd name="T78" fmla="*/ 2147483647 w 204"/>
                    <a:gd name="T79" fmla="*/ 2147483647 h 82"/>
                    <a:gd name="T80" fmla="*/ 2147483647 w 204"/>
                    <a:gd name="T81" fmla="*/ 2147483647 h 82"/>
                    <a:gd name="T82" fmla="*/ 2147483647 w 204"/>
                    <a:gd name="T83" fmla="*/ 2147483647 h 8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82"/>
                    <a:gd name="T128" fmla="*/ 204 w 204"/>
                    <a:gd name="T129" fmla="*/ 82 h 8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82">
                      <a:moveTo>
                        <a:pt x="176" y="62"/>
                      </a:moveTo>
                      <a:lnTo>
                        <a:pt x="172" y="62"/>
                      </a:lnTo>
                      <a:lnTo>
                        <a:pt x="170" y="64"/>
                      </a:lnTo>
                      <a:lnTo>
                        <a:pt x="166" y="70"/>
                      </a:lnTo>
                      <a:lnTo>
                        <a:pt x="160" y="76"/>
                      </a:lnTo>
                      <a:lnTo>
                        <a:pt x="158" y="78"/>
                      </a:lnTo>
                      <a:lnTo>
                        <a:pt x="154" y="80"/>
                      </a:lnTo>
                      <a:lnTo>
                        <a:pt x="146" y="78"/>
                      </a:lnTo>
                      <a:lnTo>
                        <a:pt x="132" y="76"/>
                      </a:lnTo>
                      <a:lnTo>
                        <a:pt x="124" y="70"/>
                      </a:lnTo>
                      <a:lnTo>
                        <a:pt x="120" y="68"/>
                      </a:lnTo>
                      <a:lnTo>
                        <a:pt x="120" y="64"/>
                      </a:lnTo>
                      <a:lnTo>
                        <a:pt x="98" y="64"/>
                      </a:lnTo>
                      <a:lnTo>
                        <a:pt x="94" y="66"/>
                      </a:lnTo>
                      <a:lnTo>
                        <a:pt x="90" y="68"/>
                      </a:lnTo>
                      <a:lnTo>
                        <a:pt x="78" y="74"/>
                      </a:lnTo>
                      <a:lnTo>
                        <a:pt x="68" y="80"/>
                      </a:lnTo>
                      <a:lnTo>
                        <a:pt x="60" y="82"/>
                      </a:lnTo>
                      <a:lnTo>
                        <a:pt x="52" y="82"/>
                      </a:lnTo>
                      <a:lnTo>
                        <a:pt x="40" y="80"/>
                      </a:lnTo>
                      <a:lnTo>
                        <a:pt x="34" y="80"/>
                      </a:lnTo>
                      <a:lnTo>
                        <a:pt x="28" y="82"/>
                      </a:lnTo>
                      <a:lnTo>
                        <a:pt x="28" y="74"/>
                      </a:lnTo>
                      <a:lnTo>
                        <a:pt x="32" y="72"/>
                      </a:lnTo>
                      <a:lnTo>
                        <a:pt x="34" y="68"/>
                      </a:lnTo>
                      <a:lnTo>
                        <a:pt x="22" y="70"/>
                      </a:lnTo>
                      <a:lnTo>
                        <a:pt x="14" y="68"/>
                      </a:lnTo>
                      <a:lnTo>
                        <a:pt x="6" y="64"/>
                      </a:lnTo>
                      <a:lnTo>
                        <a:pt x="0" y="60"/>
                      </a:lnTo>
                      <a:lnTo>
                        <a:pt x="14" y="56"/>
                      </a:lnTo>
                      <a:lnTo>
                        <a:pt x="26" y="54"/>
                      </a:lnTo>
                      <a:lnTo>
                        <a:pt x="70" y="54"/>
                      </a:lnTo>
                      <a:lnTo>
                        <a:pt x="70" y="52"/>
                      </a:lnTo>
                      <a:lnTo>
                        <a:pt x="72" y="50"/>
                      </a:lnTo>
                      <a:lnTo>
                        <a:pt x="12" y="50"/>
                      </a:lnTo>
                      <a:lnTo>
                        <a:pt x="12" y="44"/>
                      </a:lnTo>
                      <a:lnTo>
                        <a:pt x="14" y="42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20" y="30"/>
                      </a:lnTo>
                      <a:lnTo>
                        <a:pt x="26" y="28"/>
                      </a:lnTo>
                      <a:lnTo>
                        <a:pt x="42" y="26"/>
                      </a:lnTo>
                      <a:lnTo>
                        <a:pt x="54" y="24"/>
                      </a:lnTo>
                      <a:lnTo>
                        <a:pt x="68" y="20"/>
                      </a:lnTo>
                      <a:lnTo>
                        <a:pt x="78" y="14"/>
                      </a:lnTo>
                      <a:lnTo>
                        <a:pt x="90" y="6"/>
                      </a:lnTo>
                      <a:lnTo>
                        <a:pt x="90" y="16"/>
                      </a:lnTo>
                      <a:lnTo>
                        <a:pt x="94" y="18"/>
                      </a:lnTo>
                      <a:lnTo>
                        <a:pt x="96" y="18"/>
                      </a:lnTo>
                      <a:lnTo>
                        <a:pt x="102" y="16"/>
                      </a:lnTo>
                      <a:lnTo>
                        <a:pt x="110" y="18"/>
                      </a:lnTo>
                      <a:lnTo>
                        <a:pt x="120" y="20"/>
                      </a:lnTo>
                      <a:lnTo>
                        <a:pt x="124" y="20"/>
                      </a:lnTo>
                      <a:lnTo>
                        <a:pt x="124" y="16"/>
                      </a:lnTo>
                      <a:lnTo>
                        <a:pt x="128" y="14"/>
                      </a:lnTo>
                      <a:lnTo>
                        <a:pt x="130" y="12"/>
                      </a:lnTo>
                      <a:lnTo>
                        <a:pt x="136" y="14"/>
                      </a:lnTo>
                      <a:lnTo>
                        <a:pt x="142" y="16"/>
                      </a:lnTo>
                      <a:lnTo>
                        <a:pt x="138" y="26"/>
                      </a:lnTo>
                      <a:lnTo>
                        <a:pt x="138" y="28"/>
                      </a:lnTo>
                      <a:lnTo>
                        <a:pt x="142" y="28"/>
                      </a:lnTo>
                      <a:lnTo>
                        <a:pt x="144" y="28"/>
                      </a:lnTo>
                      <a:lnTo>
                        <a:pt x="146" y="28"/>
                      </a:lnTo>
                      <a:lnTo>
                        <a:pt x="150" y="24"/>
                      </a:lnTo>
                      <a:lnTo>
                        <a:pt x="150" y="18"/>
                      </a:lnTo>
                      <a:lnTo>
                        <a:pt x="152" y="12"/>
                      </a:lnTo>
                      <a:lnTo>
                        <a:pt x="160" y="8"/>
                      </a:lnTo>
                      <a:lnTo>
                        <a:pt x="174" y="4"/>
                      </a:lnTo>
                      <a:lnTo>
                        <a:pt x="194" y="0"/>
                      </a:lnTo>
                      <a:lnTo>
                        <a:pt x="204" y="0"/>
                      </a:lnTo>
                      <a:lnTo>
                        <a:pt x="200" y="4"/>
                      </a:lnTo>
                      <a:lnTo>
                        <a:pt x="196" y="10"/>
                      </a:lnTo>
                      <a:lnTo>
                        <a:pt x="182" y="20"/>
                      </a:lnTo>
                      <a:lnTo>
                        <a:pt x="172" y="30"/>
                      </a:lnTo>
                      <a:lnTo>
                        <a:pt x="168" y="38"/>
                      </a:lnTo>
                      <a:lnTo>
                        <a:pt x="166" y="44"/>
                      </a:lnTo>
                      <a:lnTo>
                        <a:pt x="168" y="46"/>
                      </a:lnTo>
                      <a:lnTo>
                        <a:pt x="170" y="50"/>
                      </a:lnTo>
                      <a:lnTo>
                        <a:pt x="178" y="52"/>
                      </a:lnTo>
                      <a:lnTo>
                        <a:pt x="186" y="54"/>
                      </a:lnTo>
                      <a:lnTo>
                        <a:pt x="188" y="56"/>
                      </a:lnTo>
                      <a:lnTo>
                        <a:pt x="190" y="58"/>
                      </a:lnTo>
                      <a:lnTo>
                        <a:pt x="188" y="62"/>
                      </a:lnTo>
                      <a:lnTo>
                        <a:pt x="182" y="64"/>
                      </a:lnTo>
                      <a:lnTo>
                        <a:pt x="176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7" name="ïṧļíḓé">
                  <a:extLst>
                    <a:ext uri="{FF2B5EF4-FFF2-40B4-BE49-F238E27FC236}">
                      <a16:creationId xmlns:a16="http://schemas.microsoft.com/office/drawing/2014/main" id="{AC61AB00-7F29-4305-8FCB-30D14DCBF6B5}"/>
                    </a:ext>
                  </a:extLst>
                </p:cNvPr>
                <p:cNvSpPr/>
                <p:nvPr/>
              </p:nvSpPr>
              <p:spPr bwMode="auto">
                <a:xfrm>
                  <a:off x="2075457" y="1590953"/>
                  <a:ext cx="169397" cy="44834"/>
                </a:xfrm>
                <a:custGeom>
                  <a:avLst/>
                  <a:gdLst>
                    <a:gd name="T0" fmla="*/ 0 w 96"/>
                    <a:gd name="T1" fmla="*/ 2147483647 h 26"/>
                    <a:gd name="T2" fmla="*/ 2147483647 w 96"/>
                    <a:gd name="T3" fmla="*/ 2147483647 h 26"/>
                    <a:gd name="T4" fmla="*/ 2147483647 w 96"/>
                    <a:gd name="T5" fmla="*/ 2147483647 h 26"/>
                    <a:gd name="T6" fmla="*/ 2147483647 w 96"/>
                    <a:gd name="T7" fmla="*/ 2147483647 h 26"/>
                    <a:gd name="T8" fmla="*/ 2147483647 w 96"/>
                    <a:gd name="T9" fmla="*/ 2147483647 h 26"/>
                    <a:gd name="T10" fmla="*/ 2147483647 w 96"/>
                    <a:gd name="T11" fmla="*/ 2147483647 h 26"/>
                    <a:gd name="T12" fmla="*/ 2147483647 w 96"/>
                    <a:gd name="T13" fmla="*/ 2147483647 h 26"/>
                    <a:gd name="T14" fmla="*/ 2147483647 w 96"/>
                    <a:gd name="T15" fmla="*/ 2147483647 h 26"/>
                    <a:gd name="T16" fmla="*/ 2147483647 w 96"/>
                    <a:gd name="T17" fmla="*/ 2147483647 h 26"/>
                    <a:gd name="T18" fmla="*/ 2147483647 w 96"/>
                    <a:gd name="T19" fmla="*/ 2147483647 h 26"/>
                    <a:gd name="T20" fmla="*/ 2147483647 w 96"/>
                    <a:gd name="T21" fmla="*/ 2147483647 h 26"/>
                    <a:gd name="T22" fmla="*/ 2147483647 w 96"/>
                    <a:gd name="T23" fmla="*/ 2147483647 h 26"/>
                    <a:gd name="T24" fmla="*/ 2147483647 w 96"/>
                    <a:gd name="T25" fmla="*/ 2147483647 h 26"/>
                    <a:gd name="T26" fmla="*/ 2147483647 w 96"/>
                    <a:gd name="T27" fmla="*/ 0 h 26"/>
                    <a:gd name="T28" fmla="*/ 2147483647 w 96"/>
                    <a:gd name="T29" fmla="*/ 2147483647 h 26"/>
                    <a:gd name="T30" fmla="*/ 2147483647 w 96"/>
                    <a:gd name="T31" fmla="*/ 2147483647 h 26"/>
                    <a:gd name="T32" fmla="*/ 2147483647 w 96"/>
                    <a:gd name="T33" fmla="*/ 2147483647 h 26"/>
                    <a:gd name="T34" fmla="*/ 2147483647 w 96"/>
                    <a:gd name="T35" fmla="*/ 2147483647 h 26"/>
                    <a:gd name="T36" fmla="*/ 2147483647 w 96"/>
                    <a:gd name="T37" fmla="*/ 2147483647 h 26"/>
                    <a:gd name="T38" fmla="*/ 2147483647 w 96"/>
                    <a:gd name="T39" fmla="*/ 2147483647 h 26"/>
                    <a:gd name="T40" fmla="*/ 2147483647 w 96"/>
                    <a:gd name="T41" fmla="*/ 2147483647 h 26"/>
                    <a:gd name="T42" fmla="*/ 0 w 96"/>
                    <a:gd name="T43" fmla="*/ 2147483647 h 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6"/>
                    <a:gd name="T67" fmla="*/ 0 h 26"/>
                    <a:gd name="T68" fmla="*/ 96 w 96"/>
                    <a:gd name="T69" fmla="*/ 26 h 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6" h="26">
                      <a:moveTo>
                        <a:pt x="0" y="24"/>
                      </a:move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6" y="24"/>
                      </a:lnTo>
                      <a:lnTo>
                        <a:pt x="18" y="26"/>
                      </a:lnTo>
                      <a:lnTo>
                        <a:pt x="26" y="26"/>
                      </a:lnTo>
                      <a:lnTo>
                        <a:pt x="42" y="20"/>
                      </a:lnTo>
                      <a:lnTo>
                        <a:pt x="52" y="16"/>
                      </a:lnTo>
                      <a:lnTo>
                        <a:pt x="58" y="22"/>
                      </a:lnTo>
                      <a:lnTo>
                        <a:pt x="68" y="16"/>
                      </a:lnTo>
                      <a:lnTo>
                        <a:pt x="76" y="12"/>
                      </a:lnTo>
                      <a:lnTo>
                        <a:pt x="86" y="8"/>
                      </a:lnTo>
                      <a:lnTo>
                        <a:pt x="96" y="4"/>
                      </a:lnTo>
                      <a:lnTo>
                        <a:pt x="90" y="0"/>
                      </a:lnTo>
                      <a:lnTo>
                        <a:pt x="78" y="2"/>
                      </a:lnTo>
                      <a:lnTo>
                        <a:pt x="70" y="4"/>
                      </a:lnTo>
                      <a:lnTo>
                        <a:pt x="46" y="10"/>
                      </a:lnTo>
                      <a:lnTo>
                        <a:pt x="24" y="16"/>
                      </a:lnTo>
                      <a:lnTo>
                        <a:pt x="16" y="18"/>
                      </a:lnTo>
                      <a:lnTo>
                        <a:pt x="4" y="18"/>
                      </a:lnTo>
                      <a:lnTo>
                        <a:pt x="4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8" name="îṥľîďè">
                  <a:extLst>
                    <a:ext uri="{FF2B5EF4-FFF2-40B4-BE49-F238E27FC236}">
                      <a16:creationId xmlns:a16="http://schemas.microsoft.com/office/drawing/2014/main" id="{0E58F1EB-A4C7-46AB-94AB-79513201A6DC}"/>
                    </a:ext>
                  </a:extLst>
                </p:cNvPr>
                <p:cNvSpPr/>
                <p:nvPr/>
              </p:nvSpPr>
              <p:spPr bwMode="auto">
                <a:xfrm>
                  <a:off x="2152582" y="1610569"/>
                  <a:ext cx="231372" cy="53240"/>
                </a:xfrm>
                <a:custGeom>
                  <a:avLst/>
                  <a:gdLst>
                    <a:gd name="T0" fmla="*/ 2147483647 w 132"/>
                    <a:gd name="T1" fmla="*/ 2147483647 h 32"/>
                    <a:gd name="T2" fmla="*/ 2147483647 w 132"/>
                    <a:gd name="T3" fmla="*/ 2147483647 h 32"/>
                    <a:gd name="T4" fmla="*/ 2147483647 w 132"/>
                    <a:gd name="T5" fmla="*/ 2147483647 h 32"/>
                    <a:gd name="T6" fmla="*/ 2147483647 w 132"/>
                    <a:gd name="T7" fmla="*/ 2147483647 h 32"/>
                    <a:gd name="T8" fmla="*/ 2147483647 w 132"/>
                    <a:gd name="T9" fmla="*/ 2147483647 h 32"/>
                    <a:gd name="T10" fmla="*/ 2147483647 w 132"/>
                    <a:gd name="T11" fmla="*/ 2147483647 h 32"/>
                    <a:gd name="T12" fmla="*/ 0 w 132"/>
                    <a:gd name="T13" fmla="*/ 2147483647 h 32"/>
                    <a:gd name="T14" fmla="*/ 0 w 132"/>
                    <a:gd name="T15" fmla="*/ 2147483647 h 32"/>
                    <a:gd name="T16" fmla="*/ 2147483647 w 132"/>
                    <a:gd name="T17" fmla="*/ 2147483647 h 32"/>
                    <a:gd name="T18" fmla="*/ 2147483647 w 132"/>
                    <a:gd name="T19" fmla="*/ 2147483647 h 32"/>
                    <a:gd name="T20" fmla="*/ 2147483647 w 132"/>
                    <a:gd name="T21" fmla="*/ 2147483647 h 32"/>
                    <a:gd name="T22" fmla="*/ 2147483647 w 132"/>
                    <a:gd name="T23" fmla="*/ 0 h 32"/>
                    <a:gd name="T24" fmla="*/ 2147483647 w 132"/>
                    <a:gd name="T25" fmla="*/ 2147483647 h 32"/>
                    <a:gd name="T26" fmla="*/ 2147483647 w 132"/>
                    <a:gd name="T27" fmla="*/ 2147483647 h 32"/>
                    <a:gd name="T28" fmla="*/ 2147483647 w 132"/>
                    <a:gd name="T29" fmla="*/ 2147483647 h 32"/>
                    <a:gd name="T30" fmla="*/ 2147483647 w 132"/>
                    <a:gd name="T31" fmla="*/ 2147483647 h 32"/>
                    <a:gd name="T32" fmla="*/ 2147483647 w 132"/>
                    <a:gd name="T33" fmla="*/ 2147483647 h 32"/>
                    <a:gd name="T34" fmla="*/ 2147483647 w 132"/>
                    <a:gd name="T35" fmla="*/ 2147483647 h 32"/>
                    <a:gd name="T36" fmla="*/ 2147483647 w 132"/>
                    <a:gd name="T37" fmla="*/ 2147483647 h 32"/>
                    <a:gd name="T38" fmla="*/ 2147483647 w 132"/>
                    <a:gd name="T39" fmla="*/ 2147483647 h 32"/>
                    <a:gd name="T40" fmla="*/ 2147483647 w 132"/>
                    <a:gd name="T41" fmla="*/ 2147483647 h 32"/>
                    <a:gd name="T42" fmla="*/ 2147483647 w 132"/>
                    <a:gd name="T43" fmla="*/ 2147483647 h 32"/>
                    <a:gd name="T44" fmla="*/ 2147483647 w 132"/>
                    <a:gd name="T45" fmla="*/ 0 h 32"/>
                    <a:gd name="T46" fmla="*/ 2147483647 w 132"/>
                    <a:gd name="T47" fmla="*/ 0 h 32"/>
                    <a:gd name="T48" fmla="*/ 2147483647 w 132"/>
                    <a:gd name="T49" fmla="*/ 2147483647 h 32"/>
                    <a:gd name="T50" fmla="*/ 2147483647 w 132"/>
                    <a:gd name="T51" fmla="*/ 2147483647 h 32"/>
                    <a:gd name="T52" fmla="*/ 2147483647 w 132"/>
                    <a:gd name="T53" fmla="*/ 2147483647 h 32"/>
                    <a:gd name="T54" fmla="*/ 2147483647 w 132"/>
                    <a:gd name="T55" fmla="*/ 2147483647 h 32"/>
                    <a:gd name="T56" fmla="*/ 2147483647 w 132"/>
                    <a:gd name="T57" fmla="*/ 2147483647 h 32"/>
                    <a:gd name="T58" fmla="*/ 2147483647 w 132"/>
                    <a:gd name="T59" fmla="*/ 2147483647 h 32"/>
                    <a:gd name="T60" fmla="*/ 2147483647 w 132"/>
                    <a:gd name="T61" fmla="*/ 2147483647 h 32"/>
                    <a:gd name="T62" fmla="*/ 2147483647 w 132"/>
                    <a:gd name="T63" fmla="*/ 2147483647 h 32"/>
                    <a:gd name="T64" fmla="*/ 2147483647 w 132"/>
                    <a:gd name="T65" fmla="*/ 2147483647 h 32"/>
                    <a:gd name="T66" fmla="*/ 2147483647 w 132"/>
                    <a:gd name="T67" fmla="*/ 2147483647 h 32"/>
                    <a:gd name="T68" fmla="*/ 2147483647 w 132"/>
                    <a:gd name="T69" fmla="*/ 2147483647 h 32"/>
                    <a:gd name="T70" fmla="*/ 2147483647 w 132"/>
                    <a:gd name="T71" fmla="*/ 2147483647 h 32"/>
                    <a:gd name="T72" fmla="*/ 2147483647 w 132"/>
                    <a:gd name="T73" fmla="*/ 2147483647 h 32"/>
                    <a:gd name="T74" fmla="*/ 2147483647 w 132"/>
                    <a:gd name="T75" fmla="*/ 2147483647 h 32"/>
                    <a:gd name="T76" fmla="*/ 2147483647 w 132"/>
                    <a:gd name="T77" fmla="*/ 2147483647 h 3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2"/>
                    <a:gd name="T118" fmla="*/ 0 h 32"/>
                    <a:gd name="T119" fmla="*/ 132 w 132"/>
                    <a:gd name="T120" fmla="*/ 32 h 3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2" h="32">
                      <a:moveTo>
                        <a:pt x="34" y="32"/>
                      </a:moveTo>
                      <a:lnTo>
                        <a:pt x="30" y="30"/>
                      </a:lnTo>
                      <a:lnTo>
                        <a:pt x="28" y="30"/>
                      </a:lnTo>
                      <a:lnTo>
                        <a:pt x="30" y="26"/>
                      </a:lnTo>
                      <a:lnTo>
                        <a:pt x="36" y="24"/>
                      </a:lnTo>
                      <a:lnTo>
                        <a:pt x="18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6" y="16"/>
                      </a:lnTo>
                      <a:lnTo>
                        <a:pt x="24" y="10"/>
                      </a:lnTo>
                      <a:lnTo>
                        <a:pt x="40" y="4"/>
                      </a:lnTo>
                      <a:lnTo>
                        <a:pt x="54" y="0"/>
                      </a:lnTo>
                      <a:lnTo>
                        <a:pt x="54" y="6"/>
                      </a:lnTo>
                      <a:lnTo>
                        <a:pt x="56" y="6"/>
                      </a:lnTo>
                      <a:lnTo>
                        <a:pt x="64" y="6"/>
                      </a:lnTo>
                      <a:lnTo>
                        <a:pt x="64" y="14"/>
                      </a:lnTo>
                      <a:lnTo>
                        <a:pt x="66" y="16"/>
                      </a:lnTo>
                      <a:lnTo>
                        <a:pt x="68" y="18"/>
                      </a:lnTo>
                      <a:lnTo>
                        <a:pt x="74" y="18"/>
                      </a:lnTo>
                      <a:lnTo>
                        <a:pt x="84" y="16"/>
                      </a:lnTo>
                      <a:lnTo>
                        <a:pt x="92" y="14"/>
                      </a:lnTo>
                      <a:lnTo>
                        <a:pt x="100" y="6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14" y="8"/>
                      </a:lnTo>
                      <a:lnTo>
                        <a:pt x="110" y="12"/>
                      </a:lnTo>
                      <a:lnTo>
                        <a:pt x="120" y="14"/>
                      </a:lnTo>
                      <a:lnTo>
                        <a:pt x="132" y="14"/>
                      </a:lnTo>
                      <a:lnTo>
                        <a:pt x="118" y="22"/>
                      </a:lnTo>
                      <a:lnTo>
                        <a:pt x="110" y="28"/>
                      </a:lnTo>
                      <a:lnTo>
                        <a:pt x="104" y="28"/>
                      </a:lnTo>
                      <a:lnTo>
                        <a:pt x="98" y="28"/>
                      </a:lnTo>
                      <a:lnTo>
                        <a:pt x="94" y="26"/>
                      </a:lnTo>
                      <a:lnTo>
                        <a:pt x="90" y="24"/>
                      </a:lnTo>
                      <a:lnTo>
                        <a:pt x="84" y="22"/>
                      </a:lnTo>
                      <a:lnTo>
                        <a:pt x="72" y="24"/>
                      </a:lnTo>
                      <a:lnTo>
                        <a:pt x="60" y="28"/>
                      </a:lnTo>
                      <a:lnTo>
                        <a:pt x="48" y="30"/>
                      </a:lnTo>
                      <a:lnTo>
                        <a:pt x="34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9" name="íṡľîḋé">
                  <a:extLst>
                    <a:ext uri="{FF2B5EF4-FFF2-40B4-BE49-F238E27FC236}">
                      <a16:creationId xmlns:a16="http://schemas.microsoft.com/office/drawing/2014/main" id="{8D1B6C95-4CC0-4C83-BB0D-87E2105D15FC}"/>
                    </a:ext>
                  </a:extLst>
                </p:cNvPr>
                <p:cNvSpPr/>
                <p:nvPr/>
              </p:nvSpPr>
              <p:spPr bwMode="auto">
                <a:xfrm>
                  <a:off x="2282040" y="1562932"/>
                  <a:ext cx="111555" cy="30822"/>
                </a:xfrm>
                <a:custGeom>
                  <a:avLst/>
                  <a:gdLst>
                    <a:gd name="T0" fmla="*/ 2147483647 w 64"/>
                    <a:gd name="T1" fmla="*/ 2147483647 h 18"/>
                    <a:gd name="T2" fmla="*/ 2147483647 w 64"/>
                    <a:gd name="T3" fmla="*/ 2147483647 h 18"/>
                    <a:gd name="T4" fmla="*/ 0 w 64"/>
                    <a:gd name="T5" fmla="*/ 2147483647 h 18"/>
                    <a:gd name="T6" fmla="*/ 2147483647 w 64"/>
                    <a:gd name="T7" fmla="*/ 2147483647 h 18"/>
                    <a:gd name="T8" fmla="*/ 2147483647 w 64"/>
                    <a:gd name="T9" fmla="*/ 2147483647 h 18"/>
                    <a:gd name="T10" fmla="*/ 2147483647 w 64"/>
                    <a:gd name="T11" fmla="*/ 2147483647 h 18"/>
                    <a:gd name="T12" fmla="*/ 2147483647 w 64"/>
                    <a:gd name="T13" fmla="*/ 2147483647 h 18"/>
                    <a:gd name="T14" fmla="*/ 2147483647 w 64"/>
                    <a:gd name="T15" fmla="*/ 2147483647 h 18"/>
                    <a:gd name="T16" fmla="*/ 2147483647 w 64"/>
                    <a:gd name="T17" fmla="*/ 0 h 18"/>
                    <a:gd name="T18" fmla="*/ 2147483647 w 64"/>
                    <a:gd name="T19" fmla="*/ 2147483647 h 18"/>
                    <a:gd name="T20" fmla="*/ 2147483647 w 64"/>
                    <a:gd name="T21" fmla="*/ 2147483647 h 18"/>
                    <a:gd name="T22" fmla="*/ 2147483647 w 64"/>
                    <a:gd name="T23" fmla="*/ 2147483647 h 18"/>
                    <a:gd name="T24" fmla="*/ 2147483647 w 64"/>
                    <a:gd name="T25" fmla="*/ 2147483647 h 18"/>
                    <a:gd name="T26" fmla="*/ 2147483647 w 64"/>
                    <a:gd name="T27" fmla="*/ 2147483647 h 18"/>
                    <a:gd name="T28" fmla="*/ 2147483647 w 64"/>
                    <a:gd name="T29" fmla="*/ 2147483647 h 18"/>
                    <a:gd name="T30" fmla="*/ 2147483647 w 64"/>
                    <a:gd name="T31" fmla="*/ 2147483647 h 18"/>
                    <a:gd name="T32" fmla="*/ 2147483647 w 64"/>
                    <a:gd name="T33" fmla="*/ 2147483647 h 18"/>
                    <a:gd name="T34" fmla="*/ 2147483647 w 64"/>
                    <a:gd name="T35" fmla="*/ 2147483647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4"/>
                    <a:gd name="T55" fmla="*/ 0 h 18"/>
                    <a:gd name="T56" fmla="*/ 64 w 64"/>
                    <a:gd name="T57" fmla="*/ 18 h 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4" h="18">
                      <a:moveTo>
                        <a:pt x="12" y="18"/>
                      </a:move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8" y="12"/>
                      </a:lnTo>
                      <a:lnTo>
                        <a:pt x="18" y="12"/>
                      </a:ln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48" y="0"/>
                      </a:lnTo>
                      <a:lnTo>
                        <a:pt x="58" y="2"/>
                      </a:lnTo>
                      <a:lnTo>
                        <a:pt x="64" y="4"/>
                      </a:lnTo>
                      <a:lnTo>
                        <a:pt x="58" y="10"/>
                      </a:lnTo>
                      <a:lnTo>
                        <a:pt x="48" y="16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2" y="16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0" name="iṥ1ídè">
                  <a:extLst>
                    <a:ext uri="{FF2B5EF4-FFF2-40B4-BE49-F238E27FC236}">
                      <a16:creationId xmlns:a16="http://schemas.microsoft.com/office/drawing/2014/main" id="{227D9184-BC5D-4FA6-A962-DD52C65E9A3C}"/>
                    </a:ext>
                  </a:extLst>
                </p:cNvPr>
                <p:cNvSpPr/>
                <p:nvPr/>
              </p:nvSpPr>
              <p:spPr bwMode="auto">
                <a:xfrm>
                  <a:off x="2356410" y="1675017"/>
                  <a:ext cx="128081" cy="70053"/>
                </a:xfrm>
                <a:custGeom>
                  <a:avLst/>
                  <a:gdLst>
                    <a:gd name="T0" fmla="*/ 2147483647 w 74"/>
                    <a:gd name="T1" fmla="*/ 2147483647 h 42"/>
                    <a:gd name="T2" fmla="*/ 2147483647 w 74"/>
                    <a:gd name="T3" fmla="*/ 2147483647 h 42"/>
                    <a:gd name="T4" fmla="*/ 2147483647 w 74"/>
                    <a:gd name="T5" fmla="*/ 2147483647 h 42"/>
                    <a:gd name="T6" fmla="*/ 2147483647 w 74"/>
                    <a:gd name="T7" fmla="*/ 2147483647 h 42"/>
                    <a:gd name="T8" fmla="*/ 2147483647 w 74"/>
                    <a:gd name="T9" fmla="*/ 2147483647 h 42"/>
                    <a:gd name="T10" fmla="*/ 2147483647 w 74"/>
                    <a:gd name="T11" fmla="*/ 2147483647 h 42"/>
                    <a:gd name="T12" fmla="*/ 2147483647 w 74"/>
                    <a:gd name="T13" fmla="*/ 2147483647 h 42"/>
                    <a:gd name="T14" fmla="*/ 2147483647 w 74"/>
                    <a:gd name="T15" fmla="*/ 2147483647 h 42"/>
                    <a:gd name="T16" fmla="*/ 2147483647 w 74"/>
                    <a:gd name="T17" fmla="*/ 2147483647 h 42"/>
                    <a:gd name="T18" fmla="*/ 2147483647 w 74"/>
                    <a:gd name="T19" fmla="*/ 2147483647 h 42"/>
                    <a:gd name="T20" fmla="*/ 2147483647 w 74"/>
                    <a:gd name="T21" fmla="*/ 2147483647 h 42"/>
                    <a:gd name="T22" fmla="*/ 2147483647 w 74"/>
                    <a:gd name="T23" fmla="*/ 2147483647 h 42"/>
                    <a:gd name="T24" fmla="*/ 2147483647 w 74"/>
                    <a:gd name="T25" fmla="*/ 2147483647 h 42"/>
                    <a:gd name="T26" fmla="*/ 2147483647 w 74"/>
                    <a:gd name="T27" fmla="*/ 2147483647 h 42"/>
                    <a:gd name="T28" fmla="*/ 2147483647 w 74"/>
                    <a:gd name="T29" fmla="*/ 2147483647 h 42"/>
                    <a:gd name="T30" fmla="*/ 2147483647 w 74"/>
                    <a:gd name="T31" fmla="*/ 2147483647 h 42"/>
                    <a:gd name="T32" fmla="*/ 2147483647 w 74"/>
                    <a:gd name="T33" fmla="*/ 2147483647 h 42"/>
                    <a:gd name="T34" fmla="*/ 2147483647 w 74"/>
                    <a:gd name="T35" fmla="*/ 2147483647 h 42"/>
                    <a:gd name="T36" fmla="*/ 2147483647 w 74"/>
                    <a:gd name="T37" fmla="*/ 2147483647 h 42"/>
                    <a:gd name="T38" fmla="*/ 0 w 74"/>
                    <a:gd name="T39" fmla="*/ 2147483647 h 42"/>
                    <a:gd name="T40" fmla="*/ 2147483647 w 74"/>
                    <a:gd name="T41" fmla="*/ 2147483647 h 42"/>
                    <a:gd name="T42" fmla="*/ 2147483647 w 74"/>
                    <a:gd name="T43" fmla="*/ 2147483647 h 42"/>
                    <a:gd name="T44" fmla="*/ 2147483647 w 74"/>
                    <a:gd name="T45" fmla="*/ 2147483647 h 42"/>
                    <a:gd name="T46" fmla="*/ 2147483647 w 74"/>
                    <a:gd name="T47" fmla="*/ 2147483647 h 42"/>
                    <a:gd name="T48" fmla="*/ 2147483647 w 74"/>
                    <a:gd name="T49" fmla="*/ 2147483647 h 42"/>
                    <a:gd name="T50" fmla="*/ 2147483647 w 74"/>
                    <a:gd name="T51" fmla="*/ 2147483647 h 42"/>
                    <a:gd name="T52" fmla="*/ 2147483647 w 74"/>
                    <a:gd name="T53" fmla="*/ 2147483647 h 42"/>
                    <a:gd name="T54" fmla="*/ 2147483647 w 74"/>
                    <a:gd name="T55" fmla="*/ 2147483647 h 42"/>
                    <a:gd name="T56" fmla="*/ 2147483647 w 74"/>
                    <a:gd name="T57" fmla="*/ 2147483647 h 42"/>
                    <a:gd name="T58" fmla="*/ 2147483647 w 74"/>
                    <a:gd name="T59" fmla="*/ 2147483647 h 42"/>
                    <a:gd name="T60" fmla="*/ 2147483647 w 74"/>
                    <a:gd name="T61" fmla="*/ 2147483647 h 42"/>
                    <a:gd name="T62" fmla="*/ 2147483647 w 74"/>
                    <a:gd name="T63" fmla="*/ 2147483647 h 42"/>
                    <a:gd name="T64" fmla="*/ 2147483647 w 74"/>
                    <a:gd name="T65" fmla="*/ 2147483647 h 42"/>
                    <a:gd name="T66" fmla="*/ 2147483647 w 74"/>
                    <a:gd name="T67" fmla="*/ 0 h 42"/>
                    <a:gd name="T68" fmla="*/ 2147483647 w 74"/>
                    <a:gd name="T69" fmla="*/ 2147483647 h 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4"/>
                    <a:gd name="T106" fmla="*/ 0 h 42"/>
                    <a:gd name="T107" fmla="*/ 74 w 74"/>
                    <a:gd name="T108" fmla="*/ 42 h 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4" h="42">
                      <a:moveTo>
                        <a:pt x="74" y="4"/>
                      </a:moveTo>
                      <a:lnTo>
                        <a:pt x="70" y="6"/>
                      </a:lnTo>
                      <a:lnTo>
                        <a:pt x="66" y="8"/>
                      </a:lnTo>
                      <a:lnTo>
                        <a:pt x="58" y="14"/>
                      </a:lnTo>
                      <a:lnTo>
                        <a:pt x="66" y="22"/>
                      </a:lnTo>
                      <a:lnTo>
                        <a:pt x="56" y="28"/>
                      </a:lnTo>
                      <a:lnTo>
                        <a:pt x="52" y="30"/>
                      </a:lnTo>
                      <a:lnTo>
                        <a:pt x="48" y="28"/>
                      </a:lnTo>
                      <a:lnTo>
                        <a:pt x="48" y="32"/>
                      </a:lnTo>
                      <a:lnTo>
                        <a:pt x="44" y="34"/>
                      </a:lnTo>
                      <a:lnTo>
                        <a:pt x="38" y="36"/>
                      </a:lnTo>
                      <a:lnTo>
                        <a:pt x="32" y="38"/>
                      </a:lnTo>
                      <a:lnTo>
                        <a:pt x="26" y="42"/>
                      </a:lnTo>
                      <a:lnTo>
                        <a:pt x="18" y="42"/>
                      </a:lnTo>
                      <a:lnTo>
                        <a:pt x="18" y="36"/>
                      </a:lnTo>
                      <a:lnTo>
                        <a:pt x="16" y="34"/>
                      </a:lnTo>
                      <a:lnTo>
                        <a:pt x="10" y="32"/>
                      </a:lnTo>
                      <a:lnTo>
                        <a:pt x="4" y="28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4" y="18"/>
                      </a:lnTo>
                      <a:lnTo>
                        <a:pt x="8" y="16"/>
                      </a:lnTo>
                      <a:lnTo>
                        <a:pt x="14" y="16"/>
                      </a:lnTo>
                      <a:lnTo>
                        <a:pt x="16" y="18"/>
                      </a:ln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30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8"/>
                      </a:lnTo>
                      <a:lnTo>
                        <a:pt x="38" y="4"/>
                      </a:lnTo>
                      <a:lnTo>
                        <a:pt x="50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1" name="ïṥ1îḓè">
                  <a:extLst>
                    <a:ext uri="{FF2B5EF4-FFF2-40B4-BE49-F238E27FC236}">
                      <a16:creationId xmlns:a16="http://schemas.microsoft.com/office/drawing/2014/main" id="{C06B0580-F8E5-489F-8A89-C811F7BEAE9D}"/>
                    </a:ext>
                  </a:extLst>
                </p:cNvPr>
                <p:cNvSpPr/>
                <p:nvPr/>
              </p:nvSpPr>
              <p:spPr bwMode="auto">
                <a:xfrm>
                  <a:off x="2332997" y="1777294"/>
                  <a:ext cx="67484" cy="36427"/>
                </a:xfrm>
                <a:custGeom>
                  <a:avLst/>
                  <a:gdLst>
                    <a:gd name="T0" fmla="*/ 2147483647 w 40"/>
                    <a:gd name="T1" fmla="*/ 2147483647 h 22"/>
                    <a:gd name="T2" fmla="*/ 2147483647 w 40"/>
                    <a:gd name="T3" fmla="*/ 2147483647 h 22"/>
                    <a:gd name="T4" fmla="*/ 2147483647 w 40"/>
                    <a:gd name="T5" fmla="*/ 2147483647 h 22"/>
                    <a:gd name="T6" fmla="*/ 0 w 40"/>
                    <a:gd name="T7" fmla="*/ 2147483647 h 22"/>
                    <a:gd name="T8" fmla="*/ 2147483647 w 40"/>
                    <a:gd name="T9" fmla="*/ 2147483647 h 22"/>
                    <a:gd name="T10" fmla="*/ 2147483647 w 40"/>
                    <a:gd name="T11" fmla="*/ 2147483647 h 22"/>
                    <a:gd name="T12" fmla="*/ 2147483647 w 40"/>
                    <a:gd name="T13" fmla="*/ 0 h 22"/>
                    <a:gd name="T14" fmla="*/ 2147483647 w 40"/>
                    <a:gd name="T15" fmla="*/ 2147483647 h 22"/>
                    <a:gd name="T16" fmla="*/ 2147483647 w 40"/>
                    <a:gd name="T17" fmla="*/ 2147483647 h 22"/>
                    <a:gd name="T18" fmla="*/ 2147483647 w 40"/>
                    <a:gd name="T19" fmla="*/ 2147483647 h 22"/>
                    <a:gd name="T20" fmla="*/ 2147483647 w 40"/>
                    <a:gd name="T21" fmla="*/ 2147483647 h 22"/>
                    <a:gd name="T22" fmla="*/ 2147483647 w 40"/>
                    <a:gd name="T23" fmla="*/ 2147483647 h 22"/>
                    <a:gd name="T24" fmla="*/ 2147483647 w 40"/>
                    <a:gd name="T25" fmla="*/ 2147483647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2"/>
                    <a:gd name="T41" fmla="*/ 40 w 40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2">
                      <a:moveTo>
                        <a:pt x="22" y="22"/>
                      </a:moveTo>
                      <a:lnTo>
                        <a:pt x="16" y="22"/>
                      </a:lnTo>
                      <a:lnTo>
                        <a:pt x="8" y="2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12" y="6"/>
                      </a:lnTo>
                      <a:lnTo>
                        <a:pt x="30" y="0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40" y="6"/>
                      </a:lnTo>
                      <a:lnTo>
                        <a:pt x="40" y="18"/>
                      </a:lnTo>
                      <a:lnTo>
                        <a:pt x="32" y="22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íṡḷiḍe">
                  <a:extLst>
                    <a:ext uri="{FF2B5EF4-FFF2-40B4-BE49-F238E27FC236}">
                      <a16:creationId xmlns:a16="http://schemas.microsoft.com/office/drawing/2014/main" id="{0749E2E6-1BE6-4852-A462-461519667C66}"/>
                    </a:ext>
                  </a:extLst>
                </p:cNvPr>
                <p:cNvSpPr/>
                <p:nvPr/>
              </p:nvSpPr>
              <p:spPr bwMode="auto">
                <a:xfrm>
                  <a:off x="2478983" y="1886577"/>
                  <a:ext cx="140476" cy="70053"/>
                </a:xfrm>
                <a:custGeom>
                  <a:avLst/>
                  <a:gdLst>
                    <a:gd name="T0" fmla="*/ 2147483647 w 80"/>
                    <a:gd name="T1" fmla="*/ 2147483647 h 42"/>
                    <a:gd name="T2" fmla="*/ 2147483647 w 80"/>
                    <a:gd name="T3" fmla="*/ 2147483647 h 42"/>
                    <a:gd name="T4" fmla="*/ 2147483647 w 80"/>
                    <a:gd name="T5" fmla="*/ 2147483647 h 42"/>
                    <a:gd name="T6" fmla="*/ 2147483647 w 80"/>
                    <a:gd name="T7" fmla="*/ 2147483647 h 42"/>
                    <a:gd name="T8" fmla="*/ 2147483647 w 80"/>
                    <a:gd name="T9" fmla="*/ 2147483647 h 42"/>
                    <a:gd name="T10" fmla="*/ 2147483647 w 80"/>
                    <a:gd name="T11" fmla="*/ 2147483647 h 42"/>
                    <a:gd name="T12" fmla="*/ 2147483647 w 80"/>
                    <a:gd name="T13" fmla="*/ 2147483647 h 42"/>
                    <a:gd name="T14" fmla="*/ 2147483647 w 80"/>
                    <a:gd name="T15" fmla="*/ 2147483647 h 42"/>
                    <a:gd name="T16" fmla="*/ 2147483647 w 80"/>
                    <a:gd name="T17" fmla="*/ 2147483647 h 42"/>
                    <a:gd name="T18" fmla="*/ 2147483647 w 80"/>
                    <a:gd name="T19" fmla="*/ 2147483647 h 42"/>
                    <a:gd name="T20" fmla="*/ 2147483647 w 80"/>
                    <a:gd name="T21" fmla="*/ 2147483647 h 42"/>
                    <a:gd name="T22" fmla="*/ 2147483647 w 80"/>
                    <a:gd name="T23" fmla="*/ 2147483647 h 42"/>
                    <a:gd name="T24" fmla="*/ 2147483647 w 80"/>
                    <a:gd name="T25" fmla="*/ 2147483647 h 42"/>
                    <a:gd name="T26" fmla="*/ 2147483647 w 80"/>
                    <a:gd name="T27" fmla="*/ 2147483647 h 42"/>
                    <a:gd name="T28" fmla="*/ 0 w 80"/>
                    <a:gd name="T29" fmla="*/ 2147483647 h 42"/>
                    <a:gd name="T30" fmla="*/ 2147483647 w 80"/>
                    <a:gd name="T31" fmla="*/ 2147483647 h 42"/>
                    <a:gd name="T32" fmla="*/ 2147483647 w 80"/>
                    <a:gd name="T33" fmla="*/ 2147483647 h 42"/>
                    <a:gd name="T34" fmla="*/ 2147483647 w 80"/>
                    <a:gd name="T35" fmla="*/ 0 h 42"/>
                    <a:gd name="T36" fmla="*/ 2147483647 w 80"/>
                    <a:gd name="T37" fmla="*/ 2147483647 h 42"/>
                    <a:gd name="T38" fmla="*/ 2147483647 w 80"/>
                    <a:gd name="T39" fmla="*/ 2147483647 h 42"/>
                    <a:gd name="T40" fmla="*/ 2147483647 w 80"/>
                    <a:gd name="T41" fmla="*/ 2147483647 h 42"/>
                    <a:gd name="T42" fmla="*/ 2147483647 w 80"/>
                    <a:gd name="T43" fmla="*/ 2147483647 h 42"/>
                    <a:gd name="T44" fmla="*/ 2147483647 w 80"/>
                    <a:gd name="T45" fmla="*/ 2147483647 h 42"/>
                    <a:gd name="T46" fmla="*/ 2147483647 w 80"/>
                    <a:gd name="T47" fmla="*/ 2147483647 h 42"/>
                    <a:gd name="T48" fmla="*/ 2147483647 w 80"/>
                    <a:gd name="T49" fmla="*/ 2147483647 h 42"/>
                    <a:gd name="T50" fmla="*/ 2147483647 w 80"/>
                    <a:gd name="T51" fmla="*/ 2147483647 h 42"/>
                    <a:gd name="T52" fmla="*/ 2147483647 w 80"/>
                    <a:gd name="T53" fmla="*/ 2147483647 h 42"/>
                    <a:gd name="T54" fmla="*/ 2147483647 w 80"/>
                    <a:gd name="T55" fmla="*/ 2147483647 h 42"/>
                    <a:gd name="T56" fmla="*/ 2147483647 w 80"/>
                    <a:gd name="T57" fmla="*/ 2147483647 h 42"/>
                    <a:gd name="T58" fmla="*/ 2147483647 w 80"/>
                    <a:gd name="T59" fmla="*/ 2147483647 h 4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0"/>
                    <a:gd name="T91" fmla="*/ 0 h 42"/>
                    <a:gd name="T92" fmla="*/ 80 w 80"/>
                    <a:gd name="T93" fmla="*/ 42 h 4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0" h="42">
                      <a:moveTo>
                        <a:pt x="58" y="40"/>
                      </a:moveTo>
                      <a:lnTo>
                        <a:pt x="56" y="30"/>
                      </a:lnTo>
                      <a:lnTo>
                        <a:pt x="52" y="26"/>
                      </a:lnTo>
                      <a:lnTo>
                        <a:pt x="48" y="26"/>
                      </a:lnTo>
                      <a:lnTo>
                        <a:pt x="42" y="26"/>
                      </a:lnTo>
                      <a:lnTo>
                        <a:pt x="38" y="30"/>
                      </a:lnTo>
                      <a:lnTo>
                        <a:pt x="30" y="36"/>
                      </a:lnTo>
                      <a:lnTo>
                        <a:pt x="22" y="40"/>
                      </a:lnTo>
                      <a:lnTo>
                        <a:pt x="16" y="42"/>
                      </a:lnTo>
                      <a:lnTo>
                        <a:pt x="10" y="40"/>
                      </a:lnTo>
                      <a:lnTo>
                        <a:pt x="14" y="38"/>
                      </a:lnTo>
                      <a:lnTo>
                        <a:pt x="10" y="36"/>
                      </a:lnTo>
                      <a:lnTo>
                        <a:pt x="6" y="36"/>
                      </a:lnTo>
                      <a:lnTo>
                        <a:pt x="4" y="36"/>
                      </a:lnTo>
                      <a:lnTo>
                        <a:pt x="0" y="34"/>
                      </a:lnTo>
                      <a:lnTo>
                        <a:pt x="8" y="24"/>
                      </a:lnTo>
                      <a:lnTo>
                        <a:pt x="22" y="14"/>
                      </a:lnTo>
                      <a:lnTo>
                        <a:pt x="46" y="0"/>
                      </a:lnTo>
                      <a:lnTo>
                        <a:pt x="52" y="6"/>
                      </a:lnTo>
                      <a:lnTo>
                        <a:pt x="58" y="12"/>
                      </a:lnTo>
                      <a:lnTo>
                        <a:pt x="70" y="22"/>
                      </a:lnTo>
                      <a:lnTo>
                        <a:pt x="68" y="28"/>
                      </a:lnTo>
                      <a:lnTo>
                        <a:pt x="74" y="28"/>
                      </a:lnTo>
                      <a:lnTo>
                        <a:pt x="80" y="30"/>
                      </a:lnTo>
                      <a:lnTo>
                        <a:pt x="74" y="36"/>
                      </a:lnTo>
                      <a:lnTo>
                        <a:pt x="70" y="38"/>
                      </a:lnTo>
                      <a:lnTo>
                        <a:pt x="64" y="40"/>
                      </a:lnTo>
                      <a:lnTo>
                        <a:pt x="60" y="38"/>
                      </a:lnTo>
                      <a:lnTo>
                        <a:pt x="60" y="36"/>
                      </a:lnTo>
                      <a:lnTo>
                        <a:pt x="58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îśḷïďè">
                  <a:extLst>
                    <a:ext uri="{FF2B5EF4-FFF2-40B4-BE49-F238E27FC236}">
                      <a16:creationId xmlns:a16="http://schemas.microsoft.com/office/drawing/2014/main" id="{7BA67621-CBD1-4637-BB66-76A945AA350B}"/>
                    </a:ext>
                  </a:extLst>
                </p:cNvPr>
                <p:cNvSpPr/>
                <p:nvPr/>
              </p:nvSpPr>
              <p:spPr bwMode="auto">
                <a:xfrm>
                  <a:off x="2425270" y="1610569"/>
                  <a:ext cx="115686" cy="40630"/>
                </a:xfrm>
                <a:custGeom>
                  <a:avLst/>
                  <a:gdLst>
                    <a:gd name="T0" fmla="*/ 2147483647 w 66"/>
                    <a:gd name="T1" fmla="*/ 2147483647 h 24"/>
                    <a:gd name="T2" fmla="*/ 2147483647 w 66"/>
                    <a:gd name="T3" fmla="*/ 2147483647 h 24"/>
                    <a:gd name="T4" fmla="*/ 2147483647 w 66"/>
                    <a:gd name="T5" fmla="*/ 2147483647 h 24"/>
                    <a:gd name="T6" fmla="*/ 2147483647 w 66"/>
                    <a:gd name="T7" fmla="*/ 2147483647 h 24"/>
                    <a:gd name="T8" fmla="*/ 2147483647 w 66"/>
                    <a:gd name="T9" fmla="*/ 2147483647 h 24"/>
                    <a:gd name="T10" fmla="*/ 2147483647 w 66"/>
                    <a:gd name="T11" fmla="*/ 2147483647 h 24"/>
                    <a:gd name="T12" fmla="*/ 2147483647 w 66"/>
                    <a:gd name="T13" fmla="*/ 2147483647 h 24"/>
                    <a:gd name="T14" fmla="*/ 2147483647 w 66"/>
                    <a:gd name="T15" fmla="*/ 2147483647 h 24"/>
                    <a:gd name="T16" fmla="*/ 2147483647 w 66"/>
                    <a:gd name="T17" fmla="*/ 2147483647 h 24"/>
                    <a:gd name="T18" fmla="*/ 2147483647 w 66"/>
                    <a:gd name="T19" fmla="*/ 2147483647 h 24"/>
                    <a:gd name="T20" fmla="*/ 2147483647 w 66"/>
                    <a:gd name="T21" fmla="*/ 0 h 24"/>
                    <a:gd name="T22" fmla="*/ 2147483647 w 66"/>
                    <a:gd name="T23" fmla="*/ 0 h 24"/>
                    <a:gd name="T24" fmla="*/ 2147483647 w 66"/>
                    <a:gd name="T25" fmla="*/ 2147483647 h 24"/>
                    <a:gd name="T26" fmla="*/ 2147483647 w 66"/>
                    <a:gd name="T27" fmla="*/ 2147483647 h 24"/>
                    <a:gd name="T28" fmla="*/ 2147483647 w 66"/>
                    <a:gd name="T29" fmla="*/ 0 h 24"/>
                    <a:gd name="T30" fmla="*/ 2147483647 w 66"/>
                    <a:gd name="T31" fmla="*/ 2147483647 h 24"/>
                    <a:gd name="T32" fmla="*/ 2147483647 w 66"/>
                    <a:gd name="T33" fmla="*/ 2147483647 h 24"/>
                    <a:gd name="T34" fmla="*/ 2147483647 w 66"/>
                    <a:gd name="T35" fmla="*/ 2147483647 h 24"/>
                    <a:gd name="T36" fmla="*/ 2147483647 w 66"/>
                    <a:gd name="T37" fmla="*/ 2147483647 h 24"/>
                    <a:gd name="T38" fmla="*/ 2147483647 w 66"/>
                    <a:gd name="T39" fmla="*/ 2147483647 h 24"/>
                    <a:gd name="T40" fmla="*/ 2147483647 w 66"/>
                    <a:gd name="T41" fmla="*/ 2147483647 h 24"/>
                    <a:gd name="T42" fmla="*/ 2147483647 w 66"/>
                    <a:gd name="T43" fmla="*/ 2147483647 h 24"/>
                    <a:gd name="T44" fmla="*/ 2147483647 w 66"/>
                    <a:gd name="T45" fmla="*/ 2147483647 h 24"/>
                    <a:gd name="T46" fmla="*/ 2147483647 w 66"/>
                    <a:gd name="T47" fmla="*/ 2147483647 h 24"/>
                    <a:gd name="T48" fmla="*/ 2147483647 w 66"/>
                    <a:gd name="T49" fmla="*/ 2147483647 h 24"/>
                    <a:gd name="T50" fmla="*/ 2147483647 w 66"/>
                    <a:gd name="T51" fmla="*/ 2147483647 h 24"/>
                    <a:gd name="T52" fmla="*/ 2147483647 w 66"/>
                    <a:gd name="T53" fmla="*/ 2147483647 h 24"/>
                    <a:gd name="T54" fmla="*/ 2147483647 w 66"/>
                    <a:gd name="T55" fmla="*/ 2147483647 h 24"/>
                    <a:gd name="T56" fmla="*/ 2147483647 w 66"/>
                    <a:gd name="T57" fmla="*/ 2147483647 h 24"/>
                    <a:gd name="T58" fmla="*/ 0 w 66"/>
                    <a:gd name="T59" fmla="*/ 2147483647 h 24"/>
                    <a:gd name="T60" fmla="*/ 0 w 66"/>
                    <a:gd name="T61" fmla="*/ 2147483647 h 24"/>
                    <a:gd name="T62" fmla="*/ 0 w 66"/>
                    <a:gd name="T63" fmla="*/ 2147483647 h 24"/>
                    <a:gd name="T64" fmla="*/ 2147483647 w 66"/>
                    <a:gd name="T65" fmla="*/ 2147483647 h 24"/>
                    <a:gd name="T66" fmla="*/ 2147483647 w 66"/>
                    <a:gd name="T67" fmla="*/ 0 h 24"/>
                    <a:gd name="T68" fmla="*/ 2147483647 w 66"/>
                    <a:gd name="T69" fmla="*/ 2147483647 h 24"/>
                    <a:gd name="T70" fmla="*/ 2147483647 w 66"/>
                    <a:gd name="T71" fmla="*/ 2147483647 h 24"/>
                    <a:gd name="T72" fmla="*/ 2147483647 w 66"/>
                    <a:gd name="T73" fmla="*/ 2147483647 h 24"/>
                    <a:gd name="T74" fmla="*/ 2147483647 w 66"/>
                    <a:gd name="T75" fmla="*/ 2147483647 h 24"/>
                    <a:gd name="T76" fmla="*/ 2147483647 w 66"/>
                    <a:gd name="T77" fmla="*/ 2147483647 h 2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6"/>
                    <a:gd name="T118" fmla="*/ 0 h 24"/>
                    <a:gd name="T119" fmla="*/ 66 w 66"/>
                    <a:gd name="T120" fmla="*/ 24 h 2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6" h="24">
                      <a:moveTo>
                        <a:pt x="10" y="6"/>
                      </a:moveTo>
                      <a:lnTo>
                        <a:pt x="16" y="10"/>
                      </a:lnTo>
                      <a:lnTo>
                        <a:pt x="22" y="12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6" y="6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38" y="12"/>
                      </a:lnTo>
                      <a:lnTo>
                        <a:pt x="40" y="4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6" y="2"/>
                      </a:lnTo>
                      <a:lnTo>
                        <a:pt x="62" y="2"/>
                      </a:lnTo>
                      <a:lnTo>
                        <a:pt x="64" y="0"/>
                      </a:lnTo>
                      <a:lnTo>
                        <a:pt x="66" y="6"/>
                      </a:lnTo>
                      <a:lnTo>
                        <a:pt x="62" y="12"/>
                      </a:lnTo>
                      <a:lnTo>
                        <a:pt x="56" y="16"/>
                      </a:lnTo>
                      <a:lnTo>
                        <a:pt x="46" y="20"/>
                      </a:lnTo>
                      <a:lnTo>
                        <a:pt x="42" y="20"/>
                      </a:lnTo>
                      <a:lnTo>
                        <a:pt x="36" y="20"/>
                      </a:lnTo>
                      <a:lnTo>
                        <a:pt x="34" y="24"/>
                      </a:lnTo>
                      <a:lnTo>
                        <a:pt x="28" y="24"/>
                      </a:lnTo>
                      <a:lnTo>
                        <a:pt x="24" y="24"/>
                      </a:lnTo>
                      <a:lnTo>
                        <a:pt x="20" y="22"/>
                      </a:lnTo>
                      <a:lnTo>
                        <a:pt x="18" y="20"/>
                      </a:lnTo>
                      <a:lnTo>
                        <a:pt x="18" y="14"/>
                      </a:lnTo>
                      <a:lnTo>
                        <a:pt x="6" y="14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2" y="4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4" name="íslïḑe">
                  <a:extLst>
                    <a:ext uri="{FF2B5EF4-FFF2-40B4-BE49-F238E27FC236}">
                      <a16:creationId xmlns:a16="http://schemas.microsoft.com/office/drawing/2014/main" id="{83DD6C6C-C6A4-46C6-AC67-B968A08F5396}"/>
                    </a:ext>
                  </a:extLst>
                </p:cNvPr>
                <p:cNvSpPr/>
                <p:nvPr/>
              </p:nvSpPr>
              <p:spPr bwMode="auto">
                <a:xfrm>
                  <a:off x="2578142" y="1600760"/>
                  <a:ext cx="283707" cy="63047"/>
                </a:xfrm>
                <a:custGeom>
                  <a:avLst/>
                  <a:gdLst>
                    <a:gd name="T0" fmla="*/ 2147483647 w 164"/>
                    <a:gd name="T1" fmla="*/ 2147483647 h 38"/>
                    <a:gd name="T2" fmla="*/ 2147483647 w 164"/>
                    <a:gd name="T3" fmla="*/ 2147483647 h 38"/>
                    <a:gd name="T4" fmla="*/ 2147483647 w 164"/>
                    <a:gd name="T5" fmla="*/ 2147483647 h 38"/>
                    <a:gd name="T6" fmla="*/ 2147483647 w 164"/>
                    <a:gd name="T7" fmla="*/ 2147483647 h 38"/>
                    <a:gd name="T8" fmla="*/ 2147483647 w 164"/>
                    <a:gd name="T9" fmla="*/ 2147483647 h 38"/>
                    <a:gd name="T10" fmla="*/ 2147483647 w 164"/>
                    <a:gd name="T11" fmla="*/ 2147483647 h 38"/>
                    <a:gd name="T12" fmla="*/ 2147483647 w 164"/>
                    <a:gd name="T13" fmla="*/ 2147483647 h 38"/>
                    <a:gd name="T14" fmla="*/ 2147483647 w 164"/>
                    <a:gd name="T15" fmla="*/ 2147483647 h 38"/>
                    <a:gd name="T16" fmla="*/ 0 w 164"/>
                    <a:gd name="T17" fmla="*/ 2147483647 h 38"/>
                    <a:gd name="T18" fmla="*/ 2147483647 w 164"/>
                    <a:gd name="T19" fmla="*/ 2147483647 h 38"/>
                    <a:gd name="T20" fmla="*/ 2147483647 w 164"/>
                    <a:gd name="T21" fmla="*/ 0 h 38"/>
                    <a:gd name="T22" fmla="*/ 2147483647 w 164"/>
                    <a:gd name="T23" fmla="*/ 2147483647 h 38"/>
                    <a:gd name="T24" fmla="*/ 2147483647 w 164"/>
                    <a:gd name="T25" fmla="*/ 2147483647 h 38"/>
                    <a:gd name="T26" fmla="*/ 2147483647 w 164"/>
                    <a:gd name="T27" fmla="*/ 2147483647 h 38"/>
                    <a:gd name="T28" fmla="*/ 2147483647 w 164"/>
                    <a:gd name="T29" fmla="*/ 2147483647 h 38"/>
                    <a:gd name="T30" fmla="*/ 2147483647 w 164"/>
                    <a:gd name="T31" fmla="*/ 2147483647 h 38"/>
                    <a:gd name="T32" fmla="*/ 2147483647 w 164"/>
                    <a:gd name="T33" fmla="*/ 2147483647 h 38"/>
                    <a:gd name="T34" fmla="*/ 2147483647 w 164"/>
                    <a:gd name="T35" fmla="*/ 2147483647 h 38"/>
                    <a:gd name="T36" fmla="*/ 2147483647 w 164"/>
                    <a:gd name="T37" fmla="*/ 2147483647 h 38"/>
                    <a:gd name="T38" fmla="*/ 2147483647 w 164"/>
                    <a:gd name="T39" fmla="*/ 2147483647 h 38"/>
                    <a:gd name="T40" fmla="*/ 2147483647 w 164"/>
                    <a:gd name="T41" fmla="*/ 2147483647 h 38"/>
                    <a:gd name="T42" fmla="*/ 2147483647 w 164"/>
                    <a:gd name="T43" fmla="*/ 2147483647 h 38"/>
                    <a:gd name="T44" fmla="*/ 2147483647 w 164"/>
                    <a:gd name="T45" fmla="*/ 2147483647 h 38"/>
                    <a:gd name="T46" fmla="*/ 2147483647 w 164"/>
                    <a:gd name="T47" fmla="*/ 2147483647 h 38"/>
                    <a:gd name="T48" fmla="*/ 2147483647 w 164"/>
                    <a:gd name="T49" fmla="*/ 2147483647 h 38"/>
                    <a:gd name="T50" fmla="*/ 2147483647 w 164"/>
                    <a:gd name="T51" fmla="*/ 2147483647 h 38"/>
                    <a:gd name="T52" fmla="*/ 2147483647 w 164"/>
                    <a:gd name="T53" fmla="*/ 2147483647 h 38"/>
                    <a:gd name="T54" fmla="*/ 2147483647 w 164"/>
                    <a:gd name="T55" fmla="*/ 2147483647 h 38"/>
                    <a:gd name="T56" fmla="*/ 2147483647 w 164"/>
                    <a:gd name="T57" fmla="*/ 2147483647 h 38"/>
                    <a:gd name="T58" fmla="*/ 2147483647 w 164"/>
                    <a:gd name="T59" fmla="*/ 2147483647 h 38"/>
                    <a:gd name="T60" fmla="*/ 2147483647 w 164"/>
                    <a:gd name="T61" fmla="*/ 2147483647 h 38"/>
                    <a:gd name="T62" fmla="*/ 2147483647 w 164"/>
                    <a:gd name="T63" fmla="*/ 2147483647 h 38"/>
                    <a:gd name="T64" fmla="*/ 2147483647 w 164"/>
                    <a:gd name="T65" fmla="*/ 2147483647 h 38"/>
                    <a:gd name="T66" fmla="*/ 2147483647 w 164"/>
                    <a:gd name="T67" fmla="*/ 2147483647 h 38"/>
                    <a:gd name="T68" fmla="*/ 2147483647 w 164"/>
                    <a:gd name="T69" fmla="*/ 2147483647 h 38"/>
                    <a:gd name="T70" fmla="*/ 2147483647 w 164"/>
                    <a:gd name="T71" fmla="*/ 2147483647 h 38"/>
                    <a:gd name="T72" fmla="*/ 2147483647 w 164"/>
                    <a:gd name="T73" fmla="*/ 2147483647 h 38"/>
                    <a:gd name="T74" fmla="*/ 2147483647 w 164"/>
                    <a:gd name="T75" fmla="*/ 2147483647 h 38"/>
                    <a:gd name="T76" fmla="*/ 2147483647 w 164"/>
                    <a:gd name="T77" fmla="*/ 2147483647 h 38"/>
                    <a:gd name="T78" fmla="*/ 2147483647 w 164"/>
                    <a:gd name="T79" fmla="*/ 2147483647 h 38"/>
                    <a:gd name="T80" fmla="*/ 2147483647 w 164"/>
                    <a:gd name="T81" fmla="*/ 2147483647 h 38"/>
                    <a:gd name="T82" fmla="*/ 2147483647 w 164"/>
                    <a:gd name="T83" fmla="*/ 2147483647 h 38"/>
                    <a:gd name="T84" fmla="*/ 2147483647 w 164"/>
                    <a:gd name="T85" fmla="*/ 2147483647 h 38"/>
                    <a:gd name="T86" fmla="*/ 2147483647 w 164"/>
                    <a:gd name="T87" fmla="*/ 2147483647 h 38"/>
                    <a:gd name="T88" fmla="*/ 2147483647 w 164"/>
                    <a:gd name="T89" fmla="*/ 2147483647 h 38"/>
                    <a:gd name="T90" fmla="*/ 2147483647 w 164"/>
                    <a:gd name="T91" fmla="*/ 2147483647 h 38"/>
                    <a:gd name="T92" fmla="*/ 2147483647 w 164"/>
                    <a:gd name="T93" fmla="*/ 2147483647 h 38"/>
                    <a:gd name="T94" fmla="*/ 2147483647 w 164"/>
                    <a:gd name="T95" fmla="*/ 2147483647 h 38"/>
                    <a:gd name="T96" fmla="*/ 2147483647 w 164"/>
                    <a:gd name="T97" fmla="*/ 2147483647 h 38"/>
                    <a:gd name="T98" fmla="*/ 2147483647 w 164"/>
                    <a:gd name="T99" fmla="*/ 2147483647 h 38"/>
                    <a:gd name="T100" fmla="*/ 2147483647 w 164"/>
                    <a:gd name="T101" fmla="*/ 2147483647 h 38"/>
                    <a:gd name="T102" fmla="*/ 2147483647 w 164"/>
                    <a:gd name="T103" fmla="*/ 2147483647 h 38"/>
                    <a:gd name="T104" fmla="*/ 2147483647 w 164"/>
                    <a:gd name="T105" fmla="*/ 2147483647 h 38"/>
                    <a:gd name="T106" fmla="*/ 2147483647 w 164"/>
                    <a:gd name="T107" fmla="*/ 2147483647 h 38"/>
                    <a:gd name="T108" fmla="*/ 2147483647 w 164"/>
                    <a:gd name="T109" fmla="*/ 2147483647 h 38"/>
                    <a:gd name="T110" fmla="*/ 2147483647 w 164"/>
                    <a:gd name="T111" fmla="*/ 2147483647 h 38"/>
                    <a:gd name="T112" fmla="*/ 2147483647 w 164"/>
                    <a:gd name="T113" fmla="*/ 2147483647 h 38"/>
                    <a:gd name="T114" fmla="*/ 2147483647 w 164"/>
                    <a:gd name="T115" fmla="*/ 2147483647 h 3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4"/>
                    <a:gd name="T175" fmla="*/ 0 h 38"/>
                    <a:gd name="T176" fmla="*/ 164 w 164"/>
                    <a:gd name="T177" fmla="*/ 38 h 3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4" h="38">
                      <a:moveTo>
                        <a:pt x="30" y="22"/>
                      </a:moveTo>
                      <a:lnTo>
                        <a:pt x="36" y="18"/>
                      </a:lnTo>
                      <a:lnTo>
                        <a:pt x="32" y="16"/>
                      </a:lnTo>
                      <a:lnTo>
                        <a:pt x="28" y="16"/>
                      </a:lnTo>
                      <a:lnTo>
                        <a:pt x="22" y="16"/>
                      </a:lnTo>
                      <a:lnTo>
                        <a:pt x="12" y="18"/>
                      </a:ln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0" y="6"/>
                      </a:lnTo>
                      <a:lnTo>
                        <a:pt x="8" y="2"/>
                      </a:lnTo>
                      <a:lnTo>
                        <a:pt x="20" y="0"/>
                      </a:lnTo>
                      <a:lnTo>
                        <a:pt x="28" y="2"/>
                      </a:lnTo>
                      <a:lnTo>
                        <a:pt x="32" y="6"/>
                      </a:lnTo>
                      <a:lnTo>
                        <a:pt x="38" y="8"/>
                      </a:lnTo>
                      <a:lnTo>
                        <a:pt x="44" y="10"/>
                      </a:lnTo>
                      <a:lnTo>
                        <a:pt x="58" y="10"/>
                      </a:lnTo>
                      <a:lnTo>
                        <a:pt x="60" y="8"/>
                      </a:lnTo>
                      <a:lnTo>
                        <a:pt x="64" y="6"/>
                      </a:lnTo>
                      <a:lnTo>
                        <a:pt x="68" y="6"/>
                      </a:lnTo>
                      <a:lnTo>
                        <a:pt x="62" y="10"/>
                      </a:lnTo>
                      <a:lnTo>
                        <a:pt x="60" y="12"/>
                      </a:lnTo>
                      <a:lnTo>
                        <a:pt x="58" y="16"/>
                      </a:lnTo>
                      <a:lnTo>
                        <a:pt x="60" y="18"/>
                      </a:lnTo>
                      <a:lnTo>
                        <a:pt x="60" y="20"/>
                      </a:lnTo>
                      <a:lnTo>
                        <a:pt x="66" y="20"/>
                      </a:lnTo>
                      <a:lnTo>
                        <a:pt x="80" y="20"/>
                      </a:lnTo>
                      <a:lnTo>
                        <a:pt x="94" y="20"/>
                      </a:lnTo>
                      <a:lnTo>
                        <a:pt x="108" y="20"/>
                      </a:lnTo>
                      <a:lnTo>
                        <a:pt x="120" y="18"/>
                      </a:lnTo>
                      <a:lnTo>
                        <a:pt x="136" y="18"/>
                      </a:lnTo>
                      <a:lnTo>
                        <a:pt x="144" y="18"/>
                      </a:lnTo>
                      <a:lnTo>
                        <a:pt x="152" y="20"/>
                      </a:lnTo>
                      <a:lnTo>
                        <a:pt x="164" y="22"/>
                      </a:lnTo>
                      <a:lnTo>
                        <a:pt x="160" y="30"/>
                      </a:lnTo>
                      <a:lnTo>
                        <a:pt x="156" y="36"/>
                      </a:lnTo>
                      <a:lnTo>
                        <a:pt x="148" y="38"/>
                      </a:lnTo>
                      <a:lnTo>
                        <a:pt x="140" y="38"/>
                      </a:lnTo>
                      <a:lnTo>
                        <a:pt x="132" y="38"/>
                      </a:lnTo>
                      <a:lnTo>
                        <a:pt x="124" y="36"/>
                      </a:lnTo>
                      <a:lnTo>
                        <a:pt x="118" y="36"/>
                      </a:lnTo>
                      <a:lnTo>
                        <a:pt x="110" y="34"/>
                      </a:lnTo>
                      <a:lnTo>
                        <a:pt x="104" y="34"/>
                      </a:lnTo>
                      <a:lnTo>
                        <a:pt x="96" y="32"/>
                      </a:lnTo>
                      <a:lnTo>
                        <a:pt x="90" y="30"/>
                      </a:lnTo>
                      <a:lnTo>
                        <a:pt x="86" y="30"/>
                      </a:lnTo>
                      <a:lnTo>
                        <a:pt x="78" y="32"/>
                      </a:lnTo>
                      <a:lnTo>
                        <a:pt x="72" y="34"/>
                      </a:lnTo>
                      <a:lnTo>
                        <a:pt x="68" y="38"/>
                      </a:lnTo>
                      <a:lnTo>
                        <a:pt x="62" y="38"/>
                      </a:lnTo>
                      <a:lnTo>
                        <a:pt x="42" y="36"/>
                      </a:lnTo>
                      <a:lnTo>
                        <a:pt x="32" y="36"/>
                      </a:lnTo>
                      <a:lnTo>
                        <a:pt x="28" y="36"/>
                      </a:lnTo>
                      <a:lnTo>
                        <a:pt x="24" y="38"/>
                      </a:lnTo>
                      <a:lnTo>
                        <a:pt x="24" y="30"/>
                      </a:lnTo>
                      <a:lnTo>
                        <a:pt x="28" y="24"/>
                      </a:lnTo>
                      <a:lnTo>
                        <a:pt x="32" y="20"/>
                      </a:lnTo>
                      <a:lnTo>
                        <a:pt x="36" y="20"/>
                      </a:lnTo>
                      <a:lnTo>
                        <a:pt x="3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5" name="iSḷïḓè">
                  <a:extLst>
                    <a:ext uri="{FF2B5EF4-FFF2-40B4-BE49-F238E27FC236}">
                      <a16:creationId xmlns:a16="http://schemas.microsoft.com/office/drawing/2014/main" id="{E6ED83DE-8AF1-4889-A5AE-5CA797BB5941}"/>
                    </a:ext>
                  </a:extLst>
                </p:cNvPr>
                <p:cNvSpPr/>
                <p:nvPr/>
              </p:nvSpPr>
              <p:spPr bwMode="auto">
                <a:xfrm>
                  <a:off x="2532694" y="1637190"/>
                  <a:ext cx="55088" cy="23818"/>
                </a:xfrm>
                <a:custGeom>
                  <a:avLst/>
                  <a:gdLst>
                    <a:gd name="T0" fmla="*/ 2147483647 w 30"/>
                    <a:gd name="T1" fmla="*/ 2147483647 h 14"/>
                    <a:gd name="T2" fmla="*/ 2147483647 w 30"/>
                    <a:gd name="T3" fmla="*/ 2147483647 h 14"/>
                    <a:gd name="T4" fmla="*/ 2147483647 w 30"/>
                    <a:gd name="T5" fmla="*/ 2147483647 h 14"/>
                    <a:gd name="T6" fmla="*/ 2147483647 w 30"/>
                    <a:gd name="T7" fmla="*/ 2147483647 h 14"/>
                    <a:gd name="T8" fmla="*/ 2147483647 w 30"/>
                    <a:gd name="T9" fmla="*/ 2147483647 h 14"/>
                    <a:gd name="T10" fmla="*/ 0 w 30"/>
                    <a:gd name="T11" fmla="*/ 2147483647 h 14"/>
                    <a:gd name="T12" fmla="*/ 2147483647 w 30"/>
                    <a:gd name="T13" fmla="*/ 2147483647 h 14"/>
                    <a:gd name="T14" fmla="*/ 2147483647 w 30"/>
                    <a:gd name="T15" fmla="*/ 0 h 14"/>
                    <a:gd name="T16" fmla="*/ 2147483647 w 30"/>
                    <a:gd name="T17" fmla="*/ 0 h 14"/>
                    <a:gd name="T18" fmla="*/ 2147483647 w 30"/>
                    <a:gd name="T19" fmla="*/ 2147483647 h 14"/>
                    <a:gd name="T20" fmla="*/ 2147483647 w 30"/>
                    <a:gd name="T21" fmla="*/ 2147483647 h 14"/>
                    <a:gd name="T22" fmla="*/ 2147483647 w 30"/>
                    <a:gd name="T23" fmla="*/ 2147483647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4"/>
                    <a:gd name="T38" fmla="*/ 30 w 30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4">
                      <a:moveTo>
                        <a:pt x="30" y="8"/>
                      </a:moveTo>
                      <a:lnTo>
                        <a:pt x="28" y="12"/>
                      </a:lnTo>
                      <a:lnTo>
                        <a:pt x="24" y="14"/>
                      </a:lnTo>
                      <a:lnTo>
                        <a:pt x="20" y="14"/>
                      </a:lnTo>
                      <a:lnTo>
                        <a:pt x="10" y="12"/>
                      </a:lnTo>
                      <a:lnTo>
                        <a:pt x="0" y="10"/>
                      </a:lnTo>
                      <a:lnTo>
                        <a:pt x="6" y="4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iṣḷiḑè">
                  <a:extLst>
                    <a:ext uri="{FF2B5EF4-FFF2-40B4-BE49-F238E27FC236}">
                      <a16:creationId xmlns:a16="http://schemas.microsoft.com/office/drawing/2014/main" id="{465B8BBC-A8F8-4B74-A659-ABAE0C4C3A74}"/>
                    </a:ext>
                  </a:extLst>
                </p:cNvPr>
                <p:cNvSpPr/>
                <p:nvPr/>
              </p:nvSpPr>
              <p:spPr bwMode="auto">
                <a:xfrm>
                  <a:off x="2590537" y="1562932"/>
                  <a:ext cx="61975" cy="30822"/>
                </a:xfrm>
                <a:custGeom>
                  <a:avLst/>
                  <a:gdLst>
                    <a:gd name="T0" fmla="*/ 2147483647 w 36"/>
                    <a:gd name="T1" fmla="*/ 2147483647 h 18"/>
                    <a:gd name="T2" fmla="*/ 2147483647 w 36"/>
                    <a:gd name="T3" fmla="*/ 2147483647 h 18"/>
                    <a:gd name="T4" fmla="*/ 2147483647 w 36"/>
                    <a:gd name="T5" fmla="*/ 2147483647 h 18"/>
                    <a:gd name="T6" fmla="*/ 2147483647 w 36"/>
                    <a:gd name="T7" fmla="*/ 2147483647 h 18"/>
                    <a:gd name="T8" fmla="*/ 2147483647 w 36"/>
                    <a:gd name="T9" fmla="*/ 2147483647 h 18"/>
                    <a:gd name="T10" fmla="*/ 2147483647 w 36"/>
                    <a:gd name="T11" fmla="*/ 2147483647 h 18"/>
                    <a:gd name="T12" fmla="*/ 2147483647 w 36"/>
                    <a:gd name="T13" fmla="*/ 2147483647 h 18"/>
                    <a:gd name="T14" fmla="*/ 2147483647 w 36"/>
                    <a:gd name="T15" fmla="*/ 2147483647 h 18"/>
                    <a:gd name="T16" fmla="*/ 2147483647 w 36"/>
                    <a:gd name="T17" fmla="*/ 2147483647 h 18"/>
                    <a:gd name="T18" fmla="*/ 0 w 36"/>
                    <a:gd name="T19" fmla="*/ 2147483647 h 18"/>
                    <a:gd name="T20" fmla="*/ 2147483647 w 36"/>
                    <a:gd name="T21" fmla="*/ 2147483647 h 18"/>
                    <a:gd name="T22" fmla="*/ 2147483647 w 36"/>
                    <a:gd name="T23" fmla="*/ 0 h 18"/>
                    <a:gd name="T24" fmla="*/ 2147483647 w 36"/>
                    <a:gd name="T25" fmla="*/ 0 h 18"/>
                    <a:gd name="T26" fmla="*/ 2147483647 w 36"/>
                    <a:gd name="T27" fmla="*/ 0 h 18"/>
                    <a:gd name="T28" fmla="*/ 2147483647 w 36"/>
                    <a:gd name="T29" fmla="*/ 2147483647 h 18"/>
                    <a:gd name="T30" fmla="*/ 2147483647 w 36"/>
                    <a:gd name="T31" fmla="*/ 2147483647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6"/>
                    <a:gd name="T49" fmla="*/ 0 h 18"/>
                    <a:gd name="T50" fmla="*/ 36 w 36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6" h="18">
                      <a:moveTo>
                        <a:pt x="32" y="6"/>
                      </a:moveTo>
                      <a:lnTo>
                        <a:pt x="26" y="10"/>
                      </a:lnTo>
                      <a:lnTo>
                        <a:pt x="30" y="12"/>
                      </a:lnTo>
                      <a:lnTo>
                        <a:pt x="36" y="12"/>
                      </a:lnTo>
                      <a:lnTo>
                        <a:pt x="34" y="16"/>
                      </a:lnTo>
                      <a:lnTo>
                        <a:pt x="36" y="18"/>
                      </a:lnTo>
                      <a:lnTo>
                        <a:pt x="16" y="18"/>
                      </a:lnTo>
                      <a:lnTo>
                        <a:pt x="8" y="14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4" y="4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7" name="îşḷiḋé">
                  <a:extLst>
                    <a:ext uri="{FF2B5EF4-FFF2-40B4-BE49-F238E27FC236}">
                      <a16:creationId xmlns:a16="http://schemas.microsoft.com/office/drawing/2014/main" id="{A905BF5E-FDAA-4AAA-971E-D5BA2BA76DF4}"/>
                    </a:ext>
                  </a:extLst>
                </p:cNvPr>
                <p:cNvSpPr/>
                <p:nvPr/>
              </p:nvSpPr>
              <p:spPr bwMode="auto">
                <a:xfrm>
                  <a:off x="2671792" y="1483072"/>
                  <a:ext cx="665195" cy="144309"/>
                </a:xfrm>
                <a:custGeom>
                  <a:avLst/>
                  <a:gdLst>
                    <a:gd name="T0" fmla="*/ 2147483647 w 382"/>
                    <a:gd name="T1" fmla="*/ 2147483647 h 86"/>
                    <a:gd name="T2" fmla="*/ 2147483647 w 382"/>
                    <a:gd name="T3" fmla="*/ 2147483647 h 86"/>
                    <a:gd name="T4" fmla="*/ 2147483647 w 382"/>
                    <a:gd name="T5" fmla="*/ 2147483647 h 86"/>
                    <a:gd name="T6" fmla="*/ 2147483647 w 382"/>
                    <a:gd name="T7" fmla="*/ 2147483647 h 86"/>
                    <a:gd name="T8" fmla="*/ 2147483647 w 382"/>
                    <a:gd name="T9" fmla="*/ 2147483647 h 86"/>
                    <a:gd name="T10" fmla="*/ 2147483647 w 382"/>
                    <a:gd name="T11" fmla="*/ 2147483647 h 86"/>
                    <a:gd name="T12" fmla="*/ 2147483647 w 382"/>
                    <a:gd name="T13" fmla="*/ 2147483647 h 86"/>
                    <a:gd name="T14" fmla="*/ 2147483647 w 382"/>
                    <a:gd name="T15" fmla="*/ 2147483647 h 86"/>
                    <a:gd name="T16" fmla="*/ 2147483647 w 382"/>
                    <a:gd name="T17" fmla="*/ 2147483647 h 86"/>
                    <a:gd name="T18" fmla="*/ 2147483647 w 382"/>
                    <a:gd name="T19" fmla="*/ 2147483647 h 86"/>
                    <a:gd name="T20" fmla="*/ 2147483647 w 382"/>
                    <a:gd name="T21" fmla="*/ 2147483647 h 86"/>
                    <a:gd name="T22" fmla="*/ 2147483647 w 382"/>
                    <a:gd name="T23" fmla="*/ 2147483647 h 86"/>
                    <a:gd name="T24" fmla="*/ 2147483647 w 382"/>
                    <a:gd name="T25" fmla="*/ 2147483647 h 86"/>
                    <a:gd name="T26" fmla="*/ 2147483647 w 382"/>
                    <a:gd name="T27" fmla="*/ 2147483647 h 86"/>
                    <a:gd name="T28" fmla="*/ 2147483647 w 382"/>
                    <a:gd name="T29" fmla="*/ 2147483647 h 86"/>
                    <a:gd name="T30" fmla="*/ 2147483647 w 382"/>
                    <a:gd name="T31" fmla="*/ 2147483647 h 86"/>
                    <a:gd name="T32" fmla="*/ 2147483647 w 382"/>
                    <a:gd name="T33" fmla="*/ 2147483647 h 86"/>
                    <a:gd name="T34" fmla="*/ 2147483647 w 382"/>
                    <a:gd name="T35" fmla="*/ 2147483647 h 86"/>
                    <a:gd name="T36" fmla="*/ 2147483647 w 382"/>
                    <a:gd name="T37" fmla="*/ 2147483647 h 86"/>
                    <a:gd name="T38" fmla="*/ 2147483647 w 382"/>
                    <a:gd name="T39" fmla="*/ 2147483647 h 86"/>
                    <a:gd name="T40" fmla="*/ 2147483647 w 382"/>
                    <a:gd name="T41" fmla="*/ 2147483647 h 86"/>
                    <a:gd name="T42" fmla="*/ 2147483647 w 382"/>
                    <a:gd name="T43" fmla="*/ 2147483647 h 86"/>
                    <a:gd name="T44" fmla="*/ 2147483647 w 382"/>
                    <a:gd name="T45" fmla="*/ 2147483647 h 86"/>
                    <a:gd name="T46" fmla="*/ 2147483647 w 382"/>
                    <a:gd name="T47" fmla="*/ 2147483647 h 86"/>
                    <a:gd name="T48" fmla="*/ 2147483647 w 382"/>
                    <a:gd name="T49" fmla="*/ 2147483647 h 86"/>
                    <a:gd name="T50" fmla="*/ 2147483647 w 382"/>
                    <a:gd name="T51" fmla="*/ 2147483647 h 86"/>
                    <a:gd name="T52" fmla="*/ 0 w 382"/>
                    <a:gd name="T53" fmla="*/ 2147483647 h 86"/>
                    <a:gd name="T54" fmla="*/ 2147483647 w 382"/>
                    <a:gd name="T55" fmla="*/ 2147483647 h 86"/>
                    <a:gd name="T56" fmla="*/ 2147483647 w 382"/>
                    <a:gd name="T57" fmla="*/ 2147483647 h 86"/>
                    <a:gd name="T58" fmla="*/ 2147483647 w 382"/>
                    <a:gd name="T59" fmla="*/ 2147483647 h 86"/>
                    <a:gd name="T60" fmla="*/ 2147483647 w 382"/>
                    <a:gd name="T61" fmla="*/ 2147483647 h 86"/>
                    <a:gd name="T62" fmla="*/ 2147483647 w 382"/>
                    <a:gd name="T63" fmla="*/ 2147483647 h 86"/>
                    <a:gd name="T64" fmla="*/ 2147483647 w 382"/>
                    <a:gd name="T65" fmla="*/ 2147483647 h 86"/>
                    <a:gd name="T66" fmla="*/ 2147483647 w 382"/>
                    <a:gd name="T67" fmla="*/ 2147483647 h 86"/>
                    <a:gd name="T68" fmla="*/ 2147483647 w 382"/>
                    <a:gd name="T69" fmla="*/ 2147483647 h 86"/>
                    <a:gd name="T70" fmla="*/ 2147483647 w 382"/>
                    <a:gd name="T71" fmla="*/ 2147483647 h 86"/>
                    <a:gd name="T72" fmla="*/ 2147483647 w 382"/>
                    <a:gd name="T73" fmla="*/ 2147483647 h 86"/>
                    <a:gd name="T74" fmla="*/ 2147483647 w 382"/>
                    <a:gd name="T75" fmla="*/ 2147483647 h 86"/>
                    <a:gd name="T76" fmla="*/ 2147483647 w 382"/>
                    <a:gd name="T77" fmla="*/ 2147483647 h 86"/>
                    <a:gd name="T78" fmla="*/ 2147483647 w 382"/>
                    <a:gd name="T79" fmla="*/ 2147483647 h 86"/>
                    <a:gd name="T80" fmla="*/ 2147483647 w 382"/>
                    <a:gd name="T81" fmla="*/ 2147483647 h 86"/>
                    <a:gd name="T82" fmla="*/ 2147483647 w 382"/>
                    <a:gd name="T83" fmla="*/ 2147483647 h 86"/>
                    <a:gd name="T84" fmla="*/ 2147483647 w 382"/>
                    <a:gd name="T85" fmla="*/ 2147483647 h 86"/>
                    <a:gd name="T86" fmla="*/ 2147483647 w 382"/>
                    <a:gd name="T87" fmla="*/ 2147483647 h 86"/>
                    <a:gd name="T88" fmla="*/ 2147483647 w 382"/>
                    <a:gd name="T89" fmla="*/ 2147483647 h 86"/>
                    <a:gd name="T90" fmla="*/ 2147483647 w 382"/>
                    <a:gd name="T91" fmla="*/ 2147483647 h 86"/>
                    <a:gd name="T92" fmla="*/ 2147483647 w 382"/>
                    <a:gd name="T93" fmla="*/ 2147483647 h 86"/>
                    <a:gd name="T94" fmla="*/ 2147483647 w 382"/>
                    <a:gd name="T95" fmla="*/ 2147483647 h 86"/>
                    <a:gd name="T96" fmla="*/ 2147483647 w 382"/>
                    <a:gd name="T97" fmla="*/ 0 h 86"/>
                    <a:gd name="T98" fmla="*/ 2147483647 w 382"/>
                    <a:gd name="T99" fmla="*/ 2147483647 h 86"/>
                    <a:gd name="T100" fmla="*/ 2147483647 w 382"/>
                    <a:gd name="T101" fmla="*/ 2147483647 h 86"/>
                    <a:gd name="T102" fmla="*/ 2147483647 w 382"/>
                    <a:gd name="T103" fmla="*/ 2147483647 h 86"/>
                    <a:gd name="T104" fmla="*/ 2147483647 w 382"/>
                    <a:gd name="T105" fmla="*/ 2147483647 h 86"/>
                    <a:gd name="T106" fmla="*/ 2147483647 w 382"/>
                    <a:gd name="T107" fmla="*/ 2147483647 h 86"/>
                    <a:gd name="T108" fmla="*/ 2147483647 w 382"/>
                    <a:gd name="T109" fmla="*/ 2147483647 h 86"/>
                    <a:gd name="T110" fmla="*/ 2147483647 w 382"/>
                    <a:gd name="T111" fmla="*/ 2147483647 h 86"/>
                    <a:gd name="T112" fmla="*/ 2147483647 w 382"/>
                    <a:gd name="T113" fmla="*/ 2147483647 h 86"/>
                    <a:gd name="T114" fmla="*/ 2147483647 w 382"/>
                    <a:gd name="T115" fmla="*/ 2147483647 h 86"/>
                    <a:gd name="T116" fmla="*/ 2147483647 w 382"/>
                    <a:gd name="T117" fmla="*/ 2147483647 h 86"/>
                    <a:gd name="T118" fmla="*/ 2147483647 w 382"/>
                    <a:gd name="T119" fmla="*/ 2147483647 h 86"/>
                    <a:gd name="T120" fmla="*/ 2147483647 w 382"/>
                    <a:gd name="T121" fmla="*/ 2147483647 h 86"/>
                    <a:gd name="T122" fmla="*/ 2147483647 w 382"/>
                    <a:gd name="T123" fmla="*/ 2147483647 h 86"/>
                    <a:gd name="T124" fmla="*/ 2147483647 w 382"/>
                    <a:gd name="T125" fmla="*/ 2147483647 h 8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2"/>
                    <a:gd name="T190" fmla="*/ 0 h 86"/>
                    <a:gd name="T191" fmla="*/ 382 w 382"/>
                    <a:gd name="T192" fmla="*/ 86 h 8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2" h="86">
                      <a:moveTo>
                        <a:pt x="174" y="60"/>
                      </a:moveTo>
                      <a:lnTo>
                        <a:pt x="168" y="58"/>
                      </a:lnTo>
                      <a:lnTo>
                        <a:pt x="164" y="50"/>
                      </a:lnTo>
                      <a:lnTo>
                        <a:pt x="158" y="50"/>
                      </a:lnTo>
                      <a:lnTo>
                        <a:pt x="156" y="58"/>
                      </a:lnTo>
                      <a:lnTo>
                        <a:pt x="154" y="64"/>
                      </a:lnTo>
                      <a:lnTo>
                        <a:pt x="150" y="70"/>
                      </a:lnTo>
                      <a:lnTo>
                        <a:pt x="146" y="72"/>
                      </a:lnTo>
                      <a:lnTo>
                        <a:pt x="142" y="72"/>
                      </a:lnTo>
                      <a:lnTo>
                        <a:pt x="140" y="72"/>
                      </a:lnTo>
                      <a:lnTo>
                        <a:pt x="136" y="68"/>
                      </a:lnTo>
                      <a:lnTo>
                        <a:pt x="132" y="66"/>
                      </a:lnTo>
                      <a:lnTo>
                        <a:pt x="126" y="66"/>
                      </a:lnTo>
                      <a:lnTo>
                        <a:pt x="136" y="70"/>
                      </a:lnTo>
                      <a:lnTo>
                        <a:pt x="142" y="74"/>
                      </a:lnTo>
                      <a:lnTo>
                        <a:pt x="132" y="82"/>
                      </a:lnTo>
                      <a:lnTo>
                        <a:pt x="120" y="86"/>
                      </a:lnTo>
                      <a:lnTo>
                        <a:pt x="114" y="86"/>
                      </a:lnTo>
                      <a:lnTo>
                        <a:pt x="112" y="84"/>
                      </a:lnTo>
                      <a:lnTo>
                        <a:pt x="106" y="82"/>
                      </a:lnTo>
                      <a:lnTo>
                        <a:pt x="102" y="80"/>
                      </a:lnTo>
                      <a:lnTo>
                        <a:pt x="46" y="80"/>
                      </a:lnTo>
                      <a:lnTo>
                        <a:pt x="32" y="82"/>
                      </a:lnTo>
                      <a:lnTo>
                        <a:pt x="28" y="82"/>
                      </a:lnTo>
                      <a:lnTo>
                        <a:pt x="26" y="82"/>
                      </a:lnTo>
                      <a:lnTo>
                        <a:pt x="24" y="80"/>
                      </a:lnTo>
                      <a:lnTo>
                        <a:pt x="22" y="76"/>
                      </a:lnTo>
                      <a:lnTo>
                        <a:pt x="24" y="72"/>
                      </a:lnTo>
                      <a:lnTo>
                        <a:pt x="26" y="70"/>
                      </a:lnTo>
                      <a:lnTo>
                        <a:pt x="34" y="72"/>
                      </a:lnTo>
                      <a:lnTo>
                        <a:pt x="50" y="76"/>
                      </a:lnTo>
                      <a:lnTo>
                        <a:pt x="52" y="68"/>
                      </a:lnTo>
                      <a:lnTo>
                        <a:pt x="54" y="64"/>
                      </a:lnTo>
                      <a:lnTo>
                        <a:pt x="58" y="62"/>
                      </a:lnTo>
                      <a:lnTo>
                        <a:pt x="64" y="62"/>
                      </a:lnTo>
                      <a:lnTo>
                        <a:pt x="68" y="64"/>
                      </a:lnTo>
                      <a:lnTo>
                        <a:pt x="72" y="64"/>
                      </a:lnTo>
                      <a:lnTo>
                        <a:pt x="76" y="66"/>
                      </a:lnTo>
                      <a:lnTo>
                        <a:pt x="80" y="66"/>
                      </a:lnTo>
                      <a:lnTo>
                        <a:pt x="76" y="60"/>
                      </a:lnTo>
                      <a:lnTo>
                        <a:pt x="74" y="54"/>
                      </a:lnTo>
                      <a:lnTo>
                        <a:pt x="72" y="50"/>
                      </a:lnTo>
                      <a:lnTo>
                        <a:pt x="64" y="52"/>
                      </a:lnTo>
                      <a:lnTo>
                        <a:pt x="64" y="50"/>
                      </a:lnTo>
                      <a:lnTo>
                        <a:pt x="62" y="48"/>
                      </a:lnTo>
                      <a:lnTo>
                        <a:pt x="50" y="52"/>
                      </a:lnTo>
                      <a:lnTo>
                        <a:pt x="42" y="54"/>
                      </a:lnTo>
                      <a:lnTo>
                        <a:pt x="34" y="54"/>
                      </a:lnTo>
                      <a:lnTo>
                        <a:pt x="22" y="54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2" y="42"/>
                      </a:lnTo>
                      <a:lnTo>
                        <a:pt x="0" y="38"/>
                      </a:lnTo>
                      <a:lnTo>
                        <a:pt x="2" y="36"/>
                      </a:lnTo>
                      <a:lnTo>
                        <a:pt x="6" y="32"/>
                      </a:lnTo>
                      <a:lnTo>
                        <a:pt x="24" y="26"/>
                      </a:lnTo>
                      <a:lnTo>
                        <a:pt x="42" y="24"/>
                      </a:lnTo>
                      <a:lnTo>
                        <a:pt x="58" y="22"/>
                      </a:lnTo>
                      <a:lnTo>
                        <a:pt x="78" y="26"/>
                      </a:lnTo>
                      <a:lnTo>
                        <a:pt x="88" y="32"/>
                      </a:lnTo>
                      <a:lnTo>
                        <a:pt x="96" y="36"/>
                      </a:lnTo>
                      <a:lnTo>
                        <a:pt x="98" y="36"/>
                      </a:lnTo>
                      <a:lnTo>
                        <a:pt x="104" y="36"/>
                      </a:lnTo>
                      <a:lnTo>
                        <a:pt x="104" y="34"/>
                      </a:lnTo>
                      <a:lnTo>
                        <a:pt x="108" y="30"/>
                      </a:lnTo>
                      <a:lnTo>
                        <a:pt x="112" y="28"/>
                      </a:lnTo>
                      <a:lnTo>
                        <a:pt x="116" y="26"/>
                      </a:lnTo>
                      <a:lnTo>
                        <a:pt x="126" y="28"/>
                      </a:lnTo>
                      <a:lnTo>
                        <a:pt x="132" y="32"/>
                      </a:lnTo>
                      <a:lnTo>
                        <a:pt x="136" y="36"/>
                      </a:lnTo>
                      <a:lnTo>
                        <a:pt x="142" y="36"/>
                      </a:lnTo>
                      <a:lnTo>
                        <a:pt x="142" y="32"/>
                      </a:lnTo>
                      <a:lnTo>
                        <a:pt x="140" y="30"/>
                      </a:lnTo>
                      <a:lnTo>
                        <a:pt x="130" y="24"/>
                      </a:lnTo>
                      <a:lnTo>
                        <a:pt x="120" y="24"/>
                      </a:lnTo>
                      <a:lnTo>
                        <a:pt x="114" y="24"/>
                      </a:lnTo>
                      <a:lnTo>
                        <a:pt x="98" y="24"/>
                      </a:lnTo>
                      <a:lnTo>
                        <a:pt x="86" y="24"/>
                      </a:lnTo>
                      <a:lnTo>
                        <a:pt x="82" y="24"/>
                      </a:lnTo>
                      <a:lnTo>
                        <a:pt x="80" y="22"/>
                      </a:lnTo>
                      <a:lnTo>
                        <a:pt x="78" y="20"/>
                      </a:lnTo>
                      <a:lnTo>
                        <a:pt x="80" y="14"/>
                      </a:lnTo>
                      <a:lnTo>
                        <a:pt x="84" y="12"/>
                      </a:lnTo>
                      <a:lnTo>
                        <a:pt x="92" y="12"/>
                      </a:lnTo>
                      <a:lnTo>
                        <a:pt x="126" y="12"/>
                      </a:lnTo>
                      <a:lnTo>
                        <a:pt x="134" y="10"/>
                      </a:lnTo>
                      <a:lnTo>
                        <a:pt x="142" y="8"/>
                      </a:lnTo>
                      <a:lnTo>
                        <a:pt x="148" y="8"/>
                      </a:lnTo>
                      <a:lnTo>
                        <a:pt x="158" y="8"/>
                      </a:lnTo>
                      <a:lnTo>
                        <a:pt x="164" y="8"/>
                      </a:lnTo>
                      <a:lnTo>
                        <a:pt x="168" y="8"/>
                      </a:lnTo>
                      <a:lnTo>
                        <a:pt x="168" y="10"/>
                      </a:lnTo>
                      <a:lnTo>
                        <a:pt x="172" y="10"/>
                      </a:lnTo>
                      <a:lnTo>
                        <a:pt x="188" y="8"/>
                      </a:lnTo>
                      <a:lnTo>
                        <a:pt x="202" y="4"/>
                      </a:lnTo>
                      <a:lnTo>
                        <a:pt x="226" y="2"/>
                      </a:lnTo>
                      <a:lnTo>
                        <a:pt x="252" y="0"/>
                      </a:lnTo>
                      <a:lnTo>
                        <a:pt x="306" y="2"/>
                      </a:lnTo>
                      <a:lnTo>
                        <a:pt x="328" y="2"/>
                      </a:lnTo>
                      <a:lnTo>
                        <a:pt x="346" y="2"/>
                      </a:lnTo>
                      <a:lnTo>
                        <a:pt x="364" y="6"/>
                      </a:lnTo>
                      <a:lnTo>
                        <a:pt x="382" y="10"/>
                      </a:lnTo>
                      <a:lnTo>
                        <a:pt x="368" y="16"/>
                      </a:lnTo>
                      <a:lnTo>
                        <a:pt x="352" y="22"/>
                      </a:lnTo>
                      <a:lnTo>
                        <a:pt x="332" y="24"/>
                      </a:lnTo>
                      <a:lnTo>
                        <a:pt x="324" y="24"/>
                      </a:lnTo>
                      <a:lnTo>
                        <a:pt x="316" y="24"/>
                      </a:lnTo>
                      <a:lnTo>
                        <a:pt x="304" y="24"/>
                      </a:lnTo>
                      <a:lnTo>
                        <a:pt x="310" y="24"/>
                      </a:lnTo>
                      <a:lnTo>
                        <a:pt x="318" y="24"/>
                      </a:lnTo>
                      <a:lnTo>
                        <a:pt x="310" y="26"/>
                      </a:lnTo>
                      <a:lnTo>
                        <a:pt x="302" y="26"/>
                      </a:lnTo>
                      <a:lnTo>
                        <a:pt x="282" y="26"/>
                      </a:lnTo>
                      <a:lnTo>
                        <a:pt x="272" y="28"/>
                      </a:lnTo>
                      <a:lnTo>
                        <a:pt x="262" y="32"/>
                      </a:lnTo>
                      <a:lnTo>
                        <a:pt x="250" y="36"/>
                      </a:lnTo>
                      <a:lnTo>
                        <a:pt x="240" y="36"/>
                      </a:lnTo>
                      <a:lnTo>
                        <a:pt x="222" y="36"/>
                      </a:lnTo>
                      <a:lnTo>
                        <a:pt x="216" y="36"/>
                      </a:lnTo>
                      <a:lnTo>
                        <a:pt x="210" y="36"/>
                      </a:lnTo>
                      <a:lnTo>
                        <a:pt x="208" y="40"/>
                      </a:lnTo>
                      <a:lnTo>
                        <a:pt x="206" y="44"/>
                      </a:lnTo>
                      <a:lnTo>
                        <a:pt x="196" y="52"/>
                      </a:lnTo>
                      <a:lnTo>
                        <a:pt x="184" y="58"/>
                      </a:lnTo>
                      <a:lnTo>
                        <a:pt x="174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îsḻíďe">
                  <a:extLst>
                    <a:ext uri="{FF2B5EF4-FFF2-40B4-BE49-F238E27FC236}">
                      <a16:creationId xmlns:a16="http://schemas.microsoft.com/office/drawing/2014/main" id="{DD8DEA57-8B96-4E41-B66C-9B6018AC5C94}"/>
                    </a:ext>
                  </a:extLst>
                </p:cNvPr>
                <p:cNvSpPr/>
                <p:nvPr/>
              </p:nvSpPr>
              <p:spPr bwMode="auto">
                <a:xfrm>
                  <a:off x="2572633" y="1680622"/>
                  <a:ext cx="495798" cy="316640"/>
                </a:xfrm>
                <a:custGeom>
                  <a:avLst/>
                  <a:gdLst>
                    <a:gd name="T0" fmla="*/ 2147483647 w 284"/>
                    <a:gd name="T1" fmla="*/ 2147483647 h 190"/>
                    <a:gd name="T2" fmla="*/ 2147483647 w 284"/>
                    <a:gd name="T3" fmla="*/ 2147483647 h 190"/>
                    <a:gd name="T4" fmla="*/ 2147483647 w 284"/>
                    <a:gd name="T5" fmla="*/ 2147483647 h 190"/>
                    <a:gd name="T6" fmla="*/ 2147483647 w 284"/>
                    <a:gd name="T7" fmla="*/ 2147483647 h 190"/>
                    <a:gd name="T8" fmla="*/ 2147483647 w 284"/>
                    <a:gd name="T9" fmla="*/ 2147483647 h 190"/>
                    <a:gd name="T10" fmla="*/ 2147483647 w 284"/>
                    <a:gd name="T11" fmla="*/ 2147483647 h 190"/>
                    <a:gd name="T12" fmla="*/ 2147483647 w 284"/>
                    <a:gd name="T13" fmla="*/ 2147483647 h 190"/>
                    <a:gd name="T14" fmla="*/ 2147483647 w 284"/>
                    <a:gd name="T15" fmla="*/ 2147483647 h 190"/>
                    <a:gd name="T16" fmla="*/ 2147483647 w 284"/>
                    <a:gd name="T17" fmla="*/ 2147483647 h 190"/>
                    <a:gd name="T18" fmla="*/ 2147483647 w 284"/>
                    <a:gd name="T19" fmla="*/ 2147483647 h 190"/>
                    <a:gd name="T20" fmla="*/ 2147483647 w 284"/>
                    <a:gd name="T21" fmla="*/ 2147483647 h 190"/>
                    <a:gd name="T22" fmla="*/ 2147483647 w 284"/>
                    <a:gd name="T23" fmla="*/ 2147483647 h 190"/>
                    <a:gd name="T24" fmla="*/ 2147483647 w 284"/>
                    <a:gd name="T25" fmla="*/ 2147483647 h 190"/>
                    <a:gd name="T26" fmla="*/ 2147483647 w 284"/>
                    <a:gd name="T27" fmla="*/ 2147483647 h 190"/>
                    <a:gd name="T28" fmla="*/ 2147483647 w 284"/>
                    <a:gd name="T29" fmla="*/ 2147483647 h 190"/>
                    <a:gd name="T30" fmla="*/ 2147483647 w 284"/>
                    <a:gd name="T31" fmla="*/ 2147483647 h 190"/>
                    <a:gd name="T32" fmla="*/ 2147483647 w 284"/>
                    <a:gd name="T33" fmla="*/ 2147483647 h 190"/>
                    <a:gd name="T34" fmla="*/ 2147483647 w 284"/>
                    <a:gd name="T35" fmla="*/ 2147483647 h 190"/>
                    <a:gd name="T36" fmla="*/ 2147483647 w 284"/>
                    <a:gd name="T37" fmla="*/ 2147483647 h 190"/>
                    <a:gd name="T38" fmla="*/ 2147483647 w 284"/>
                    <a:gd name="T39" fmla="*/ 2147483647 h 190"/>
                    <a:gd name="T40" fmla="*/ 2147483647 w 284"/>
                    <a:gd name="T41" fmla="*/ 2147483647 h 190"/>
                    <a:gd name="T42" fmla="*/ 2147483647 w 284"/>
                    <a:gd name="T43" fmla="*/ 2147483647 h 190"/>
                    <a:gd name="T44" fmla="*/ 2147483647 w 284"/>
                    <a:gd name="T45" fmla="*/ 2147483647 h 190"/>
                    <a:gd name="T46" fmla="*/ 2147483647 w 284"/>
                    <a:gd name="T47" fmla="*/ 2147483647 h 190"/>
                    <a:gd name="T48" fmla="*/ 2147483647 w 284"/>
                    <a:gd name="T49" fmla="*/ 2147483647 h 190"/>
                    <a:gd name="T50" fmla="*/ 2147483647 w 284"/>
                    <a:gd name="T51" fmla="*/ 2147483647 h 190"/>
                    <a:gd name="T52" fmla="*/ 2147483647 w 284"/>
                    <a:gd name="T53" fmla="*/ 2147483647 h 190"/>
                    <a:gd name="T54" fmla="*/ 2147483647 w 284"/>
                    <a:gd name="T55" fmla="*/ 2147483647 h 190"/>
                    <a:gd name="T56" fmla="*/ 2147483647 w 284"/>
                    <a:gd name="T57" fmla="*/ 2147483647 h 190"/>
                    <a:gd name="T58" fmla="*/ 2147483647 w 284"/>
                    <a:gd name="T59" fmla="*/ 2147483647 h 190"/>
                    <a:gd name="T60" fmla="*/ 2147483647 w 284"/>
                    <a:gd name="T61" fmla="*/ 2147483647 h 190"/>
                    <a:gd name="T62" fmla="*/ 2147483647 w 284"/>
                    <a:gd name="T63" fmla="*/ 2147483647 h 190"/>
                    <a:gd name="T64" fmla="*/ 2147483647 w 284"/>
                    <a:gd name="T65" fmla="*/ 2147483647 h 190"/>
                    <a:gd name="T66" fmla="*/ 2147483647 w 284"/>
                    <a:gd name="T67" fmla="*/ 2147483647 h 190"/>
                    <a:gd name="T68" fmla="*/ 2147483647 w 284"/>
                    <a:gd name="T69" fmla="*/ 2147483647 h 190"/>
                    <a:gd name="T70" fmla="*/ 2147483647 w 284"/>
                    <a:gd name="T71" fmla="*/ 2147483647 h 190"/>
                    <a:gd name="T72" fmla="*/ 2147483647 w 284"/>
                    <a:gd name="T73" fmla="*/ 2147483647 h 190"/>
                    <a:gd name="T74" fmla="*/ 2147483647 w 284"/>
                    <a:gd name="T75" fmla="*/ 2147483647 h 190"/>
                    <a:gd name="T76" fmla="*/ 2147483647 w 284"/>
                    <a:gd name="T77" fmla="*/ 2147483647 h 190"/>
                    <a:gd name="T78" fmla="*/ 2147483647 w 284"/>
                    <a:gd name="T79" fmla="*/ 2147483647 h 190"/>
                    <a:gd name="T80" fmla="*/ 2147483647 w 284"/>
                    <a:gd name="T81" fmla="*/ 2147483647 h 190"/>
                    <a:gd name="T82" fmla="*/ 2147483647 w 284"/>
                    <a:gd name="T83" fmla="*/ 2147483647 h 190"/>
                    <a:gd name="T84" fmla="*/ 2147483647 w 284"/>
                    <a:gd name="T85" fmla="*/ 2147483647 h 190"/>
                    <a:gd name="T86" fmla="*/ 2147483647 w 284"/>
                    <a:gd name="T87" fmla="*/ 2147483647 h 190"/>
                    <a:gd name="T88" fmla="*/ 2147483647 w 284"/>
                    <a:gd name="T89" fmla="*/ 2147483647 h 190"/>
                    <a:gd name="T90" fmla="*/ 2147483647 w 284"/>
                    <a:gd name="T91" fmla="*/ 2147483647 h 190"/>
                    <a:gd name="T92" fmla="*/ 2147483647 w 284"/>
                    <a:gd name="T93" fmla="*/ 2147483647 h 190"/>
                    <a:gd name="T94" fmla="*/ 2147483647 w 284"/>
                    <a:gd name="T95" fmla="*/ 2147483647 h 190"/>
                    <a:gd name="T96" fmla="*/ 2147483647 w 284"/>
                    <a:gd name="T97" fmla="*/ 2147483647 h 190"/>
                    <a:gd name="T98" fmla="*/ 2147483647 w 284"/>
                    <a:gd name="T99" fmla="*/ 2147483647 h 190"/>
                    <a:gd name="T100" fmla="*/ 2147483647 w 284"/>
                    <a:gd name="T101" fmla="*/ 2147483647 h 190"/>
                    <a:gd name="T102" fmla="*/ 2147483647 w 284"/>
                    <a:gd name="T103" fmla="*/ 2147483647 h 190"/>
                    <a:gd name="T104" fmla="*/ 2147483647 w 284"/>
                    <a:gd name="T105" fmla="*/ 2147483647 h 190"/>
                    <a:gd name="T106" fmla="*/ 2147483647 w 284"/>
                    <a:gd name="T107" fmla="*/ 2147483647 h 190"/>
                    <a:gd name="T108" fmla="*/ 2147483647 w 284"/>
                    <a:gd name="T109" fmla="*/ 2147483647 h 190"/>
                    <a:gd name="T110" fmla="*/ 2147483647 w 284"/>
                    <a:gd name="T111" fmla="*/ 2147483647 h 190"/>
                    <a:gd name="T112" fmla="*/ 2147483647 w 284"/>
                    <a:gd name="T113" fmla="*/ 2147483647 h 190"/>
                    <a:gd name="T114" fmla="*/ 2147483647 w 284"/>
                    <a:gd name="T115" fmla="*/ 0 h 190"/>
                    <a:gd name="T116" fmla="*/ 2147483647 w 284"/>
                    <a:gd name="T117" fmla="*/ 2147483647 h 190"/>
                    <a:gd name="T118" fmla="*/ 2147483647 w 284"/>
                    <a:gd name="T119" fmla="*/ 2147483647 h 190"/>
                    <a:gd name="T120" fmla="*/ 2147483647 w 284"/>
                    <a:gd name="T121" fmla="*/ 2147483647 h 190"/>
                    <a:gd name="T122" fmla="*/ 2147483647 w 284"/>
                    <a:gd name="T123" fmla="*/ 2147483647 h 19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4"/>
                    <a:gd name="T187" fmla="*/ 0 h 190"/>
                    <a:gd name="T188" fmla="*/ 284 w 284"/>
                    <a:gd name="T189" fmla="*/ 190 h 19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4" h="190">
                      <a:moveTo>
                        <a:pt x="114" y="0"/>
                      </a:moveTo>
                      <a:lnTo>
                        <a:pt x="124" y="0"/>
                      </a:lnTo>
                      <a:lnTo>
                        <a:pt x="122" y="10"/>
                      </a:lnTo>
                      <a:lnTo>
                        <a:pt x="126" y="8"/>
                      </a:lnTo>
                      <a:lnTo>
                        <a:pt x="130" y="4"/>
                      </a:lnTo>
                      <a:lnTo>
                        <a:pt x="132" y="2"/>
                      </a:lnTo>
                      <a:lnTo>
                        <a:pt x="138" y="0"/>
                      </a:lnTo>
                      <a:lnTo>
                        <a:pt x="146" y="0"/>
                      </a:lnTo>
                      <a:lnTo>
                        <a:pt x="158" y="4"/>
                      </a:lnTo>
                      <a:lnTo>
                        <a:pt x="168" y="8"/>
                      </a:lnTo>
                      <a:lnTo>
                        <a:pt x="170" y="12"/>
                      </a:lnTo>
                      <a:lnTo>
                        <a:pt x="172" y="14"/>
                      </a:lnTo>
                      <a:lnTo>
                        <a:pt x="142" y="20"/>
                      </a:lnTo>
                      <a:lnTo>
                        <a:pt x="158" y="22"/>
                      </a:lnTo>
                      <a:lnTo>
                        <a:pt x="172" y="20"/>
                      </a:lnTo>
                      <a:lnTo>
                        <a:pt x="176" y="22"/>
                      </a:lnTo>
                      <a:lnTo>
                        <a:pt x="180" y="24"/>
                      </a:lnTo>
                      <a:lnTo>
                        <a:pt x="184" y="28"/>
                      </a:lnTo>
                      <a:lnTo>
                        <a:pt x="186" y="34"/>
                      </a:lnTo>
                      <a:lnTo>
                        <a:pt x="190" y="40"/>
                      </a:lnTo>
                      <a:lnTo>
                        <a:pt x="196" y="34"/>
                      </a:lnTo>
                      <a:lnTo>
                        <a:pt x="198" y="32"/>
                      </a:lnTo>
                      <a:lnTo>
                        <a:pt x="202" y="32"/>
                      </a:lnTo>
                      <a:lnTo>
                        <a:pt x="212" y="36"/>
                      </a:lnTo>
                      <a:lnTo>
                        <a:pt x="224" y="44"/>
                      </a:lnTo>
                      <a:lnTo>
                        <a:pt x="246" y="58"/>
                      </a:lnTo>
                      <a:lnTo>
                        <a:pt x="236" y="64"/>
                      </a:lnTo>
                      <a:lnTo>
                        <a:pt x="230" y="68"/>
                      </a:lnTo>
                      <a:lnTo>
                        <a:pt x="228" y="74"/>
                      </a:lnTo>
                      <a:lnTo>
                        <a:pt x="218" y="74"/>
                      </a:lnTo>
                      <a:lnTo>
                        <a:pt x="218" y="80"/>
                      </a:lnTo>
                      <a:lnTo>
                        <a:pt x="224" y="80"/>
                      </a:lnTo>
                      <a:lnTo>
                        <a:pt x="234" y="82"/>
                      </a:lnTo>
                      <a:lnTo>
                        <a:pt x="246" y="86"/>
                      </a:lnTo>
                      <a:lnTo>
                        <a:pt x="256" y="94"/>
                      </a:lnTo>
                      <a:lnTo>
                        <a:pt x="258" y="98"/>
                      </a:lnTo>
                      <a:lnTo>
                        <a:pt x="258" y="102"/>
                      </a:lnTo>
                      <a:lnTo>
                        <a:pt x="264" y="104"/>
                      </a:lnTo>
                      <a:lnTo>
                        <a:pt x="268" y="106"/>
                      </a:lnTo>
                      <a:lnTo>
                        <a:pt x="272" y="108"/>
                      </a:lnTo>
                      <a:lnTo>
                        <a:pt x="276" y="108"/>
                      </a:lnTo>
                      <a:lnTo>
                        <a:pt x="280" y="108"/>
                      </a:lnTo>
                      <a:lnTo>
                        <a:pt x="284" y="106"/>
                      </a:lnTo>
                      <a:lnTo>
                        <a:pt x="284" y="112"/>
                      </a:lnTo>
                      <a:lnTo>
                        <a:pt x="276" y="114"/>
                      </a:lnTo>
                      <a:lnTo>
                        <a:pt x="268" y="116"/>
                      </a:lnTo>
                      <a:lnTo>
                        <a:pt x="268" y="126"/>
                      </a:lnTo>
                      <a:lnTo>
                        <a:pt x="262" y="124"/>
                      </a:lnTo>
                      <a:lnTo>
                        <a:pt x="258" y="122"/>
                      </a:lnTo>
                      <a:lnTo>
                        <a:pt x="252" y="130"/>
                      </a:lnTo>
                      <a:lnTo>
                        <a:pt x="246" y="134"/>
                      </a:lnTo>
                      <a:lnTo>
                        <a:pt x="242" y="136"/>
                      </a:lnTo>
                      <a:lnTo>
                        <a:pt x="236" y="136"/>
                      </a:lnTo>
                      <a:lnTo>
                        <a:pt x="232" y="134"/>
                      </a:lnTo>
                      <a:lnTo>
                        <a:pt x="230" y="130"/>
                      </a:lnTo>
                      <a:lnTo>
                        <a:pt x="228" y="128"/>
                      </a:lnTo>
                      <a:lnTo>
                        <a:pt x="228" y="120"/>
                      </a:lnTo>
                      <a:lnTo>
                        <a:pt x="224" y="112"/>
                      </a:lnTo>
                      <a:lnTo>
                        <a:pt x="210" y="112"/>
                      </a:lnTo>
                      <a:lnTo>
                        <a:pt x="212" y="118"/>
                      </a:lnTo>
                      <a:lnTo>
                        <a:pt x="208" y="120"/>
                      </a:lnTo>
                      <a:lnTo>
                        <a:pt x="204" y="120"/>
                      </a:lnTo>
                      <a:lnTo>
                        <a:pt x="198" y="122"/>
                      </a:lnTo>
                      <a:lnTo>
                        <a:pt x="198" y="124"/>
                      </a:lnTo>
                      <a:lnTo>
                        <a:pt x="200" y="128"/>
                      </a:lnTo>
                      <a:lnTo>
                        <a:pt x="206" y="130"/>
                      </a:lnTo>
                      <a:lnTo>
                        <a:pt x="206" y="138"/>
                      </a:lnTo>
                      <a:lnTo>
                        <a:pt x="214" y="140"/>
                      </a:lnTo>
                      <a:lnTo>
                        <a:pt x="220" y="144"/>
                      </a:lnTo>
                      <a:lnTo>
                        <a:pt x="222" y="152"/>
                      </a:lnTo>
                      <a:lnTo>
                        <a:pt x="220" y="158"/>
                      </a:lnTo>
                      <a:lnTo>
                        <a:pt x="218" y="164"/>
                      </a:lnTo>
                      <a:lnTo>
                        <a:pt x="218" y="168"/>
                      </a:lnTo>
                      <a:lnTo>
                        <a:pt x="216" y="172"/>
                      </a:lnTo>
                      <a:lnTo>
                        <a:pt x="220" y="178"/>
                      </a:lnTo>
                      <a:lnTo>
                        <a:pt x="212" y="176"/>
                      </a:lnTo>
                      <a:lnTo>
                        <a:pt x="202" y="172"/>
                      </a:lnTo>
                      <a:lnTo>
                        <a:pt x="196" y="166"/>
                      </a:lnTo>
                      <a:lnTo>
                        <a:pt x="192" y="164"/>
                      </a:lnTo>
                      <a:lnTo>
                        <a:pt x="192" y="162"/>
                      </a:lnTo>
                      <a:lnTo>
                        <a:pt x="188" y="160"/>
                      </a:lnTo>
                      <a:lnTo>
                        <a:pt x="182" y="158"/>
                      </a:lnTo>
                      <a:lnTo>
                        <a:pt x="170" y="158"/>
                      </a:lnTo>
                      <a:lnTo>
                        <a:pt x="172" y="160"/>
                      </a:lnTo>
                      <a:lnTo>
                        <a:pt x="180" y="168"/>
                      </a:lnTo>
                      <a:lnTo>
                        <a:pt x="196" y="182"/>
                      </a:lnTo>
                      <a:lnTo>
                        <a:pt x="194" y="188"/>
                      </a:lnTo>
                      <a:lnTo>
                        <a:pt x="190" y="190"/>
                      </a:lnTo>
                      <a:lnTo>
                        <a:pt x="184" y="188"/>
                      </a:lnTo>
                      <a:lnTo>
                        <a:pt x="174" y="184"/>
                      </a:lnTo>
                      <a:lnTo>
                        <a:pt x="160" y="176"/>
                      </a:lnTo>
                      <a:lnTo>
                        <a:pt x="134" y="176"/>
                      </a:lnTo>
                      <a:lnTo>
                        <a:pt x="132" y="172"/>
                      </a:lnTo>
                      <a:lnTo>
                        <a:pt x="134" y="170"/>
                      </a:lnTo>
                      <a:lnTo>
                        <a:pt x="134" y="168"/>
                      </a:lnTo>
                      <a:lnTo>
                        <a:pt x="134" y="164"/>
                      </a:lnTo>
                      <a:lnTo>
                        <a:pt x="134" y="160"/>
                      </a:lnTo>
                      <a:lnTo>
                        <a:pt x="134" y="158"/>
                      </a:lnTo>
                      <a:lnTo>
                        <a:pt x="132" y="158"/>
                      </a:lnTo>
                      <a:lnTo>
                        <a:pt x="124" y="152"/>
                      </a:lnTo>
                      <a:lnTo>
                        <a:pt x="120" y="148"/>
                      </a:lnTo>
                      <a:lnTo>
                        <a:pt x="120" y="144"/>
                      </a:lnTo>
                      <a:lnTo>
                        <a:pt x="102" y="144"/>
                      </a:lnTo>
                      <a:lnTo>
                        <a:pt x="94" y="144"/>
                      </a:lnTo>
                      <a:lnTo>
                        <a:pt x="88" y="146"/>
                      </a:lnTo>
                      <a:lnTo>
                        <a:pt x="78" y="148"/>
                      </a:lnTo>
                      <a:lnTo>
                        <a:pt x="70" y="150"/>
                      </a:lnTo>
                      <a:lnTo>
                        <a:pt x="62" y="148"/>
                      </a:lnTo>
                      <a:lnTo>
                        <a:pt x="60" y="146"/>
                      </a:lnTo>
                      <a:lnTo>
                        <a:pt x="60" y="144"/>
                      </a:lnTo>
                      <a:lnTo>
                        <a:pt x="60" y="142"/>
                      </a:lnTo>
                      <a:lnTo>
                        <a:pt x="62" y="138"/>
                      </a:lnTo>
                      <a:lnTo>
                        <a:pt x="70" y="136"/>
                      </a:lnTo>
                      <a:lnTo>
                        <a:pt x="86" y="128"/>
                      </a:lnTo>
                      <a:lnTo>
                        <a:pt x="88" y="132"/>
                      </a:lnTo>
                      <a:lnTo>
                        <a:pt x="92" y="134"/>
                      </a:lnTo>
                      <a:lnTo>
                        <a:pt x="104" y="134"/>
                      </a:lnTo>
                      <a:lnTo>
                        <a:pt x="114" y="132"/>
                      </a:lnTo>
                      <a:lnTo>
                        <a:pt x="116" y="130"/>
                      </a:lnTo>
                      <a:lnTo>
                        <a:pt x="120" y="128"/>
                      </a:lnTo>
                      <a:lnTo>
                        <a:pt x="122" y="126"/>
                      </a:lnTo>
                      <a:lnTo>
                        <a:pt x="122" y="120"/>
                      </a:lnTo>
                      <a:lnTo>
                        <a:pt x="134" y="116"/>
                      </a:lnTo>
                      <a:lnTo>
                        <a:pt x="142" y="112"/>
                      </a:lnTo>
                      <a:lnTo>
                        <a:pt x="162" y="98"/>
                      </a:lnTo>
                      <a:lnTo>
                        <a:pt x="152" y="84"/>
                      </a:lnTo>
                      <a:lnTo>
                        <a:pt x="148" y="82"/>
                      </a:lnTo>
                      <a:lnTo>
                        <a:pt x="142" y="80"/>
                      </a:lnTo>
                      <a:lnTo>
                        <a:pt x="142" y="76"/>
                      </a:lnTo>
                      <a:lnTo>
                        <a:pt x="128" y="76"/>
                      </a:lnTo>
                      <a:lnTo>
                        <a:pt x="130" y="74"/>
                      </a:lnTo>
                      <a:lnTo>
                        <a:pt x="134" y="74"/>
                      </a:lnTo>
                      <a:lnTo>
                        <a:pt x="134" y="66"/>
                      </a:lnTo>
                      <a:lnTo>
                        <a:pt x="130" y="64"/>
                      </a:lnTo>
                      <a:lnTo>
                        <a:pt x="126" y="62"/>
                      </a:lnTo>
                      <a:lnTo>
                        <a:pt x="118" y="56"/>
                      </a:lnTo>
                      <a:lnTo>
                        <a:pt x="114" y="54"/>
                      </a:lnTo>
                      <a:lnTo>
                        <a:pt x="112" y="54"/>
                      </a:lnTo>
                      <a:lnTo>
                        <a:pt x="110" y="56"/>
                      </a:lnTo>
                      <a:lnTo>
                        <a:pt x="104" y="58"/>
                      </a:lnTo>
                      <a:lnTo>
                        <a:pt x="100" y="62"/>
                      </a:lnTo>
                      <a:lnTo>
                        <a:pt x="96" y="64"/>
                      </a:lnTo>
                      <a:lnTo>
                        <a:pt x="92" y="66"/>
                      </a:lnTo>
                      <a:lnTo>
                        <a:pt x="88" y="66"/>
                      </a:lnTo>
                      <a:lnTo>
                        <a:pt x="88" y="64"/>
                      </a:lnTo>
                      <a:lnTo>
                        <a:pt x="88" y="56"/>
                      </a:lnTo>
                      <a:lnTo>
                        <a:pt x="76" y="58"/>
                      </a:lnTo>
                      <a:lnTo>
                        <a:pt x="64" y="58"/>
                      </a:lnTo>
                      <a:lnTo>
                        <a:pt x="36" y="56"/>
                      </a:lnTo>
                      <a:lnTo>
                        <a:pt x="32" y="56"/>
                      </a:lnTo>
                      <a:lnTo>
                        <a:pt x="26" y="54"/>
                      </a:lnTo>
                      <a:lnTo>
                        <a:pt x="24" y="52"/>
                      </a:lnTo>
                      <a:lnTo>
                        <a:pt x="22" y="46"/>
                      </a:lnTo>
                      <a:lnTo>
                        <a:pt x="18" y="48"/>
                      </a:lnTo>
                      <a:lnTo>
                        <a:pt x="14" y="50"/>
                      </a:lnTo>
                      <a:lnTo>
                        <a:pt x="10" y="52"/>
                      </a:lnTo>
                      <a:lnTo>
                        <a:pt x="6" y="52"/>
                      </a:lnTo>
                      <a:lnTo>
                        <a:pt x="4" y="52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6" y="40"/>
                      </a:lnTo>
                      <a:lnTo>
                        <a:pt x="14" y="40"/>
                      </a:lnTo>
                      <a:lnTo>
                        <a:pt x="6" y="36"/>
                      </a:lnTo>
                      <a:lnTo>
                        <a:pt x="4" y="34"/>
                      </a:lnTo>
                      <a:lnTo>
                        <a:pt x="4" y="30"/>
                      </a:lnTo>
                      <a:lnTo>
                        <a:pt x="4" y="28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22" y="14"/>
                      </a:lnTo>
                      <a:lnTo>
                        <a:pt x="32" y="10"/>
                      </a:lnTo>
                      <a:lnTo>
                        <a:pt x="56" y="6"/>
                      </a:lnTo>
                      <a:lnTo>
                        <a:pt x="64" y="4"/>
                      </a:lnTo>
                      <a:lnTo>
                        <a:pt x="72" y="0"/>
                      </a:lnTo>
                      <a:lnTo>
                        <a:pt x="82" y="0"/>
                      </a:lnTo>
                      <a:lnTo>
                        <a:pt x="78" y="6"/>
                      </a:lnTo>
                      <a:lnTo>
                        <a:pt x="72" y="8"/>
                      </a:lnTo>
                      <a:lnTo>
                        <a:pt x="62" y="12"/>
                      </a:lnTo>
                      <a:lnTo>
                        <a:pt x="58" y="16"/>
                      </a:lnTo>
                      <a:lnTo>
                        <a:pt x="54" y="18"/>
                      </a:lnTo>
                      <a:lnTo>
                        <a:pt x="50" y="22"/>
                      </a:lnTo>
                      <a:lnTo>
                        <a:pt x="48" y="28"/>
                      </a:lnTo>
                      <a:lnTo>
                        <a:pt x="56" y="28"/>
                      </a:lnTo>
                      <a:lnTo>
                        <a:pt x="60" y="24"/>
                      </a:lnTo>
                      <a:lnTo>
                        <a:pt x="64" y="18"/>
                      </a:lnTo>
                      <a:lnTo>
                        <a:pt x="70" y="14"/>
                      </a:lnTo>
                      <a:lnTo>
                        <a:pt x="76" y="12"/>
                      </a:lnTo>
                      <a:lnTo>
                        <a:pt x="94" y="6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ïṡļïďê">
                  <a:extLst>
                    <a:ext uri="{FF2B5EF4-FFF2-40B4-BE49-F238E27FC236}">
                      <a16:creationId xmlns:a16="http://schemas.microsoft.com/office/drawing/2014/main" id="{05F4F9F7-786A-45C0-B198-37A0E9B474EF}"/>
                    </a:ext>
                  </a:extLst>
                </p:cNvPr>
                <p:cNvSpPr/>
                <p:nvPr/>
              </p:nvSpPr>
              <p:spPr bwMode="auto">
                <a:xfrm>
                  <a:off x="2754426" y="1816523"/>
                  <a:ext cx="56466" cy="30822"/>
                </a:xfrm>
                <a:custGeom>
                  <a:avLst/>
                  <a:gdLst>
                    <a:gd name="T0" fmla="*/ 2147483647 w 32"/>
                    <a:gd name="T1" fmla="*/ 2147483647 h 18"/>
                    <a:gd name="T2" fmla="*/ 2147483647 w 32"/>
                    <a:gd name="T3" fmla="*/ 0 h 18"/>
                    <a:gd name="T4" fmla="*/ 2147483647 w 32"/>
                    <a:gd name="T5" fmla="*/ 0 h 18"/>
                    <a:gd name="T6" fmla="*/ 2147483647 w 32"/>
                    <a:gd name="T7" fmla="*/ 2147483647 h 18"/>
                    <a:gd name="T8" fmla="*/ 2147483647 w 32"/>
                    <a:gd name="T9" fmla="*/ 2147483647 h 18"/>
                    <a:gd name="T10" fmla="*/ 2147483647 w 32"/>
                    <a:gd name="T11" fmla="*/ 2147483647 h 18"/>
                    <a:gd name="T12" fmla="*/ 2147483647 w 32"/>
                    <a:gd name="T13" fmla="*/ 2147483647 h 18"/>
                    <a:gd name="T14" fmla="*/ 2147483647 w 32"/>
                    <a:gd name="T15" fmla="*/ 2147483647 h 18"/>
                    <a:gd name="T16" fmla="*/ 2147483647 w 32"/>
                    <a:gd name="T17" fmla="*/ 2147483647 h 18"/>
                    <a:gd name="T18" fmla="*/ 2147483647 w 32"/>
                    <a:gd name="T19" fmla="*/ 2147483647 h 18"/>
                    <a:gd name="T20" fmla="*/ 0 w 32"/>
                    <a:gd name="T21" fmla="*/ 2147483647 h 18"/>
                    <a:gd name="T22" fmla="*/ 2147483647 w 32"/>
                    <a:gd name="T23" fmla="*/ 2147483647 h 18"/>
                    <a:gd name="T24" fmla="*/ 2147483647 w 32"/>
                    <a:gd name="T25" fmla="*/ 2147483647 h 18"/>
                    <a:gd name="T26" fmla="*/ 2147483647 w 32"/>
                    <a:gd name="T27" fmla="*/ 2147483647 h 18"/>
                    <a:gd name="T28" fmla="*/ 2147483647 w 32"/>
                    <a:gd name="T29" fmla="*/ 2147483647 h 18"/>
                    <a:gd name="T30" fmla="*/ 2147483647 w 32"/>
                    <a:gd name="T31" fmla="*/ 0 h 18"/>
                    <a:gd name="T32" fmla="*/ 2147483647 w 32"/>
                    <a:gd name="T33" fmla="*/ 2147483647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18"/>
                    <a:gd name="T53" fmla="*/ 32 w 32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18">
                      <a:moveTo>
                        <a:pt x="16" y="2"/>
                      </a:move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0" y="6"/>
                      </a:lnTo>
                      <a:lnTo>
                        <a:pt x="28" y="10"/>
                      </a:lnTo>
                      <a:lnTo>
                        <a:pt x="22" y="14"/>
                      </a:lnTo>
                      <a:lnTo>
                        <a:pt x="14" y="18"/>
                      </a:lnTo>
                      <a:lnTo>
                        <a:pt x="6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0" name="iSḻïḓê">
                  <a:extLst>
                    <a:ext uri="{FF2B5EF4-FFF2-40B4-BE49-F238E27FC236}">
                      <a16:creationId xmlns:a16="http://schemas.microsoft.com/office/drawing/2014/main" id="{5D51A115-A514-467F-A4C3-661D56C43728}"/>
                    </a:ext>
                  </a:extLst>
                </p:cNvPr>
                <p:cNvSpPr/>
                <p:nvPr/>
              </p:nvSpPr>
              <p:spPr bwMode="auto">
                <a:xfrm>
                  <a:off x="1144460" y="2367140"/>
                  <a:ext cx="1524577" cy="725748"/>
                </a:xfrm>
                <a:custGeom>
                  <a:avLst/>
                  <a:gdLst>
                    <a:gd name="T0" fmla="*/ 2147483647 w 872"/>
                    <a:gd name="T1" fmla="*/ 2147483647 h 434"/>
                    <a:gd name="T2" fmla="*/ 2147483647 w 872"/>
                    <a:gd name="T3" fmla="*/ 2147483647 h 434"/>
                    <a:gd name="T4" fmla="*/ 2147483647 w 872"/>
                    <a:gd name="T5" fmla="*/ 2147483647 h 434"/>
                    <a:gd name="T6" fmla="*/ 2147483647 w 872"/>
                    <a:gd name="T7" fmla="*/ 2147483647 h 434"/>
                    <a:gd name="T8" fmla="*/ 2147483647 w 872"/>
                    <a:gd name="T9" fmla="*/ 2147483647 h 434"/>
                    <a:gd name="T10" fmla="*/ 2147483647 w 872"/>
                    <a:gd name="T11" fmla="*/ 2147483647 h 434"/>
                    <a:gd name="T12" fmla="*/ 2147483647 w 872"/>
                    <a:gd name="T13" fmla="*/ 2147483647 h 434"/>
                    <a:gd name="T14" fmla="*/ 2147483647 w 872"/>
                    <a:gd name="T15" fmla="*/ 2147483647 h 434"/>
                    <a:gd name="T16" fmla="*/ 2147483647 w 872"/>
                    <a:gd name="T17" fmla="*/ 2147483647 h 434"/>
                    <a:gd name="T18" fmla="*/ 2147483647 w 872"/>
                    <a:gd name="T19" fmla="*/ 2147483647 h 434"/>
                    <a:gd name="T20" fmla="*/ 2147483647 w 872"/>
                    <a:gd name="T21" fmla="*/ 2147483647 h 434"/>
                    <a:gd name="T22" fmla="*/ 2147483647 w 872"/>
                    <a:gd name="T23" fmla="*/ 2147483647 h 434"/>
                    <a:gd name="T24" fmla="*/ 2147483647 w 872"/>
                    <a:gd name="T25" fmla="*/ 2147483647 h 434"/>
                    <a:gd name="T26" fmla="*/ 2147483647 w 872"/>
                    <a:gd name="T27" fmla="*/ 2147483647 h 434"/>
                    <a:gd name="T28" fmla="*/ 2147483647 w 872"/>
                    <a:gd name="T29" fmla="*/ 2147483647 h 434"/>
                    <a:gd name="T30" fmla="*/ 2147483647 w 872"/>
                    <a:gd name="T31" fmla="*/ 2147483647 h 434"/>
                    <a:gd name="T32" fmla="*/ 2147483647 w 872"/>
                    <a:gd name="T33" fmla="*/ 2147483647 h 434"/>
                    <a:gd name="T34" fmla="*/ 2147483647 w 872"/>
                    <a:gd name="T35" fmla="*/ 2147483647 h 434"/>
                    <a:gd name="T36" fmla="*/ 2147483647 w 872"/>
                    <a:gd name="T37" fmla="*/ 2147483647 h 434"/>
                    <a:gd name="T38" fmla="*/ 2147483647 w 872"/>
                    <a:gd name="T39" fmla="*/ 2147483647 h 434"/>
                    <a:gd name="T40" fmla="*/ 2147483647 w 872"/>
                    <a:gd name="T41" fmla="*/ 2147483647 h 434"/>
                    <a:gd name="T42" fmla="*/ 2147483647 w 872"/>
                    <a:gd name="T43" fmla="*/ 2147483647 h 434"/>
                    <a:gd name="T44" fmla="*/ 2147483647 w 872"/>
                    <a:gd name="T45" fmla="*/ 2147483647 h 434"/>
                    <a:gd name="T46" fmla="*/ 2147483647 w 872"/>
                    <a:gd name="T47" fmla="*/ 2147483647 h 434"/>
                    <a:gd name="T48" fmla="*/ 2147483647 w 872"/>
                    <a:gd name="T49" fmla="*/ 2147483647 h 434"/>
                    <a:gd name="T50" fmla="*/ 2147483647 w 872"/>
                    <a:gd name="T51" fmla="*/ 2147483647 h 434"/>
                    <a:gd name="T52" fmla="*/ 2147483647 w 872"/>
                    <a:gd name="T53" fmla="*/ 2147483647 h 434"/>
                    <a:gd name="T54" fmla="*/ 2147483647 w 872"/>
                    <a:gd name="T55" fmla="*/ 2147483647 h 434"/>
                    <a:gd name="T56" fmla="*/ 2147483647 w 872"/>
                    <a:gd name="T57" fmla="*/ 2147483647 h 434"/>
                    <a:gd name="T58" fmla="*/ 2147483647 w 872"/>
                    <a:gd name="T59" fmla="*/ 2147483647 h 434"/>
                    <a:gd name="T60" fmla="*/ 2147483647 w 872"/>
                    <a:gd name="T61" fmla="*/ 2147483647 h 434"/>
                    <a:gd name="T62" fmla="*/ 2147483647 w 872"/>
                    <a:gd name="T63" fmla="*/ 2147483647 h 434"/>
                    <a:gd name="T64" fmla="*/ 2147483647 w 872"/>
                    <a:gd name="T65" fmla="*/ 2147483647 h 434"/>
                    <a:gd name="T66" fmla="*/ 2147483647 w 872"/>
                    <a:gd name="T67" fmla="*/ 2147483647 h 434"/>
                    <a:gd name="T68" fmla="*/ 2147483647 w 872"/>
                    <a:gd name="T69" fmla="*/ 2147483647 h 434"/>
                    <a:gd name="T70" fmla="*/ 2147483647 w 872"/>
                    <a:gd name="T71" fmla="*/ 2147483647 h 434"/>
                    <a:gd name="T72" fmla="*/ 2147483647 w 872"/>
                    <a:gd name="T73" fmla="*/ 2147483647 h 434"/>
                    <a:gd name="T74" fmla="*/ 2147483647 w 872"/>
                    <a:gd name="T75" fmla="*/ 2147483647 h 434"/>
                    <a:gd name="T76" fmla="*/ 2147483647 w 872"/>
                    <a:gd name="T77" fmla="*/ 2147483647 h 434"/>
                    <a:gd name="T78" fmla="*/ 2147483647 w 872"/>
                    <a:gd name="T79" fmla="*/ 2147483647 h 434"/>
                    <a:gd name="T80" fmla="*/ 2147483647 w 872"/>
                    <a:gd name="T81" fmla="*/ 2147483647 h 434"/>
                    <a:gd name="T82" fmla="*/ 2147483647 w 872"/>
                    <a:gd name="T83" fmla="*/ 2147483647 h 434"/>
                    <a:gd name="T84" fmla="*/ 2147483647 w 872"/>
                    <a:gd name="T85" fmla="*/ 2147483647 h 434"/>
                    <a:gd name="T86" fmla="*/ 2147483647 w 872"/>
                    <a:gd name="T87" fmla="*/ 2147483647 h 434"/>
                    <a:gd name="T88" fmla="*/ 2147483647 w 872"/>
                    <a:gd name="T89" fmla="*/ 2147483647 h 434"/>
                    <a:gd name="T90" fmla="*/ 2147483647 w 872"/>
                    <a:gd name="T91" fmla="*/ 2147483647 h 434"/>
                    <a:gd name="T92" fmla="*/ 2147483647 w 872"/>
                    <a:gd name="T93" fmla="*/ 2147483647 h 434"/>
                    <a:gd name="T94" fmla="*/ 2147483647 w 872"/>
                    <a:gd name="T95" fmla="*/ 2147483647 h 434"/>
                    <a:gd name="T96" fmla="*/ 2147483647 w 872"/>
                    <a:gd name="T97" fmla="*/ 2147483647 h 434"/>
                    <a:gd name="T98" fmla="*/ 2147483647 w 872"/>
                    <a:gd name="T99" fmla="*/ 2147483647 h 434"/>
                    <a:gd name="T100" fmla="*/ 2147483647 w 872"/>
                    <a:gd name="T101" fmla="*/ 2147483647 h 434"/>
                    <a:gd name="T102" fmla="*/ 2147483647 w 872"/>
                    <a:gd name="T103" fmla="*/ 2147483647 h 434"/>
                    <a:gd name="T104" fmla="*/ 0 w 872"/>
                    <a:gd name="T105" fmla="*/ 2147483647 h 434"/>
                    <a:gd name="T106" fmla="*/ 2147483647 w 872"/>
                    <a:gd name="T107" fmla="*/ 2147483647 h 434"/>
                    <a:gd name="T108" fmla="*/ 2147483647 w 872"/>
                    <a:gd name="T109" fmla="*/ 2147483647 h 43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72"/>
                    <a:gd name="T166" fmla="*/ 0 h 434"/>
                    <a:gd name="T167" fmla="*/ 872 w 872"/>
                    <a:gd name="T168" fmla="*/ 434 h 43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72" h="434">
                      <a:moveTo>
                        <a:pt x="4" y="226"/>
                      </a:moveTo>
                      <a:lnTo>
                        <a:pt x="4" y="228"/>
                      </a:lnTo>
                      <a:lnTo>
                        <a:pt x="4" y="230"/>
                      </a:lnTo>
                      <a:lnTo>
                        <a:pt x="2" y="236"/>
                      </a:lnTo>
                      <a:lnTo>
                        <a:pt x="4" y="244"/>
                      </a:lnTo>
                      <a:lnTo>
                        <a:pt x="6" y="254"/>
                      </a:lnTo>
                      <a:lnTo>
                        <a:pt x="14" y="260"/>
                      </a:lnTo>
                      <a:lnTo>
                        <a:pt x="26" y="264"/>
                      </a:lnTo>
                      <a:lnTo>
                        <a:pt x="30" y="266"/>
                      </a:lnTo>
                      <a:lnTo>
                        <a:pt x="32" y="268"/>
                      </a:lnTo>
                      <a:lnTo>
                        <a:pt x="40" y="278"/>
                      </a:lnTo>
                      <a:lnTo>
                        <a:pt x="44" y="290"/>
                      </a:lnTo>
                      <a:lnTo>
                        <a:pt x="46" y="300"/>
                      </a:lnTo>
                      <a:lnTo>
                        <a:pt x="66" y="298"/>
                      </a:lnTo>
                      <a:lnTo>
                        <a:pt x="74" y="298"/>
                      </a:lnTo>
                      <a:lnTo>
                        <a:pt x="80" y="300"/>
                      </a:lnTo>
                      <a:lnTo>
                        <a:pt x="124" y="326"/>
                      </a:lnTo>
                      <a:lnTo>
                        <a:pt x="174" y="326"/>
                      </a:lnTo>
                      <a:lnTo>
                        <a:pt x="178" y="316"/>
                      </a:lnTo>
                      <a:lnTo>
                        <a:pt x="194" y="318"/>
                      </a:lnTo>
                      <a:lnTo>
                        <a:pt x="198" y="318"/>
                      </a:lnTo>
                      <a:lnTo>
                        <a:pt x="204" y="316"/>
                      </a:lnTo>
                      <a:lnTo>
                        <a:pt x="206" y="324"/>
                      </a:lnTo>
                      <a:lnTo>
                        <a:pt x="212" y="328"/>
                      </a:lnTo>
                      <a:lnTo>
                        <a:pt x="216" y="332"/>
                      </a:lnTo>
                      <a:lnTo>
                        <a:pt x="220" y="336"/>
                      </a:lnTo>
                      <a:lnTo>
                        <a:pt x="224" y="356"/>
                      </a:lnTo>
                      <a:lnTo>
                        <a:pt x="226" y="360"/>
                      </a:lnTo>
                      <a:lnTo>
                        <a:pt x="230" y="364"/>
                      </a:lnTo>
                      <a:lnTo>
                        <a:pt x="234" y="366"/>
                      </a:lnTo>
                      <a:lnTo>
                        <a:pt x="238" y="366"/>
                      </a:lnTo>
                      <a:lnTo>
                        <a:pt x="244" y="364"/>
                      </a:lnTo>
                      <a:lnTo>
                        <a:pt x="250" y="360"/>
                      </a:lnTo>
                      <a:lnTo>
                        <a:pt x="254" y="354"/>
                      </a:lnTo>
                      <a:lnTo>
                        <a:pt x="256" y="354"/>
                      </a:lnTo>
                      <a:lnTo>
                        <a:pt x="262" y="354"/>
                      </a:lnTo>
                      <a:lnTo>
                        <a:pt x="270" y="354"/>
                      </a:lnTo>
                      <a:lnTo>
                        <a:pt x="276" y="358"/>
                      </a:lnTo>
                      <a:lnTo>
                        <a:pt x="278" y="366"/>
                      </a:lnTo>
                      <a:lnTo>
                        <a:pt x="282" y="374"/>
                      </a:lnTo>
                      <a:lnTo>
                        <a:pt x="286" y="392"/>
                      </a:lnTo>
                      <a:lnTo>
                        <a:pt x="288" y="408"/>
                      </a:lnTo>
                      <a:lnTo>
                        <a:pt x="290" y="412"/>
                      </a:lnTo>
                      <a:lnTo>
                        <a:pt x="294" y="414"/>
                      </a:lnTo>
                      <a:lnTo>
                        <a:pt x="302" y="420"/>
                      </a:lnTo>
                      <a:lnTo>
                        <a:pt x="320" y="426"/>
                      </a:lnTo>
                      <a:lnTo>
                        <a:pt x="322" y="426"/>
                      </a:lnTo>
                      <a:lnTo>
                        <a:pt x="322" y="408"/>
                      </a:lnTo>
                      <a:lnTo>
                        <a:pt x="322" y="402"/>
                      </a:lnTo>
                      <a:lnTo>
                        <a:pt x="324" y="394"/>
                      </a:lnTo>
                      <a:lnTo>
                        <a:pt x="328" y="388"/>
                      </a:lnTo>
                      <a:lnTo>
                        <a:pt x="332" y="382"/>
                      </a:lnTo>
                      <a:lnTo>
                        <a:pt x="338" y="378"/>
                      </a:lnTo>
                      <a:lnTo>
                        <a:pt x="340" y="374"/>
                      </a:lnTo>
                      <a:lnTo>
                        <a:pt x="342" y="370"/>
                      </a:lnTo>
                      <a:lnTo>
                        <a:pt x="350" y="370"/>
                      </a:lnTo>
                      <a:lnTo>
                        <a:pt x="358" y="368"/>
                      </a:lnTo>
                      <a:lnTo>
                        <a:pt x="370" y="360"/>
                      </a:lnTo>
                      <a:lnTo>
                        <a:pt x="372" y="358"/>
                      </a:lnTo>
                      <a:lnTo>
                        <a:pt x="374" y="356"/>
                      </a:lnTo>
                      <a:lnTo>
                        <a:pt x="374" y="354"/>
                      </a:lnTo>
                      <a:lnTo>
                        <a:pt x="378" y="352"/>
                      </a:lnTo>
                      <a:lnTo>
                        <a:pt x="384" y="354"/>
                      </a:lnTo>
                      <a:lnTo>
                        <a:pt x="386" y="352"/>
                      </a:lnTo>
                      <a:lnTo>
                        <a:pt x="386" y="350"/>
                      </a:lnTo>
                      <a:lnTo>
                        <a:pt x="388" y="348"/>
                      </a:lnTo>
                      <a:lnTo>
                        <a:pt x="392" y="348"/>
                      </a:lnTo>
                      <a:lnTo>
                        <a:pt x="398" y="348"/>
                      </a:lnTo>
                      <a:lnTo>
                        <a:pt x="404" y="350"/>
                      </a:lnTo>
                      <a:lnTo>
                        <a:pt x="408" y="352"/>
                      </a:lnTo>
                      <a:lnTo>
                        <a:pt x="414" y="354"/>
                      </a:lnTo>
                      <a:lnTo>
                        <a:pt x="418" y="352"/>
                      </a:lnTo>
                      <a:lnTo>
                        <a:pt x="424" y="352"/>
                      </a:lnTo>
                      <a:lnTo>
                        <a:pt x="430" y="356"/>
                      </a:lnTo>
                      <a:lnTo>
                        <a:pt x="434" y="358"/>
                      </a:lnTo>
                      <a:lnTo>
                        <a:pt x="440" y="360"/>
                      </a:lnTo>
                      <a:lnTo>
                        <a:pt x="444" y="358"/>
                      </a:lnTo>
                      <a:lnTo>
                        <a:pt x="450" y="356"/>
                      </a:lnTo>
                      <a:lnTo>
                        <a:pt x="452" y="358"/>
                      </a:lnTo>
                      <a:lnTo>
                        <a:pt x="454" y="360"/>
                      </a:lnTo>
                      <a:lnTo>
                        <a:pt x="456" y="362"/>
                      </a:lnTo>
                      <a:lnTo>
                        <a:pt x="460" y="362"/>
                      </a:lnTo>
                      <a:lnTo>
                        <a:pt x="462" y="362"/>
                      </a:lnTo>
                      <a:lnTo>
                        <a:pt x="462" y="358"/>
                      </a:lnTo>
                      <a:lnTo>
                        <a:pt x="458" y="356"/>
                      </a:lnTo>
                      <a:lnTo>
                        <a:pt x="456" y="354"/>
                      </a:lnTo>
                      <a:lnTo>
                        <a:pt x="456" y="340"/>
                      </a:lnTo>
                      <a:lnTo>
                        <a:pt x="466" y="338"/>
                      </a:lnTo>
                      <a:lnTo>
                        <a:pt x="474" y="336"/>
                      </a:lnTo>
                      <a:lnTo>
                        <a:pt x="486" y="340"/>
                      </a:lnTo>
                      <a:lnTo>
                        <a:pt x="490" y="338"/>
                      </a:lnTo>
                      <a:lnTo>
                        <a:pt x="494" y="336"/>
                      </a:lnTo>
                      <a:lnTo>
                        <a:pt x="510" y="336"/>
                      </a:lnTo>
                      <a:lnTo>
                        <a:pt x="512" y="338"/>
                      </a:lnTo>
                      <a:lnTo>
                        <a:pt x="516" y="340"/>
                      </a:lnTo>
                      <a:lnTo>
                        <a:pt x="522" y="342"/>
                      </a:lnTo>
                      <a:lnTo>
                        <a:pt x="524" y="346"/>
                      </a:lnTo>
                      <a:lnTo>
                        <a:pt x="524" y="348"/>
                      </a:lnTo>
                      <a:lnTo>
                        <a:pt x="524" y="352"/>
                      </a:lnTo>
                      <a:lnTo>
                        <a:pt x="530" y="350"/>
                      </a:lnTo>
                      <a:lnTo>
                        <a:pt x="532" y="348"/>
                      </a:lnTo>
                      <a:lnTo>
                        <a:pt x="542" y="344"/>
                      </a:lnTo>
                      <a:lnTo>
                        <a:pt x="550" y="346"/>
                      </a:lnTo>
                      <a:lnTo>
                        <a:pt x="552" y="350"/>
                      </a:lnTo>
                      <a:lnTo>
                        <a:pt x="552" y="354"/>
                      </a:lnTo>
                      <a:lnTo>
                        <a:pt x="554" y="356"/>
                      </a:lnTo>
                      <a:lnTo>
                        <a:pt x="556" y="360"/>
                      </a:lnTo>
                      <a:lnTo>
                        <a:pt x="558" y="362"/>
                      </a:lnTo>
                      <a:lnTo>
                        <a:pt x="562" y="364"/>
                      </a:lnTo>
                      <a:lnTo>
                        <a:pt x="560" y="370"/>
                      </a:lnTo>
                      <a:lnTo>
                        <a:pt x="558" y="372"/>
                      </a:lnTo>
                      <a:lnTo>
                        <a:pt x="556" y="376"/>
                      </a:lnTo>
                      <a:lnTo>
                        <a:pt x="556" y="380"/>
                      </a:lnTo>
                      <a:lnTo>
                        <a:pt x="558" y="382"/>
                      </a:lnTo>
                      <a:lnTo>
                        <a:pt x="560" y="386"/>
                      </a:lnTo>
                      <a:lnTo>
                        <a:pt x="558" y="388"/>
                      </a:lnTo>
                      <a:lnTo>
                        <a:pt x="558" y="390"/>
                      </a:lnTo>
                      <a:lnTo>
                        <a:pt x="558" y="400"/>
                      </a:lnTo>
                      <a:lnTo>
                        <a:pt x="564" y="408"/>
                      </a:lnTo>
                      <a:lnTo>
                        <a:pt x="564" y="416"/>
                      </a:lnTo>
                      <a:lnTo>
                        <a:pt x="566" y="422"/>
                      </a:lnTo>
                      <a:lnTo>
                        <a:pt x="570" y="428"/>
                      </a:lnTo>
                      <a:lnTo>
                        <a:pt x="574" y="432"/>
                      </a:lnTo>
                      <a:lnTo>
                        <a:pt x="578" y="434"/>
                      </a:lnTo>
                      <a:lnTo>
                        <a:pt x="584" y="434"/>
                      </a:lnTo>
                      <a:lnTo>
                        <a:pt x="584" y="428"/>
                      </a:lnTo>
                      <a:lnTo>
                        <a:pt x="588" y="420"/>
                      </a:lnTo>
                      <a:lnTo>
                        <a:pt x="590" y="414"/>
                      </a:lnTo>
                      <a:lnTo>
                        <a:pt x="592" y="408"/>
                      </a:lnTo>
                      <a:lnTo>
                        <a:pt x="592" y="398"/>
                      </a:lnTo>
                      <a:lnTo>
                        <a:pt x="594" y="388"/>
                      </a:lnTo>
                      <a:lnTo>
                        <a:pt x="592" y="380"/>
                      </a:lnTo>
                      <a:lnTo>
                        <a:pt x="588" y="370"/>
                      </a:lnTo>
                      <a:lnTo>
                        <a:pt x="586" y="358"/>
                      </a:lnTo>
                      <a:lnTo>
                        <a:pt x="584" y="348"/>
                      </a:lnTo>
                      <a:lnTo>
                        <a:pt x="586" y="332"/>
                      </a:lnTo>
                      <a:lnTo>
                        <a:pt x="590" y="322"/>
                      </a:lnTo>
                      <a:lnTo>
                        <a:pt x="598" y="310"/>
                      </a:lnTo>
                      <a:lnTo>
                        <a:pt x="606" y="300"/>
                      </a:lnTo>
                      <a:lnTo>
                        <a:pt x="608" y="300"/>
                      </a:lnTo>
                      <a:lnTo>
                        <a:pt x="612" y="298"/>
                      </a:lnTo>
                      <a:lnTo>
                        <a:pt x="616" y="296"/>
                      </a:lnTo>
                      <a:lnTo>
                        <a:pt x="618" y="294"/>
                      </a:lnTo>
                      <a:lnTo>
                        <a:pt x="624" y="292"/>
                      </a:lnTo>
                      <a:lnTo>
                        <a:pt x="626" y="290"/>
                      </a:lnTo>
                      <a:lnTo>
                        <a:pt x="632" y="282"/>
                      </a:lnTo>
                      <a:lnTo>
                        <a:pt x="634" y="276"/>
                      </a:lnTo>
                      <a:lnTo>
                        <a:pt x="638" y="274"/>
                      </a:lnTo>
                      <a:lnTo>
                        <a:pt x="644" y="274"/>
                      </a:lnTo>
                      <a:lnTo>
                        <a:pt x="644" y="272"/>
                      </a:lnTo>
                      <a:lnTo>
                        <a:pt x="646" y="272"/>
                      </a:lnTo>
                      <a:lnTo>
                        <a:pt x="650" y="272"/>
                      </a:lnTo>
                      <a:lnTo>
                        <a:pt x="654" y="268"/>
                      </a:lnTo>
                      <a:lnTo>
                        <a:pt x="658" y="264"/>
                      </a:lnTo>
                      <a:lnTo>
                        <a:pt x="660" y="260"/>
                      </a:lnTo>
                      <a:lnTo>
                        <a:pt x="668" y="258"/>
                      </a:lnTo>
                      <a:lnTo>
                        <a:pt x="672" y="258"/>
                      </a:lnTo>
                      <a:lnTo>
                        <a:pt x="678" y="254"/>
                      </a:lnTo>
                      <a:lnTo>
                        <a:pt x="676" y="250"/>
                      </a:lnTo>
                      <a:lnTo>
                        <a:pt x="678" y="246"/>
                      </a:lnTo>
                      <a:lnTo>
                        <a:pt x="688" y="244"/>
                      </a:lnTo>
                      <a:lnTo>
                        <a:pt x="690" y="242"/>
                      </a:lnTo>
                      <a:lnTo>
                        <a:pt x="692" y="240"/>
                      </a:lnTo>
                      <a:lnTo>
                        <a:pt x="696" y="238"/>
                      </a:lnTo>
                      <a:lnTo>
                        <a:pt x="698" y="234"/>
                      </a:lnTo>
                      <a:lnTo>
                        <a:pt x="696" y="230"/>
                      </a:lnTo>
                      <a:lnTo>
                        <a:pt x="696" y="226"/>
                      </a:lnTo>
                      <a:lnTo>
                        <a:pt x="694" y="222"/>
                      </a:lnTo>
                      <a:lnTo>
                        <a:pt x="692" y="218"/>
                      </a:lnTo>
                      <a:lnTo>
                        <a:pt x="690" y="216"/>
                      </a:lnTo>
                      <a:lnTo>
                        <a:pt x="688" y="214"/>
                      </a:lnTo>
                      <a:lnTo>
                        <a:pt x="694" y="214"/>
                      </a:lnTo>
                      <a:lnTo>
                        <a:pt x="692" y="214"/>
                      </a:lnTo>
                      <a:lnTo>
                        <a:pt x="692" y="212"/>
                      </a:lnTo>
                      <a:lnTo>
                        <a:pt x="694" y="208"/>
                      </a:lnTo>
                      <a:lnTo>
                        <a:pt x="700" y="210"/>
                      </a:lnTo>
                      <a:lnTo>
                        <a:pt x="704" y="208"/>
                      </a:lnTo>
                      <a:lnTo>
                        <a:pt x="706" y="206"/>
                      </a:lnTo>
                      <a:lnTo>
                        <a:pt x="706" y="198"/>
                      </a:lnTo>
                      <a:lnTo>
                        <a:pt x="702" y="190"/>
                      </a:lnTo>
                      <a:lnTo>
                        <a:pt x="702" y="188"/>
                      </a:lnTo>
                      <a:lnTo>
                        <a:pt x="706" y="192"/>
                      </a:lnTo>
                      <a:lnTo>
                        <a:pt x="708" y="196"/>
                      </a:lnTo>
                      <a:lnTo>
                        <a:pt x="714" y="196"/>
                      </a:lnTo>
                      <a:lnTo>
                        <a:pt x="716" y="194"/>
                      </a:lnTo>
                      <a:lnTo>
                        <a:pt x="718" y="188"/>
                      </a:lnTo>
                      <a:lnTo>
                        <a:pt x="718" y="168"/>
                      </a:lnTo>
                      <a:lnTo>
                        <a:pt x="718" y="172"/>
                      </a:lnTo>
                      <a:lnTo>
                        <a:pt x="718" y="174"/>
                      </a:lnTo>
                      <a:lnTo>
                        <a:pt x="720" y="174"/>
                      </a:lnTo>
                      <a:lnTo>
                        <a:pt x="720" y="178"/>
                      </a:lnTo>
                      <a:lnTo>
                        <a:pt x="722" y="182"/>
                      </a:lnTo>
                      <a:lnTo>
                        <a:pt x="726" y="176"/>
                      </a:lnTo>
                      <a:lnTo>
                        <a:pt x="732" y="172"/>
                      </a:lnTo>
                      <a:lnTo>
                        <a:pt x="734" y="172"/>
                      </a:lnTo>
                      <a:lnTo>
                        <a:pt x="740" y="164"/>
                      </a:lnTo>
                      <a:lnTo>
                        <a:pt x="744" y="158"/>
                      </a:lnTo>
                      <a:lnTo>
                        <a:pt x="742" y="150"/>
                      </a:lnTo>
                      <a:lnTo>
                        <a:pt x="744" y="148"/>
                      </a:lnTo>
                      <a:lnTo>
                        <a:pt x="746" y="146"/>
                      </a:lnTo>
                      <a:lnTo>
                        <a:pt x="756" y="146"/>
                      </a:lnTo>
                      <a:lnTo>
                        <a:pt x="766" y="146"/>
                      </a:lnTo>
                      <a:lnTo>
                        <a:pt x="770" y="142"/>
                      </a:lnTo>
                      <a:lnTo>
                        <a:pt x="752" y="142"/>
                      </a:lnTo>
                      <a:lnTo>
                        <a:pt x="760" y="140"/>
                      </a:lnTo>
                      <a:lnTo>
                        <a:pt x="770" y="140"/>
                      </a:lnTo>
                      <a:lnTo>
                        <a:pt x="776" y="138"/>
                      </a:lnTo>
                      <a:lnTo>
                        <a:pt x="786" y="134"/>
                      </a:lnTo>
                      <a:lnTo>
                        <a:pt x="790" y="132"/>
                      </a:lnTo>
                      <a:lnTo>
                        <a:pt x="792" y="130"/>
                      </a:lnTo>
                      <a:lnTo>
                        <a:pt x="802" y="132"/>
                      </a:lnTo>
                      <a:lnTo>
                        <a:pt x="808" y="130"/>
                      </a:lnTo>
                      <a:lnTo>
                        <a:pt x="812" y="128"/>
                      </a:lnTo>
                      <a:lnTo>
                        <a:pt x="810" y="124"/>
                      </a:lnTo>
                      <a:lnTo>
                        <a:pt x="808" y="126"/>
                      </a:lnTo>
                      <a:lnTo>
                        <a:pt x="806" y="128"/>
                      </a:lnTo>
                      <a:lnTo>
                        <a:pt x="800" y="128"/>
                      </a:lnTo>
                      <a:lnTo>
                        <a:pt x="802" y="126"/>
                      </a:lnTo>
                      <a:lnTo>
                        <a:pt x="802" y="122"/>
                      </a:lnTo>
                      <a:lnTo>
                        <a:pt x="800" y="118"/>
                      </a:lnTo>
                      <a:lnTo>
                        <a:pt x="802" y="112"/>
                      </a:lnTo>
                      <a:lnTo>
                        <a:pt x="804" y="108"/>
                      </a:lnTo>
                      <a:lnTo>
                        <a:pt x="806" y="104"/>
                      </a:lnTo>
                      <a:lnTo>
                        <a:pt x="808" y="98"/>
                      </a:lnTo>
                      <a:lnTo>
                        <a:pt x="814" y="94"/>
                      </a:lnTo>
                      <a:lnTo>
                        <a:pt x="822" y="90"/>
                      </a:lnTo>
                      <a:lnTo>
                        <a:pt x="838" y="84"/>
                      </a:lnTo>
                      <a:lnTo>
                        <a:pt x="854" y="80"/>
                      </a:lnTo>
                      <a:lnTo>
                        <a:pt x="870" y="74"/>
                      </a:lnTo>
                      <a:lnTo>
                        <a:pt x="864" y="54"/>
                      </a:lnTo>
                      <a:lnTo>
                        <a:pt x="864" y="50"/>
                      </a:lnTo>
                      <a:lnTo>
                        <a:pt x="866" y="46"/>
                      </a:lnTo>
                      <a:lnTo>
                        <a:pt x="872" y="38"/>
                      </a:lnTo>
                      <a:lnTo>
                        <a:pt x="852" y="32"/>
                      </a:lnTo>
                      <a:lnTo>
                        <a:pt x="846" y="34"/>
                      </a:lnTo>
                      <a:lnTo>
                        <a:pt x="840" y="38"/>
                      </a:lnTo>
                      <a:lnTo>
                        <a:pt x="830" y="52"/>
                      </a:lnTo>
                      <a:lnTo>
                        <a:pt x="824" y="58"/>
                      </a:lnTo>
                      <a:lnTo>
                        <a:pt x="820" y="66"/>
                      </a:lnTo>
                      <a:lnTo>
                        <a:pt x="814" y="70"/>
                      </a:lnTo>
                      <a:lnTo>
                        <a:pt x="804" y="72"/>
                      </a:lnTo>
                      <a:lnTo>
                        <a:pt x="798" y="74"/>
                      </a:lnTo>
                      <a:lnTo>
                        <a:pt x="766" y="74"/>
                      </a:lnTo>
                      <a:lnTo>
                        <a:pt x="758" y="78"/>
                      </a:lnTo>
                      <a:lnTo>
                        <a:pt x="750" y="80"/>
                      </a:lnTo>
                      <a:lnTo>
                        <a:pt x="738" y="90"/>
                      </a:lnTo>
                      <a:lnTo>
                        <a:pt x="724" y="100"/>
                      </a:lnTo>
                      <a:lnTo>
                        <a:pt x="718" y="102"/>
                      </a:lnTo>
                      <a:lnTo>
                        <a:pt x="712" y="104"/>
                      </a:lnTo>
                      <a:lnTo>
                        <a:pt x="706" y="102"/>
                      </a:lnTo>
                      <a:lnTo>
                        <a:pt x="700" y="100"/>
                      </a:lnTo>
                      <a:lnTo>
                        <a:pt x="694" y="100"/>
                      </a:lnTo>
                      <a:lnTo>
                        <a:pt x="692" y="102"/>
                      </a:lnTo>
                      <a:lnTo>
                        <a:pt x="688" y="106"/>
                      </a:lnTo>
                      <a:lnTo>
                        <a:pt x="686" y="110"/>
                      </a:lnTo>
                      <a:lnTo>
                        <a:pt x="684" y="116"/>
                      </a:lnTo>
                      <a:lnTo>
                        <a:pt x="672" y="122"/>
                      </a:lnTo>
                      <a:lnTo>
                        <a:pt x="658" y="128"/>
                      </a:lnTo>
                      <a:lnTo>
                        <a:pt x="642" y="134"/>
                      </a:lnTo>
                      <a:lnTo>
                        <a:pt x="632" y="136"/>
                      </a:lnTo>
                      <a:lnTo>
                        <a:pt x="622" y="134"/>
                      </a:lnTo>
                      <a:lnTo>
                        <a:pt x="618" y="134"/>
                      </a:lnTo>
                      <a:lnTo>
                        <a:pt x="618" y="132"/>
                      </a:lnTo>
                      <a:lnTo>
                        <a:pt x="618" y="126"/>
                      </a:lnTo>
                      <a:lnTo>
                        <a:pt x="622" y="122"/>
                      </a:lnTo>
                      <a:lnTo>
                        <a:pt x="630" y="118"/>
                      </a:lnTo>
                      <a:lnTo>
                        <a:pt x="636" y="112"/>
                      </a:lnTo>
                      <a:lnTo>
                        <a:pt x="640" y="108"/>
                      </a:lnTo>
                      <a:lnTo>
                        <a:pt x="640" y="106"/>
                      </a:lnTo>
                      <a:lnTo>
                        <a:pt x="638" y="104"/>
                      </a:lnTo>
                      <a:lnTo>
                        <a:pt x="636" y="102"/>
                      </a:lnTo>
                      <a:lnTo>
                        <a:pt x="638" y="96"/>
                      </a:lnTo>
                      <a:lnTo>
                        <a:pt x="636" y="94"/>
                      </a:lnTo>
                      <a:lnTo>
                        <a:pt x="634" y="88"/>
                      </a:lnTo>
                      <a:lnTo>
                        <a:pt x="632" y="92"/>
                      </a:lnTo>
                      <a:lnTo>
                        <a:pt x="630" y="96"/>
                      </a:lnTo>
                      <a:lnTo>
                        <a:pt x="622" y="96"/>
                      </a:lnTo>
                      <a:lnTo>
                        <a:pt x="626" y="90"/>
                      </a:lnTo>
                      <a:lnTo>
                        <a:pt x="632" y="86"/>
                      </a:lnTo>
                      <a:lnTo>
                        <a:pt x="634" y="80"/>
                      </a:lnTo>
                      <a:lnTo>
                        <a:pt x="636" y="72"/>
                      </a:lnTo>
                      <a:lnTo>
                        <a:pt x="636" y="68"/>
                      </a:lnTo>
                      <a:lnTo>
                        <a:pt x="632" y="66"/>
                      </a:lnTo>
                      <a:lnTo>
                        <a:pt x="630" y="64"/>
                      </a:lnTo>
                      <a:lnTo>
                        <a:pt x="622" y="64"/>
                      </a:lnTo>
                      <a:lnTo>
                        <a:pt x="618" y="64"/>
                      </a:lnTo>
                      <a:lnTo>
                        <a:pt x="610" y="72"/>
                      </a:lnTo>
                      <a:lnTo>
                        <a:pt x="602" y="78"/>
                      </a:lnTo>
                      <a:lnTo>
                        <a:pt x="592" y="82"/>
                      </a:lnTo>
                      <a:lnTo>
                        <a:pt x="584" y="92"/>
                      </a:lnTo>
                      <a:lnTo>
                        <a:pt x="582" y="96"/>
                      </a:lnTo>
                      <a:lnTo>
                        <a:pt x="580" y="104"/>
                      </a:lnTo>
                      <a:lnTo>
                        <a:pt x="578" y="116"/>
                      </a:lnTo>
                      <a:lnTo>
                        <a:pt x="576" y="122"/>
                      </a:lnTo>
                      <a:lnTo>
                        <a:pt x="572" y="128"/>
                      </a:lnTo>
                      <a:lnTo>
                        <a:pt x="566" y="132"/>
                      </a:lnTo>
                      <a:lnTo>
                        <a:pt x="558" y="134"/>
                      </a:lnTo>
                      <a:lnTo>
                        <a:pt x="554" y="132"/>
                      </a:lnTo>
                      <a:lnTo>
                        <a:pt x="552" y="130"/>
                      </a:lnTo>
                      <a:lnTo>
                        <a:pt x="550" y="128"/>
                      </a:lnTo>
                      <a:lnTo>
                        <a:pt x="552" y="122"/>
                      </a:lnTo>
                      <a:lnTo>
                        <a:pt x="554" y="114"/>
                      </a:lnTo>
                      <a:lnTo>
                        <a:pt x="560" y="102"/>
                      </a:lnTo>
                      <a:lnTo>
                        <a:pt x="568" y="90"/>
                      </a:lnTo>
                      <a:lnTo>
                        <a:pt x="576" y="80"/>
                      </a:lnTo>
                      <a:lnTo>
                        <a:pt x="576" y="78"/>
                      </a:lnTo>
                      <a:lnTo>
                        <a:pt x="578" y="74"/>
                      </a:lnTo>
                      <a:lnTo>
                        <a:pt x="584" y="66"/>
                      </a:lnTo>
                      <a:lnTo>
                        <a:pt x="594" y="60"/>
                      </a:lnTo>
                      <a:lnTo>
                        <a:pt x="602" y="58"/>
                      </a:lnTo>
                      <a:lnTo>
                        <a:pt x="620" y="58"/>
                      </a:lnTo>
                      <a:lnTo>
                        <a:pt x="624" y="56"/>
                      </a:lnTo>
                      <a:lnTo>
                        <a:pt x="628" y="56"/>
                      </a:lnTo>
                      <a:lnTo>
                        <a:pt x="634" y="52"/>
                      </a:lnTo>
                      <a:lnTo>
                        <a:pt x="626" y="50"/>
                      </a:lnTo>
                      <a:lnTo>
                        <a:pt x="618" y="50"/>
                      </a:lnTo>
                      <a:lnTo>
                        <a:pt x="612" y="50"/>
                      </a:lnTo>
                      <a:lnTo>
                        <a:pt x="606" y="48"/>
                      </a:lnTo>
                      <a:lnTo>
                        <a:pt x="596" y="46"/>
                      </a:lnTo>
                      <a:lnTo>
                        <a:pt x="592" y="44"/>
                      </a:lnTo>
                      <a:lnTo>
                        <a:pt x="590" y="40"/>
                      </a:lnTo>
                      <a:lnTo>
                        <a:pt x="590" y="36"/>
                      </a:lnTo>
                      <a:lnTo>
                        <a:pt x="584" y="36"/>
                      </a:lnTo>
                      <a:lnTo>
                        <a:pt x="582" y="36"/>
                      </a:lnTo>
                      <a:lnTo>
                        <a:pt x="580" y="34"/>
                      </a:lnTo>
                      <a:lnTo>
                        <a:pt x="586" y="30"/>
                      </a:lnTo>
                      <a:lnTo>
                        <a:pt x="564" y="38"/>
                      </a:lnTo>
                      <a:lnTo>
                        <a:pt x="550" y="40"/>
                      </a:lnTo>
                      <a:lnTo>
                        <a:pt x="540" y="42"/>
                      </a:lnTo>
                      <a:lnTo>
                        <a:pt x="536" y="42"/>
                      </a:lnTo>
                      <a:lnTo>
                        <a:pt x="532" y="42"/>
                      </a:lnTo>
                      <a:lnTo>
                        <a:pt x="528" y="40"/>
                      </a:lnTo>
                      <a:lnTo>
                        <a:pt x="536" y="34"/>
                      </a:lnTo>
                      <a:lnTo>
                        <a:pt x="544" y="30"/>
                      </a:lnTo>
                      <a:lnTo>
                        <a:pt x="552" y="26"/>
                      </a:lnTo>
                      <a:lnTo>
                        <a:pt x="562" y="22"/>
                      </a:lnTo>
                      <a:lnTo>
                        <a:pt x="550" y="20"/>
                      </a:lnTo>
                      <a:lnTo>
                        <a:pt x="540" y="16"/>
                      </a:lnTo>
                      <a:lnTo>
                        <a:pt x="540" y="18"/>
                      </a:lnTo>
                      <a:lnTo>
                        <a:pt x="534" y="16"/>
                      </a:lnTo>
                      <a:lnTo>
                        <a:pt x="528" y="14"/>
                      </a:lnTo>
                      <a:lnTo>
                        <a:pt x="522" y="14"/>
                      </a:lnTo>
                      <a:lnTo>
                        <a:pt x="516" y="12"/>
                      </a:lnTo>
                      <a:lnTo>
                        <a:pt x="510" y="10"/>
                      </a:lnTo>
                      <a:lnTo>
                        <a:pt x="506" y="6"/>
                      </a:lnTo>
                      <a:lnTo>
                        <a:pt x="506" y="0"/>
                      </a:lnTo>
                      <a:lnTo>
                        <a:pt x="112" y="0"/>
                      </a:lnTo>
                      <a:lnTo>
                        <a:pt x="110" y="6"/>
                      </a:lnTo>
                      <a:lnTo>
                        <a:pt x="106" y="14"/>
                      </a:lnTo>
                      <a:lnTo>
                        <a:pt x="104" y="22"/>
                      </a:lnTo>
                      <a:lnTo>
                        <a:pt x="100" y="24"/>
                      </a:lnTo>
                      <a:lnTo>
                        <a:pt x="96" y="26"/>
                      </a:lnTo>
                      <a:lnTo>
                        <a:pt x="94" y="22"/>
                      </a:lnTo>
                      <a:lnTo>
                        <a:pt x="92" y="20"/>
                      </a:lnTo>
                      <a:lnTo>
                        <a:pt x="82" y="16"/>
                      </a:lnTo>
                      <a:lnTo>
                        <a:pt x="78" y="26"/>
                      </a:lnTo>
                      <a:lnTo>
                        <a:pt x="64" y="52"/>
                      </a:lnTo>
                      <a:lnTo>
                        <a:pt x="48" y="80"/>
                      </a:lnTo>
                      <a:lnTo>
                        <a:pt x="40" y="90"/>
                      </a:lnTo>
                      <a:lnTo>
                        <a:pt x="32" y="98"/>
                      </a:lnTo>
                      <a:lnTo>
                        <a:pt x="26" y="106"/>
                      </a:lnTo>
                      <a:lnTo>
                        <a:pt x="20" y="114"/>
                      </a:lnTo>
                      <a:lnTo>
                        <a:pt x="14" y="126"/>
                      </a:lnTo>
                      <a:lnTo>
                        <a:pt x="12" y="136"/>
                      </a:lnTo>
                      <a:lnTo>
                        <a:pt x="8" y="146"/>
                      </a:lnTo>
                      <a:lnTo>
                        <a:pt x="2" y="158"/>
                      </a:lnTo>
                      <a:lnTo>
                        <a:pt x="2" y="162"/>
                      </a:lnTo>
                      <a:lnTo>
                        <a:pt x="2" y="166"/>
                      </a:lnTo>
                      <a:lnTo>
                        <a:pt x="2" y="170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0" y="178"/>
                      </a:lnTo>
                      <a:lnTo>
                        <a:pt x="2" y="190"/>
                      </a:lnTo>
                      <a:lnTo>
                        <a:pt x="4" y="198"/>
                      </a:lnTo>
                      <a:lnTo>
                        <a:pt x="6" y="196"/>
                      </a:lnTo>
                      <a:lnTo>
                        <a:pt x="10" y="194"/>
                      </a:lnTo>
                      <a:lnTo>
                        <a:pt x="18" y="196"/>
                      </a:lnTo>
                      <a:lnTo>
                        <a:pt x="10" y="196"/>
                      </a:lnTo>
                      <a:lnTo>
                        <a:pt x="8" y="198"/>
                      </a:lnTo>
                      <a:lnTo>
                        <a:pt x="6" y="200"/>
                      </a:lnTo>
                      <a:lnTo>
                        <a:pt x="8" y="204"/>
                      </a:lnTo>
                      <a:lnTo>
                        <a:pt x="4" y="202"/>
                      </a:lnTo>
                      <a:lnTo>
                        <a:pt x="2" y="206"/>
                      </a:lnTo>
                      <a:lnTo>
                        <a:pt x="4" y="214"/>
                      </a:lnTo>
                      <a:lnTo>
                        <a:pt x="4" y="216"/>
                      </a:lnTo>
                      <a:lnTo>
                        <a:pt x="6" y="216"/>
                      </a:lnTo>
                      <a:lnTo>
                        <a:pt x="6" y="220"/>
                      </a:lnTo>
                      <a:lnTo>
                        <a:pt x="6" y="222"/>
                      </a:lnTo>
                      <a:lnTo>
                        <a:pt x="4" y="2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1" name="îṣļíḋé">
                  <a:extLst>
                    <a:ext uri="{FF2B5EF4-FFF2-40B4-BE49-F238E27FC236}">
                      <a16:creationId xmlns:a16="http://schemas.microsoft.com/office/drawing/2014/main" id="{F073B125-C178-40DE-A6E4-70CA074CFAD5}"/>
                    </a:ext>
                  </a:extLst>
                </p:cNvPr>
                <p:cNvSpPr/>
                <p:nvPr/>
              </p:nvSpPr>
              <p:spPr bwMode="auto">
                <a:xfrm>
                  <a:off x="484774" y="1746470"/>
                  <a:ext cx="1001236" cy="463750"/>
                </a:xfrm>
                <a:custGeom>
                  <a:avLst/>
                  <a:gdLst>
                    <a:gd name="T0" fmla="*/ 2147483647 w 574"/>
                    <a:gd name="T1" fmla="*/ 2147483647 h 278"/>
                    <a:gd name="T2" fmla="*/ 2147483647 w 574"/>
                    <a:gd name="T3" fmla="*/ 2147483647 h 278"/>
                    <a:gd name="T4" fmla="*/ 2147483647 w 574"/>
                    <a:gd name="T5" fmla="*/ 2147483647 h 278"/>
                    <a:gd name="T6" fmla="*/ 2147483647 w 574"/>
                    <a:gd name="T7" fmla="*/ 2147483647 h 278"/>
                    <a:gd name="T8" fmla="*/ 2147483647 w 574"/>
                    <a:gd name="T9" fmla="*/ 2147483647 h 278"/>
                    <a:gd name="T10" fmla="*/ 2147483647 w 574"/>
                    <a:gd name="T11" fmla="*/ 2147483647 h 278"/>
                    <a:gd name="T12" fmla="*/ 2147483647 w 574"/>
                    <a:gd name="T13" fmla="*/ 2147483647 h 278"/>
                    <a:gd name="T14" fmla="*/ 2147483647 w 574"/>
                    <a:gd name="T15" fmla="*/ 2147483647 h 278"/>
                    <a:gd name="T16" fmla="*/ 2147483647 w 574"/>
                    <a:gd name="T17" fmla="*/ 2147483647 h 278"/>
                    <a:gd name="T18" fmla="*/ 2147483647 w 574"/>
                    <a:gd name="T19" fmla="*/ 2147483647 h 278"/>
                    <a:gd name="T20" fmla="*/ 2147483647 w 574"/>
                    <a:gd name="T21" fmla="*/ 2147483647 h 278"/>
                    <a:gd name="T22" fmla="*/ 2147483647 w 574"/>
                    <a:gd name="T23" fmla="*/ 2147483647 h 278"/>
                    <a:gd name="T24" fmla="*/ 2147483647 w 574"/>
                    <a:gd name="T25" fmla="*/ 2147483647 h 278"/>
                    <a:gd name="T26" fmla="*/ 2147483647 w 574"/>
                    <a:gd name="T27" fmla="*/ 2147483647 h 278"/>
                    <a:gd name="T28" fmla="*/ 2147483647 w 574"/>
                    <a:gd name="T29" fmla="*/ 2147483647 h 278"/>
                    <a:gd name="T30" fmla="*/ 2147483647 w 574"/>
                    <a:gd name="T31" fmla="*/ 2147483647 h 278"/>
                    <a:gd name="T32" fmla="*/ 2147483647 w 574"/>
                    <a:gd name="T33" fmla="*/ 2147483647 h 278"/>
                    <a:gd name="T34" fmla="*/ 2147483647 w 574"/>
                    <a:gd name="T35" fmla="*/ 2147483647 h 278"/>
                    <a:gd name="T36" fmla="*/ 2147483647 w 574"/>
                    <a:gd name="T37" fmla="*/ 2147483647 h 278"/>
                    <a:gd name="T38" fmla="*/ 2147483647 w 574"/>
                    <a:gd name="T39" fmla="*/ 2147483647 h 278"/>
                    <a:gd name="T40" fmla="*/ 2147483647 w 574"/>
                    <a:gd name="T41" fmla="*/ 2147483647 h 278"/>
                    <a:gd name="T42" fmla="*/ 2147483647 w 574"/>
                    <a:gd name="T43" fmla="*/ 2147483647 h 278"/>
                    <a:gd name="T44" fmla="*/ 2147483647 w 574"/>
                    <a:gd name="T45" fmla="*/ 2147483647 h 278"/>
                    <a:gd name="T46" fmla="*/ 2147483647 w 574"/>
                    <a:gd name="T47" fmla="*/ 2147483647 h 278"/>
                    <a:gd name="T48" fmla="*/ 2147483647 w 574"/>
                    <a:gd name="T49" fmla="*/ 2147483647 h 278"/>
                    <a:gd name="T50" fmla="*/ 2147483647 w 574"/>
                    <a:gd name="T51" fmla="*/ 2147483647 h 278"/>
                    <a:gd name="T52" fmla="*/ 2147483647 w 574"/>
                    <a:gd name="T53" fmla="*/ 2147483647 h 278"/>
                    <a:gd name="T54" fmla="*/ 2147483647 w 574"/>
                    <a:gd name="T55" fmla="*/ 2147483647 h 278"/>
                    <a:gd name="T56" fmla="*/ 2147483647 w 574"/>
                    <a:gd name="T57" fmla="*/ 2147483647 h 278"/>
                    <a:gd name="T58" fmla="*/ 2147483647 w 574"/>
                    <a:gd name="T59" fmla="*/ 2147483647 h 278"/>
                    <a:gd name="T60" fmla="*/ 2147483647 w 574"/>
                    <a:gd name="T61" fmla="*/ 2147483647 h 278"/>
                    <a:gd name="T62" fmla="*/ 2147483647 w 574"/>
                    <a:gd name="T63" fmla="*/ 2147483647 h 278"/>
                    <a:gd name="T64" fmla="*/ 2147483647 w 574"/>
                    <a:gd name="T65" fmla="*/ 2147483647 h 278"/>
                    <a:gd name="T66" fmla="*/ 2147483647 w 574"/>
                    <a:gd name="T67" fmla="*/ 2147483647 h 278"/>
                    <a:gd name="T68" fmla="*/ 2147483647 w 574"/>
                    <a:gd name="T69" fmla="*/ 2147483647 h 278"/>
                    <a:gd name="T70" fmla="*/ 2147483647 w 574"/>
                    <a:gd name="T71" fmla="*/ 2147483647 h 278"/>
                    <a:gd name="T72" fmla="*/ 2147483647 w 574"/>
                    <a:gd name="T73" fmla="*/ 2147483647 h 278"/>
                    <a:gd name="T74" fmla="*/ 2147483647 w 574"/>
                    <a:gd name="T75" fmla="*/ 2147483647 h 278"/>
                    <a:gd name="T76" fmla="*/ 2147483647 w 574"/>
                    <a:gd name="T77" fmla="*/ 2147483647 h 278"/>
                    <a:gd name="T78" fmla="*/ 2147483647 w 574"/>
                    <a:gd name="T79" fmla="*/ 2147483647 h 278"/>
                    <a:gd name="T80" fmla="*/ 2147483647 w 574"/>
                    <a:gd name="T81" fmla="*/ 2147483647 h 278"/>
                    <a:gd name="T82" fmla="*/ 2147483647 w 574"/>
                    <a:gd name="T83" fmla="*/ 2147483647 h 278"/>
                    <a:gd name="T84" fmla="*/ 2147483647 w 574"/>
                    <a:gd name="T85" fmla="*/ 2147483647 h 278"/>
                    <a:gd name="T86" fmla="*/ 2147483647 w 574"/>
                    <a:gd name="T87" fmla="*/ 2147483647 h 278"/>
                    <a:gd name="T88" fmla="*/ 2147483647 w 574"/>
                    <a:gd name="T89" fmla="*/ 2147483647 h 278"/>
                    <a:gd name="T90" fmla="*/ 2147483647 w 574"/>
                    <a:gd name="T91" fmla="*/ 2147483647 h 278"/>
                    <a:gd name="T92" fmla="*/ 2147483647 w 574"/>
                    <a:gd name="T93" fmla="*/ 2147483647 h 278"/>
                    <a:gd name="T94" fmla="*/ 2147483647 w 574"/>
                    <a:gd name="T95" fmla="*/ 2147483647 h 278"/>
                    <a:gd name="T96" fmla="*/ 2147483647 w 574"/>
                    <a:gd name="T97" fmla="*/ 2147483647 h 2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74"/>
                    <a:gd name="T148" fmla="*/ 0 h 278"/>
                    <a:gd name="T149" fmla="*/ 574 w 574"/>
                    <a:gd name="T150" fmla="*/ 278 h 27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74" h="278">
                      <a:moveTo>
                        <a:pt x="400" y="178"/>
                      </a:moveTo>
                      <a:lnTo>
                        <a:pt x="388" y="182"/>
                      </a:lnTo>
                      <a:lnTo>
                        <a:pt x="376" y="184"/>
                      </a:lnTo>
                      <a:lnTo>
                        <a:pt x="366" y="182"/>
                      </a:lnTo>
                      <a:lnTo>
                        <a:pt x="356" y="180"/>
                      </a:lnTo>
                      <a:lnTo>
                        <a:pt x="350" y="176"/>
                      </a:lnTo>
                      <a:lnTo>
                        <a:pt x="348" y="172"/>
                      </a:lnTo>
                      <a:lnTo>
                        <a:pt x="346" y="168"/>
                      </a:lnTo>
                      <a:lnTo>
                        <a:pt x="338" y="168"/>
                      </a:lnTo>
                      <a:lnTo>
                        <a:pt x="324" y="178"/>
                      </a:lnTo>
                      <a:lnTo>
                        <a:pt x="318" y="182"/>
                      </a:lnTo>
                      <a:lnTo>
                        <a:pt x="308" y="184"/>
                      </a:lnTo>
                      <a:lnTo>
                        <a:pt x="300" y="184"/>
                      </a:lnTo>
                      <a:lnTo>
                        <a:pt x="290" y="188"/>
                      </a:lnTo>
                      <a:lnTo>
                        <a:pt x="282" y="192"/>
                      </a:lnTo>
                      <a:lnTo>
                        <a:pt x="272" y="200"/>
                      </a:lnTo>
                      <a:lnTo>
                        <a:pt x="258" y="200"/>
                      </a:lnTo>
                      <a:lnTo>
                        <a:pt x="262" y="194"/>
                      </a:lnTo>
                      <a:lnTo>
                        <a:pt x="266" y="190"/>
                      </a:lnTo>
                      <a:lnTo>
                        <a:pt x="276" y="182"/>
                      </a:lnTo>
                      <a:lnTo>
                        <a:pt x="286" y="178"/>
                      </a:lnTo>
                      <a:lnTo>
                        <a:pt x="298" y="170"/>
                      </a:lnTo>
                      <a:lnTo>
                        <a:pt x="290" y="170"/>
                      </a:lnTo>
                      <a:lnTo>
                        <a:pt x="282" y="174"/>
                      </a:lnTo>
                      <a:lnTo>
                        <a:pt x="268" y="180"/>
                      </a:lnTo>
                      <a:lnTo>
                        <a:pt x="252" y="190"/>
                      </a:lnTo>
                      <a:lnTo>
                        <a:pt x="246" y="192"/>
                      </a:lnTo>
                      <a:lnTo>
                        <a:pt x="240" y="194"/>
                      </a:lnTo>
                      <a:lnTo>
                        <a:pt x="234" y="196"/>
                      </a:lnTo>
                      <a:lnTo>
                        <a:pt x="230" y="202"/>
                      </a:lnTo>
                      <a:lnTo>
                        <a:pt x="224" y="206"/>
                      </a:lnTo>
                      <a:lnTo>
                        <a:pt x="218" y="210"/>
                      </a:lnTo>
                      <a:lnTo>
                        <a:pt x="206" y="214"/>
                      </a:lnTo>
                      <a:lnTo>
                        <a:pt x="194" y="218"/>
                      </a:lnTo>
                      <a:lnTo>
                        <a:pt x="184" y="220"/>
                      </a:lnTo>
                      <a:lnTo>
                        <a:pt x="172" y="224"/>
                      </a:lnTo>
                      <a:lnTo>
                        <a:pt x="164" y="230"/>
                      </a:lnTo>
                      <a:lnTo>
                        <a:pt x="160" y="234"/>
                      </a:lnTo>
                      <a:lnTo>
                        <a:pt x="154" y="234"/>
                      </a:lnTo>
                      <a:lnTo>
                        <a:pt x="132" y="240"/>
                      </a:lnTo>
                      <a:lnTo>
                        <a:pt x="110" y="248"/>
                      </a:lnTo>
                      <a:lnTo>
                        <a:pt x="86" y="258"/>
                      </a:lnTo>
                      <a:lnTo>
                        <a:pt x="64" y="266"/>
                      </a:lnTo>
                      <a:lnTo>
                        <a:pt x="64" y="264"/>
                      </a:lnTo>
                      <a:lnTo>
                        <a:pt x="62" y="262"/>
                      </a:lnTo>
                      <a:lnTo>
                        <a:pt x="60" y="262"/>
                      </a:lnTo>
                      <a:lnTo>
                        <a:pt x="54" y="262"/>
                      </a:lnTo>
                      <a:lnTo>
                        <a:pt x="48" y="264"/>
                      </a:lnTo>
                      <a:lnTo>
                        <a:pt x="34" y="270"/>
                      </a:lnTo>
                      <a:lnTo>
                        <a:pt x="22" y="276"/>
                      </a:lnTo>
                      <a:lnTo>
                        <a:pt x="14" y="278"/>
                      </a:lnTo>
                      <a:lnTo>
                        <a:pt x="8" y="278"/>
                      </a:lnTo>
                      <a:lnTo>
                        <a:pt x="0" y="278"/>
                      </a:lnTo>
                      <a:lnTo>
                        <a:pt x="14" y="270"/>
                      </a:lnTo>
                      <a:lnTo>
                        <a:pt x="36" y="262"/>
                      </a:lnTo>
                      <a:lnTo>
                        <a:pt x="58" y="258"/>
                      </a:lnTo>
                      <a:lnTo>
                        <a:pt x="76" y="256"/>
                      </a:lnTo>
                      <a:lnTo>
                        <a:pt x="82" y="256"/>
                      </a:lnTo>
                      <a:lnTo>
                        <a:pt x="84" y="254"/>
                      </a:lnTo>
                      <a:lnTo>
                        <a:pt x="90" y="248"/>
                      </a:lnTo>
                      <a:lnTo>
                        <a:pt x="96" y="244"/>
                      </a:lnTo>
                      <a:lnTo>
                        <a:pt x="102" y="242"/>
                      </a:lnTo>
                      <a:lnTo>
                        <a:pt x="120" y="236"/>
                      </a:lnTo>
                      <a:lnTo>
                        <a:pt x="136" y="232"/>
                      </a:lnTo>
                      <a:lnTo>
                        <a:pt x="166" y="210"/>
                      </a:lnTo>
                      <a:lnTo>
                        <a:pt x="164" y="206"/>
                      </a:lnTo>
                      <a:lnTo>
                        <a:pt x="162" y="204"/>
                      </a:lnTo>
                      <a:lnTo>
                        <a:pt x="154" y="210"/>
                      </a:lnTo>
                      <a:lnTo>
                        <a:pt x="146" y="210"/>
                      </a:lnTo>
                      <a:lnTo>
                        <a:pt x="146" y="204"/>
                      </a:lnTo>
                      <a:lnTo>
                        <a:pt x="144" y="202"/>
                      </a:lnTo>
                      <a:lnTo>
                        <a:pt x="140" y="202"/>
                      </a:lnTo>
                      <a:lnTo>
                        <a:pt x="136" y="202"/>
                      </a:lnTo>
                      <a:lnTo>
                        <a:pt x="132" y="204"/>
                      </a:lnTo>
                      <a:lnTo>
                        <a:pt x="124" y="208"/>
                      </a:lnTo>
                      <a:lnTo>
                        <a:pt x="112" y="208"/>
                      </a:lnTo>
                      <a:lnTo>
                        <a:pt x="118" y="204"/>
                      </a:lnTo>
                      <a:lnTo>
                        <a:pt x="126" y="198"/>
                      </a:lnTo>
                      <a:lnTo>
                        <a:pt x="132" y="192"/>
                      </a:lnTo>
                      <a:lnTo>
                        <a:pt x="136" y="186"/>
                      </a:lnTo>
                      <a:lnTo>
                        <a:pt x="132" y="186"/>
                      </a:lnTo>
                      <a:lnTo>
                        <a:pt x="128" y="186"/>
                      </a:lnTo>
                      <a:lnTo>
                        <a:pt x="120" y="186"/>
                      </a:lnTo>
                      <a:lnTo>
                        <a:pt x="116" y="186"/>
                      </a:lnTo>
                      <a:lnTo>
                        <a:pt x="112" y="184"/>
                      </a:lnTo>
                      <a:lnTo>
                        <a:pt x="110" y="178"/>
                      </a:lnTo>
                      <a:lnTo>
                        <a:pt x="110" y="160"/>
                      </a:lnTo>
                      <a:lnTo>
                        <a:pt x="152" y="128"/>
                      </a:lnTo>
                      <a:lnTo>
                        <a:pt x="158" y="130"/>
                      </a:lnTo>
                      <a:lnTo>
                        <a:pt x="166" y="132"/>
                      </a:lnTo>
                      <a:lnTo>
                        <a:pt x="190" y="130"/>
                      </a:lnTo>
                      <a:lnTo>
                        <a:pt x="214" y="124"/>
                      </a:lnTo>
                      <a:lnTo>
                        <a:pt x="224" y="122"/>
                      </a:lnTo>
                      <a:lnTo>
                        <a:pt x="236" y="116"/>
                      </a:lnTo>
                      <a:lnTo>
                        <a:pt x="244" y="110"/>
                      </a:lnTo>
                      <a:lnTo>
                        <a:pt x="246" y="104"/>
                      </a:lnTo>
                      <a:lnTo>
                        <a:pt x="234" y="108"/>
                      </a:lnTo>
                      <a:lnTo>
                        <a:pt x="228" y="110"/>
                      </a:lnTo>
                      <a:lnTo>
                        <a:pt x="220" y="112"/>
                      </a:lnTo>
                      <a:lnTo>
                        <a:pt x="212" y="110"/>
                      </a:lnTo>
                      <a:lnTo>
                        <a:pt x="202" y="108"/>
                      </a:lnTo>
                      <a:lnTo>
                        <a:pt x="186" y="102"/>
                      </a:lnTo>
                      <a:lnTo>
                        <a:pt x="234" y="70"/>
                      </a:lnTo>
                      <a:lnTo>
                        <a:pt x="242" y="70"/>
                      </a:lnTo>
                      <a:lnTo>
                        <a:pt x="252" y="72"/>
                      </a:lnTo>
                      <a:lnTo>
                        <a:pt x="252" y="78"/>
                      </a:lnTo>
                      <a:lnTo>
                        <a:pt x="254" y="80"/>
                      </a:lnTo>
                      <a:lnTo>
                        <a:pt x="258" y="82"/>
                      </a:lnTo>
                      <a:lnTo>
                        <a:pt x="264" y="82"/>
                      </a:lnTo>
                      <a:lnTo>
                        <a:pt x="268" y="82"/>
                      </a:lnTo>
                      <a:lnTo>
                        <a:pt x="272" y="80"/>
                      </a:lnTo>
                      <a:lnTo>
                        <a:pt x="272" y="76"/>
                      </a:lnTo>
                      <a:lnTo>
                        <a:pt x="274" y="70"/>
                      </a:lnTo>
                      <a:lnTo>
                        <a:pt x="270" y="70"/>
                      </a:lnTo>
                      <a:lnTo>
                        <a:pt x="268" y="68"/>
                      </a:lnTo>
                      <a:lnTo>
                        <a:pt x="268" y="66"/>
                      </a:lnTo>
                      <a:lnTo>
                        <a:pt x="268" y="60"/>
                      </a:lnTo>
                      <a:lnTo>
                        <a:pt x="266" y="58"/>
                      </a:lnTo>
                      <a:lnTo>
                        <a:pt x="266" y="54"/>
                      </a:lnTo>
                      <a:lnTo>
                        <a:pt x="266" y="46"/>
                      </a:lnTo>
                      <a:lnTo>
                        <a:pt x="280" y="36"/>
                      </a:lnTo>
                      <a:lnTo>
                        <a:pt x="288" y="38"/>
                      </a:lnTo>
                      <a:lnTo>
                        <a:pt x="296" y="40"/>
                      </a:lnTo>
                      <a:lnTo>
                        <a:pt x="306" y="38"/>
                      </a:lnTo>
                      <a:lnTo>
                        <a:pt x="318" y="32"/>
                      </a:lnTo>
                      <a:lnTo>
                        <a:pt x="324" y="28"/>
                      </a:lnTo>
                      <a:lnTo>
                        <a:pt x="332" y="22"/>
                      </a:lnTo>
                      <a:lnTo>
                        <a:pt x="356" y="14"/>
                      </a:lnTo>
                      <a:lnTo>
                        <a:pt x="384" y="10"/>
                      </a:lnTo>
                      <a:lnTo>
                        <a:pt x="410" y="4"/>
                      </a:lnTo>
                      <a:lnTo>
                        <a:pt x="436" y="0"/>
                      </a:lnTo>
                      <a:lnTo>
                        <a:pt x="444" y="2"/>
                      </a:lnTo>
                      <a:lnTo>
                        <a:pt x="452" y="4"/>
                      </a:lnTo>
                      <a:lnTo>
                        <a:pt x="462" y="6"/>
                      </a:lnTo>
                      <a:lnTo>
                        <a:pt x="472" y="6"/>
                      </a:lnTo>
                      <a:lnTo>
                        <a:pt x="474" y="12"/>
                      </a:lnTo>
                      <a:lnTo>
                        <a:pt x="476" y="12"/>
                      </a:lnTo>
                      <a:lnTo>
                        <a:pt x="510" y="12"/>
                      </a:lnTo>
                      <a:lnTo>
                        <a:pt x="516" y="14"/>
                      </a:lnTo>
                      <a:lnTo>
                        <a:pt x="520" y="16"/>
                      </a:lnTo>
                      <a:lnTo>
                        <a:pt x="534" y="16"/>
                      </a:lnTo>
                      <a:lnTo>
                        <a:pt x="548" y="16"/>
                      </a:lnTo>
                      <a:lnTo>
                        <a:pt x="554" y="18"/>
                      </a:lnTo>
                      <a:lnTo>
                        <a:pt x="562" y="20"/>
                      </a:lnTo>
                      <a:lnTo>
                        <a:pt x="574" y="20"/>
                      </a:lnTo>
                      <a:lnTo>
                        <a:pt x="402" y="178"/>
                      </a:lnTo>
                      <a:lnTo>
                        <a:pt x="40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2" name="íṩļîdê">
                  <a:extLst>
                    <a:ext uri="{FF2B5EF4-FFF2-40B4-BE49-F238E27FC236}">
                      <a16:creationId xmlns:a16="http://schemas.microsoft.com/office/drawing/2014/main" id="{127227D6-925E-4F86-ABDE-DBF114FFBD51}"/>
                    </a:ext>
                  </a:extLst>
                </p:cNvPr>
                <p:cNvSpPr/>
                <p:nvPr/>
              </p:nvSpPr>
              <p:spPr bwMode="auto">
                <a:xfrm>
                  <a:off x="1224339" y="2865917"/>
                  <a:ext cx="746452" cy="559021"/>
                </a:xfrm>
                <a:custGeom>
                  <a:avLst/>
                  <a:gdLst>
                    <a:gd name="T0" fmla="*/ 2147483647 w 428"/>
                    <a:gd name="T1" fmla="*/ 2147483647 h 336"/>
                    <a:gd name="T2" fmla="*/ 2147483647 w 428"/>
                    <a:gd name="T3" fmla="*/ 2147483647 h 336"/>
                    <a:gd name="T4" fmla="*/ 2147483647 w 428"/>
                    <a:gd name="T5" fmla="*/ 2147483647 h 336"/>
                    <a:gd name="T6" fmla="*/ 2147483647 w 428"/>
                    <a:gd name="T7" fmla="*/ 2147483647 h 336"/>
                    <a:gd name="T8" fmla="*/ 2147483647 w 428"/>
                    <a:gd name="T9" fmla="*/ 2147483647 h 336"/>
                    <a:gd name="T10" fmla="*/ 2147483647 w 428"/>
                    <a:gd name="T11" fmla="*/ 2147483647 h 336"/>
                    <a:gd name="T12" fmla="*/ 2147483647 w 428"/>
                    <a:gd name="T13" fmla="*/ 2147483647 h 336"/>
                    <a:gd name="T14" fmla="*/ 2147483647 w 428"/>
                    <a:gd name="T15" fmla="*/ 2147483647 h 336"/>
                    <a:gd name="T16" fmla="*/ 2147483647 w 428"/>
                    <a:gd name="T17" fmla="*/ 2147483647 h 336"/>
                    <a:gd name="T18" fmla="*/ 2147483647 w 428"/>
                    <a:gd name="T19" fmla="*/ 2147483647 h 336"/>
                    <a:gd name="T20" fmla="*/ 2147483647 w 428"/>
                    <a:gd name="T21" fmla="*/ 2147483647 h 336"/>
                    <a:gd name="T22" fmla="*/ 2147483647 w 428"/>
                    <a:gd name="T23" fmla="*/ 2147483647 h 336"/>
                    <a:gd name="T24" fmla="*/ 2147483647 w 428"/>
                    <a:gd name="T25" fmla="*/ 2147483647 h 336"/>
                    <a:gd name="T26" fmla="*/ 2147483647 w 428"/>
                    <a:gd name="T27" fmla="*/ 2147483647 h 336"/>
                    <a:gd name="T28" fmla="*/ 2147483647 w 428"/>
                    <a:gd name="T29" fmla="*/ 2147483647 h 336"/>
                    <a:gd name="T30" fmla="*/ 2147483647 w 428"/>
                    <a:gd name="T31" fmla="*/ 2147483647 h 336"/>
                    <a:gd name="T32" fmla="*/ 2147483647 w 428"/>
                    <a:gd name="T33" fmla="*/ 0 h 336"/>
                    <a:gd name="T34" fmla="*/ 2147483647 w 428"/>
                    <a:gd name="T35" fmla="*/ 2147483647 h 336"/>
                    <a:gd name="T36" fmla="*/ 2147483647 w 428"/>
                    <a:gd name="T37" fmla="*/ 2147483647 h 336"/>
                    <a:gd name="T38" fmla="*/ 2147483647 w 428"/>
                    <a:gd name="T39" fmla="*/ 2147483647 h 336"/>
                    <a:gd name="T40" fmla="*/ 2147483647 w 428"/>
                    <a:gd name="T41" fmla="*/ 2147483647 h 336"/>
                    <a:gd name="T42" fmla="*/ 2147483647 w 428"/>
                    <a:gd name="T43" fmla="*/ 2147483647 h 336"/>
                    <a:gd name="T44" fmla="*/ 2147483647 w 428"/>
                    <a:gd name="T45" fmla="*/ 2147483647 h 336"/>
                    <a:gd name="T46" fmla="*/ 2147483647 w 428"/>
                    <a:gd name="T47" fmla="*/ 2147483647 h 336"/>
                    <a:gd name="T48" fmla="*/ 2147483647 w 428"/>
                    <a:gd name="T49" fmla="*/ 2147483647 h 336"/>
                    <a:gd name="T50" fmla="*/ 2147483647 w 428"/>
                    <a:gd name="T51" fmla="*/ 2147483647 h 336"/>
                    <a:gd name="T52" fmla="*/ 2147483647 w 428"/>
                    <a:gd name="T53" fmla="*/ 2147483647 h 336"/>
                    <a:gd name="T54" fmla="*/ 2147483647 w 428"/>
                    <a:gd name="T55" fmla="*/ 2147483647 h 336"/>
                    <a:gd name="T56" fmla="*/ 2147483647 w 428"/>
                    <a:gd name="T57" fmla="*/ 2147483647 h 336"/>
                    <a:gd name="T58" fmla="*/ 2147483647 w 428"/>
                    <a:gd name="T59" fmla="*/ 2147483647 h 336"/>
                    <a:gd name="T60" fmla="*/ 2147483647 w 428"/>
                    <a:gd name="T61" fmla="*/ 2147483647 h 336"/>
                    <a:gd name="T62" fmla="*/ 2147483647 w 428"/>
                    <a:gd name="T63" fmla="*/ 2147483647 h 336"/>
                    <a:gd name="T64" fmla="*/ 2147483647 w 428"/>
                    <a:gd name="T65" fmla="*/ 2147483647 h 336"/>
                    <a:gd name="T66" fmla="*/ 2147483647 w 428"/>
                    <a:gd name="T67" fmla="*/ 2147483647 h 336"/>
                    <a:gd name="T68" fmla="*/ 2147483647 w 428"/>
                    <a:gd name="T69" fmla="*/ 2147483647 h 336"/>
                    <a:gd name="T70" fmla="*/ 2147483647 w 428"/>
                    <a:gd name="T71" fmla="*/ 2147483647 h 336"/>
                    <a:gd name="T72" fmla="*/ 2147483647 w 428"/>
                    <a:gd name="T73" fmla="*/ 2147483647 h 336"/>
                    <a:gd name="T74" fmla="*/ 2147483647 w 428"/>
                    <a:gd name="T75" fmla="*/ 2147483647 h 336"/>
                    <a:gd name="T76" fmla="*/ 2147483647 w 428"/>
                    <a:gd name="T77" fmla="*/ 2147483647 h 336"/>
                    <a:gd name="T78" fmla="*/ 2147483647 w 428"/>
                    <a:gd name="T79" fmla="*/ 2147483647 h 336"/>
                    <a:gd name="T80" fmla="*/ 2147483647 w 428"/>
                    <a:gd name="T81" fmla="*/ 2147483647 h 336"/>
                    <a:gd name="T82" fmla="*/ 2147483647 w 428"/>
                    <a:gd name="T83" fmla="*/ 2147483647 h 336"/>
                    <a:gd name="T84" fmla="*/ 2147483647 w 428"/>
                    <a:gd name="T85" fmla="*/ 2147483647 h 336"/>
                    <a:gd name="T86" fmla="*/ 2147483647 w 428"/>
                    <a:gd name="T87" fmla="*/ 2147483647 h 336"/>
                    <a:gd name="T88" fmla="*/ 2147483647 w 428"/>
                    <a:gd name="T89" fmla="*/ 2147483647 h 336"/>
                    <a:gd name="T90" fmla="*/ 2147483647 w 428"/>
                    <a:gd name="T91" fmla="*/ 2147483647 h 336"/>
                    <a:gd name="T92" fmla="*/ 2147483647 w 428"/>
                    <a:gd name="T93" fmla="*/ 2147483647 h 336"/>
                    <a:gd name="T94" fmla="*/ 2147483647 w 428"/>
                    <a:gd name="T95" fmla="*/ 2147483647 h 336"/>
                    <a:gd name="T96" fmla="*/ 2147483647 w 428"/>
                    <a:gd name="T97" fmla="*/ 2147483647 h 336"/>
                    <a:gd name="T98" fmla="*/ 2147483647 w 428"/>
                    <a:gd name="T99" fmla="*/ 2147483647 h 336"/>
                    <a:gd name="T100" fmla="*/ 2147483647 w 428"/>
                    <a:gd name="T101" fmla="*/ 2147483647 h 336"/>
                    <a:gd name="T102" fmla="*/ 2147483647 w 428"/>
                    <a:gd name="T103" fmla="*/ 2147483647 h 336"/>
                    <a:gd name="T104" fmla="*/ 2147483647 w 428"/>
                    <a:gd name="T105" fmla="*/ 2147483647 h 336"/>
                    <a:gd name="T106" fmla="*/ 2147483647 w 428"/>
                    <a:gd name="T107" fmla="*/ 2147483647 h 336"/>
                    <a:gd name="T108" fmla="*/ 2147483647 w 428"/>
                    <a:gd name="T109" fmla="*/ 2147483647 h 336"/>
                    <a:gd name="T110" fmla="*/ 2147483647 w 428"/>
                    <a:gd name="T111" fmla="*/ 2147483647 h 3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"/>
                    <a:gd name="T169" fmla="*/ 0 h 336"/>
                    <a:gd name="T170" fmla="*/ 428 w 428"/>
                    <a:gd name="T171" fmla="*/ 336 h 3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" h="336">
                      <a:moveTo>
                        <a:pt x="400" y="274"/>
                      </a:moveTo>
                      <a:lnTo>
                        <a:pt x="402" y="270"/>
                      </a:lnTo>
                      <a:lnTo>
                        <a:pt x="408" y="260"/>
                      </a:lnTo>
                      <a:lnTo>
                        <a:pt x="410" y="250"/>
                      </a:lnTo>
                      <a:lnTo>
                        <a:pt x="416" y="234"/>
                      </a:lnTo>
                      <a:lnTo>
                        <a:pt x="418" y="228"/>
                      </a:lnTo>
                      <a:lnTo>
                        <a:pt x="422" y="222"/>
                      </a:lnTo>
                      <a:lnTo>
                        <a:pt x="428" y="210"/>
                      </a:lnTo>
                      <a:lnTo>
                        <a:pt x="426" y="206"/>
                      </a:lnTo>
                      <a:lnTo>
                        <a:pt x="426" y="202"/>
                      </a:lnTo>
                      <a:lnTo>
                        <a:pt x="422" y="202"/>
                      </a:lnTo>
                      <a:lnTo>
                        <a:pt x="410" y="202"/>
                      </a:lnTo>
                      <a:lnTo>
                        <a:pt x="394" y="204"/>
                      </a:lnTo>
                      <a:lnTo>
                        <a:pt x="378" y="208"/>
                      </a:lnTo>
                      <a:lnTo>
                        <a:pt x="372" y="212"/>
                      </a:lnTo>
                      <a:lnTo>
                        <a:pt x="368" y="216"/>
                      </a:lnTo>
                      <a:lnTo>
                        <a:pt x="364" y="224"/>
                      </a:lnTo>
                      <a:lnTo>
                        <a:pt x="358" y="234"/>
                      </a:lnTo>
                      <a:lnTo>
                        <a:pt x="352" y="246"/>
                      </a:lnTo>
                      <a:lnTo>
                        <a:pt x="346" y="254"/>
                      </a:lnTo>
                      <a:lnTo>
                        <a:pt x="334" y="256"/>
                      </a:lnTo>
                      <a:lnTo>
                        <a:pt x="320" y="260"/>
                      </a:lnTo>
                      <a:lnTo>
                        <a:pt x="310" y="262"/>
                      </a:lnTo>
                      <a:lnTo>
                        <a:pt x="298" y="264"/>
                      </a:lnTo>
                      <a:lnTo>
                        <a:pt x="288" y="262"/>
                      </a:lnTo>
                      <a:lnTo>
                        <a:pt x="280" y="256"/>
                      </a:lnTo>
                      <a:lnTo>
                        <a:pt x="272" y="248"/>
                      </a:lnTo>
                      <a:lnTo>
                        <a:pt x="266" y="238"/>
                      </a:lnTo>
                      <a:lnTo>
                        <a:pt x="260" y="226"/>
                      </a:lnTo>
                      <a:lnTo>
                        <a:pt x="258" y="216"/>
                      </a:lnTo>
                      <a:lnTo>
                        <a:pt x="256" y="204"/>
                      </a:lnTo>
                      <a:lnTo>
                        <a:pt x="256" y="194"/>
                      </a:lnTo>
                      <a:lnTo>
                        <a:pt x="258" y="178"/>
                      </a:lnTo>
                      <a:lnTo>
                        <a:pt x="260" y="160"/>
                      </a:lnTo>
                      <a:lnTo>
                        <a:pt x="268" y="142"/>
                      </a:lnTo>
                      <a:lnTo>
                        <a:pt x="276" y="128"/>
                      </a:lnTo>
                      <a:lnTo>
                        <a:pt x="256" y="122"/>
                      </a:lnTo>
                      <a:lnTo>
                        <a:pt x="248" y="116"/>
                      </a:lnTo>
                      <a:lnTo>
                        <a:pt x="244" y="114"/>
                      </a:lnTo>
                      <a:lnTo>
                        <a:pt x="242" y="110"/>
                      </a:lnTo>
                      <a:lnTo>
                        <a:pt x="240" y="94"/>
                      </a:lnTo>
                      <a:lnTo>
                        <a:pt x="236" y="76"/>
                      </a:lnTo>
                      <a:lnTo>
                        <a:pt x="232" y="68"/>
                      </a:lnTo>
                      <a:lnTo>
                        <a:pt x="230" y="60"/>
                      </a:lnTo>
                      <a:lnTo>
                        <a:pt x="224" y="56"/>
                      </a:lnTo>
                      <a:lnTo>
                        <a:pt x="216" y="56"/>
                      </a:lnTo>
                      <a:lnTo>
                        <a:pt x="210" y="56"/>
                      </a:lnTo>
                      <a:lnTo>
                        <a:pt x="208" y="56"/>
                      </a:lnTo>
                      <a:lnTo>
                        <a:pt x="204" y="62"/>
                      </a:lnTo>
                      <a:lnTo>
                        <a:pt x="198" y="66"/>
                      </a:lnTo>
                      <a:lnTo>
                        <a:pt x="192" y="68"/>
                      </a:lnTo>
                      <a:lnTo>
                        <a:pt x="188" y="68"/>
                      </a:lnTo>
                      <a:lnTo>
                        <a:pt x="184" y="66"/>
                      </a:lnTo>
                      <a:lnTo>
                        <a:pt x="180" y="62"/>
                      </a:lnTo>
                      <a:lnTo>
                        <a:pt x="178" y="58"/>
                      </a:lnTo>
                      <a:lnTo>
                        <a:pt x="174" y="38"/>
                      </a:lnTo>
                      <a:lnTo>
                        <a:pt x="170" y="34"/>
                      </a:lnTo>
                      <a:lnTo>
                        <a:pt x="166" y="30"/>
                      </a:lnTo>
                      <a:lnTo>
                        <a:pt x="160" y="26"/>
                      </a:lnTo>
                      <a:lnTo>
                        <a:pt x="158" y="18"/>
                      </a:lnTo>
                      <a:lnTo>
                        <a:pt x="152" y="20"/>
                      </a:lnTo>
                      <a:lnTo>
                        <a:pt x="148" y="20"/>
                      </a:lnTo>
                      <a:lnTo>
                        <a:pt x="132" y="18"/>
                      </a:lnTo>
                      <a:lnTo>
                        <a:pt x="128" y="28"/>
                      </a:lnTo>
                      <a:lnTo>
                        <a:pt x="78" y="28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36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4" y="54"/>
                      </a:lnTo>
                      <a:lnTo>
                        <a:pt x="8" y="56"/>
                      </a:lnTo>
                      <a:lnTo>
                        <a:pt x="12" y="62"/>
                      </a:lnTo>
                      <a:lnTo>
                        <a:pt x="20" y="70"/>
                      </a:lnTo>
                      <a:lnTo>
                        <a:pt x="22" y="74"/>
                      </a:lnTo>
                      <a:lnTo>
                        <a:pt x="22" y="78"/>
                      </a:lnTo>
                      <a:lnTo>
                        <a:pt x="20" y="82"/>
                      </a:lnTo>
                      <a:lnTo>
                        <a:pt x="14" y="84"/>
                      </a:lnTo>
                      <a:lnTo>
                        <a:pt x="12" y="88"/>
                      </a:lnTo>
                      <a:lnTo>
                        <a:pt x="8" y="92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8"/>
                      </a:lnTo>
                      <a:lnTo>
                        <a:pt x="24" y="110"/>
                      </a:lnTo>
                      <a:lnTo>
                        <a:pt x="32" y="112"/>
                      </a:lnTo>
                      <a:lnTo>
                        <a:pt x="34" y="118"/>
                      </a:lnTo>
                      <a:lnTo>
                        <a:pt x="38" y="120"/>
                      </a:lnTo>
                      <a:lnTo>
                        <a:pt x="40" y="124"/>
                      </a:lnTo>
                      <a:lnTo>
                        <a:pt x="40" y="130"/>
                      </a:lnTo>
                      <a:lnTo>
                        <a:pt x="40" y="134"/>
                      </a:lnTo>
                      <a:lnTo>
                        <a:pt x="40" y="138"/>
                      </a:lnTo>
                      <a:lnTo>
                        <a:pt x="38" y="140"/>
                      </a:lnTo>
                      <a:lnTo>
                        <a:pt x="38" y="144"/>
                      </a:lnTo>
                      <a:lnTo>
                        <a:pt x="38" y="148"/>
                      </a:lnTo>
                      <a:lnTo>
                        <a:pt x="40" y="150"/>
                      </a:lnTo>
                      <a:lnTo>
                        <a:pt x="42" y="154"/>
                      </a:lnTo>
                      <a:lnTo>
                        <a:pt x="48" y="158"/>
                      </a:lnTo>
                      <a:lnTo>
                        <a:pt x="54" y="164"/>
                      </a:lnTo>
                      <a:lnTo>
                        <a:pt x="66" y="182"/>
                      </a:lnTo>
                      <a:lnTo>
                        <a:pt x="68" y="180"/>
                      </a:lnTo>
                      <a:lnTo>
                        <a:pt x="72" y="178"/>
                      </a:lnTo>
                      <a:lnTo>
                        <a:pt x="74" y="176"/>
                      </a:lnTo>
                      <a:lnTo>
                        <a:pt x="76" y="172"/>
                      </a:lnTo>
                      <a:lnTo>
                        <a:pt x="74" y="164"/>
                      </a:lnTo>
                      <a:lnTo>
                        <a:pt x="68" y="158"/>
                      </a:lnTo>
                      <a:lnTo>
                        <a:pt x="66" y="152"/>
                      </a:lnTo>
                      <a:lnTo>
                        <a:pt x="60" y="146"/>
                      </a:lnTo>
                      <a:lnTo>
                        <a:pt x="62" y="142"/>
                      </a:lnTo>
                      <a:lnTo>
                        <a:pt x="60" y="138"/>
                      </a:lnTo>
                      <a:lnTo>
                        <a:pt x="56" y="128"/>
                      </a:lnTo>
                      <a:lnTo>
                        <a:pt x="54" y="116"/>
                      </a:lnTo>
                      <a:lnTo>
                        <a:pt x="50" y="108"/>
                      </a:lnTo>
                      <a:lnTo>
                        <a:pt x="48" y="106"/>
                      </a:lnTo>
                      <a:lnTo>
                        <a:pt x="46" y="104"/>
                      </a:lnTo>
                      <a:lnTo>
                        <a:pt x="46" y="102"/>
                      </a:lnTo>
                      <a:lnTo>
                        <a:pt x="44" y="90"/>
                      </a:lnTo>
                      <a:lnTo>
                        <a:pt x="42" y="82"/>
                      </a:lnTo>
                      <a:lnTo>
                        <a:pt x="36" y="62"/>
                      </a:lnTo>
                      <a:lnTo>
                        <a:pt x="34" y="60"/>
                      </a:lnTo>
                      <a:lnTo>
                        <a:pt x="34" y="58"/>
                      </a:lnTo>
                      <a:lnTo>
                        <a:pt x="32" y="56"/>
                      </a:lnTo>
                      <a:lnTo>
                        <a:pt x="30" y="56"/>
                      </a:lnTo>
                      <a:lnTo>
                        <a:pt x="28" y="56"/>
                      </a:lnTo>
                      <a:lnTo>
                        <a:pt x="26" y="48"/>
                      </a:lnTo>
                      <a:lnTo>
                        <a:pt x="28" y="30"/>
                      </a:lnTo>
                      <a:lnTo>
                        <a:pt x="30" y="24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8" y="22"/>
                      </a:lnTo>
                      <a:lnTo>
                        <a:pt x="42" y="24"/>
                      </a:lnTo>
                      <a:lnTo>
                        <a:pt x="46" y="28"/>
                      </a:lnTo>
                      <a:lnTo>
                        <a:pt x="48" y="32"/>
                      </a:lnTo>
                      <a:lnTo>
                        <a:pt x="52" y="44"/>
                      </a:lnTo>
                      <a:lnTo>
                        <a:pt x="54" y="56"/>
                      </a:lnTo>
                      <a:lnTo>
                        <a:pt x="54" y="58"/>
                      </a:lnTo>
                      <a:lnTo>
                        <a:pt x="52" y="64"/>
                      </a:lnTo>
                      <a:lnTo>
                        <a:pt x="50" y="70"/>
                      </a:lnTo>
                      <a:lnTo>
                        <a:pt x="50" y="72"/>
                      </a:lnTo>
                      <a:lnTo>
                        <a:pt x="52" y="74"/>
                      </a:lnTo>
                      <a:lnTo>
                        <a:pt x="58" y="74"/>
                      </a:lnTo>
                      <a:lnTo>
                        <a:pt x="58" y="80"/>
                      </a:lnTo>
                      <a:lnTo>
                        <a:pt x="62" y="84"/>
                      </a:lnTo>
                      <a:lnTo>
                        <a:pt x="66" y="88"/>
                      </a:lnTo>
                      <a:lnTo>
                        <a:pt x="68" y="88"/>
                      </a:lnTo>
                      <a:lnTo>
                        <a:pt x="72" y="100"/>
                      </a:lnTo>
                      <a:lnTo>
                        <a:pt x="76" y="106"/>
                      </a:lnTo>
                      <a:lnTo>
                        <a:pt x="80" y="110"/>
                      </a:lnTo>
                      <a:lnTo>
                        <a:pt x="84" y="112"/>
                      </a:lnTo>
                      <a:lnTo>
                        <a:pt x="86" y="114"/>
                      </a:lnTo>
                      <a:lnTo>
                        <a:pt x="88" y="116"/>
                      </a:lnTo>
                      <a:lnTo>
                        <a:pt x="86" y="120"/>
                      </a:lnTo>
                      <a:lnTo>
                        <a:pt x="84" y="126"/>
                      </a:lnTo>
                      <a:lnTo>
                        <a:pt x="86" y="132"/>
                      </a:lnTo>
                      <a:lnTo>
                        <a:pt x="92" y="140"/>
                      </a:lnTo>
                      <a:lnTo>
                        <a:pt x="104" y="154"/>
                      </a:lnTo>
                      <a:lnTo>
                        <a:pt x="112" y="162"/>
                      </a:lnTo>
                      <a:lnTo>
                        <a:pt x="118" y="168"/>
                      </a:lnTo>
                      <a:lnTo>
                        <a:pt x="122" y="178"/>
                      </a:lnTo>
                      <a:lnTo>
                        <a:pt x="130" y="188"/>
                      </a:lnTo>
                      <a:lnTo>
                        <a:pt x="130" y="202"/>
                      </a:lnTo>
                      <a:lnTo>
                        <a:pt x="132" y="206"/>
                      </a:lnTo>
                      <a:lnTo>
                        <a:pt x="132" y="210"/>
                      </a:lnTo>
                      <a:lnTo>
                        <a:pt x="132" y="216"/>
                      </a:lnTo>
                      <a:lnTo>
                        <a:pt x="130" y="220"/>
                      </a:lnTo>
                      <a:lnTo>
                        <a:pt x="128" y="220"/>
                      </a:lnTo>
                      <a:lnTo>
                        <a:pt x="128" y="226"/>
                      </a:lnTo>
                      <a:lnTo>
                        <a:pt x="124" y="226"/>
                      </a:lnTo>
                      <a:lnTo>
                        <a:pt x="124" y="232"/>
                      </a:lnTo>
                      <a:lnTo>
                        <a:pt x="126" y="238"/>
                      </a:lnTo>
                      <a:lnTo>
                        <a:pt x="130" y="244"/>
                      </a:lnTo>
                      <a:lnTo>
                        <a:pt x="138" y="250"/>
                      </a:lnTo>
                      <a:lnTo>
                        <a:pt x="148" y="256"/>
                      </a:lnTo>
                      <a:lnTo>
                        <a:pt x="150" y="262"/>
                      </a:lnTo>
                      <a:lnTo>
                        <a:pt x="154" y="266"/>
                      </a:lnTo>
                      <a:lnTo>
                        <a:pt x="158" y="270"/>
                      </a:lnTo>
                      <a:lnTo>
                        <a:pt x="166" y="270"/>
                      </a:lnTo>
                      <a:lnTo>
                        <a:pt x="174" y="272"/>
                      </a:lnTo>
                      <a:lnTo>
                        <a:pt x="178" y="274"/>
                      </a:lnTo>
                      <a:lnTo>
                        <a:pt x="190" y="284"/>
                      </a:lnTo>
                      <a:lnTo>
                        <a:pt x="198" y="290"/>
                      </a:lnTo>
                      <a:lnTo>
                        <a:pt x="204" y="294"/>
                      </a:lnTo>
                      <a:lnTo>
                        <a:pt x="218" y="300"/>
                      </a:lnTo>
                      <a:lnTo>
                        <a:pt x="232" y="306"/>
                      </a:lnTo>
                      <a:lnTo>
                        <a:pt x="246" y="312"/>
                      </a:lnTo>
                      <a:lnTo>
                        <a:pt x="254" y="314"/>
                      </a:lnTo>
                      <a:lnTo>
                        <a:pt x="260" y="314"/>
                      </a:lnTo>
                      <a:lnTo>
                        <a:pt x="266" y="314"/>
                      </a:lnTo>
                      <a:lnTo>
                        <a:pt x="274" y="308"/>
                      </a:lnTo>
                      <a:lnTo>
                        <a:pt x="280" y="304"/>
                      </a:lnTo>
                      <a:lnTo>
                        <a:pt x="286" y="302"/>
                      </a:lnTo>
                      <a:lnTo>
                        <a:pt x="290" y="304"/>
                      </a:lnTo>
                      <a:lnTo>
                        <a:pt x="296" y="306"/>
                      </a:lnTo>
                      <a:lnTo>
                        <a:pt x="306" y="312"/>
                      </a:lnTo>
                      <a:lnTo>
                        <a:pt x="314" y="320"/>
                      </a:lnTo>
                      <a:lnTo>
                        <a:pt x="318" y="328"/>
                      </a:lnTo>
                      <a:lnTo>
                        <a:pt x="324" y="336"/>
                      </a:lnTo>
                      <a:lnTo>
                        <a:pt x="328" y="324"/>
                      </a:lnTo>
                      <a:lnTo>
                        <a:pt x="330" y="318"/>
                      </a:lnTo>
                      <a:lnTo>
                        <a:pt x="334" y="312"/>
                      </a:lnTo>
                      <a:lnTo>
                        <a:pt x="354" y="312"/>
                      </a:lnTo>
                      <a:lnTo>
                        <a:pt x="354" y="306"/>
                      </a:lnTo>
                      <a:lnTo>
                        <a:pt x="352" y="302"/>
                      </a:lnTo>
                      <a:lnTo>
                        <a:pt x="348" y="300"/>
                      </a:lnTo>
                      <a:lnTo>
                        <a:pt x="346" y="296"/>
                      </a:lnTo>
                      <a:lnTo>
                        <a:pt x="344" y="292"/>
                      </a:lnTo>
                      <a:lnTo>
                        <a:pt x="348" y="284"/>
                      </a:lnTo>
                      <a:lnTo>
                        <a:pt x="352" y="280"/>
                      </a:lnTo>
                      <a:lnTo>
                        <a:pt x="356" y="278"/>
                      </a:lnTo>
                      <a:lnTo>
                        <a:pt x="380" y="278"/>
                      </a:lnTo>
                      <a:lnTo>
                        <a:pt x="384" y="278"/>
                      </a:lnTo>
                      <a:lnTo>
                        <a:pt x="386" y="276"/>
                      </a:lnTo>
                      <a:lnTo>
                        <a:pt x="388" y="274"/>
                      </a:lnTo>
                      <a:lnTo>
                        <a:pt x="390" y="270"/>
                      </a:lnTo>
                      <a:lnTo>
                        <a:pt x="392" y="268"/>
                      </a:lnTo>
                      <a:lnTo>
                        <a:pt x="396" y="268"/>
                      </a:lnTo>
                      <a:lnTo>
                        <a:pt x="398" y="270"/>
                      </a:lnTo>
                      <a:lnTo>
                        <a:pt x="398" y="274"/>
                      </a:lnTo>
                      <a:lnTo>
                        <a:pt x="400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3" name="îśḻîdé">
                  <a:extLst>
                    <a:ext uri="{FF2B5EF4-FFF2-40B4-BE49-F238E27FC236}">
                      <a16:creationId xmlns:a16="http://schemas.microsoft.com/office/drawing/2014/main" id="{2CA2BBA4-5F3E-4083-835D-327CF72FC250}"/>
                    </a:ext>
                  </a:extLst>
                </p:cNvPr>
                <p:cNvSpPr/>
                <p:nvPr/>
              </p:nvSpPr>
              <p:spPr bwMode="auto">
                <a:xfrm>
                  <a:off x="2027256" y="3158738"/>
                  <a:ext cx="282329" cy="106481"/>
                </a:xfrm>
                <a:custGeom>
                  <a:avLst/>
                  <a:gdLst>
                    <a:gd name="T0" fmla="*/ 2147483647 w 162"/>
                    <a:gd name="T1" fmla="*/ 2147483647 h 64"/>
                    <a:gd name="T2" fmla="*/ 2147483647 w 162"/>
                    <a:gd name="T3" fmla="*/ 2147483647 h 64"/>
                    <a:gd name="T4" fmla="*/ 2147483647 w 162"/>
                    <a:gd name="T5" fmla="*/ 2147483647 h 64"/>
                    <a:gd name="T6" fmla="*/ 2147483647 w 162"/>
                    <a:gd name="T7" fmla="*/ 2147483647 h 64"/>
                    <a:gd name="T8" fmla="*/ 2147483647 w 162"/>
                    <a:gd name="T9" fmla="*/ 2147483647 h 64"/>
                    <a:gd name="T10" fmla="*/ 2147483647 w 162"/>
                    <a:gd name="T11" fmla="*/ 2147483647 h 64"/>
                    <a:gd name="T12" fmla="*/ 2147483647 w 162"/>
                    <a:gd name="T13" fmla="*/ 2147483647 h 64"/>
                    <a:gd name="T14" fmla="*/ 2147483647 w 162"/>
                    <a:gd name="T15" fmla="*/ 2147483647 h 64"/>
                    <a:gd name="T16" fmla="*/ 2147483647 w 162"/>
                    <a:gd name="T17" fmla="*/ 2147483647 h 64"/>
                    <a:gd name="T18" fmla="*/ 2147483647 w 162"/>
                    <a:gd name="T19" fmla="*/ 2147483647 h 64"/>
                    <a:gd name="T20" fmla="*/ 2147483647 w 162"/>
                    <a:gd name="T21" fmla="*/ 2147483647 h 64"/>
                    <a:gd name="T22" fmla="*/ 2147483647 w 162"/>
                    <a:gd name="T23" fmla="*/ 2147483647 h 64"/>
                    <a:gd name="T24" fmla="*/ 2147483647 w 162"/>
                    <a:gd name="T25" fmla="*/ 2147483647 h 64"/>
                    <a:gd name="T26" fmla="*/ 0 w 162"/>
                    <a:gd name="T27" fmla="*/ 2147483647 h 64"/>
                    <a:gd name="T28" fmla="*/ 2147483647 w 162"/>
                    <a:gd name="T29" fmla="*/ 2147483647 h 64"/>
                    <a:gd name="T30" fmla="*/ 2147483647 w 162"/>
                    <a:gd name="T31" fmla="*/ 2147483647 h 64"/>
                    <a:gd name="T32" fmla="*/ 2147483647 w 162"/>
                    <a:gd name="T33" fmla="*/ 2147483647 h 64"/>
                    <a:gd name="T34" fmla="*/ 2147483647 w 162"/>
                    <a:gd name="T35" fmla="*/ 2147483647 h 64"/>
                    <a:gd name="T36" fmla="*/ 2147483647 w 162"/>
                    <a:gd name="T37" fmla="*/ 2147483647 h 64"/>
                    <a:gd name="T38" fmla="*/ 2147483647 w 162"/>
                    <a:gd name="T39" fmla="*/ 2147483647 h 64"/>
                    <a:gd name="T40" fmla="*/ 2147483647 w 162"/>
                    <a:gd name="T41" fmla="*/ 0 h 64"/>
                    <a:gd name="T42" fmla="*/ 2147483647 w 162"/>
                    <a:gd name="T43" fmla="*/ 0 h 64"/>
                    <a:gd name="T44" fmla="*/ 2147483647 w 162"/>
                    <a:gd name="T45" fmla="*/ 0 h 64"/>
                    <a:gd name="T46" fmla="*/ 2147483647 w 162"/>
                    <a:gd name="T47" fmla="*/ 2147483647 h 64"/>
                    <a:gd name="T48" fmla="*/ 2147483647 w 162"/>
                    <a:gd name="T49" fmla="*/ 2147483647 h 64"/>
                    <a:gd name="T50" fmla="*/ 2147483647 w 162"/>
                    <a:gd name="T51" fmla="*/ 2147483647 h 64"/>
                    <a:gd name="T52" fmla="*/ 2147483647 w 162"/>
                    <a:gd name="T53" fmla="*/ 2147483647 h 64"/>
                    <a:gd name="T54" fmla="*/ 2147483647 w 162"/>
                    <a:gd name="T55" fmla="*/ 2147483647 h 64"/>
                    <a:gd name="T56" fmla="*/ 2147483647 w 162"/>
                    <a:gd name="T57" fmla="*/ 2147483647 h 64"/>
                    <a:gd name="T58" fmla="*/ 2147483647 w 162"/>
                    <a:gd name="T59" fmla="*/ 2147483647 h 64"/>
                    <a:gd name="T60" fmla="*/ 2147483647 w 162"/>
                    <a:gd name="T61" fmla="*/ 2147483647 h 64"/>
                    <a:gd name="T62" fmla="*/ 2147483647 w 162"/>
                    <a:gd name="T63" fmla="*/ 2147483647 h 64"/>
                    <a:gd name="T64" fmla="*/ 2147483647 w 162"/>
                    <a:gd name="T65" fmla="*/ 2147483647 h 64"/>
                    <a:gd name="T66" fmla="*/ 2147483647 w 162"/>
                    <a:gd name="T67" fmla="*/ 2147483647 h 64"/>
                    <a:gd name="T68" fmla="*/ 2147483647 w 162"/>
                    <a:gd name="T69" fmla="*/ 2147483647 h 64"/>
                    <a:gd name="T70" fmla="*/ 2147483647 w 162"/>
                    <a:gd name="T71" fmla="*/ 2147483647 h 64"/>
                    <a:gd name="T72" fmla="*/ 2147483647 w 162"/>
                    <a:gd name="T73" fmla="*/ 2147483647 h 64"/>
                    <a:gd name="T74" fmla="*/ 2147483647 w 162"/>
                    <a:gd name="T75" fmla="*/ 2147483647 h 64"/>
                    <a:gd name="T76" fmla="*/ 2147483647 w 162"/>
                    <a:gd name="T77" fmla="*/ 2147483647 h 64"/>
                    <a:gd name="T78" fmla="*/ 2147483647 w 162"/>
                    <a:gd name="T79" fmla="*/ 2147483647 h 64"/>
                    <a:gd name="T80" fmla="*/ 2147483647 w 162"/>
                    <a:gd name="T81" fmla="*/ 2147483647 h 64"/>
                    <a:gd name="T82" fmla="*/ 2147483647 w 162"/>
                    <a:gd name="T83" fmla="*/ 2147483647 h 64"/>
                    <a:gd name="T84" fmla="*/ 2147483647 w 162"/>
                    <a:gd name="T85" fmla="*/ 2147483647 h 64"/>
                    <a:gd name="T86" fmla="*/ 2147483647 w 162"/>
                    <a:gd name="T87" fmla="*/ 2147483647 h 64"/>
                    <a:gd name="T88" fmla="*/ 2147483647 w 162"/>
                    <a:gd name="T89" fmla="*/ 2147483647 h 64"/>
                    <a:gd name="T90" fmla="*/ 2147483647 w 162"/>
                    <a:gd name="T91" fmla="*/ 2147483647 h 64"/>
                    <a:gd name="T92" fmla="*/ 2147483647 w 162"/>
                    <a:gd name="T93" fmla="*/ 2147483647 h 64"/>
                    <a:gd name="T94" fmla="*/ 2147483647 w 162"/>
                    <a:gd name="T95" fmla="*/ 2147483647 h 64"/>
                    <a:gd name="T96" fmla="*/ 2147483647 w 162"/>
                    <a:gd name="T97" fmla="*/ 2147483647 h 64"/>
                    <a:gd name="T98" fmla="*/ 2147483647 w 162"/>
                    <a:gd name="T99" fmla="*/ 2147483647 h 64"/>
                    <a:gd name="T100" fmla="*/ 2147483647 w 162"/>
                    <a:gd name="T101" fmla="*/ 2147483647 h 64"/>
                    <a:gd name="T102" fmla="*/ 2147483647 w 162"/>
                    <a:gd name="T103" fmla="*/ 2147483647 h 64"/>
                    <a:gd name="T104" fmla="*/ 2147483647 w 162"/>
                    <a:gd name="T105" fmla="*/ 2147483647 h 64"/>
                    <a:gd name="T106" fmla="*/ 2147483647 w 162"/>
                    <a:gd name="T107" fmla="*/ 2147483647 h 64"/>
                    <a:gd name="T108" fmla="*/ 2147483647 w 162"/>
                    <a:gd name="T109" fmla="*/ 2147483647 h 64"/>
                    <a:gd name="T110" fmla="*/ 2147483647 w 162"/>
                    <a:gd name="T111" fmla="*/ 2147483647 h 64"/>
                    <a:gd name="T112" fmla="*/ 2147483647 w 162"/>
                    <a:gd name="T113" fmla="*/ 2147483647 h 64"/>
                    <a:gd name="T114" fmla="*/ 2147483647 w 162"/>
                    <a:gd name="T115" fmla="*/ 2147483647 h 64"/>
                    <a:gd name="T116" fmla="*/ 2147483647 w 162"/>
                    <a:gd name="T117" fmla="*/ 2147483647 h 64"/>
                    <a:gd name="T118" fmla="*/ 2147483647 w 162"/>
                    <a:gd name="T119" fmla="*/ 2147483647 h 64"/>
                    <a:gd name="T120" fmla="*/ 2147483647 w 162"/>
                    <a:gd name="T121" fmla="*/ 2147483647 h 6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2"/>
                    <a:gd name="T184" fmla="*/ 0 h 64"/>
                    <a:gd name="T185" fmla="*/ 162 w 162"/>
                    <a:gd name="T186" fmla="*/ 64 h 6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2" h="64">
                      <a:moveTo>
                        <a:pt x="44" y="18"/>
                      </a:moveTo>
                      <a:lnTo>
                        <a:pt x="44" y="16"/>
                      </a:lnTo>
                      <a:lnTo>
                        <a:pt x="48" y="16"/>
                      </a:lnTo>
                      <a:lnTo>
                        <a:pt x="48" y="12"/>
                      </a:lnTo>
                      <a:lnTo>
                        <a:pt x="44" y="10"/>
                      </a:lnTo>
                      <a:lnTo>
                        <a:pt x="44" y="12"/>
                      </a:lnTo>
                      <a:lnTo>
                        <a:pt x="36" y="12"/>
                      </a:lnTo>
                      <a:lnTo>
                        <a:pt x="30" y="16"/>
                      </a:lnTo>
                      <a:lnTo>
                        <a:pt x="22" y="18"/>
                      </a:lnTo>
                      <a:lnTo>
                        <a:pt x="16" y="20"/>
                      </a:lnTo>
                      <a:lnTo>
                        <a:pt x="14" y="22"/>
                      </a:lnTo>
                      <a:lnTo>
                        <a:pt x="12" y="24"/>
                      </a:lnTo>
                      <a:lnTo>
                        <a:pt x="6" y="26"/>
                      </a:lnTo>
                      <a:lnTo>
                        <a:pt x="0" y="26"/>
                      </a:lnTo>
                      <a:lnTo>
                        <a:pt x="4" y="24"/>
                      </a:lnTo>
                      <a:lnTo>
                        <a:pt x="6" y="24"/>
                      </a:lnTo>
                      <a:lnTo>
                        <a:pt x="8" y="18"/>
                      </a:lnTo>
                      <a:lnTo>
                        <a:pt x="12" y="14"/>
                      </a:lnTo>
                      <a:lnTo>
                        <a:pt x="18" y="10"/>
                      </a:lnTo>
                      <a:lnTo>
                        <a:pt x="24" y="6"/>
                      </a:lnTo>
                      <a:lnTo>
                        <a:pt x="42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2" y="2"/>
                      </a:lnTo>
                      <a:lnTo>
                        <a:pt x="66" y="4"/>
                      </a:lnTo>
                      <a:lnTo>
                        <a:pt x="78" y="8"/>
                      </a:lnTo>
                      <a:lnTo>
                        <a:pt x="86" y="16"/>
                      </a:lnTo>
                      <a:lnTo>
                        <a:pt x="90" y="16"/>
                      </a:lnTo>
                      <a:lnTo>
                        <a:pt x="96" y="16"/>
                      </a:lnTo>
                      <a:lnTo>
                        <a:pt x="102" y="18"/>
                      </a:lnTo>
                      <a:lnTo>
                        <a:pt x="114" y="24"/>
                      </a:lnTo>
                      <a:lnTo>
                        <a:pt x="122" y="32"/>
                      </a:lnTo>
                      <a:lnTo>
                        <a:pt x="130" y="38"/>
                      </a:lnTo>
                      <a:lnTo>
                        <a:pt x="142" y="42"/>
                      </a:lnTo>
                      <a:lnTo>
                        <a:pt x="140" y="44"/>
                      </a:lnTo>
                      <a:lnTo>
                        <a:pt x="154" y="48"/>
                      </a:lnTo>
                      <a:lnTo>
                        <a:pt x="160" y="52"/>
                      </a:lnTo>
                      <a:lnTo>
                        <a:pt x="162" y="58"/>
                      </a:lnTo>
                      <a:lnTo>
                        <a:pt x="154" y="60"/>
                      </a:lnTo>
                      <a:lnTo>
                        <a:pt x="152" y="60"/>
                      </a:lnTo>
                      <a:lnTo>
                        <a:pt x="152" y="62"/>
                      </a:lnTo>
                      <a:lnTo>
                        <a:pt x="142" y="64"/>
                      </a:lnTo>
                      <a:lnTo>
                        <a:pt x="130" y="64"/>
                      </a:lnTo>
                      <a:lnTo>
                        <a:pt x="108" y="62"/>
                      </a:lnTo>
                      <a:lnTo>
                        <a:pt x="112" y="58"/>
                      </a:lnTo>
                      <a:lnTo>
                        <a:pt x="118" y="52"/>
                      </a:lnTo>
                      <a:lnTo>
                        <a:pt x="118" y="48"/>
                      </a:lnTo>
                      <a:lnTo>
                        <a:pt x="110" y="48"/>
                      </a:lnTo>
                      <a:lnTo>
                        <a:pt x="102" y="46"/>
                      </a:lnTo>
                      <a:lnTo>
                        <a:pt x="100" y="44"/>
                      </a:lnTo>
                      <a:lnTo>
                        <a:pt x="98" y="38"/>
                      </a:lnTo>
                      <a:lnTo>
                        <a:pt x="98" y="34"/>
                      </a:lnTo>
                      <a:lnTo>
                        <a:pt x="96" y="32"/>
                      </a:lnTo>
                      <a:lnTo>
                        <a:pt x="92" y="30"/>
                      </a:lnTo>
                      <a:lnTo>
                        <a:pt x="78" y="30"/>
                      </a:lnTo>
                      <a:lnTo>
                        <a:pt x="76" y="28"/>
                      </a:lnTo>
                      <a:lnTo>
                        <a:pt x="72" y="26"/>
                      </a:lnTo>
                      <a:lnTo>
                        <a:pt x="60" y="22"/>
                      </a:lnTo>
                      <a:lnTo>
                        <a:pt x="50" y="18"/>
                      </a:lnTo>
                      <a:lnTo>
                        <a:pt x="44" y="16"/>
                      </a:lnTo>
                      <a:lnTo>
                        <a:pt x="44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4" name="iṧ1ïdè">
                  <a:extLst>
                    <a:ext uri="{FF2B5EF4-FFF2-40B4-BE49-F238E27FC236}">
                      <a16:creationId xmlns:a16="http://schemas.microsoft.com/office/drawing/2014/main" id="{D6D473EB-3B48-47FD-8561-09A906095736}"/>
                    </a:ext>
                  </a:extLst>
                </p:cNvPr>
                <p:cNvSpPr/>
                <p:nvPr/>
              </p:nvSpPr>
              <p:spPr bwMode="auto">
                <a:xfrm>
                  <a:off x="2193899" y="3300244"/>
                  <a:ext cx="55088" cy="25219"/>
                </a:xfrm>
                <a:custGeom>
                  <a:avLst/>
                  <a:gdLst>
                    <a:gd name="T0" fmla="*/ 0 w 30"/>
                    <a:gd name="T1" fmla="*/ 2147483647 h 14"/>
                    <a:gd name="T2" fmla="*/ 0 w 30"/>
                    <a:gd name="T3" fmla="*/ 2147483647 h 14"/>
                    <a:gd name="T4" fmla="*/ 2147483647 w 30"/>
                    <a:gd name="T5" fmla="*/ 2147483647 h 14"/>
                    <a:gd name="T6" fmla="*/ 2147483647 w 30"/>
                    <a:gd name="T7" fmla="*/ 0 h 14"/>
                    <a:gd name="T8" fmla="*/ 2147483647 w 30"/>
                    <a:gd name="T9" fmla="*/ 0 h 14"/>
                    <a:gd name="T10" fmla="*/ 2147483647 w 30"/>
                    <a:gd name="T11" fmla="*/ 2147483647 h 14"/>
                    <a:gd name="T12" fmla="*/ 2147483647 w 30"/>
                    <a:gd name="T13" fmla="*/ 2147483647 h 14"/>
                    <a:gd name="T14" fmla="*/ 2147483647 w 30"/>
                    <a:gd name="T15" fmla="*/ 2147483647 h 14"/>
                    <a:gd name="T16" fmla="*/ 2147483647 w 30"/>
                    <a:gd name="T17" fmla="*/ 2147483647 h 14"/>
                    <a:gd name="T18" fmla="*/ 2147483647 w 30"/>
                    <a:gd name="T19" fmla="*/ 2147483647 h 14"/>
                    <a:gd name="T20" fmla="*/ 2147483647 w 30"/>
                    <a:gd name="T21" fmla="*/ 2147483647 h 14"/>
                    <a:gd name="T22" fmla="*/ 0 w 30"/>
                    <a:gd name="T23" fmla="*/ 2147483647 h 14"/>
                    <a:gd name="T24" fmla="*/ 0 w 30"/>
                    <a:gd name="T25" fmla="*/ 2147483647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0"/>
                    <a:gd name="T40" fmla="*/ 0 h 14"/>
                    <a:gd name="T41" fmla="*/ 30 w 30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0" h="14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0" y="4"/>
                      </a:lnTo>
                      <a:lnTo>
                        <a:pt x="30" y="12"/>
                      </a:lnTo>
                      <a:lnTo>
                        <a:pt x="26" y="12"/>
                      </a:lnTo>
                      <a:lnTo>
                        <a:pt x="20" y="14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5" name="ï$ļïďé">
                  <a:extLst>
                    <a:ext uri="{FF2B5EF4-FFF2-40B4-BE49-F238E27FC236}">
                      <a16:creationId xmlns:a16="http://schemas.microsoft.com/office/drawing/2014/main" id="{45147036-50B7-4A96-8A66-FE1B529C0E52}"/>
                    </a:ext>
                  </a:extLst>
                </p:cNvPr>
                <p:cNvSpPr/>
                <p:nvPr/>
              </p:nvSpPr>
              <p:spPr bwMode="auto">
                <a:xfrm>
                  <a:off x="2492755" y="3300244"/>
                  <a:ext cx="45449" cy="22417"/>
                </a:xfrm>
                <a:custGeom>
                  <a:avLst/>
                  <a:gdLst>
                    <a:gd name="T0" fmla="*/ 2147483647 w 26"/>
                    <a:gd name="T1" fmla="*/ 2147483647 h 12"/>
                    <a:gd name="T2" fmla="*/ 2147483647 w 26"/>
                    <a:gd name="T3" fmla="*/ 0 h 12"/>
                    <a:gd name="T4" fmla="*/ 2147483647 w 26"/>
                    <a:gd name="T5" fmla="*/ 2147483647 h 12"/>
                    <a:gd name="T6" fmla="*/ 2147483647 w 26"/>
                    <a:gd name="T7" fmla="*/ 2147483647 h 12"/>
                    <a:gd name="T8" fmla="*/ 2147483647 w 26"/>
                    <a:gd name="T9" fmla="*/ 2147483647 h 12"/>
                    <a:gd name="T10" fmla="*/ 2147483647 w 26"/>
                    <a:gd name="T11" fmla="*/ 2147483647 h 12"/>
                    <a:gd name="T12" fmla="*/ 2147483647 w 26"/>
                    <a:gd name="T13" fmla="*/ 2147483647 h 12"/>
                    <a:gd name="T14" fmla="*/ 2147483647 w 26"/>
                    <a:gd name="T15" fmla="*/ 2147483647 h 12"/>
                    <a:gd name="T16" fmla="*/ 0 w 26"/>
                    <a:gd name="T17" fmla="*/ 2147483647 h 12"/>
                    <a:gd name="T18" fmla="*/ 0 w 26"/>
                    <a:gd name="T19" fmla="*/ 2147483647 h 12"/>
                    <a:gd name="T20" fmla="*/ 2147483647 w 26"/>
                    <a:gd name="T21" fmla="*/ 2147483647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12"/>
                    <a:gd name="T35" fmla="*/ 26 w 26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12">
                      <a:moveTo>
                        <a:pt x="10" y="2"/>
                      </a:move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6" y="6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12" y="12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6" name="íšliḑé">
                  <a:extLst>
                    <a:ext uri="{FF2B5EF4-FFF2-40B4-BE49-F238E27FC236}">
                      <a16:creationId xmlns:a16="http://schemas.microsoft.com/office/drawing/2014/main" id="{A5CF145D-3947-4FF7-A763-6A24652AD290}"/>
                    </a:ext>
                  </a:extLst>
                </p:cNvPr>
                <p:cNvSpPr/>
                <p:nvPr/>
              </p:nvSpPr>
              <p:spPr bwMode="auto">
                <a:xfrm>
                  <a:off x="2217311" y="3105497"/>
                  <a:ext cx="16526" cy="23818"/>
                </a:xfrm>
                <a:custGeom>
                  <a:avLst/>
                  <a:gdLst>
                    <a:gd name="T0" fmla="*/ 2147483647 w 10"/>
                    <a:gd name="T1" fmla="*/ 2147483647 h 14"/>
                    <a:gd name="T2" fmla="*/ 2147483647 w 10"/>
                    <a:gd name="T3" fmla="*/ 2147483647 h 14"/>
                    <a:gd name="T4" fmla="*/ 2147483647 w 10"/>
                    <a:gd name="T5" fmla="*/ 2147483647 h 14"/>
                    <a:gd name="T6" fmla="*/ 2147483647 w 10"/>
                    <a:gd name="T7" fmla="*/ 2147483647 h 14"/>
                    <a:gd name="T8" fmla="*/ 0 w 10"/>
                    <a:gd name="T9" fmla="*/ 2147483647 h 14"/>
                    <a:gd name="T10" fmla="*/ 2147483647 w 10"/>
                    <a:gd name="T11" fmla="*/ 2147483647 h 14"/>
                    <a:gd name="T12" fmla="*/ 2147483647 w 10"/>
                    <a:gd name="T13" fmla="*/ 0 h 14"/>
                    <a:gd name="T14" fmla="*/ 2147483647 w 10"/>
                    <a:gd name="T15" fmla="*/ 2147483647 h 14"/>
                    <a:gd name="T16" fmla="*/ 2147483647 w 10"/>
                    <a:gd name="T17" fmla="*/ 214748364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4"/>
                    <a:gd name="T29" fmla="*/ 10 w 10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4">
                      <a:moveTo>
                        <a:pt x="10" y="8"/>
                      </a:moveTo>
                      <a:lnTo>
                        <a:pt x="8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7" name="ïṩḻíďè">
                  <a:extLst>
                    <a:ext uri="{FF2B5EF4-FFF2-40B4-BE49-F238E27FC236}">
                      <a16:creationId xmlns:a16="http://schemas.microsoft.com/office/drawing/2014/main" id="{DEFB8928-3815-49BC-9AFA-DEF19D485810}"/>
                    </a:ext>
                  </a:extLst>
                </p:cNvPr>
                <p:cNvSpPr/>
                <p:nvPr/>
              </p:nvSpPr>
              <p:spPr bwMode="auto">
                <a:xfrm>
                  <a:off x="2039651" y="3573451"/>
                  <a:ext cx="151494" cy="68651"/>
                </a:xfrm>
                <a:custGeom>
                  <a:avLst/>
                  <a:gdLst>
                    <a:gd name="T0" fmla="*/ 0 w 88"/>
                    <a:gd name="T1" fmla="*/ 2147483647 h 42"/>
                    <a:gd name="T2" fmla="*/ 0 w 88"/>
                    <a:gd name="T3" fmla="*/ 2147483647 h 42"/>
                    <a:gd name="T4" fmla="*/ 0 w 88"/>
                    <a:gd name="T5" fmla="*/ 2147483647 h 42"/>
                    <a:gd name="T6" fmla="*/ 0 w 88"/>
                    <a:gd name="T7" fmla="*/ 2147483647 h 42"/>
                    <a:gd name="T8" fmla="*/ 2147483647 w 88"/>
                    <a:gd name="T9" fmla="*/ 2147483647 h 42"/>
                    <a:gd name="T10" fmla="*/ 2147483647 w 88"/>
                    <a:gd name="T11" fmla="*/ 2147483647 h 42"/>
                    <a:gd name="T12" fmla="*/ 2147483647 w 88"/>
                    <a:gd name="T13" fmla="*/ 2147483647 h 42"/>
                    <a:gd name="T14" fmla="*/ 2147483647 w 88"/>
                    <a:gd name="T15" fmla="*/ 2147483647 h 42"/>
                    <a:gd name="T16" fmla="*/ 2147483647 w 88"/>
                    <a:gd name="T17" fmla="*/ 2147483647 h 42"/>
                    <a:gd name="T18" fmla="*/ 2147483647 w 88"/>
                    <a:gd name="T19" fmla="*/ 2147483647 h 42"/>
                    <a:gd name="T20" fmla="*/ 2147483647 w 88"/>
                    <a:gd name="T21" fmla="*/ 2147483647 h 42"/>
                    <a:gd name="T22" fmla="*/ 2147483647 w 88"/>
                    <a:gd name="T23" fmla="*/ 2147483647 h 42"/>
                    <a:gd name="T24" fmla="*/ 2147483647 w 88"/>
                    <a:gd name="T25" fmla="*/ 2147483647 h 42"/>
                    <a:gd name="T26" fmla="*/ 2147483647 w 88"/>
                    <a:gd name="T27" fmla="*/ 2147483647 h 42"/>
                    <a:gd name="T28" fmla="*/ 2147483647 w 88"/>
                    <a:gd name="T29" fmla="*/ 0 h 42"/>
                    <a:gd name="T30" fmla="*/ 2147483647 w 88"/>
                    <a:gd name="T31" fmla="*/ 0 h 42"/>
                    <a:gd name="T32" fmla="*/ 2147483647 w 88"/>
                    <a:gd name="T33" fmla="*/ 2147483647 h 42"/>
                    <a:gd name="T34" fmla="*/ 2147483647 w 88"/>
                    <a:gd name="T35" fmla="*/ 2147483647 h 42"/>
                    <a:gd name="T36" fmla="*/ 2147483647 w 88"/>
                    <a:gd name="T37" fmla="*/ 2147483647 h 42"/>
                    <a:gd name="T38" fmla="*/ 2147483647 w 88"/>
                    <a:gd name="T39" fmla="*/ 2147483647 h 42"/>
                    <a:gd name="T40" fmla="*/ 2147483647 w 88"/>
                    <a:gd name="T41" fmla="*/ 2147483647 h 42"/>
                    <a:gd name="T42" fmla="*/ 2147483647 w 88"/>
                    <a:gd name="T43" fmla="*/ 2147483647 h 42"/>
                    <a:gd name="T44" fmla="*/ 2147483647 w 88"/>
                    <a:gd name="T45" fmla="*/ 2147483647 h 42"/>
                    <a:gd name="T46" fmla="*/ 2147483647 w 88"/>
                    <a:gd name="T47" fmla="*/ 2147483647 h 42"/>
                    <a:gd name="T48" fmla="*/ 2147483647 w 88"/>
                    <a:gd name="T49" fmla="*/ 2147483647 h 42"/>
                    <a:gd name="T50" fmla="*/ 2147483647 w 88"/>
                    <a:gd name="T51" fmla="*/ 2147483647 h 42"/>
                    <a:gd name="T52" fmla="*/ 2147483647 w 88"/>
                    <a:gd name="T53" fmla="*/ 2147483647 h 42"/>
                    <a:gd name="T54" fmla="*/ 2147483647 w 88"/>
                    <a:gd name="T55" fmla="*/ 2147483647 h 42"/>
                    <a:gd name="T56" fmla="*/ 2147483647 w 88"/>
                    <a:gd name="T57" fmla="*/ 2147483647 h 42"/>
                    <a:gd name="T58" fmla="*/ 2147483647 w 88"/>
                    <a:gd name="T59" fmla="*/ 2147483647 h 42"/>
                    <a:gd name="T60" fmla="*/ 2147483647 w 88"/>
                    <a:gd name="T61" fmla="*/ 2147483647 h 42"/>
                    <a:gd name="T62" fmla="*/ 2147483647 w 88"/>
                    <a:gd name="T63" fmla="*/ 2147483647 h 42"/>
                    <a:gd name="T64" fmla="*/ 2147483647 w 88"/>
                    <a:gd name="T65" fmla="*/ 2147483647 h 42"/>
                    <a:gd name="T66" fmla="*/ 2147483647 w 88"/>
                    <a:gd name="T67" fmla="*/ 2147483647 h 42"/>
                    <a:gd name="T68" fmla="*/ 2147483647 w 88"/>
                    <a:gd name="T69" fmla="*/ 2147483647 h 42"/>
                    <a:gd name="T70" fmla="*/ 2147483647 w 88"/>
                    <a:gd name="T71" fmla="*/ 2147483647 h 42"/>
                    <a:gd name="T72" fmla="*/ 2147483647 w 88"/>
                    <a:gd name="T73" fmla="*/ 2147483647 h 42"/>
                    <a:gd name="T74" fmla="*/ 2147483647 w 88"/>
                    <a:gd name="T75" fmla="*/ 2147483647 h 42"/>
                    <a:gd name="T76" fmla="*/ 2147483647 w 88"/>
                    <a:gd name="T77" fmla="*/ 2147483647 h 42"/>
                    <a:gd name="T78" fmla="*/ 2147483647 w 88"/>
                    <a:gd name="T79" fmla="*/ 2147483647 h 42"/>
                    <a:gd name="T80" fmla="*/ 2147483647 w 88"/>
                    <a:gd name="T81" fmla="*/ 2147483647 h 42"/>
                    <a:gd name="T82" fmla="*/ 2147483647 w 88"/>
                    <a:gd name="T83" fmla="*/ 2147483647 h 42"/>
                    <a:gd name="T84" fmla="*/ 2147483647 w 88"/>
                    <a:gd name="T85" fmla="*/ 2147483647 h 42"/>
                    <a:gd name="T86" fmla="*/ 2147483647 w 88"/>
                    <a:gd name="T87" fmla="*/ 2147483647 h 42"/>
                    <a:gd name="T88" fmla="*/ 2147483647 w 88"/>
                    <a:gd name="T89" fmla="*/ 2147483647 h 42"/>
                    <a:gd name="T90" fmla="*/ 2147483647 w 88"/>
                    <a:gd name="T91" fmla="*/ 2147483647 h 42"/>
                    <a:gd name="T92" fmla="*/ 2147483647 w 88"/>
                    <a:gd name="T93" fmla="*/ 2147483647 h 42"/>
                    <a:gd name="T94" fmla="*/ 2147483647 w 88"/>
                    <a:gd name="T95" fmla="*/ 2147483647 h 42"/>
                    <a:gd name="T96" fmla="*/ 2147483647 w 88"/>
                    <a:gd name="T97" fmla="*/ 2147483647 h 42"/>
                    <a:gd name="T98" fmla="*/ 0 w 88"/>
                    <a:gd name="T99" fmla="*/ 2147483647 h 4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8"/>
                    <a:gd name="T151" fmla="*/ 0 h 42"/>
                    <a:gd name="T152" fmla="*/ 88 w 88"/>
                    <a:gd name="T153" fmla="*/ 42 h 4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8" h="42">
                      <a:moveTo>
                        <a:pt x="0" y="22"/>
                      </a:move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6"/>
                      </a:lnTo>
                      <a:lnTo>
                        <a:pt x="12" y="10"/>
                      </a:lnTo>
                      <a:lnTo>
                        <a:pt x="16" y="10"/>
                      </a:lnTo>
                      <a:lnTo>
                        <a:pt x="20" y="14"/>
                      </a:lnTo>
                      <a:lnTo>
                        <a:pt x="26" y="14"/>
                      </a:lnTo>
                      <a:lnTo>
                        <a:pt x="30" y="14"/>
                      </a:lnTo>
                      <a:lnTo>
                        <a:pt x="36" y="12"/>
                      </a:lnTo>
                      <a:lnTo>
                        <a:pt x="38" y="8"/>
                      </a:lnTo>
                      <a:lnTo>
                        <a:pt x="44" y="2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62" y="2"/>
                      </a:lnTo>
                      <a:lnTo>
                        <a:pt x="70" y="8"/>
                      </a:lnTo>
                      <a:lnTo>
                        <a:pt x="80" y="14"/>
                      </a:lnTo>
                      <a:lnTo>
                        <a:pt x="86" y="18"/>
                      </a:lnTo>
                      <a:lnTo>
                        <a:pt x="88" y="18"/>
                      </a:lnTo>
                      <a:lnTo>
                        <a:pt x="86" y="20"/>
                      </a:lnTo>
                      <a:lnTo>
                        <a:pt x="86" y="26"/>
                      </a:lnTo>
                      <a:lnTo>
                        <a:pt x="88" y="32"/>
                      </a:lnTo>
                      <a:lnTo>
                        <a:pt x="86" y="34"/>
                      </a:lnTo>
                      <a:lnTo>
                        <a:pt x="82" y="38"/>
                      </a:lnTo>
                      <a:lnTo>
                        <a:pt x="76" y="42"/>
                      </a:lnTo>
                      <a:lnTo>
                        <a:pt x="70" y="30"/>
                      </a:lnTo>
                      <a:lnTo>
                        <a:pt x="70" y="26"/>
                      </a:lnTo>
                      <a:lnTo>
                        <a:pt x="76" y="26"/>
                      </a:lnTo>
                      <a:lnTo>
                        <a:pt x="68" y="16"/>
                      </a:lnTo>
                      <a:lnTo>
                        <a:pt x="64" y="14"/>
                      </a:lnTo>
                      <a:lnTo>
                        <a:pt x="56" y="14"/>
                      </a:lnTo>
                      <a:lnTo>
                        <a:pt x="52" y="14"/>
                      </a:lnTo>
                      <a:lnTo>
                        <a:pt x="46" y="20"/>
                      </a:lnTo>
                      <a:lnTo>
                        <a:pt x="38" y="30"/>
                      </a:lnTo>
                      <a:lnTo>
                        <a:pt x="40" y="32"/>
                      </a:lnTo>
                      <a:lnTo>
                        <a:pt x="44" y="32"/>
                      </a:lnTo>
                      <a:lnTo>
                        <a:pt x="44" y="38"/>
                      </a:lnTo>
                      <a:lnTo>
                        <a:pt x="42" y="42"/>
                      </a:lnTo>
                      <a:lnTo>
                        <a:pt x="38" y="42"/>
                      </a:lnTo>
                      <a:lnTo>
                        <a:pt x="36" y="42"/>
                      </a:lnTo>
                      <a:lnTo>
                        <a:pt x="32" y="42"/>
                      </a:lnTo>
                      <a:lnTo>
                        <a:pt x="30" y="42"/>
                      </a:lnTo>
                      <a:lnTo>
                        <a:pt x="30" y="36"/>
                      </a:lnTo>
                      <a:lnTo>
                        <a:pt x="24" y="34"/>
                      </a:lnTo>
                      <a:lnTo>
                        <a:pt x="20" y="32"/>
                      </a:lnTo>
                      <a:lnTo>
                        <a:pt x="16" y="30"/>
                      </a:lnTo>
                      <a:lnTo>
                        <a:pt x="12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8" name="í$lïḋé">
                  <a:extLst>
                    <a:ext uri="{FF2B5EF4-FFF2-40B4-BE49-F238E27FC236}">
                      <a16:creationId xmlns:a16="http://schemas.microsoft.com/office/drawing/2014/main" id="{C9D69CB7-E018-4DD8-8F27-E46C24A4E266}"/>
                    </a:ext>
                  </a:extLst>
                </p:cNvPr>
                <p:cNvSpPr/>
                <p:nvPr/>
              </p:nvSpPr>
              <p:spPr bwMode="auto">
                <a:xfrm>
                  <a:off x="1958394" y="3535622"/>
                  <a:ext cx="93650" cy="74256"/>
                </a:xfrm>
                <a:custGeom>
                  <a:avLst/>
                  <a:gdLst>
                    <a:gd name="T0" fmla="*/ 2147483647 w 54"/>
                    <a:gd name="T1" fmla="*/ 2147483647 h 44"/>
                    <a:gd name="T2" fmla="*/ 2147483647 w 54"/>
                    <a:gd name="T3" fmla="*/ 2147483647 h 44"/>
                    <a:gd name="T4" fmla="*/ 2147483647 w 54"/>
                    <a:gd name="T5" fmla="*/ 2147483647 h 44"/>
                    <a:gd name="T6" fmla="*/ 2147483647 w 54"/>
                    <a:gd name="T7" fmla="*/ 2147483647 h 44"/>
                    <a:gd name="T8" fmla="*/ 2147483647 w 54"/>
                    <a:gd name="T9" fmla="*/ 2147483647 h 44"/>
                    <a:gd name="T10" fmla="*/ 2147483647 w 54"/>
                    <a:gd name="T11" fmla="*/ 2147483647 h 44"/>
                    <a:gd name="T12" fmla="*/ 2147483647 w 54"/>
                    <a:gd name="T13" fmla="*/ 2147483647 h 44"/>
                    <a:gd name="T14" fmla="*/ 2147483647 w 54"/>
                    <a:gd name="T15" fmla="*/ 2147483647 h 44"/>
                    <a:gd name="T16" fmla="*/ 2147483647 w 54"/>
                    <a:gd name="T17" fmla="*/ 2147483647 h 44"/>
                    <a:gd name="T18" fmla="*/ 2147483647 w 54"/>
                    <a:gd name="T19" fmla="*/ 2147483647 h 44"/>
                    <a:gd name="T20" fmla="*/ 2147483647 w 54"/>
                    <a:gd name="T21" fmla="*/ 2147483647 h 44"/>
                    <a:gd name="T22" fmla="*/ 2147483647 w 54"/>
                    <a:gd name="T23" fmla="*/ 2147483647 h 44"/>
                    <a:gd name="T24" fmla="*/ 2147483647 w 54"/>
                    <a:gd name="T25" fmla="*/ 2147483647 h 44"/>
                    <a:gd name="T26" fmla="*/ 2147483647 w 54"/>
                    <a:gd name="T27" fmla="*/ 2147483647 h 44"/>
                    <a:gd name="T28" fmla="*/ 2147483647 w 54"/>
                    <a:gd name="T29" fmla="*/ 2147483647 h 44"/>
                    <a:gd name="T30" fmla="*/ 2147483647 w 54"/>
                    <a:gd name="T31" fmla="*/ 2147483647 h 44"/>
                    <a:gd name="T32" fmla="*/ 0 w 54"/>
                    <a:gd name="T33" fmla="*/ 2147483647 h 44"/>
                    <a:gd name="T34" fmla="*/ 2147483647 w 54"/>
                    <a:gd name="T35" fmla="*/ 2147483647 h 44"/>
                    <a:gd name="T36" fmla="*/ 2147483647 w 54"/>
                    <a:gd name="T37" fmla="*/ 2147483647 h 44"/>
                    <a:gd name="T38" fmla="*/ 2147483647 w 54"/>
                    <a:gd name="T39" fmla="*/ 2147483647 h 44"/>
                    <a:gd name="T40" fmla="*/ 2147483647 w 54"/>
                    <a:gd name="T41" fmla="*/ 0 h 44"/>
                    <a:gd name="T42" fmla="*/ 2147483647 w 54"/>
                    <a:gd name="T43" fmla="*/ 2147483647 h 44"/>
                    <a:gd name="T44" fmla="*/ 2147483647 w 54"/>
                    <a:gd name="T45" fmla="*/ 2147483647 h 4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4"/>
                    <a:gd name="T70" fmla="*/ 0 h 44"/>
                    <a:gd name="T71" fmla="*/ 54 w 54"/>
                    <a:gd name="T72" fmla="*/ 44 h 4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4" h="44">
                      <a:moveTo>
                        <a:pt x="38" y="6"/>
                      </a:moveTo>
                      <a:lnTo>
                        <a:pt x="46" y="18"/>
                      </a:lnTo>
                      <a:lnTo>
                        <a:pt x="54" y="28"/>
                      </a:lnTo>
                      <a:lnTo>
                        <a:pt x="46" y="28"/>
                      </a:lnTo>
                      <a:lnTo>
                        <a:pt x="46" y="44"/>
                      </a:lnTo>
                      <a:lnTo>
                        <a:pt x="32" y="40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24" y="22"/>
                      </a:lnTo>
                      <a:lnTo>
                        <a:pt x="18" y="16"/>
                      </a:lnTo>
                      <a:lnTo>
                        <a:pt x="12" y="14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8" y="22"/>
                      </a:lnTo>
                      <a:lnTo>
                        <a:pt x="4" y="20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20" y="4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9" name="iṣḻíḑê">
                  <a:extLst>
                    <a:ext uri="{FF2B5EF4-FFF2-40B4-BE49-F238E27FC236}">
                      <a16:creationId xmlns:a16="http://schemas.microsoft.com/office/drawing/2014/main" id="{E5D070D2-62A9-4054-8C6B-6B2E2D01F276}"/>
                    </a:ext>
                  </a:extLst>
                </p:cNvPr>
                <p:cNvSpPr/>
                <p:nvPr/>
              </p:nvSpPr>
              <p:spPr bwMode="auto">
                <a:xfrm>
                  <a:off x="1919832" y="3416532"/>
                  <a:ext cx="125327" cy="130299"/>
                </a:xfrm>
                <a:custGeom>
                  <a:avLst/>
                  <a:gdLst>
                    <a:gd name="T0" fmla="*/ 2147483647 w 72"/>
                    <a:gd name="T1" fmla="*/ 0 h 78"/>
                    <a:gd name="T2" fmla="*/ 2147483647 w 72"/>
                    <a:gd name="T3" fmla="*/ 2147483647 h 78"/>
                    <a:gd name="T4" fmla="*/ 2147483647 w 72"/>
                    <a:gd name="T5" fmla="*/ 2147483647 h 78"/>
                    <a:gd name="T6" fmla="*/ 2147483647 w 72"/>
                    <a:gd name="T7" fmla="*/ 2147483647 h 78"/>
                    <a:gd name="T8" fmla="*/ 2147483647 w 72"/>
                    <a:gd name="T9" fmla="*/ 2147483647 h 78"/>
                    <a:gd name="T10" fmla="*/ 2147483647 w 72"/>
                    <a:gd name="T11" fmla="*/ 2147483647 h 78"/>
                    <a:gd name="T12" fmla="*/ 2147483647 w 72"/>
                    <a:gd name="T13" fmla="*/ 2147483647 h 78"/>
                    <a:gd name="T14" fmla="*/ 2147483647 w 72"/>
                    <a:gd name="T15" fmla="*/ 2147483647 h 78"/>
                    <a:gd name="T16" fmla="*/ 2147483647 w 72"/>
                    <a:gd name="T17" fmla="*/ 2147483647 h 78"/>
                    <a:gd name="T18" fmla="*/ 2147483647 w 72"/>
                    <a:gd name="T19" fmla="*/ 2147483647 h 78"/>
                    <a:gd name="T20" fmla="*/ 2147483647 w 72"/>
                    <a:gd name="T21" fmla="*/ 2147483647 h 78"/>
                    <a:gd name="T22" fmla="*/ 2147483647 w 72"/>
                    <a:gd name="T23" fmla="*/ 2147483647 h 78"/>
                    <a:gd name="T24" fmla="*/ 2147483647 w 72"/>
                    <a:gd name="T25" fmla="*/ 2147483647 h 78"/>
                    <a:gd name="T26" fmla="*/ 2147483647 w 72"/>
                    <a:gd name="T27" fmla="*/ 2147483647 h 78"/>
                    <a:gd name="T28" fmla="*/ 2147483647 w 72"/>
                    <a:gd name="T29" fmla="*/ 2147483647 h 78"/>
                    <a:gd name="T30" fmla="*/ 2147483647 w 72"/>
                    <a:gd name="T31" fmla="*/ 2147483647 h 78"/>
                    <a:gd name="T32" fmla="*/ 2147483647 w 72"/>
                    <a:gd name="T33" fmla="*/ 2147483647 h 78"/>
                    <a:gd name="T34" fmla="*/ 2147483647 w 72"/>
                    <a:gd name="T35" fmla="*/ 2147483647 h 78"/>
                    <a:gd name="T36" fmla="*/ 2147483647 w 72"/>
                    <a:gd name="T37" fmla="*/ 2147483647 h 78"/>
                    <a:gd name="T38" fmla="*/ 2147483647 w 72"/>
                    <a:gd name="T39" fmla="*/ 2147483647 h 78"/>
                    <a:gd name="T40" fmla="*/ 0 w 72"/>
                    <a:gd name="T41" fmla="*/ 2147483647 h 78"/>
                    <a:gd name="T42" fmla="*/ 2147483647 w 72"/>
                    <a:gd name="T43" fmla="*/ 2147483647 h 78"/>
                    <a:gd name="T44" fmla="*/ 2147483647 w 72"/>
                    <a:gd name="T45" fmla="*/ 2147483647 h 78"/>
                    <a:gd name="T46" fmla="*/ 2147483647 w 72"/>
                    <a:gd name="T47" fmla="*/ 2147483647 h 78"/>
                    <a:gd name="T48" fmla="*/ 2147483647 w 72"/>
                    <a:gd name="T49" fmla="*/ 2147483647 h 78"/>
                    <a:gd name="T50" fmla="*/ 2147483647 w 72"/>
                    <a:gd name="T51" fmla="*/ 2147483647 h 78"/>
                    <a:gd name="T52" fmla="*/ 2147483647 w 72"/>
                    <a:gd name="T53" fmla="*/ 2147483647 h 78"/>
                    <a:gd name="T54" fmla="*/ 2147483647 w 72"/>
                    <a:gd name="T55" fmla="*/ 2147483647 h 78"/>
                    <a:gd name="T56" fmla="*/ 2147483647 w 72"/>
                    <a:gd name="T57" fmla="*/ 2147483647 h 78"/>
                    <a:gd name="T58" fmla="*/ 2147483647 w 72"/>
                    <a:gd name="T59" fmla="*/ 2147483647 h 78"/>
                    <a:gd name="T60" fmla="*/ 2147483647 w 72"/>
                    <a:gd name="T61" fmla="*/ 2147483647 h 78"/>
                    <a:gd name="T62" fmla="*/ 2147483647 w 72"/>
                    <a:gd name="T63" fmla="*/ 2147483647 h 78"/>
                    <a:gd name="T64" fmla="*/ 2147483647 w 72"/>
                    <a:gd name="T65" fmla="*/ 2147483647 h 78"/>
                    <a:gd name="T66" fmla="*/ 2147483647 w 72"/>
                    <a:gd name="T67" fmla="*/ 2147483647 h 78"/>
                    <a:gd name="T68" fmla="*/ 2147483647 w 72"/>
                    <a:gd name="T69" fmla="*/ 2147483647 h 78"/>
                    <a:gd name="T70" fmla="*/ 2147483647 w 72"/>
                    <a:gd name="T71" fmla="*/ 2147483647 h 78"/>
                    <a:gd name="T72" fmla="*/ 2147483647 w 72"/>
                    <a:gd name="T73" fmla="*/ 2147483647 h 78"/>
                    <a:gd name="T74" fmla="*/ 2147483647 w 72"/>
                    <a:gd name="T75" fmla="*/ 2147483647 h 78"/>
                    <a:gd name="T76" fmla="*/ 2147483647 w 72"/>
                    <a:gd name="T77" fmla="*/ 0 h 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2"/>
                    <a:gd name="T118" fmla="*/ 0 h 78"/>
                    <a:gd name="T119" fmla="*/ 72 w 72"/>
                    <a:gd name="T120" fmla="*/ 78 h 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2" h="78">
                      <a:moveTo>
                        <a:pt x="72" y="0"/>
                      </a:moveTo>
                      <a:lnTo>
                        <a:pt x="72" y="2"/>
                      </a:lnTo>
                      <a:lnTo>
                        <a:pt x="70" y="10"/>
                      </a:lnTo>
                      <a:lnTo>
                        <a:pt x="68" y="20"/>
                      </a:lnTo>
                      <a:lnTo>
                        <a:pt x="66" y="26"/>
                      </a:lnTo>
                      <a:lnTo>
                        <a:pt x="64" y="36"/>
                      </a:lnTo>
                      <a:lnTo>
                        <a:pt x="64" y="44"/>
                      </a:lnTo>
                      <a:lnTo>
                        <a:pt x="60" y="50"/>
                      </a:lnTo>
                      <a:lnTo>
                        <a:pt x="56" y="54"/>
                      </a:lnTo>
                      <a:lnTo>
                        <a:pt x="56" y="60"/>
                      </a:lnTo>
                      <a:lnTo>
                        <a:pt x="56" y="66"/>
                      </a:lnTo>
                      <a:lnTo>
                        <a:pt x="58" y="74"/>
                      </a:lnTo>
                      <a:lnTo>
                        <a:pt x="60" y="78"/>
                      </a:lnTo>
                      <a:lnTo>
                        <a:pt x="42" y="76"/>
                      </a:lnTo>
                      <a:lnTo>
                        <a:pt x="26" y="72"/>
                      </a:lnTo>
                      <a:lnTo>
                        <a:pt x="24" y="66"/>
                      </a:lnTo>
                      <a:lnTo>
                        <a:pt x="24" y="62"/>
                      </a:lnTo>
                      <a:lnTo>
                        <a:pt x="16" y="58"/>
                      </a:lnTo>
                      <a:lnTo>
                        <a:pt x="8" y="50"/>
                      </a:lnTo>
                      <a:lnTo>
                        <a:pt x="4" y="44"/>
                      </a:lnTo>
                      <a:lnTo>
                        <a:pt x="0" y="36"/>
                      </a:lnTo>
                      <a:lnTo>
                        <a:pt x="6" y="36"/>
                      </a:lnTo>
                      <a:lnTo>
                        <a:pt x="10" y="30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6" y="22"/>
                      </a:lnTo>
                      <a:lnTo>
                        <a:pt x="22" y="20"/>
                      </a:lnTo>
                      <a:lnTo>
                        <a:pt x="26" y="20"/>
                      </a:lnTo>
                      <a:lnTo>
                        <a:pt x="32" y="18"/>
                      </a:lnTo>
                      <a:lnTo>
                        <a:pt x="40" y="8"/>
                      </a:lnTo>
                      <a:lnTo>
                        <a:pt x="44" y="4"/>
                      </a:lnTo>
                      <a:lnTo>
                        <a:pt x="48" y="4"/>
                      </a:lnTo>
                      <a:lnTo>
                        <a:pt x="50" y="4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8" y="4"/>
                      </a:lnTo>
                      <a:lnTo>
                        <a:pt x="62" y="2"/>
                      </a:lnTo>
                      <a:lnTo>
                        <a:pt x="66" y="2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0" name="îŝľiḍê">
                  <a:extLst>
                    <a:ext uri="{FF2B5EF4-FFF2-40B4-BE49-F238E27FC236}">
                      <a16:creationId xmlns:a16="http://schemas.microsoft.com/office/drawing/2014/main" id="{6BB0D2DC-7B4A-4E9B-9406-9A1EAA4AC17D}"/>
                    </a:ext>
                  </a:extLst>
                </p:cNvPr>
                <p:cNvSpPr/>
                <p:nvPr/>
              </p:nvSpPr>
              <p:spPr bwMode="auto">
                <a:xfrm>
                  <a:off x="1849595" y="3437549"/>
                  <a:ext cx="67484" cy="25219"/>
                </a:xfrm>
                <a:custGeom>
                  <a:avLst/>
                  <a:gdLst>
                    <a:gd name="T0" fmla="*/ 2147483647 w 38"/>
                    <a:gd name="T1" fmla="*/ 2147483647 h 16"/>
                    <a:gd name="T2" fmla="*/ 2147483647 w 38"/>
                    <a:gd name="T3" fmla="*/ 2147483647 h 16"/>
                    <a:gd name="T4" fmla="*/ 2147483647 w 38"/>
                    <a:gd name="T5" fmla="*/ 2147483647 h 16"/>
                    <a:gd name="T6" fmla="*/ 2147483647 w 38"/>
                    <a:gd name="T7" fmla="*/ 2147483647 h 16"/>
                    <a:gd name="T8" fmla="*/ 2147483647 w 38"/>
                    <a:gd name="T9" fmla="*/ 2147483647 h 16"/>
                    <a:gd name="T10" fmla="*/ 0 w 38"/>
                    <a:gd name="T11" fmla="*/ 2147483647 h 16"/>
                    <a:gd name="T12" fmla="*/ 2147483647 w 38"/>
                    <a:gd name="T13" fmla="*/ 2147483647 h 16"/>
                    <a:gd name="T14" fmla="*/ 2147483647 w 38"/>
                    <a:gd name="T15" fmla="*/ 0 h 16"/>
                    <a:gd name="T16" fmla="*/ 2147483647 w 38"/>
                    <a:gd name="T17" fmla="*/ 0 h 16"/>
                    <a:gd name="T18" fmla="*/ 2147483647 w 38"/>
                    <a:gd name="T19" fmla="*/ 2147483647 h 16"/>
                    <a:gd name="T20" fmla="*/ 2147483647 w 38"/>
                    <a:gd name="T21" fmla="*/ 2147483647 h 16"/>
                    <a:gd name="T22" fmla="*/ 2147483647 w 38"/>
                    <a:gd name="T23" fmla="*/ 2147483647 h 16"/>
                    <a:gd name="T24" fmla="*/ 2147483647 w 38"/>
                    <a:gd name="T25" fmla="*/ 2147483647 h 16"/>
                    <a:gd name="T26" fmla="*/ 2147483647 w 38"/>
                    <a:gd name="T27" fmla="*/ 2147483647 h 16"/>
                    <a:gd name="T28" fmla="*/ 2147483647 w 38"/>
                    <a:gd name="T29" fmla="*/ 2147483647 h 16"/>
                    <a:gd name="T30" fmla="*/ 2147483647 w 38"/>
                    <a:gd name="T31" fmla="*/ 2147483647 h 16"/>
                    <a:gd name="T32" fmla="*/ 2147483647 w 38"/>
                    <a:gd name="T33" fmla="*/ 2147483647 h 16"/>
                    <a:gd name="T34" fmla="*/ 2147483647 w 38"/>
                    <a:gd name="T35" fmla="*/ 2147483647 h 1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"/>
                    <a:gd name="T55" fmla="*/ 0 h 16"/>
                    <a:gd name="T56" fmla="*/ 38 w 38"/>
                    <a:gd name="T57" fmla="*/ 16 h 1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" h="16">
                      <a:moveTo>
                        <a:pt x="36" y="16"/>
                      </a:moveTo>
                      <a:lnTo>
                        <a:pt x="30" y="16"/>
                      </a:lnTo>
                      <a:lnTo>
                        <a:pt x="24" y="16"/>
                      </a:lnTo>
                      <a:lnTo>
                        <a:pt x="10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6" y="6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0" y="4"/>
                      </a:lnTo>
                      <a:lnTo>
                        <a:pt x="24" y="8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6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  <a:lnTo>
                        <a:pt x="3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1" name="iṣľïdè">
                  <a:extLst>
                    <a:ext uri="{FF2B5EF4-FFF2-40B4-BE49-F238E27FC236}">
                      <a16:creationId xmlns:a16="http://schemas.microsoft.com/office/drawing/2014/main" id="{18FC6E99-4960-419B-AB02-9ABA3D9372BA}"/>
                    </a:ext>
                  </a:extLst>
                </p:cNvPr>
                <p:cNvSpPr/>
                <p:nvPr/>
              </p:nvSpPr>
              <p:spPr bwMode="auto">
                <a:xfrm>
                  <a:off x="1870253" y="3375901"/>
                  <a:ext cx="174906" cy="99476"/>
                </a:xfrm>
                <a:custGeom>
                  <a:avLst/>
                  <a:gdLst>
                    <a:gd name="T0" fmla="*/ 2147483647 w 100"/>
                    <a:gd name="T1" fmla="*/ 2147483647 h 60"/>
                    <a:gd name="T2" fmla="*/ 2147483647 w 100"/>
                    <a:gd name="T3" fmla="*/ 2147483647 h 60"/>
                    <a:gd name="T4" fmla="*/ 2147483647 w 100"/>
                    <a:gd name="T5" fmla="*/ 2147483647 h 60"/>
                    <a:gd name="T6" fmla="*/ 2147483647 w 100"/>
                    <a:gd name="T7" fmla="*/ 2147483647 h 60"/>
                    <a:gd name="T8" fmla="*/ 2147483647 w 100"/>
                    <a:gd name="T9" fmla="*/ 2147483647 h 60"/>
                    <a:gd name="T10" fmla="*/ 2147483647 w 100"/>
                    <a:gd name="T11" fmla="*/ 2147483647 h 60"/>
                    <a:gd name="T12" fmla="*/ 2147483647 w 100"/>
                    <a:gd name="T13" fmla="*/ 2147483647 h 60"/>
                    <a:gd name="T14" fmla="*/ 2147483647 w 100"/>
                    <a:gd name="T15" fmla="*/ 2147483647 h 60"/>
                    <a:gd name="T16" fmla="*/ 2147483647 w 100"/>
                    <a:gd name="T17" fmla="*/ 2147483647 h 60"/>
                    <a:gd name="T18" fmla="*/ 2147483647 w 100"/>
                    <a:gd name="T19" fmla="*/ 2147483647 h 60"/>
                    <a:gd name="T20" fmla="*/ 2147483647 w 100"/>
                    <a:gd name="T21" fmla="*/ 2147483647 h 60"/>
                    <a:gd name="T22" fmla="*/ 2147483647 w 100"/>
                    <a:gd name="T23" fmla="*/ 2147483647 h 60"/>
                    <a:gd name="T24" fmla="*/ 2147483647 w 100"/>
                    <a:gd name="T25" fmla="*/ 2147483647 h 60"/>
                    <a:gd name="T26" fmla="*/ 2147483647 w 100"/>
                    <a:gd name="T27" fmla="*/ 2147483647 h 60"/>
                    <a:gd name="T28" fmla="*/ 2147483647 w 100"/>
                    <a:gd name="T29" fmla="*/ 2147483647 h 60"/>
                    <a:gd name="T30" fmla="*/ 2147483647 w 100"/>
                    <a:gd name="T31" fmla="*/ 2147483647 h 60"/>
                    <a:gd name="T32" fmla="*/ 2147483647 w 100"/>
                    <a:gd name="T33" fmla="*/ 2147483647 h 60"/>
                    <a:gd name="T34" fmla="*/ 2147483647 w 100"/>
                    <a:gd name="T35" fmla="*/ 2147483647 h 60"/>
                    <a:gd name="T36" fmla="*/ 2147483647 w 100"/>
                    <a:gd name="T37" fmla="*/ 2147483647 h 60"/>
                    <a:gd name="T38" fmla="*/ 2147483647 w 100"/>
                    <a:gd name="T39" fmla="*/ 2147483647 h 60"/>
                    <a:gd name="T40" fmla="*/ 2147483647 w 100"/>
                    <a:gd name="T41" fmla="*/ 2147483647 h 60"/>
                    <a:gd name="T42" fmla="*/ 2147483647 w 100"/>
                    <a:gd name="T43" fmla="*/ 2147483647 h 60"/>
                    <a:gd name="T44" fmla="*/ 2147483647 w 100"/>
                    <a:gd name="T45" fmla="*/ 2147483647 h 60"/>
                    <a:gd name="T46" fmla="*/ 2147483647 w 100"/>
                    <a:gd name="T47" fmla="*/ 2147483647 h 60"/>
                    <a:gd name="T48" fmla="*/ 2147483647 w 100"/>
                    <a:gd name="T49" fmla="*/ 2147483647 h 60"/>
                    <a:gd name="T50" fmla="*/ 2147483647 w 100"/>
                    <a:gd name="T51" fmla="*/ 2147483647 h 60"/>
                    <a:gd name="T52" fmla="*/ 2147483647 w 100"/>
                    <a:gd name="T53" fmla="*/ 2147483647 h 60"/>
                    <a:gd name="T54" fmla="*/ 0 w 100"/>
                    <a:gd name="T55" fmla="*/ 2147483647 h 60"/>
                    <a:gd name="T56" fmla="*/ 2147483647 w 100"/>
                    <a:gd name="T57" fmla="*/ 2147483647 h 60"/>
                    <a:gd name="T58" fmla="*/ 2147483647 w 100"/>
                    <a:gd name="T59" fmla="*/ 2147483647 h 60"/>
                    <a:gd name="T60" fmla="*/ 2147483647 w 100"/>
                    <a:gd name="T61" fmla="*/ 2147483647 h 60"/>
                    <a:gd name="T62" fmla="*/ 2147483647 w 100"/>
                    <a:gd name="T63" fmla="*/ 2147483647 h 60"/>
                    <a:gd name="T64" fmla="*/ 2147483647 w 100"/>
                    <a:gd name="T65" fmla="*/ 2147483647 h 60"/>
                    <a:gd name="T66" fmla="*/ 2147483647 w 100"/>
                    <a:gd name="T67" fmla="*/ 0 h 60"/>
                    <a:gd name="T68" fmla="*/ 2147483647 w 100"/>
                    <a:gd name="T69" fmla="*/ 0 h 60"/>
                    <a:gd name="T70" fmla="*/ 2147483647 w 100"/>
                    <a:gd name="T71" fmla="*/ 2147483647 h 60"/>
                    <a:gd name="T72" fmla="*/ 2147483647 w 100"/>
                    <a:gd name="T73" fmla="*/ 2147483647 h 60"/>
                    <a:gd name="T74" fmla="*/ 2147483647 w 100"/>
                    <a:gd name="T75" fmla="*/ 2147483647 h 60"/>
                    <a:gd name="T76" fmla="*/ 2147483647 w 100"/>
                    <a:gd name="T77" fmla="*/ 2147483647 h 6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0"/>
                    <a:gd name="T118" fmla="*/ 0 h 60"/>
                    <a:gd name="T119" fmla="*/ 100 w 100"/>
                    <a:gd name="T120" fmla="*/ 60 h 6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0" h="60">
                      <a:moveTo>
                        <a:pt x="100" y="24"/>
                      </a:moveTo>
                      <a:lnTo>
                        <a:pt x="94" y="26"/>
                      </a:lnTo>
                      <a:lnTo>
                        <a:pt x="90" y="26"/>
                      </a:lnTo>
                      <a:lnTo>
                        <a:pt x="86" y="28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78" y="28"/>
                      </a:lnTo>
                      <a:lnTo>
                        <a:pt x="76" y="28"/>
                      </a:lnTo>
                      <a:lnTo>
                        <a:pt x="72" y="28"/>
                      </a:lnTo>
                      <a:lnTo>
                        <a:pt x="68" y="32"/>
                      </a:lnTo>
                      <a:lnTo>
                        <a:pt x="60" y="42"/>
                      </a:lnTo>
                      <a:lnTo>
                        <a:pt x="54" y="44"/>
                      </a:lnTo>
                      <a:lnTo>
                        <a:pt x="50" y="44"/>
                      </a:lnTo>
                      <a:lnTo>
                        <a:pt x="44" y="46"/>
                      </a:lnTo>
                      <a:lnTo>
                        <a:pt x="42" y="48"/>
                      </a:lnTo>
                      <a:lnTo>
                        <a:pt x="40" y="50"/>
                      </a:lnTo>
                      <a:lnTo>
                        <a:pt x="38" y="54"/>
                      </a:lnTo>
                      <a:lnTo>
                        <a:pt x="34" y="60"/>
                      </a:lnTo>
                      <a:lnTo>
                        <a:pt x="28" y="60"/>
                      </a:lnTo>
                      <a:lnTo>
                        <a:pt x="26" y="52"/>
                      </a:lnTo>
                      <a:lnTo>
                        <a:pt x="26" y="50"/>
                      </a:lnTo>
                      <a:lnTo>
                        <a:pt x="24" y="48"/>
                      </a:lnTo>
                      <a:lnTo>
                        <a:pt x="22" y="46"/>
                      </a:lnTo>
                      <a:lnTo>
                        <a:pt x="18" y="46"/>
                      </a:lnTo>
                      <a:lnTo>
                        <a:pt x="12" y="44"/>
                      </a:lnTo>
                      <a:lnTo>
                        <a:pt x="8" y="40"/>
                      </a:lnTo>
                      <a:lnTo>
                        <a:pt x="4" y="38"/>
                      </a:lnTo>
                      <a:lnTo>
                        <a:pt x="0" y="36"/>
                      </a:lnTo>
                      <a:lnTo>
                        <a:pt x="4" y="28"/>
                      </a:lnTo>
                      <a:lnTo>
                        <a:pt x="8" y="22"/>
                      </a:lnTo>
                      <a:lnTo>
                        <a:pt x="18" y="16"/>
                      </a:lnTo>
                      <a:lnTo>
                        <a:pt x="22" y="8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80" y="0"/>
                      </a:lnTo>
                      <a:lnTo>
                        <a:pt x="84" y="6"/>
                      </a:lnTo>
                      <a:lnTo>
                        <a:pt x="90" y="12"/>
                      </a:lnTo>
                      <a:lnTo>
                        <a:pt x="96" y="18"/>
                      </a:lnTo>
                      <a:lnTo>
                        <a:pt x="10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2" name="îṥḷiḑé">
                  <a:extLst>
                    <a:ext uri="{FF2B5EF4-FFF2-40B4-BE49-F238E27FC236}">
                      <a16:creationId xmlns:a16="http://schemas.microsoft.com/office/drawing/2014/main" id="{91318883-4A46-45FB-A2DD-8434919BD60A}"/>
                    </a:ext>
                  </a:extLst>
                </p:cNvPr>
                <p:cNvSpPr/>
                <p:nvPr/>
              </p:nvSpPr>
              <p:spPr bwMode="auto">
                <a:xfrm>
                  <a:off x="1882648" y="3312854"/>
                  <a:ext cx="41317" cy="68651"/>
                </a:xfrm>
                <a:custGeom>
                  <a:avLst/>
                  <a:gdLst>
                    <a:gd name="T0" fmla="*/ 2147483647 w 24"/>
                    <a:gd name="T1" fmla="*/ 2147483647 h 42"/>
                    <a:gd name="T2" fmla="*/ 2147483647 w 24"/>
                    <a:gd name="T3" fmla="*/ 2147483647 h 42"/>
                    <a:gd name="T4" fmla="*/ 2147483647 w 24"/>
                    <a:gd name="T5" fmla="*/ 2147483647 h 42"/>
                    <a:gd name="T6" fmla="*/ 2147483647 w 24"/>
                    <a:gd name="T7" fmla="*/ 2147483647 h 42"/>
                    <a:gd name="T8" fmla="*/ 2147483647 w 24"/>
                    <a:gd name="T9" fmla="*/ 2147483647 h 42"/>
                    <a:gd name="T10" fmla="*/ 2147483647 w 24"/>
                    <a:gd name="T11" fmla="*/ 2147483647 h 42"/>
                    <a:gd name="T12" fmla="*/ 2147483647 w 24"/>
                    <a:gd name="T13" fmla="*/ 2147483647 h 42"/>
                    <a:gd name="T14" fmla="*/ 0 w 24"/>
                    <a:gd name="T15" fmla="*/ 2147483647 h 42"/>
                    <a:gd name="T16" fmla="*/ 2147483647 w 24"/>
                    <a:gd name="T17" fmla="*/ 2147483647 h 42"/>
                    <a:gd name="T18" fmla="*/ 2147483647 w 24"/>
                    <a:gd name="T19" fmla="*/ 2147483647 h 42"/>
                    <a:gd name="T20" fmla="*/ 2147483647 w 24"/>
                    <a:gd name="T21" fmla="*/ 2147483647 h 42"/>
                    <a:gd name="T22" fmla="*/ 2147483647 w 24"/>
                    <a:gd name="T23" fmla="*/ 2147483647 h 42"/>
                    <a:gd name="T24" fmla="*/ 2147483647 w 24"/>
                    <a:gd name="T25" fmla="*/ 2147483647 h 42"/>
                    <a:gd name="T26" fmla="*/ 2147483647 w 24"/>
                    <a:gd name="T27" fmla="*/ 0 h 42"/>
                    <a:gd name="T28" fmla="*/ 2147483647 w 24"/>
                    <a:gd name="T29" fmla="*/ 0 h 42"/>
                    <a:gd name="T30" fmla="*/ 2147483647 w 24"/>
                    <a:gd name="T31" fmla="*/ 2147483647 h 42"/>
                    <a:gd name="T32" fmla="*/ 2147483647 w 24"/>
                    <a:gd name="T33" fmla="*/ 2147483647 h 42"/>
                    <a:gd name="T34" fmla="*/ 2147483647 w 24"/>
                    <a:gd name="T35" fmla="*/ 2147483647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"/>
                    <a:gd name="T55" fmla="*/ 0 h 42"/>
                    <a:gd name="T56" fmla="*/ 24 w 24"/>
                    <a:gd name="T57" fmla="*/ 42 h 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" h="42">
                      <a:moveTo>
                        <a:pt x="24" y="6"/>
                      </a:moveTo>
                      <a:lnTo>
                        <a:pt x="18" y="10"/>
                      </a:lnTo>
                      <a:lnTo>
                        <a:pt x="18" y="18"/>
                      </a:lnTo>
                      <a:lnTo>
                        <a:pt x="16" y="26"/>
                      </a:lnTo>
                      <a:lnTo>
                        <a:pt x="14" y="32"/>
                      </a:lnTo>
                      <a:lnTo>
                        <a:pt x="10" y="36"/>
                      </a:lnTo>
                      <a:lnTo>
                        <a:pt x="10" y="42"/>
                      </a:lnTo>
                      <a:lnTo>
                        <a:pt x="0" y="42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2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3" name="îşḻîḍê">
                  <a:extLst>
                    <a:ext uri="{FF2B5EF4-FFF2-40B4-BE49-F238E27FC236}">
                      <a16:creationId xmlns:a16="http://schemas.microsoft.com/office/drawing/2014/main" id="{984B7809-9754-44B2-9269-882DB676BFD8}"/>
                    </a:ext>
                  </a:extLst>
                </p:cNvPr>
                <p:cNvSpPr/>
                <p:nvPr/>
              </p:nvSpPr>
              <p:spPr bwMode="auto">
                <a:xfrm>
                  <a:off x="1791752" y="3328265"/>
                  <a:ext cx="125327" cy="121893"/>
                </a:xfrm>
                <a:custGeom>
                  <a:avLst/>
                  <a:gdLst>
                    <a:gd name="T0" fmla="*/ 2147483647 w 72"/>
                    <a:gd name="T1" fmla="*/ 2147483647 h 72"/>
                    <a:gd name="T2" fmla="*/ 2147483647 w 72"/>
                    <a:gd name="T3" fmla="*/ 2147483647 h 72"/>
                    <a:gd name="T4" fmla="*/ 2147483647 w 72"/>
                    <a:gd name="T5" fmla="*/ 2147483647 h 72"/>
                    <a:gd name="T6" fmla="*/ 2147483647 w 72"/>
                    <a:gd name="T7" fmla="*/ 2147483647 h 72"/>
                    <a:gd name="T8" fmla="*/ 2147483647 w 72"/>
                    <a:gd name="T9" fmla="*/ 0 h 72"/>
                    <a:gd name="T10" fmla="*/ 2147483647 w 72"/>
                    <a:gd name="T11" fmla="*/ 0 h 72"/>
                    <a:gd name="T12" fmla="*/ 2147483647 w 72"/>
                    <a:gd name="T13" fmla="*/ 2147483647 h 72"/>
                    <a:gd name="T14" fmla="*/ 2147483647 w 72"/>
                    <a:gd name="T15" fmla="*/ 2147483647 h 72"/>
                    <a:gd name="T16" fmla="*/ 2147483647 w 72"/>
                    <a:gd name="T17" fmla="*/ 2147483647 h 72"/>
                    <a:gd name="T18" fmla="*/ 2147483647 w 72"/>
                    <a:gd name="T19" fmla="*/ 2147483647 h 72"/>
                    <a:gd name="T20" fmla="*/ 2147483647 w 72"/>
                    <a:gd name="T21" fmla="*/ 2147483647 h 72"/>
                    <a:gd name="T22" fmla="*/ 2147483647 w 72"/>
                    <a:gd name="T23" fmla="*/ 2147483647 h 72"/>
                    <a:gd name="T24" fmla="*/ 2147483647 w 72"/>
                    <a:gd name="T25" fmla="*/ 2147483647 h 72"/>
                    <a:gd name="T26" fmla="*/ 2147483647 w 72"/>
                    <a:gd name="T27" fmla="*/ 2147483647 h 72"/>
                    <a:gd name="T28" fmla="*/ 2147483647 w 72"/>
                    <a:gd name="T29" fmla="*/ 2147483647 h 72"/>
                    <a:gd name="T30" fmla="*/ 2147483647 w 72"/>
                    <a:gd name="T31" fmla="*/ 2147483647 h 72"/>
                    <a:gd name="T32" fmla="*/ 2147483647 w 72"/>
                    <a:gd name="T33" fmla="*/ 2147483647 h 72"/>
                    <a:gd name="T34" fmla="*/ 0 w 72"/>
                    <a:gd name="T35" fmla="*/ 2147483647 h 72"/>
                    <a:gd name="T36" fmla="*/ 2147483647 w 72"/>
                    <a:gd name="T37" fmla="*/ 2147483647 h 72"/>
                    <a:gd name="T38" fmla="*/ 2147483647 w 72"/>
                    <a:gd name="T39" fmla="*/ 2147483647 h 72"/>
                    <a:gd name="T40" fmla="*/ 2147483647 w 72"/>
                    <a:gd name="T41" fmla="*/ 2147483647 h 72"/>
                    <a:gd name="T42" fmla="*/ 2147483647 w 72"/>
                    <a:gd name="T43" fmla="*/ 2147483647 h 72"/>
                    <a:gd name="T44" fmla="*/ 2147483647 w 72"/>
                    <a:gd name="T45" fmla="*/ 2147483647 h 72"/>
                    <a:gd name="T46" fmla="*/ 2147483647 w 72"/>
                    <a:gd name="T47" fmla="*/ 2147483647 h 72"/>
                    <a:gd name="T48" fmla="*/ 2147483647 w 72"/>
                    <a:gd name="T49" fmla="*/ 2147483647 h 72"/>
                    <a:gd name="T50" fmla="*/ 2147483647 w 72"/>
                    <a:gd name="T51" fmla="*/ 2147483647 h 72"/>
                    <a:gd name="T52" fmla="*/ 2147483647 w 72"/>
                    <a:gd name="T53" fmla="*/ 2147483647 h 72"/>
                    <a:gd name="T54" fmla="*/ 2147483647 w 72"/>
                    <a:gd name="T55" fmla="*/ 2147483647 h 72"/>
                    <a:gd name="T56" fmla="*/ 2147483647 w 72"/>
                    <a:gd name="T57" fmla="*/ 2147483647 h 72"/>
                    <a:gd name="T58" fmla="*/ 2147483647 w 72"/>
                    <a:gd name="T59" fmla="*/ 2147483647 h 72"/>
                    <a:gd name="T60" fmla="*/ 2147483647 w 72"/>
                    <a:gd name="T61" fmla="*/ 2147483647 h 72"/>
                    <a:gd name="T62" fmla="*/ 2147483647 w 72"/>
                    <a:gd name="T63" fmla="*/ 2147483647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2"/>
                    <a:gd name="T97" fmla="*/ 0 h 72"/>
                    <a:gd name="T98" fmla="*/ 72 w 72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2" h="72">
                      <a:moveTo>
                        <a:pt x="72" y="30"/>
                      </a:moveTo>
                      <a:lnTo>
                        <a:pt x="68" y="32"/>
                      </a:lnTo>
                      <a:lnTo>
                        <a:pt x="62" y="32"/>
                      </a:lnTo>
                      <a:lnTo>
                        <a:pt x="52" y="32"/>
                      </a:lnTo>
                      <a:lnTo>
                        <a:pt x="56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4" y="6"/>
                      </a:lnTo>
                      <a:lnTo>
                        <a:pt x="20" y="14"/>
                      </a:lnTo>
                      <a:lnTo>
                        <a:pt x="22" y="18"/>
                      </a:lnTo>
                      <a:lnTo>
                        <a:pt x="24" y="22"/>
                      </a:lnTo>
                      <a:lnTo>
                        <a:pt x="28" y="24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10" y="34"/>
                      </a:lnTo>
                      <a:lnTo>
                        <a:pt x="6" y="40"/>
                      </a:lnTo>
                      <a:lnTo>
                        <a:pt x="4" y="46"/>
                      </a:lnTo>
                      <a:lnTo>
                        <a:pt x="0" y="58"/>
                      </a:lnTo>
                      <a:lnTo>
                        <a:pt x="8" y="66"/>
                      </a:lnTo>
                      <a:lnTo>
                        <a:pt x="14" y="68"/>
                      </a:lnTo>
                      <a:lnTo>
                        <a:pt x="16" y="70"/>
                      </a:lnTo>
                      <a:lnTo>
                        <a:pt x="26" y="70"/>
                      </a:lnTo>
                      <a:lnTo>
                        <a:pt x="30" y="70"/>
                      </a:lnTo>
                      <a:lnTo>
                        <a:pt x="34" y="72"/>
                      </a:lnTo>
                      <a:lnTo>
                        <a:pt x="40" y="70"/>
                      </a:lnTo>
                      <a:lnTo>
                        <a:pt x="42" y="64"/>
                      </a:lnTo>
                      <a:lnTo>
                        <a:pt x="46" y="64"/>
                      </a:lnTo>
                      <a:lnTo>
                        <a:pt x="50" y="56"/>
                      </a:lnTo>
                      <a:lnTo>
                        <a:pt x="54" y="50"/>
                      </a:lnTo>
                      <a:lnTo>
                        <a:pt x="64" y="44"/>
                      </a:lnTo>
                      <a:lnTo>
                        <a:pt x="68" y="36"/>
                      </a:lnTo>
                      <a:lnTo>
                        <a:pt x="7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4" name="iSḻïḑè">
                  <a:extLst>
                    <a:ext uri="{FF2B5EF4-FFF2-40B4-BE49-F238E27FC236}">
                      <a16:creationId xmlns:a16="http://schemas.microsoft.com/office/drawing/2014/main" id="{262B3AF5-203B-4DCB-B88B-43F8A9EA095E}"/>
                    </a:ext>
                  </a:extLst>
                </p:cNvPr>
                <p:cNvSpPr/>
                <p:nvPr/>
              </p:nvSpPr>
              <p:spPr bwMode="auto">
                <a:xfrm>
                  <a:off x="2297190" y="3258212"/>
                  <a:ext cx="77124" cy="61646"/>
                </a:xfrm>
                <a:custGeom>
                  <a:avLst/>
                  <a:gdLst>
                    <a:gd name="T0" fmla="*/ 2147483647 w 44"/>
                    <a:gd name="T1" fmla="*/ 2147483647 h 36"/>
                    <a:gd name="T2" fmla="*/ 2147483647 w 44"/>
                    <a:gd name="T3" fmla="*/ 2147483647 h 36"/>
                    <a:gd name="T4" fmla="*/ 2147483647 w 44"/>
                    <a:gd name="T5" fmla="*/ 2147483647 h 36"/>
                    <a:gd name="T6" fmla="*/ 2147483647 w 44"/>
                    <a:gd name="T7" fmla="*/ 2147483647 h 36"/>
                    <a:gd name="T8" fmla="*/ 2147483647 w 44"/>
                    <a:gd name="T9" fmla="*/ 2147483647 h 36"/>
                    <a:gd name="T10" fmla="*/ 0 w 44"/>
                    <a:gd name="T11" fmla="*/ 2147483647 h 36"/>
                    <a:gd name="T12" fmla="*/ 2147483647 w 44"/>
                    <a:gd name="T13" fmla="*/ 2147483647 h 36"/>
                    <a:gd name="T14" fmla="*/ 2147483647 w 44"/>
                    <a:gd name="T15" fmla="*/ 2147483647 h 36"/>
                    <a:gd name="T16" fmla="*/ 2147483647 w 44"/>
                    <a:gd name="T17" fmla="*/ 2147483647 h 36"/>
                    <a:gd name="T18" fmla="*/ 2147483647 w 44"/>
                    <a:gd name="T19" fmla="*/ 2147483647 h 36"/>
                    <a:gd name="T20" fmla="*/ 2147483647 w 44"/>
                    <a:gd name="T21" fmla="*/ 2147483647 h 36"/>
                    <a:gd name="T22" fmla="*/ 2147483647 w 44"/>
                    <a:gd name="T23" fmla="*/ 2147483647 h 36"/>
                    <a:gd name="T24" fmla="*/ 2147483647 w 44"/>
                    <a:gd name="T25" fmla="*/ 2147483647 h 36"/>
                    <a:gd name="T26" fmla="*/ 2147483647 w 44"/>
                    <a:gd name="T27" fmla="*/ 2147483647 h 36"/>
                    <a:gd name="T28" fmla="*/ 2147483647 w 44"/>
                    <a:gd name="T29" fmla="*/ 2147483647 h 36"/>
                    <a:gd name="T30" fmla="*/ 2147483647 w 44"/>
                    <a:gd name="T31" fmla="*/ 2147483647 h 36"/>
                    <a:gd name="T32" fmla="*/ 2147483647 w 44"/>
                    <a:gd name="T33" fmla="*/ 2147483647 h 36"/>
                    <a:gd name="T34" fmla="*/ 2147483647 w 44"/>
                    <a:gd name="T35" fmla="*/ 2147483647 h 36"/>
                    <a:gd name="T36" fmla="*/ 2147483647 w 44"/>
                    <a:gd name="T37" fmla="*/ 0 h 36"/>
                    <a:gd name="T38" fmla="*/ 2147483647 w 44"/>
                    <a:gd name="T39" fmla="*/ 2147483647 h 36"/>
                    <a:gd name="T40" fmla="*/ 2147483647 w 44"/>
                    <a:gd name="T41" fmla="*/ 2147483647 h 36"/>
                    <a:gd name="T42" fmla="*/ 2147483647 w 44"/>
                    <a:gd name="T43" fmla="*/ 2147483647 h 36"/>
                    <a:gd name="T44" fmla="*/ 2147483647 w 44"/>
                    <a:gd name="T45" fmla="*/ 2147483647 h 36"/>
                    <a:gd name="T46" fmla="*/ 2147483647 w 44"/>
                    <a:gd name="T47" fmla="*/ 2147483647 h 36"/>
                    <a:gd name="T48" fmla="*/ 2147483647 w 44"/>
                    <a:gd name="T49" fmla="*/ 2147483647 h 36"/>
                    <a:gd name="T50" fmla="*/ 2147483647 w 44"/>
                    <a:gd name="T51" fmla="*/ 2147483647 h 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4"/>
                    <a:gd name="T79" fmla="*/ 0 h 36"/>
                    <a:gd name="T80" fmla="*/ 44 w 44"/>
                    <a:gd name="T81" fmla="*/ 36 h 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4" h="36">
                      <a:moveTo>
                        <a:pt x="42" y="36"/>
                      </a:moveTo>
                      <a:lnTo>
                        <a:pt x="42" y="34"/>
                      </a:lnTo>
                      <a:lnTo>
                        <a:pt x="14" y="34"/>
                      </a:lnTo>
                      <a:lnTo>
                        <a:pt x="4" y="32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14" y="22"/>
                      </a:lnTo>
                      <a:lnTo>
                        <a:pt x="20" y="24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0" y="20"/>
                      </a:lnTo>
                      <a:lnTo>
                        <a:pt x="28" y="18"/>
                      </a:lnTo>
                      <a:lnTo>
                        <a:pt x="28" y="14"/>
                      </a:lnTo>
                      <a:lnTo>
                        <a:pt x="28" y="10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6" y="2"/>
                      </a:lnTo>
                      <a:lnTo>
                        <a:pt x="28" y="0"/>
                      </a:lnTo>
                      <a:lnTo>
                        <a:pt x="44" y="2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2" y="18"/>
                      </a:lnTo>
                      <a:lnTo>
                        <a:pt x="40" y="28"/>
                      </a:lnTo>
                      <a:lnTo>
                        <a:pt x="40" y="34"/>
                      </a:lnTo>
                      <a:lnTo>
                        <a:pt x="4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5" name="îslíḋê">
                  <a:extLst>
                    <a:ext uri="{FF2B5EF4-FFF2-40B4-BE49-F238E27FC236}">
                      <a16:creationId xmlns:a16="http://schemas.microsoft.com/office/drawing/2014/main" id="{DCB90767-BBE7-42EE-B9DB-03D30196B678}"/>
                    </a:ext>
                  </a:extLst>
                </p:cNvPr>
                <p:cNvSpPr/>
                <p:nvPr/>
              </p:nvSpPr>
              <p:spPr bwMode="auto">
                <a:xfrm>
                  <a:off x="2366051" y="3263817"/>
                  <a:ext cx="101914" cy="58844"/>
                </a:xfrm>
                <a:custGeom>
                  <a:avLst/>
                  <a:gdLst>
                    <a:gd name="T0" fmla="*/ 0 w 58"/>
                    <a:gd name="T1" fmla="*/ 2147483647 h 36"/>
                    <a:gd name="T2" fmla="*/ 0 w 58"/>
                    <a:gd name="T3" fmla="*/ 2147483647 h 36"/>
                    <a:gd name="T4" fmla="*/ 2147483647 w 58"/>
                    <a:gd name="T5" fmla="*/ 2147483647 h 36"/>
                    <a:gd name="T6" fmla="*/ 2147483647 w 58"/>
                    <a:gd name="T7" fmla="*/ 2147483647 h 36"/>
                    <a:gd name="T8" fmla="*/ 2147483647 w 58"/>
                    <a:gd name="T9" fmla="*/ 2147483647 h 36"/>
                    <a:gd name="T10" fmla="*/ 2147483647 w 58"/>
                    <a:gd name="T11" fmla="*/ 0 h 36"/>
                    <a:gd name="T12" fmla="*/ 2147483647 w 58"/>
                    <a:gd name="T13" fmla="*/ 2147483647 h 36"/>
                    <a:gd name="T14" fmla="*/ 2147483647 w 58"/>
                    <a:gd name="T15" fmla="*/ 2147483647 h 36"/>
                    <a:gd name="T16" fmla="*/ 2147483647 w 58"/>
                    <a:gd name="T17" fmla="*/ 2147483647 h 36"/>
                    <a:gd name="T18" fmla="*/ 2147483647 w 58"/>
                    <a:gd name="T19" fmla="*/ 2147483647 h 36"/>
                    <a:gd name="T20" fmla="*/ 2147483647 w 58"/>
                    <a:gd name="T21" fmla="*/ 2147483647 h 36"/>
                    <a:gd name="T22" fmla="*/ 2147483647 w 58"/>
                    <a:gd name="T23" fmla="*/ 2147483647 h 36"/>
                    <a:gd name="T24" fmla="*/ 2147483647 w 58"/>
                    <a:gd name="T25" fmla="*/ 2147483647 h 36"/>
                    <a:gd name="T26" fmla="*/ 2147483647 w 58"/>
                    <a:gd name="T27" fmla="*/ 2147483647 h 36"/>
                    <a:gd name="T28" fmla="*/ 2147483647 w 58"/>
                    <a:gd name="T29" fmla="*/ 2147483647 h 36"/>
                    <a:gd name="T30" fmla="*/ 2147483647 w 58"/>
                    <a:gd name="T31" fmla="*/ 2147483647 h 36"/>
                    <a:gd name="T32" fmla="*/ 2147483647 w 58"/>
                    <a:gd name="T33" fmla="*/ 2147483647 h 36"/>
                    <a:gd name="T34" fmla="*/ 2147483647 w 58"/>
                    <a:gd name="T35" fmla="*/ 2147483647 h 36"/>
                    <a:gd name="T36" fmla="*/ 2147483647 w 58"/>
                    <a:gd name="T37" fmla="*/ 2147483647 h 36"/>
                    <a:gd name="T38" fmla="*/ 2147483647 w 58"/>
                    <a:gd name="T39" fmla="*/ 2147483647 h 36"/>
                    <a:gd name="T40" fmla="*/ 2147483647 w 58"/>
                    <a:gd name="T41" fmla="*/ 2147483647 h 36"/>
                    <a:gd name="T42" fmla="*/ 2147483647 w 58"/>
                    <a:gd name="T43" fmla="*/ 2147483647 h 36"/>
                    <a:gd name="T44" fmla="*/ 2147483647 w 58"/>
                    <a:gd name="T45" fmla="*/ 2147483647 h 36"/>
                    <a:gd name="T46" fmla="*/ 2147483647 w 58"/>
                    <a:gd name="T47" fmla="*/ 2147483647 h 36"/>
                    <a:gd name="T48" fmla="*/ 2147483647 w 58"/>
                    <a:gd name="T49" fmla="*/ 2147483647 h 36"/>
                    <a:gd name="T50" fmla="*/ 2147483647 w 58"/>
                    <a:gd name="T51" fmla="*/ 2147483647 h 36"/>
                    <a:gd name="T52" fmla="*/ 2147483647 w 58"/>
                    <a:gd name="T53" fmla="*/ 2147483647 h 36"/>
                    <a:gd name="T54" fmla="*/ 2147483647 w 58"/>
                    <a:gd name="T55" fmla="*/ 2147483647 h 36"/>
                    <a:gd name="T56" fmla="*/ 2147483647 w 58"/>
                    <a:gd name="T57" fmla="*/ 2147483647 h 36"/>
                    <a:gd name="T58" fmla="*/ 2147483647 w 58"/>
                    <a:gd name="T59" fmla="*/ 2147483647 h 36"/>
                    <a:gd name="T60" fmla="*/ 2147483647 w 58"/>
                    <a:gd name="T61" fmla="*/ 2147483647 h 36"/>
                    <a:gd name="T62" fmla="*/ 2147483647 w 58"/>
                    <a:gd name="T63" fmla="*/ 2147483647 h 36"/>
                    <a:gd name="T64" fmla="*/ 2147483647 w 58"/>
                    <a:gd name="T65" fmla="*/ 2147483647 h 36"/>
                    <a:gd name="T66" fmla="*/ 2147483647 w 58"/>
                    <a:gd name="T67" fmla="*/ 2147483647 h 36"/>
                    <a:gd name="T68" fmla="*/ 0 w 58"/>
                    <a:gd name="T69" fmla="*/ 2147483647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8"/>
                    <a:gd name="T106" fmla="*/ 0 h 36"/>
                    <a:gd name="T107" fmla="*/ 58 w 58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8" h="36">
                      <a:moveTo>
                        <a:pt x="0" y="32"/>
                      </a:move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14" y="2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8" y="6"/>
                      </a:lnTo>
                      <a:lnTo>
                        <a:pt x="40" y="8"/>
                      </a:lnTo>
                      <a:lnTo>
                        <a:pt x="42" y="8"/>
                      </a:lnTo>
                      <a:lnTo>
                        <a:pt x="42" y="10"/>
                      </a:lnTo>
                      <a:lnTo>
                        <a:pt x="42" y="12"/>
                      </a:lnTo>
                      <a:lnTo>
                        <a:pt x="48" y="14"/>
                      </a:lnTo>
                      <a:lnTo>
                        <a:pt x="52" y="16"/>
                      </a:lnTo>
                      <a:lnTo>
                        <a:pt x="54" y="18"/>
                      </a:lnTo>
                      <a:lnTo>
                        <a:pt x="58" y="26"/>
                      </a:lnTo>
                      <a:lnTo>
                        <a:pt x="52" y="28"/>
                      </a:lnTo>
                      <a:lnTo>
                        <a:pt x="50" y="32"/>
                      </a:lnTo>
                      <a:lnTo>
                        <a:pt x="48" y="30"/>
                      </a:lnTo>
                      <a:lnTo>
                        <a:pt x="46" y="28"/>
                      </a:lnTo>
                      <a:lnTo>
                        <a:pt x="30" y="28"/>
                      </a:lnTo>
                      <a:lnTo>
                        <a:pt x="28" y="30"/>
                      </a:lnTo>
                      <a:lnTo>
                        <a:pt x="26" y="30"/>
                      </a:lnTo>
                      <a:lnTo>
                        <a:pt x="18" y="30"/>
                      </a:lnTo>
                      <a:lnTo>
                        <a:pt x="14" y="30"/>
                      </a:lnTo>
                      <a:lnTo>
                        <a:pt x="12" y="34"/>
                      </a:lnTo>
                      <a:lnTo>
                        <a:pt x="8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6" name="iṧḻide">
                  <a:extLst>
                    <a:ext uri="{FF2B5EF4-FFF2-40B4-BE49-F238E27FC236}">
                      <a16:creationId xmlns:a16="http://schemas.microsoft.com/office/drawing/2014/main" id="{FEA36DD8-9FBF-4D75-98CF-C27127AE6420}"/>
                    </a:ext>
                  </a:extLst>
                </p:cNvPr>
                <p:cNvSpPr/>
                <p:nvPr/>
              </p:nvSpPr>
              <p:spPr bwMode="auto">
                <a:xfrm>
                  <a:off x="2629099" y="3535622"/>
                  <a:ext cx="19282" cy="21015"/>
                </a:xfrm>
                <a:custGeom>
                  <a:avLst/>
                  <a:gdLst>
                    <a:gd name="T0" fmla="*/ 2147483647 w 12"/>
                    <a:gd name="T1" fmla="*/ 2147483647 h 12"/>
                    <a:gd name="T2" fmla="*/ 2147483647 w 12"/>
                    <a:gd name="T3" fmla="*/ 2147483647 h 12"/>
                    <a:gd name="T4" fmla="*/ 2147483647 w 12"/>
                    <a:gd name="T5" fmla="*/ 2147483647 h 12"/>
                    <a:gd name="T6" fmla="*/ 2147483647 w 12"/>
                    <a:gd name="T7" fmla="*/ 2147483647 h 12"/>
                    <a:gd name="T8" fmla="*/ 2147483647 w 12"/>
                    <a:gd name="T9" fmla="*/ 2147483647 h 12"/>
                    <a:gd name="T10" fmla="*/ 2147483647 w 12"/>
                    <a:gd name="T11" fmla="*/ 0 h 12"/>
                    <a:gd name="T12" fmla="*/ 0 w 12"/>
                    <a:gd name="T13" fmla="*/ 2147483647 h 12"/>
                    <a:gd name="T14" fmla="*/ 2147483647 w 12"/>
                    <a:gd name="T15" fmla="*/ 2147483647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2"/>
                    <a:gd name="T26" fmla="*/ 12 w 12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2">
                      <a:moveTo>
                        <a:pt x="8" y="12"/>
                      </a:move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0" y="1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7" name="ïṩ1ïdê">
                  <a:extLst>
                    <a:ext uri="{FF2B5EF4-FFF2-40B4-BE49-F238E27FC236}">
                      <a16:creationId xmlns:a16="http://schemas.microsoft.com/office/drawing/2014/main" id="{527560E3-FC9A-4223-81AA-54FD323643C2}"/>
                    </a:ext>
                  </a:extLst>
                </p:cNvPr>
                <p:cNvSpPr/>
                <p:nvPr/>
              </p:nvSpPr>
              <p:spPr bwMode="auto">
                <a:xfrm>
                  <a:off x="2929332" y="3862068"/>
                  <a:ext cx="68861" cy="57443"/>
                </a:xfrm>
                <a:custGeom>
                  <a:avLst/>
                  <a:gdLst>
                    <a:gd name="T0" fmla="*/ 0 w 40"/>
                    <a:gd name="T1" fmla="*/ 2147483647 h 34"/>
                    <a:gd name="T2" fmla="*/ 2147483647 w 40"/>
                    <a:gd name="T3" fmla="*/ 2147483647 h 34"/>
                    <a:gd name="T4" fmla="*/ 2147483647 w 40"/>
                    <a:gd name="T5" fmla="*/ 2147483647 h 34"/>
                    <a:gd name="T6" fmla="*/ 2147483647 w 40"/>
                    <a:gd name="T7" fmla="*/ 2147483647 h 34"/>
                    <a:gd name="T8" fmla="*/ 2147483647 w 40"/>
                    <a:gd name="T9" fmla="*/ 2147483647 h 34"/>
                    <a:gd name="T10" fmla="*/ 2147483647 w 40"/>
                    <a:gd name="T11" fmla="*/ 2147483647 h 34"/>
                    <a:gd name="T12" fmla="*/ 2147483647 w 40"/>
                    <a:gd name="T13" fmla="*/ 2147483647 h 34"/>
                    <a:gd name="T14" fmla="*/ 2147483647 w 40"/>
                    <a:gd name="T15" fmla="*/ 2147483647 h 34"/>
                    <a:gd name="T16" fmla="*/ 2147483647 w 40"/>
                    <a:gd name="T17" fmla="*/ 2147483647 h 34"/>
                    <a:gd name="T18" fmla="*/ 2147483647 w 40"/>
                    <a:gd name="T19" fmla="*/ 2147483647 h 34"/>
                    <a:gd name="T20" fmla="*/ 2147483647 w 40"/>
                    <a:gd name="T21" fmla="*/ 2147483647 h 34"/>
                    <a:gd name="T22" fmla="*/ 2147483647 w 40"/>
                    <a:gd name="T23" fmla="*/ 0 h 34"/>
                    <a:gd name="T24" fmla="*/ 2147483647 w 40"/>
                    <a:gd name="T25" fmla="*/ 0 h 34"/>
                    <a:gd name="T26" fmla="*/ 2147483647 w 40"/>
                    <a:gd name="T27" fmla="*/ 0 h 34"/>
                    <a:gd name="T28" fmla="*/ 2147483647 w 40"/>
                    <a:gd name="T29" fmla="*/ 2147483647 h 34"/>
                    <a:gd name="T30" fmla="*/ 2147483647 w 40"/>
                    <a:gd name="T31" fmla="*/ 2147483647 h 34"/>
                    <a:gd name="T32" fmla="*/ 2147483647 w 40"/>
                    <a:gd name="T33" fmla="*/ 2147483647 h 34"/>
                    <a:gd name="T34" fmla="*/ 0 w 40"/>
                    <a:gd name="T35" fmla="*/ 2147483647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0"/>
                    <a:gd name="T55" fmla="*/ 0 h 34"/>
                    <a:gd name="T56" fmla="*/ 40 w 40"/>
                    <a:gd name="T57" fmla="*/ 34 h 3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0" h="34">
                      <a:moveTo>
                        <a:pt x="0" y="22"/>
                      </a:moveTo>
                      <a:lnTo>
                        <a:pt x="4" y="30"/>
                      </a:lnTo>
                      <a:lnTo>
                        <a:pt x="18" y="32"/>
                      </a:lnTo>
                      <a:lnTo>
                        <a:pt x="26" y="34"/>
                      </a:lnTo>
                      <a:lnTo>
                        <a:pt x="28" y="32"/>
                      </a:lnTo>
                      <a:lnTo>
                        <a:pt x="32" y="32"/>
                      </a:lnTo>
                      <a:lnTo>
                        <a:pt x="36" y="22"/>
                      </a:lnTo>
                      <a:lnTo>
                        <a:pt x="38" y="12"/>
                      </a:lnTo>
                      <a:lnTo>
                        <a:pt x="40" y="6"/>
                      </a:lnTo>
                      <a:lnTo>
                        <a:pt x="30" y="4"/>
                      </a:ln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1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8" name="ïşḻíḓé">
                  <a:extLst>
                    <a:ext uri="{FF2B5EF4-FFF2-40B4-BE49-F238E27FC236}">
                      <a16:creationId xmlns:a16="http://schemas.microsoft.com/office/drawing/2014/main" id="{382D1DDB-CAB1-401D-A2EE-C6C35026CD1A}"/>
                    </a:ext>
                  </a:extLst>
                </p:cNvPr>
                <p:cNvSpPr/>
                <p:nvPr/>
              </p:nvSpPr>
              <p:spPr bwMode="auto">
                <a:xfrm>
                  <a:off x="2889393" y="5428451"/>
                  <a:ext cx="71616" cy="26620"/>
                </a:xfrm>
                <a:custGeom>
                  <a:avLst/>
                  <a:gdLst>
                    <a:gd name="T0" fmla="*/ 2147483647 w 40"/>
                    <a:gd name="T1" fmla="*/ 2147483647 h 16"/>
                    <a:gd name="T2" fmla="*/ 2147483647 w 40"/>
                    <a:gd name="T3" fmla="*/ 2147483647 h 16"/>
                    <a:gd name="T4" fmla="*/ 2147483647 w 40"/>
                    <a:gd name="T5" fmla="*/ 2147483647 h 16"/>
                    <a:gd name="T6" fmla="*/ 2147483647 w 40"/>
                    <a:gd name="T7" fmla="*/ 2147483647 h 16"/>
                    <a:gd name="T8" fmla="*/ 2147483647 w 40"/>
                    <a:gd name="T9" fmla="*/ 2147483647 h 16"/>
                    <a:gd name="T10" fmla="*/ 2147483647 w 40"/>
                    <a:gd name="T11" fmla="*/ 2147483647 h 16"/>
                    <a:gd name="T12" fmla="*/ 2147483647 w 40"/>
                    <a:gd name="T13" fmla="*/ 2147483647 h 16"/>
                    <a:gd name="T14" fmla="*/ 2147483647 w 40"/>
                    <a:gd name="T15" fmla="*/ 2147483647 h 16"/>
                    <a:gd name="T16" fmla="*/ 2147483647 w 40"/>
                    <a:gd name="T17" fmla="*/ 2147483647 h 16"/>
                    <a:gd name="T18" fmla="*/ 2147483647 w 40"/>
                    <a:gd name="T19" fmla="*/ 2147483647 h 16"/>
                    <a:gd name="T20" fmla="*/ 2147483647 w 40"/>
                    <a:gd name="T21" fmla="*/ 2147483647 h 16"/>
                    <a:gd name="T22" fmla="*/ 2147483647 w 40"/>
                    <a:gd name="T23" fmla="*/ 0 h 16"/>
                    <a:gd name="T24" fmla="*/ 2147483647 w 40"/>
                    <a:gd name="T25" fmla="*/ 0 h 16"/>
                    <a:gd name="T26" fmla="*/ 2147483647 w 40"/>
                    <a:gd name="T27" fmla="*/ 0 h 16"/>
                    <a:gd name="T28" fmla="*/ 2147483647 w 40"/>
                    <a:gd name="T29" fmla="*/ 2147483647 h 16"/>
                    <a:gd name="T30" fmla="*/ 2147483647 w 40"/>
                    <a:gd name="T31" fmla="*/ 2147483647 h 16"/>
                    <a:gd name="T32" fmla="*/ 2147483647 w 40"/>
                    <a:gd name="T33" fmla="*/ 2147483647 h 16"/>
                    <a:gd name="T34" fmla="*/ 0 w 40"/>
                    <a:gd name="T35" fmla="*/ 2147483647 h 16"/>
                    <a:gd name="T36" fmla="*/ 2147483647 w 40"/>
                    <a:gd name="T37" fmla="*/ 2147483647 h 16"/>
                    <a:gd name="T38" fmla="*/ 2147483647 w 40"/>
                    <a:gd name="T39" fmla="*/ 2147483647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0"/>
                    <a:gd name="T61" fmla="*/ 0 h 16"/>
                    <a:gd name="T62" fmla="*/ 40 w 40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0" h="16">
                      <a:moveTo>
                        <a:pt x="12" y="14"/>
                      </a:move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6" y="8"/>
                      </a:lnTo>
                      <a:lnTo>
                        <a:pt x="16" y="14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2" y="14"/>
                      </a:lnTo>
                      <a:lnTo>
                        <a:pt x="28" y="14"/>
                      </a:lnTo>
                      <a:lnTo>
                        <a:pt x="32" y="10"/>
                      </a:lnTo>
                      <a:lnTo>
                        <a:pt x="38" y="6"/>
                      </a:lnTo>
                      <a:lnTo>
                        <a:pt x="40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8" y="2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9" name="ïslîdè">
                  <a:extLst>
                    <a:ext uri="{FF2B5EF4-FFF2-40B4-BE49-F238E27FC236}">
                      <a16:creationId xmlns:a16="http://schemas.microsoft.com/office/drawing/2014/main" id="{10804886-6E39-483E-B7B6-C971778C5B31}"/>
                    </a:ext>
                  </a:extLst>
                </p:cNvPr>
                <p:cNvSpPr/>
                <p:nvPr/>
              </p:nvSpPr>
              <p:spPr bwMode="auto">
                <a:xfrm>
                  <a:off x="2631853" y="3602874"/>
                  <a:ext cx="122572" cy="231174"/>
                </a:xfrm>
                <a:custGeom>
                  <a:avLst/>
                  <a:gdLst>
                    <a:gd name="T0" fmla="*/ 2147483647 w 70"/>
                    <a:gd name="T1" fmla="*/ 0 h 138"/>
                    <a:gd name="T2" fmla="*/ 2147483647 w 70"/>
                    <a:gd name="T3" fmla="*/ 2147483647 h 138"/>
                    <a:gd name="T4" fmla="*/ 2147483647 w 70"/>
                    <a:gd name="T5" fmla="*/ 2147483647 h 138"/>
                    <a:gd name="T6" fmla="*/ 2147483647 w 70"/>
                    <a:gd name="T7" fmla="*/ 2147483647 h 138"/>
                    <a:gd name="T8" fmla="*/ 2147483647 w 70"/>
                    <a:gd name="T9" fmla="*/ 2147483647 h 138"/>
                    <a:gd name="T10" fmla="*/ 2147483647 w 70"/>
                    <a:gd name="T11" fmla="*/ 2147483647 h 138"/>
                    <a:gd name="T12" fmla="*/ 2147483647 w 70"/>
                    <a:gd name="T13" fmla="*/ 2147483647 h 138"/>
                    <a:gd name="T14" fmla="*/ 0 w 70"/>
                    <a:gd name="T15" fmla="*/ 2147483647 h 138"/>
                    <a:gd name="T16" fmla="*/ 0 w 70"/>
                    <a:gd name="T17" fmla="*/ 2147483647 h 138"/>
                    <a:gd name="T18" fmla="*/ 2147483647 w 70"/>
                    <a:gd name="T19" fmla="*/ 2147483647 h 138"/>
                    <a:gd name="T20" fmla="*/ 2147483647 w 70"/>
                    <a:gd name="T21" fmla="*/ 2147483647 h 138"/>
                    <a:gd name="T22" fmla="*/ 2147483647 w 70"/>
                    <a:gd name="T23" fmla="*/ 2147483647 h 138"/>
                    <a:gd name="T24" fmla="*/ 2147483647 w 70"/>
                    <a:gd name="T25" fmla="*/ 2147483647 h 138"/>
                    <a:gd name="T26" fmla="*/ 2147483647 w 70"/>
                    <a:gd name="T27" fmla="*/ 2147483647 h 138"/>
                    <a:gd name="T28" fmla="*/ 2147483647 w 70"/>
                    <a:gd name="T29" fmla="*/ 2147483647 h 138"/>
                    <a:gd name="T30" fmla="*/ 2147483647 w 70"/>
                    <a:gd name="T31" fmla="*/ 2147483647 h 138"/>
                    <a:gd name="T32" fmla="*/ 2147483647 w 70"/>
                    <a:gd name="T33" fmla="*/ 2147483647 h 138"/>
                    <a:gd name="T34" fmla="*/ 2147483647 w 70"/>
                    <a:gd name="T35" fmla="*/ 2147483647 h 138"/>
                    <a:gd name="T36" fmla="*/ 2147483647 w 70"/>
                    <a:gd name="T37" fmla="*/ 2147483647 h 138"/>
                    <a:gd name="T38" fmla="*/ 2147483647 w 70"/>
                    <a:gd name="T39" fmla="*/ 2147483647 h 138"/>
                    <a:gd name="T40" fmla="*/ 2147483647 w 70"/>
                    <a:gd name="T41" fmla="*/ 2147483647 h 138"/>
                    <a:gd name="T42" fmla="*/ 2147483647 w 70"/>
                    <a:gd name="T43" fmla="*/ 2147483647 h 138"/>
                    <a:gd name="T44" fmla="*/ 2147483647 w 70"/>
                    <a:gd name="T45" fmla="*/ 2147483647 h 138"/>
                    <a:gd name="T46" fmla="*/ 2147483647 w 70"/>
                    <a:gd name="T47" fmla="*/ 2147483647 h 138"/>
                    <a:gd name="T48" fmla="*/ 2147483647 w 70"/>
                    <a:gd name="T49" fmla="*/ 2147483647 h 138"/>
                    <a:gd name="T50" fmla="*/ 2147483647 w 70"/>
                    <a:gd name="T51" fmla="*/ 2147483647 h 138"/>
                    <a:gd name="T52" fmla="*/ 2147483647 w 70"/>
                    <a:gd name="T53" fmla="*/ 2147483647 h 138"/>
                    <a:gd name="T54" fmla="*/ 2147483647 w 70"/>
                    <a:gd name="T55" fmla="*/ 2147483647 h 138"/>
                    <a:gd name="T56" fmla="*/ 2147483647 w 70"/>
                    <a:gd name="T57" fmla="*/ 2147483647 h 138"/>
                    <a:gd name="T58" fmla="*/ 2147483647 w 70"/>
                    <a:gd name="T59" fmla="*/ 2147483647 h 138"/>
                    <a:gd name="T60" fmla="*/ 2147483647 w 70"/>
                    <a:gd name="T61" fmla="*/ 2147483647 h 138"/>
                    <a:gd name="T62" fmla="*/ 2147483647 w 70"/>
                    <a:gd name="T63" fmla="*/ 2147483647 h 138"/>
                    <a:gd name="T64" fmla="*/ 2147483647 w 70"/>
                    <a:gd name="T65" fmla="*/ 2147483647 h 138"/>
                    <a:gd name="T66" fmla="*/ 2147483647 w 70"/>
                    <a:gd name="T67" fmla="*/ 2147483647 h 138"/>
                    <a:gd name="T68" fmla="*/ 2147483647 w 70"/>
                    <a:gd name="T69" fmla="*/ 2147483647 h 138"/>
                    <a:gd name="T70" fmla="*/ 2147483647 w 70"/>
                    <a:gd name="T71" fmla="*/ 2147483647 h 138"/>
                    <a:gd name="T72" fmla="*/ 2147483647 w 70"/>
                    <a:gd name="T73" fmla="*/ 2147483647 h 138"/>
                    <a:gd name="T74" fmla="*/ 2147483647 w 70"/>
                    <a:gd name="T75" fmla="*/ 2147483647 h 138"/>
                    <a:gd name="T76" fmla="*/ 2147483647 w 70"/>
                    <a:gd name="T77" fmla="*/ 2147483647 h 138"/>
                    <a:gd name="T78" fmla="*/ 2147483647 w 70"/>
                    <a:gd name="T79" fmla="*/ 2147483647 h 138"/>
                    <a:gd name="T80" fmla="*/ 2147483647 w 70"/>
                    <a:gd name="T81" fmla="*/ 2147483647 h 138"/>
                    <a:gd name="T82" fmla="*/ 2147483647 w 70"/>
                    <a:gd name="T83" fmla="*/ 2147483647 h 138"/>
                    <a:gd name="T84" fmla="*/ 2147483647 w 70"/>
                    <a:gd name="T85" fmla="*/ 2147483647 h 138"/>
                    <a:gd name="T86" fmla="*/ 2147483647 w 70"/>
                    <a:gd name="T87" fmla="*/ 2147483647 h 138"/>
                    <a:gd name="T88" fmla="*/ 2147483647 w 70"/>
                    <a:gd name="T89" fmla="*/ 2147483647 h 138"/>
                    <a:gd name="T90" fmla="*/ 2147483647 w 70"/>
                    <a:gd name="T91" fmla="*/ 2147483647 h 138"/>
                    <a:gd name="T92" fmla="*/ 2147483647 w 70"/>
                    <a:gd name="T93" fmla="*/ 2147483647 h 138"/>
                    <a:gd name="T94" fmla="*/ 2147483647 w 70"/>
                    <a:gd name="T95" fmla="*/ 2147483647 h 138"/>
                    <a:gd name="T96" fmla="*/ 2147483647 w 70"/>
                    <a:gd name="T97" fmla="*/ 2147483647 h 138"/>
                    <a:gd name="T98" fmla="*/ 2147483647 w 70"/>
                    <a:gd name="T99" fmla="*/ 2147483647 h 138"/>
                    <a:gd name="T100" fmla="*/ 2147483647 w 70"/>
                    <a:gd name="T101" fmla="*/ 2147483647 h 138"/>
                    <a:gd name="T102" fmla="*/ 2147483647 w 70"/>
                    <a:gd name="T103" fmla="*/ 2147483647 h 138"/>
                    <a:gd name="T104" fmla="*/ 2147483647 w 70"/>
                    <a:gd name="T105" fmla="*/ 2147483647 h 138"/>
                    <a:gd name="T106" fmla="*/ 2147483647 w 70"/>
                    <a:gd name="T107" fmla="*/ 2147483647 h 138"/>
                    <a:gd name="T108" fmla="*/ 2147483647 w 70"/>
                    <a:gd name="T109" fmla="*/ 0 h 1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0"/>
                    <a:gd name="T166" fmla="*/ 0 h 138"/>
                    <a:gd name="T167" fmla="*/ 70 w 70"/>
                    <a:gd name="T168" fmla="*/ 138 h 13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0" h="138">
                      <a:moveTo>
                        <a:pt x="26" y="0"/>
                      </a:moveTo>
                      <a:lnTo>
                        <a:pt x="22" y="8"/>
                      </a:lnTo>
                      <a:lnTo>
                        <a:pt x="18" y="14"/>
                      </a:lnTo>
                      <a:lnTo>
                        <a:pt x="12" y="18"/>
                      </a:lnTo>
                      <a:lnTo>
                        <a:pt x="10" y="24"/>
                      </a:lnTo>
                      <a:lnTo>
                        <a:pt x="12" y="28"/>
                      </a:lnTo>
                      <a:lnTo>
                        <a:pt x="18" y="32"/>
                      </a:lnTo>
                      <a:lnTo>
                        <a:pt x="0" y="42"/>
                      </a:lnTo>
                      <a:lnTo>
                        <a:pt x="0" y="54"/>
                      </a:lnTo>
                      <a:lnTo>
                        <a:pt x="2" y="58"/>
                      </a:lnTo>
                      <a:lnTo>
                        <a:pt x="4" y="60"/>
                      </a:lnTo>
                      <a:lnTo>
                        <a:pt x="8" y="64"/>
                      </a:lnTo>
                      <a:lnTo>
                        <a:pt x="8" y="68"/>
                      </a:lnTo>
                      <a:lnTo>
                        <a:pt x="20" y="68"/>
                      </a:lnTo>
                      <a:lnTo>
                        <a:pt x="20" y="76"/>
                      </a:lnTo>
                      <a:lnTo>
                        <a:pt x="20" y="78"/>
                      </a:lnTo>
                      <a:lnTo>
                        <a:pt x="24" y="82"/>
                      </a:lnTo>
                      <a:lnTo>
                        <a:pt x="26" y="88"/>
                      </a:lnTo>
                      <a:lnTo>
                        <a:pt x="26" y="94"/>
                      </a:lnTo>
                      <a:lnTo>
                        <a:pt x="26" y="98"/>
                      </a:lnTo>
                      <a:lnTo>
                        <a:pt x="26" y="102"/>
                      </a:lnTo>
                      <a:lnTo>
                        <a:pt x="24" y="106"/>
                      </a:lnTo>
                      <a:lnTo>
                        <a:pt x="22" y="112"/>
                      </a:lnTo>
                      <a:lnTo>
                        <a:pt x="24" y="122"/>
                      </a:lnTo>
                      <a:lnTo>
                        <a:pt x="26" y="130"/>
                      </a:lnTo>
                      <a:lnTo>
                        <a:pt x="32" y="136"/>
                      </a:lnTo>
                      <a:lnTo>
                        <a:pt x="34" y="138"/>
                      </a:lnTo>
                      <a:lnTo>
                        <a:pt x="38" y="138"/>
                      </a:lnTo>
                      <a:lnTo>
                        <a:pt x="44" y="138"/>
                      </a:lnTo>
                      <a:lnTo>
                        <a:pt x="48" y="136"/>
                      </a:lnTo>
                      <a:lnTo>
                        <a:pt x="54" y="132"/>
                      </a:lnTo>
                      <a:lnTo>
                        <a:pt x="60" y="126"/>
                      </a:lnTo>
                      <a:lnTo>
                        <a:pt x="64" y="124"/>
                      </a:lnTo>
                      <a:lnTo>
                        <a:pt x="70" y="124"/>
                      </a:lnTo>
                      <a:lnTo>
                        <a:pt x="68" y="118"/>
                      </a:lnTo>
                      <a:lnTo>
                        <a:pt x="66" y="112"/>
                      </a:lnTo>
                      <a:lnTo>
                        <a:pt x="60" y="104"/>
                      </a:lnTo>
                      <a:lnTo>
                        <a:pt x="54" y="96"/>
                      </a:lnTo>
                      <a:lnTo>
                        <a:pt x="54" y="92"/>
                      </a:lnTo>
                      <a:lnTo>
                        <a:pt x="54" y="86"/>
                      </a:lnTo>
                      <a:lnTo>
                        <a:pt x="54" y="82"/>
                      </a:lnTo>
                      <a:lnTo>
                        <a:pt x="54" y="78"/>
                      </a:lnTo>
                      <a:lnTo>
                        <a:pt x="58" y="74"/>
                      </a:lnTo>
                      <a:lnTo>
                        <a:pt x="64" y="70"/>
                      </a:lnTo>
                      <a:lnTo>
                        <a:pt x="68" y="64"/>
                      </a:lnTo>
                      <a:lnTo>
                        <a:pt x="70" y="44"/>
                      </a:lnTo>
                      <a:lnTo>
                        <a:pt x="60" y="36"/>
                      </a:lnTo>
                      <a:lnTo>
                        <a:pt x="56" y="32"/>
                      </a:lnTo>
                      <a:lnTo>
                        <a:pt x="52" y="32"/>
                      </a:lnTo>
                      <a:lnTo>
                        <a:pt x="46" y="32"/>
                      </a:lnTo>
                      <a:lnTo>
                        <a:pt x="46" y="24"/>
                      </a:lnTo>
                      <a:lnTo>
                        <a:pt x="44" y="20"/>
                      </a:lnTo>
                      <a:lnTo>
                        <a:pt x="40" y="12"/>
                      </a:lnTo>
                      <a:lnTo>
                        <a:pt x="32" y="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0" name="is1iḍê">
                  <a:extLst>
                    <a:ext uri="{FF2B5EF4-FFF2-40B4-BE49-F238E27FC236}">
                      <a16:creationId xmlns:a16="http://schemas.microsoft.com/office/drawing/2014/main" id="{921496EC-EBF8-4A7C-9F25-477CEA7F69B5}"/>
                    </a:ext>
                  </a:extLst>
                </p:cNvPr>
                <p:cNvSpPr/>
                <p:nvPr/>
              </p:nvSpPr>
              <p:spPr bwMode="auto">
                <a:xfrm>
                  <a:off x="2725503" y="3677129"/>
                  <a:ext cx="115686" cy="142908"/>
                </a:xfrm>
                <a:custGeom>
                  <a:avLst/>
                  <a:gdLst>
                    <a:gd name="T0" fmla="*/ 2147483647 w 66"/>
                    <a:gd name="T1" fmla="*/ 2147483647 h 86"/>
                    <a:gd name="T2" fmla="*/ 2147483647 w 66"/>
                    <a:gd name="T3" fmla="*/ 2147483647 h 86"/>
                    <a:gd name="T4" fmla="*/ 2147483647 w 66"/>
                    <a:gd name="T5" fmla="*/ 2147483647 h 86"/>
                    <a:gd name="T6" fmla="*/ 2147483647 w 66"/>
                    <a:gd name="T7" fmla="*/ 2147483647 h 86"/>
                    <a:gd name="T8" fmla="*/ 2147483647 w 66"/>
                    <a:gd name="T9" fmla="*/ 2147483647 h 86"/>
                    <a:gd name="T10" fmla="*/ 2147483647 w 66"/>
                    <a:gd name="T11" fmla="*/ 2147483647 h 86"/>
                    <a:gd name="T12" fmla="*/ 2147483647 w 66"/>
                    <a:gd name="T13" fmla="*/ 2147483647 h 86"/>
                    <a:gd name="T14" fmla="*/ 2147483647 w 66"/>
                    <a:gd name="T15" fmla="*/ 2147483647 h 86"/>
                    <a:gd name="T16" fmla="*/ 2147483647 w 66"/>
                    <a:gd name="T17" fmla="*/ 2147483647 h 86"/>
                    <a:gd name="T18" fmla="*/ 2147483647 w 66"/>
                    <a:gd name="T19" fmla="*/ 2147483647 h 86"/>
                    <a:gd name="T20" fmla="*/ 2147483647 w 66"/>
                    <a:gd name="T21" fmla="*/ 2147483647 h 86"/>
                    <a:gd name="T22" fmla="*/ 2147483647 w 66"/>
                    <a:gd name="T23" fmla="*/ 2147483647 h 86"/>
                    <a:gd name="T24" fmla="*/ 2147483647 w 66"/>
                    <a:gd name="T25" fmla="*/ 2147483647 h 86"/>
                    <a:gd name="T26" fmla="*/ 2147483647 w 66"/>
                    <a:gd name="T27" fmla="*/ 2147483647 h 86"/>
                    <a:gd name="T28" fmla="*/ 2147483647 w 66"/>
                    <a:gd name="T29" fmla="*/ 2147483647 h 86"/>
                    <a:gd name="T30" fmla="*/ 2147483647 w 66"/>
                    <a:gd name="T31" fmla="*/ 2147483647 h 86"/>
                    <a:gd name="T32" fmla="*/ 2147483647 w 66"/>
                    <a:gd name="T33" fmla="*/ 2147483647 h 86"/>
                    <a:gd name="T34" fmla="*/ 2147483647 w 66"/>
                    <a:gd name="T35" fmla="*/ 2147483647 h 86"/>
                    <a:gd name="T36" fmla="*/ 2147483647 w 66"/>
                    <a:gd name="T37" fmla="*/ 2147483647 h 86"/>
                    <a:gd name="T38" fmla="*/ 2147483647 w 66"/>
                    <a:gd name="T39" fmla="*/ 2147483647 h 86"/>
                    <a:gd name="T40" fmla="*/ 2147483647 w 66"/>
                    <a:gd name="T41" fmla="*/ 2147483647 h 86"/>
                    <a:gd name="T42" fmla="*/ 2147483647 w 66"/>
                    <a:gd name="T43" fmla="*/ 2147483647 h 86"/>
                    <a:gd name="T44" fmla="*/ 2147483647 w 66"/>
                    <a:gd name="T45" fmla="*/ 2147483647 h 86"/>
                    <a:gd name="T46" fmla="*/ 2147483647 w 66"/>
                    <a:gd name="T47" fmla="*/ 2147483647 h 86"/>
                    <a:gd name="T48" fmla="*/ 0 w 66"/>
                    <a:gd name="T49" fmla="*/ 2147483647 h 86"/>
                    <a:gd name="T50" fmla="*/ 0 w 66"/>
                    <a:gd name="T51" fmla="*/ 2147483647 h 86"/>
                    <a:gd name="T52" fmla="*/ 0 w 66"/>
                    <a:gd name="T53" fmla="*/ 2147483647 h 86"/>
                    <a:gd name="T54" fmla="*/ 0 w 66"/>
                    <a:gd name="T55" fmla="*/ 2147483647 h 86"/>
                    <a:gd name="T56" fmla="*/ 0 w 66"/>
                    <a:gd name="T57" fmla="*/ 2147483647 h 86"/>
                    <a:gd name="T58" fmla="*/ 2147483647 w 66"/>
                    <a:gd name="T59" fmla="*/ 2147483647 h 86"/>
                    <a:gd name="T60" fmla="*/ 2147483647 w 66"/>
                    <a:gd name="T61" fmla="*/ 2147483647 h 86"/>
                    <a:gd name="T62" fmla="*/ 2147483647 w 66"/>
                    <a:gd name="T63" fmla="*/ 2147483647 h 86"/>
                    <a:gd name="T64" fmla="*/ 2147483647 w 66"/>
                    <a:gd name="T65" fmla="*/ 0 h 86"/>
                    <a:gd name="T66" fmla="*/ 2147483647 w 66"/>
                    <a:gd name="T67" fmla="*/ 2147483647 h 86"/>
                    <a:gd name="T68" fmla="*/ 2147483647 w 66"/>
                    <a:gd name="T69" fmla="*/ 2147483647 h 86"/>
                    <a:gd name="T70" fmla="*/ 2147483647 w 66"/>
                    <a:gd name="T71" fmla="*/ 2147483647 h 86"/>
                    <a:gd name="T72" fmla="*/ 2147483647 w 66"/>
                    <a:gd name="T73" fmla="*/ 2147483647 h 86"/>
                    <a:gd name="T74" fmla="*/ 2147483647 w 66"/>
                    <a:gd name="T75" fmla="*/ 2147483647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6"/>
                    <a:gd name="T115" fmla="*/ 0 h 86"/>
                    <a:gd name="T116" fmla="*/ 66 w 66"/>
                    <a:gd name="T117" fmla="*/ 86 h 8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6" h="86">
                      <a:moveTo>
                        <a:pt x="66" y="10"/>
                      </a:moveTo>
                      <a:lnTo>
                        <a:pt x="64" y="18"/>
                      </a:lnTo>
                      <a:lnTo>
                        <a:pt x="60" y="24"/>
                      </a:lnTo>
                      <a:lnTo>
                        <a:pt x="58" y="30"/>
                      </a:lnTo>
                      <a:lnTo>
                        <a:pt x="56" y="36"/>
                      </a:lnTo>
                      <a:lnTo>
                        <a:pt x="58" y="42"/>
                      </a:lnTo>
                      <a:lnTo>
                        <a:pt x="60" y="46"/>
                      </a:lnTo>
                      <a:lnTo>
                        <a:pt x="62" y="52"/>
                      </a:lnTo>
                      <a:lnTo>
                        <a:pt x="64" y="58"/>
                      </a:lnTo>
                      <a:lnTo>
                        <a:pt x="62" y="62"/>
                      </a:lnTo>
                      <a:lnTo>
                        <a:pt x="58" y="66"/>
                      </a:lnTo>
                      <a:lnTo>
                        <a:pt x="54" y="76"/>
                      </a:lnTo>
                      <a:lnTo>
                        <a:pt x="52" y="74"/>
                      </a:lnTo>
                      <a:lnTo>
                        <a:pt x="50" y="68"/>
                      </a:lnTo>
                      <a:lnTo>
                        <a:pt x="40" y="72"/>
                      </a:lnTo>
                      <a:lnTo>
                        <a:pt x="28" y="76"/>
                      </a:lnTo>
                      <a:lnTo>
                        <a:pt x="28" y="86"/>
                      </a:lnTo>
                      <a:lnTo>
                        <a:pt x="26" y="84"/>
                      </a:lnTo>
                      <a:lnTo>
                        <a:pt x="22" y="82"/>
                      </a:lnTo>
                      <a:lnTo>
                        <a:pt x="20" y="80"/>
                      </a:lnTo>
                      <a:lnTo>
                        <a:pt x="16" y="80"/>
                      </a:lnTo>
                      <a:lnTo>
                        <a:pt x="14" y="74"/>
                      </a:lnTo>
                      <a:lnTo>
                        <a:pt x="12" y="68"/>
                      </a:lnTo>
                      <a:lnTo>
                        <a:pt x="6" y="60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4" y="30"/>
                      </a:lnTo>
                      <a:lnTo>
                        <a:pt x="10" y="26"/>
                      </a:lnTo>
                      <a:lnTo>
                        <a:pt x="14" y="20"/>
                      </a:lnTo>
                      <a:lnTo>
                        <a:pt x="16" y="0"/>
                      </a:lnTo>
                      <a:lnTo>
                        <a:pt x="24" y="6"/>
                      </a:lnTo>
                      <a:lnTo>
                        <a:pt x="28" y="6"/>
                      </a:lnTo>
                      <a:lnTo>
                        <a:pt x="44" y="6"/>
                      </a:lnTo>
                      <a:lnTo>
                        <a:pt x="48" y="8"/>
                      </a:lnTo>
                      <a:lnTo>
                        <a:pt x="66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1" name="i$lïdê">
                  <a:extLst>
                    <a:ext uri="{FF2B5EF4-FFF2-40B4-BE49-F238E27FC236}">
                      <a16:creationId xmlns:a16="http://schemas.microsoft.com/office/drawing/2014/main" id="{0FB7C679-2C00-43A9-B9C3-99467B090477}"/>
                    </a:ext>
                  </a:extLst>
                </p:cNvPr>
                <p:cNvSpPr/>
                <p:nvPr/>
              </p:nvSpPr>
              <p:spPr bwMode="auto">
                <a:xfrm>
                  <a:off x="2820532" y="3693942"/>
                  <a:ext cx="99160" cy="112085"/>
                </a:xfrm>
                <a:custGeom>
                  <a:avLst/>
                  <a:gdLst>
                    <a:gd name="T0" fmla="*/ 2147483647 w 56"/>
                    <a:gd name="T1" fmla="*/ 2147483647 h 68"/>
                    <a:gd name="T2" fmla="*/ 2147483647 w 56"/>
                    <a:gd name="T3" fmla="*/ 2147483647 h 68"/>
                    <a:gd name="T4" fmla="*/ 2147483647 w 56"/>
                    <a:gd name="T5" fmla="*/ 2147483647 h 68"/>
                    <a:gd name="T6" fmla="*/ 2147483647 w 56"/>
                    <a:gd name="T7" fmla="*/ 2147483647 h 68"/>
                    <a:gd name="T8" fmla="*/ 2147483647 w 56"/>
                    <a:gd name="T9" fmla="*/ 2147483647 h 68"/>
                    <a:gd name="T10" fmla="*/ 2147483647 w 56"/>
                    <a:gd name="T11" fmla="*/ 2147483647 h 68"/>
                    <a:gd name="T12" fmla="*/ 2147483647 w 56"/>
                    <a:gd name="T13" fmla="*/ 2147483647 h 68"/>
                    <a:gd name="T14" fmla="*/ 2147483647 w 56"/>
                    <a:gd name="T15" fmla="*/ 2147483647 h 68"/>
                    <a:gd name="T16" fmla="*/ 2147483647 w 56"/>
                    <a:gd name="T17" fmla="*/ 2147483647 h 68"/>
                    <a:gd name="T18" fmla="*/ 0 w 56"/>
                    <a:gd name="T19" fmla="*/ 2147483647 h 68"/>
                    <a:gd name="T20" fmla="*/ 2147483647 w 56"/>
                    <a:gd name="T21" fmla="*/ 2147483647 h 68"/>
                    <a:gd name="T22" fmla="*/ 2147483647 w 56"/>
                    <a:gd name="T23" fmla="*/ 2147483647 h 68"/>
                    <a:gd name="T24" fmla="*/ 2147483647 w 56"/>
                    <a:gd name="T25" fmla="*/ 2147483647 h 68"/>
                    <a:gd name="T26" fmla="*/ 2147483647 w 56"/>
                    <a:gd name="T27" fmla="*/ 2147483647 h 68"/>
                    <a:gd name="T28" fmla="*/ 2147483647 w 56"/>
                    <a:gd name="T29" fmla="*/ 2147483647 h 68"/>
                    <a:gd name="T30" fmla="*/ 2147483647 w 56"/>
                    <a:gd name="T31" fmla="*/ 2147483647 h 68"/>
                    <a:gd name="T32" fmla="*/ 2147483647 w 56"/>
                    <a:gd name="T33" fmla="*/ 2147483647 h 68"/>
                    <a:gd name="T34" fmla="*/ 2147483647 w 56"/>
                    <a:gd name="T35" fmla="*/ 2147483647 h 68"/>
                    <a:gd name="T36" fmla="*/ 2147483647 w 56"/>
                    <a:gd name="T37" fmla="*/ 2147483647 h 68"/>
                    <a:gd name="T38" fmla="*/ 2147483647 w 56"/>
                    <a:gd name="T39" fmla="*/ 2147483647 h 68"/>
                    <a:gd name="T40" fmla="*/ 2147483647 w 56"/>
                    <a:gd name="T41" fmla="*/ 0 h 68"/>
                    <a:gd name="T42" fmla="*/ 2147483647 w 56"/>
                    <a:gd name="T43" fmla="*/ 2147483647 h 68"/>
                    <a:gd name="T44" fmla="*/ 2147483647 w 56"/>
                    <a:gd name="T45" fmla="*/ 2147483647 h 68"/>
                    <a:gd name="T46" fmla="*/ 2147483647 w 56"/>
                    <a:gd name="T47" fmla="*/ 2147483647 h 68"/>
                    <a:gd name="T48" fmla="*/ 2147483647 w 56"/>
                    <a:gd name="T49" fmla="*/ 2147483647 h 68"/>
                    <a:gd name="T50" fmla="*/ 2147483647 w 56"/>
                    <a:gd name="T51" fmla="*/ 2147483647 h 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68"/>
                    <a:gd name="T80" fmla="*/ 56 w 56"/>
                    <a:gd name="T81" fmla="*/ 68 h 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68">
                      <a:moveTo>
                        <a:pt x="56" y="28"/>
                      </a:moveTo>
                      <a:lnTo>
                        <a:pt x="54" y="26"/>
                      </a:lnTo>
                      <a:lnTo>
                        <a:pt x="48" y="40"/>
                      </a:lnTo>
                      <a:lnTo>
                        <a:pt x="40" y="52"/>
                      </a:lnTo>
                      <a:lnTo>
                        <a:pt x="34" y="58"/>
                      </a:lnTo>
                      <a:lnTo>
                        <a:pt x="28" y="64"/>
                      </a:lnTo>
                      <a:lnTo>
                        <a:pt x="22" y="68"/>
                      </a:lnTo>
                      <a:lnTo>
                        <a:pt x="12" y="68"/>
                      </a:lnTo>
                      <a:lnTo>
                        <a:pt x="6" y="68"/>
                      </a:lnTo>
                      <a:lnTo>
                        <a:pt x="0" y="66"/>
                      </a:lnTo>
                      <a:lnTo>
                        <a:pt x="4" y="56"/>
                      </a:lnTo>
                      <a:lnTo>
                        <a:pt x="8" y="52"/>
                      </a:lnTo>
                      <a:lnTo>
                        <a:pt x="10" y="48"/>
                      </a:lnTo>
                      <a:lnTo>
                        <a:pt x="8" y="42"/>
                      </a:lnTo>
                      <a:lnTo>
                        <a:pt x="6" y="36"/>
                      </a:lnTo>
                      <a:lnTo>
                        <a:pt x="4" y="32"/>
                      </a:lnTo>
                      <a:lnTo>
                        <a:pt x="2" y="26"/>
                      </a:lnTo>
                      <a:lnTo>
                        <a:pt x="4" y="20"/>
                      </a:lnTo>
                      <a:lnTo>
                        <a:pt x="6" y="14"/>
                      </a:lnTo>
                      <a:lnTo>
                        <a:pt x="10" y="8"/>
                      </a:lnTo>
                      <a:lnTo>
                        <a:pt x="12" y="0"/>
                      </a:lnTo>
                      <a:lnTo>
                        <a:pt x="26" y="4"/>
                      </a:lnTo>
                      <a:lnTo>
                        <a:pt x="34" y="10"/>
                      </a:lnTo>
                      <a:lnTo>
                        <a:pt x="44" y="18"/>
                      </a:lnTo>
                      <a:lnTo>
                        <a:pt x="54" y="26"/>
                      </a:lnTo>
                      <a:lnTo>
                        <a:pt x="56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2" name="îṥḷïḑê">
                  <a:extLst>
                    <a:ext uri="{FF2B5EF4-FFF2-40B4-BE49-F238E27FC236}">
                      <a16:creationId xmlns:a16="http://schemas.microsoft.com/office/drawing/2014/main" id="{7C32AA8B-1764-455A-A69A-DB8D229E6632}"/>
                    </a:ext>
                  </a:extLst>
                </p:cNvPr>
                <p:cNvSpPr/>
                <p:nvPr/>
              </p:nvSpPr>
              <p:spPr bwMode="auto">
                <a:xfrm>
                  <a:off x="2302698" y="3510403"/>
                  <a:ext cx="375980" cy="340458"/>
                </a:xfrm>
                <a:custGeom>
                  <a:avLst/>
                  <a:gdLst>
                    <a:gd name="T0" fmla="*/ 2147483647 w 214"/>
                    <a:gd name="T1" fmla="*/ 2147483647 h 204"/>
                    <a:gd name="T2" fmla="*/ 2147483647 w 214"/>
                    <a:gd name="T3" fmla="*/ 2147483647 h 204"/>
                    <a:gd name="T4" fmla="*/ 2147483647 w 214"/>
                    <a:gd name="T5" fmla="*/ 2147483647 h 204"/>
                    <a:gd name="T6" fmla="*/ 2147483647 w 214"/>
                    <a:gd name="T7" fmla="*/ 2147483647 h 204"/>
                    <a:gd name="T8" fmla="*/ 2147483647 w 214"/>
                    <a:gd name="T9" fmla="*/ 2147483647 h 204"/>
                    <a:gd name="T10" fmla="*/ 2147483647 w 214"/>
                    <a:gd name="T11" fmla="*/ 2147483647 h 204"/>
                    <a:gd name="T12" fmla="*/ 2147483647 w 214"/>
                    <a:gd name="T13" fmla="*/ 2147483647 h 204"/>
                    <a:gd name="T14" fmla="*/ 2147483647 w 214"/>
                    <a:gd name="T15" fmla="*/ 2147483647 h 204"/>
                    <a:gd name="T16" fmla="*/ 2147483647 w 214"/>
                    <a:gd name="T17" fmla="*/ 2147483647 h 204"/>
                    <a:gd name="T18" fmla="*/ 2147483647 w 214"/>
                    <a:gd name="T19" fmla="*/ 2147483647 h 204"/>
                    <a:gd name="T20" fmla="*/ 2147483647 w 214"/>
                    <a:gd name="T21" fmla="*/ 2147483647 h 204"/>
                    <a:gd name="T22" fmla="*/ 2147483647 w 214"/>
                    <a:gd name="T23" fmla="*/ 2147483647 h 204"/>
                    <a:gd name="T24" fmla="*/ 2147483647 w 214"/>
                    <a:gd name="T25" fmla="*/ 2147483647 h 204"/>
                    <a:gd name="T26" fmla="*/ 2147483647 w 214"/>
                    <a:gd name="T27" fmla="*/ 2147483647 h 204"/>
                    <a:gd name="T28" fmla="*/ 2147483647 w 214"/>
                    <a:gd name="T29" fmla="*/ 2147483647 h 204"/>
                    <a:gd name="T30" fmla="*/ 2147483647 w 214"/>
                    <a:gd name="T31" fmla="*/ 2147483647 h 204"/>
                    <a:gd name="T32" fmla="*/ 2147483647 w 214"/>
                    <a:gd name="T33" fmla="*/ 2147483647 h 204"/>
                    <a:gd name="T34" fmla="*/ 2147483647 w 214"/>
                    <a:gd name="T35" fmla="*/ 2147483647 h 204"/>
                    <a:gd name="T36" fmla="*/ 2147483647 w 214"/>
                    <a:gd name="T37" fmla="*/ 2147483647 h 204"/>
                    <a:gd name="T38" fmla="*/ 2147483647 w 214"/>
                    <a:gd name="T39" fmla="*/ 2147483647 h 204"/>
                    <a:gd name="T40" fmla="*/ 2147483647 w 214"/>
                    <a:gd name="T41" fmla="*/ 2147483647 h 204"/>
                    <a:gd name="T42" fmla="*/ 2147483647 w 214"/>
                    <a:gd name="T43" fmla="*/ 2147483647 h 204"/>
                    <a:gd name="T44" fmla="*/ 2147483647 w 214"/>
                    <a:gd name="T45" fmla="*/ 2147483647 h 204"/>
                    <a:gd name="T46" fmla="*/ 0 w 214"/>
                    <a:gd name="T47" fmla="*/ 2147483647 h 204"/>
                    <a:gd name="T48" fmla="*/ 2147483647 w 214"/>
                    <a:gd name="T49" fmla="*/ 2147483647 h 204"/>
                    <a:gd name="T50" fmla="*/ 2147483647 w 214"/>
                    <a:gd name="T51" fmla="*/ 2147483647 h 204"/>
                    <a:gd name="T52" fmla="*/ 2147483647 w 214"/>
                    <a:gd name="T53" fmla="*/ 2147483647 h 204"/>
                    <a:gd name="T54" fmla="*/ 2147483647 w 214"/>
                    <a:gd name="T55" fmla="*/ 2147483647 h 204"/>
                    <a:gd name="T56" fmla="*/ 2147483647 w 214"/>
                    <a:gd name="T57" fmla="*/ 2147483647 h 204"/>
                    <a:gd name="T58" fmla="*/ 2147483647 w 214"/>
                    <a:gd name="T59" fmla="*/ 2147483647 h 204"/>
                    <a:gd name="T60" fmla="*/ 2147483647 w 214"/>
                    <a:gd name="T61" fmla="*/ 2147483647 h 204"/>
                    <a:gd name="T62" fmla="*/ 2147483647 w 214"/>
                    <a:gd name="T63" fmla="*/ 2147483647 h 204"/>
                    <a:gd name="T64" fmla="*/ 2147483647 w 214"/>
                    <a:gd name="T65" fmla="*/ 2147483647 h 204"/>
                    <a:gd name="T66" fmla="*/ 2147483647 w 214"/>
                    <a:gd name="T67" fmla="*/ 2147483647 h 204"/>
                    <a:gd name="T68" fmla="*/ 2147483647 w 214"/>
                    <a:gd name="T69" fmla="*/ 2147483647 h 204"/>
                    <a:gd name="T70" fmla="*/ 2147483647 w 214"/>
                    <a:gd name="T71" fmla="*/ 2147483647 h 204"/>
                    <a:gd name="T72" fmla="*/ 2147483647 w 214"/>
                    <a:gd name="T73" fmla="*/ 2147483647 h 204"/>
                    <a:gd name="T74" fmla="*/ 2147483647 w 214"/>
                    <a:gd name="T75" fmla="*/ 2147483647 h 204"/>
                    <a:gd name="T76" fmla="*/ 2147483647 w 214"/>
                    <a:gd name="T77" fmla="*/ 2147483647 h 204"/>
                    <a:gd name="T78" fmla="*/ 2147483647 w 214"/>
                    <a:gd name="T79" fmla="*/ 2147483647 h 204"/>
                    <a:gd name="T80" fmla="*/ 2147483647 w 214"/>
                    <a:gd name="T81" fmla="*/ 2147483647 h 204"/>
                    <a:gd name="T82" fmla="*/ 2147483647 w 214"/>
                    <a:gd name="T83" fmla="*/ 2147483647 h 20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4"/>
                    <a:gd name="T127" fmla="*/ 0 h 204"/>
                    <a:gd name="T128" fmla="*/ 214 w 214"/>
                    <a:gd name="T129" fmla="*/ 204 h 20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4" h="204">
                      <a:moveTo>
                        <a:pt x="214" y="56"/>
                      </a:moveTo>
                      <a:lnTo>
                        <a:pt x="210" y="64"/>
                      </a:lnTo>
                      <a:lnTo>
                        <a:pt x="206" y="70"/>
                      </a:lnTo>
                      <a:lnTo>
                        <a:pt x="200" y="74"/>
                      </a:lnTo>
                      <a:lnTo>
                        <a:pt x="198" y="80"/>
                      </a:lnTo>
                      <a:lnTo>
                        <a:pt x="200" y="84"/>
                      </a:lnTo>
                      <a:lnTo>
                        <a:pt x="206" y="88"/>
                      </a:lnTo>
                      <a:lnTo>
                        <a:pt x="188" y="98"/>
                      </a:lnTo>
                      <a:lnTo>
                        <a:pt x="188" y="110"/>
                      </a:lnTo>
                      <a:lnTo>
                        <a:pt x="190" y="114"/>
                      </a:lnTo>
                      <a:lnTo>
                        <a:pt x="192" y="116"/>
                      </a:lnTo>
                      <a:lnTo>
                        <a:pt x="196" y="120"/>
                      </a:lnTo>
                      <a:lnTo>
                        <a:pt x="196" y="124"/>
                      </a:lnTo>
                      <a:lnTo>
                        <a:pt x="196" y="130"/>
                      </a:lnTo>
                      <a:lnTo>
                        <a:pt x="192" y="134"/>
                      </a:lnTo>
                      <a:lnTo>
                        <a:pt x="188" y="136"/>
                      </a:lnTo>
                      <a:lnTo>
                        <a:pt x="184" y="140"/>
                      </a:lnTo>
                      <a:lnTo>
                        <a:pt x="170" y="146"/>
                      </a:lnTo>
                      <a:lnTo>
                        <a:pt x="166" y="150"/>
                      </a:lnTo>
                      <a:lnTo>
                        <a:pt x="162" y="154"/>
                      </a:lnTo>
                      <a:lnTo>
                        <a:pt x="150" y="148"/>
                      </a:lnTo>
                      <a:lnTo>
                        <a:pt x="144" y="144"/>
                      </a:lnTo>
                      <a:lnTo>
                        <a:pt x="134" y="142"/>
                      </a:lnTo>
                      <a:lnTo>
                        <a:pt x="142" y="162"/>
                      </a:lnTo>
                      <a:lnTo>
                        <a:pt x="146" y="170"/>
                      </a:lnTo>
                      <a:lnTo>
                        <a:pt x="148" y="172"/>
                      </a:lnTo>
                      <a:lnTo>
                        <a:pt x="152" y="176"/>
                      </a:lnTo>
                      <a:lnTo>
                        <a:pt x="146" y="186"/>
                      </a:lnTo>
                      <a:lnTo>
                        <a:pt x="134" y="194"/>
                      </a:lnTo>
                      <a:lnTo>
                        <a:pt x="124" y="200"/>
                      </a:lnTo>
                      <a:lnTo>
                        <a:pt x="116" y="204"/>
                      </a:lnTo>
                      <a:lnTo>
                        <a:pt x="108" y="204"/>
                      </a:lnTo>
                      <a:lnTo>
                        <a:pt x="102" y="204"/>
                      </a:lnTo>
                      <a:lnTo>
                        <a:pt x="98" y="202"/>
                      </a:lnTo>
                      <a:lnTo>
                        <a:pt x="96" y="198"/>
                      </a:lnTo>
                      <a:lnTo>
                        <a:pt x="96" y="188"/>
                      </a:lnTo>
                      <a:lnTo>
                        <a:pt x="92" y="178"/>
                      </a:lnTo>
                      <a:lnTo>
                        <a:pt x="88" y="170"/>
                      </a:lnTo>
                      <a:lnTo>
                        <a:pt x="86" y="166"/>
                      </a:lnTo>
                      <a:lnTo>
                        <a:pt x="86" y="162"/>
                      </a:lnTo>
                      <a:lnTo>
                        <a:pt x="88" y="162"/>
                      </a:lnTo>
                      <a:lnTo>
                        <a:pt x="90" y="158"/>
                      </a:lnTo>
                      <a:lnTo>
                        <a:pt x="90" y="156"/>
                      </a:lnTo>
                      <a:lnTo>
                        <a:pt x="88" y="150"/>
                      </a:lnTo>
                      <a:lnTo>
                        <a:pt x="86" y="146"/>
                      </a:lnTo>
                      <a:lnTo>
                        <a:pt x="82" y="142"/>
                      </a:lnTo>
                      <a:lnTo>
                        <a:pt x="80" y="136"/>
                      </a:lnTo>
                      <a:lnTo>
                        <a:pt x="82" y="130"/>
                      </a:lnTo>
                      <a:lnTo>
                        <a:pt x="84" y="120"/>
                      </a:lnTo>
                      <a:lnTo>
                        <a:pt x="92" y="104"/>
                      </a:lnTo>
                      <a:lnTo>
                        <a:pt x="84" y="104"/>
                      </a:lnTo>
                      <a:lnTo>
                        <a:pt x="78" y="106"/>
                      </a:lnTo>
                      <a:lnTo>
                        <a:pt x="74" y="106"/>
                      </a:lnTo>
                      <a:lnTo>
                        <a:pt x="66" y="106"/>
                      </a:lnTo>
                      <a:lnTo>
                        <a:pt x="60" y="106"/>
                      </a:lnTo>
                      <a:lnTo>
                        <a:pt x="54" y="104"/>
                      </a:lnTo>
                      <a:lnTo>
                        <a:pt x="50" y="100"/>
                      </a:lnTo>
                      <a:lnTo>
                        <a:pt x="50" y="94"/>
                      </a:lnTo>
                      <a:lnTo>
                        <a:pt x="38" y="92"/>
                      </a:lnTo>
                      <a:lnTo>
                        <a:pt x="24" y="90"/>
                      </a:lnTo>
                      <a:lnTo>
                        <a:pt x="20" y="88"/>
                      </a:lnTo>
                      <a:lnTo>
                        <a:pt x="16" y="86"/>
                      </a:lnTo>
                      <a:lnTo>
                        <a:pt x="12" y="82"/>
                      </a:lnTo>
                      <a:lnTo>
                        <a:pt x="10" y="80"/>
                      </a:lnTo>
                      <a:lnTo>
                        <a:pt x="12" y="76"/>
                      </a:lnTo>
                      <a:lnTo>
                        <a:pt x="16" y="70"/>
                      </a:lnTo>
                      <a:lnTo>
                        <a:pt x="14" y="64"/>
                      </a:lnTo>
                      <a:lnTo>
                        <a:pt x="10" y="60"/>
                      </a:lnTo>
                      <a:lnTo>
                        <a:pt x="8" y="56"/>
                      </a:lnTo>
                      <a:lnTo>
                        <a:pt x="6" y="52"/>
                      </a:lnTo>
                      <a:lnTo>
                        <a:pt x="2" y="50"/>
                      </a:lnTo>
                      <a:lnTo>
                        <a:pt x="0" y="44"/>
                      </a:lnTo>
                      <a:lnTo>
                        <a:pt x="2" y="36"/>
                      </a:lnTo>
                      <a:lnTo>
                        <a:pt x="6" y="28"/>
                      </a:lnTo>
                      <a:lnTo>
                        <a:pt x="18" y="16"/>
                      </a:lnTo>
                      <a:lnTo>
                        <a:pt x="26" y="6"/>
                      </a:lnTo>
                      <a:lnTo>
                        <a:pt x="28" y="12"/>
                      </a:lnTo>
                      <a:lnTo>
                        <a:pt x="30" y="16"/>
                      </a:lnTo>
                      <a:lnTo>
                        <a:pt x="30" y="20"/>
                      </a:lnTo>
                      <a:lnTo>
                        <a:pt x="28" y="24"/>
                      </a:lnTo>
                      <a:lnTo>
                        <a:pt x="24" y="28"/>
                      </a:lnTo>
                      <a:lnTo>
                        <a:pt x="24" y="34"/>
                      </a:lnTo>
                      <a:lnTo>
                        <a:pt x="24" y="44"/>
                      </a:lnTo>
                      <a:lnTo>
                        <a:pt x="28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0" y="38"/>
                      </a:lnTo>
                      <a:lnTo>
                        <a:pt x="38" y="34"/>
                      </a:lnTo>
                      <a:lnTo>
                        <a:pt x="36" y="30"/>
                      </a:lnTo>
                      <a:lnTo>
                        <a:pt x="32" y="26"/>
                      </a:lnTo>
                      <a:lnTo>
                        <a:pt x="30" y="24"/>
                      </a:lnTo>
                      <a:lnTo>
                        <a:pt x="32" y="20"/>
                      </a:lnTo>
                      <a:lnTo>
                        <a:pt x="34" y="16"/>
                      </a:lnTo>
                      <a:lnTo>
                        <a:pt x="44" y="10"/>
                      </a:lnTo>
                      <a:lnTo>
                        <a:pt x="50" y="4"/>
                      </a:lnTo>
                      <a:lnTo>
                        <a:pt x="58" y="0"/>
                      </a:lnTo>
                      <a:lnTo>
                        <a:pt x="62" y="4"/>
                      </a:lnTo>
                      <a:lnTo>
                        <a:pt x="66" y="4"/>
                      </a:lnTo>
                      <a:lnTo>
                        <a:pt x="70" y="6"/>
                      </a:lnTo>
                      <a:lnTo>
                        <a:pt x="76" y="6"/>
                      </a:lnTo>
                      <a:lnTo>
                        <a:pt x="82" y="12"/>
                      </a:lnTo>
                      <a:lnTo>
                        <a:pt x="88" y="18"/>
                      </a:lnTo>
                      <a:lnTo>
                        <a:pt x="94" y="20"/>
                      </a:lnTo>
                      <a:lnTo>
                        <a:pt x="106" y="22"/>
                      </a:lnTo>
                      <a:lnTo>
                        <a:pt x="114" y="22"/>
                      </a:lnTo>
                      <a:lnTo>
                        <a:pt x="120" y="24"/>
                      </a:lnTo>
                      <a:lnTo>
                        <a:pt x="126" y="26"/>
                      </a:lnTo>
                      <a:lnTo>
                        <a:pt x="132" y="28"/>
                      </a:lnTo>
                      <a:lnTo>
                        <a:pt x="146" y="24"/>
                      </a:lnTo>
                      <a:lnTo>
                        <a:pt x="162" y="20"/>
                      </a:lnTo>
                      <a:lnTo>
                        <a:pt x="174" y="16"/>
                      </a:lnTo>
                      <a:lnTo>
                        <a:pt x="176" y="16"/>
                      </a:lnTo>
                      <a:lnTo>
                        <a:pt x="174" y="18"/>
                      </a:lnTo>
                      <a:lnTo>
                        <a:pt x="170" y="24"/>
                      </a:lnTo>
                      <a:lnTo>
                        <a:pt x="170" y="26"/>
                      </a:lnTo>
                      <a:lnTo>
                        <a:pt x="174" y="34"/>
                      </a:lnTo>
                      <a:lnTo>
                        <a:pt x="180" y="32"/>
                      </a:lnTo>
                      <a:lnTo>
                        <a:pt x="184" y="34"/>
                      </a:lnTo>
                      <a:lnTo>
                        <a:pt x="190" y="38"/>
                      </a:lnTo>
                      <a:lnTo>
                        <a:pt x="194" y="40"/>
                      </a:lnTo>
                      <a:lnTo>
                        <a:pt x="196" y="46"/>
                      </a:lnTo>
                      <a:lnTo>
                        <a:pt x="196" y="52"/>
                      </a:lnTo>
                      <a:lnTo>
                        <a:pt x="192" y="56"/>
                      </a:lnTo>
                      <a:lnTo>
                        <a:pt x="200" y="54"/>
                      </a:lnTo>
                      <a:lnTo>
                        <a:pt x="204" y="54"/>
                      </a:lnTo>
                      <a:lnTo>
                        <a:pt x="208" y="56"/>
                      </a:lnTo>
                      <a:lnTo>
                        <a:pt x="214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3" name="ï$ḻidé">
                  <a:extLst>
                    <a:ext uri="{FF2B5EF4-FFF2-40B4-BE49-F238E27FC236}">
                      <a16:creationId xmlns:a16="http://schemas.microsoft.com/office/drawing/2014/main" id="{86C80D1D-527B-4A5D-8FDF-822D623B0C1D}"/>
                    </a:ext>
                  </a:extLst>
                </p:cNvPr>
                <p:cNvSpPr/>
                <p:nvPr/>
              </p:nvSpPr>
              <p:spPr bwMode="auto">
                <a:xfrm>
                  <a:off x="2282040" y="3716358"/>
                  <a:ext cx="1104527" cy="1164279"/>
                </a:xfrm>
                <a:custGeom>
                  <a:avLst/>
                  <a:gdLst>
                    <a:gd name="T0" fmla="*/ 2147483647 w 632"/>
                    <a:gd name="T1" fmla="*/ 2147483647 h 698"/>
                    <a:gd name="T2" fmla="*/ 2147483647 w 632"/>
                    <a:gd name="T3" fmla="*/ 2147483647 h 698"/>
                    <a:gd name="T4" fmla="*/ 2147483647 w 632"/>
                    <a:gd name="T5" fmla="*/ 2147483647 h 698"/>
                    <a:gd name="T6" fmla="*/ 2147483647 w 632"/>
                    <a:gd name="T7" fmla="*/ 2147483647 h 698"/>
                    <a:gd name="T8" fmla="*/ 2147483647 w 632"/>
                    <a:gd name="T9" fmla="*/ 2147483647 h 698"/>
                    <a:gd name="T10" fmla="*/ 2147483647 w 632"/>
                    <a:gd name="T11" fmla="*/ 2147483647 h 698"/>
                    <a:gd name="T12" fmla="*/ 2147483647 w 632"/>
                    <a:gd name="T13" fmla="*/ 2147483647 h 698"/>
                    <a:gd name="T14" fmla="*/ 2147483647 w 632"/>
                    <a:gd name="T15" fmla="*/ 2147483647 h 698"/>
                    <a:gd name="T16" fmla="*/ 2147483647 w 632"/>
                    <a:gd name="T17" fmla="*/ 2147483647 h 698"/>
                    <a:gd name="T18" fmla="*/ 2147483647 w 632"/>
                    <a:gd name="T19" fmla="*/ 2147483647 h 698"/>
                    <a:gd name="T20" fmla="*/ 2147483647 w 632"/>
                    <a:gd name="T21" fmla="*/ 2147483647 h 698"/>
                    <a:gd name="T22" fmla="*/ 2147483647 w 632"/>
                    <a:gd name="T23" fmla="*/ 2147483647 h 698"/>
                    <a:gd name="T24" fmla="*/ 2147483647 w 632"/>
                    <a:gd name="T25" fmla="*/ 2147483647 h 698"/>
                    <a:gd name="T26" fmla="*/ 2147483647 w 632"/>
                    <a:gd name="T27" fmla="*/ 2147483647 h 698"/>
                    <a:gd name="T28" fmla="*/ 2147483647 w 632"/>
                    <a:gd name="T29" fmla="*/ 2147483647 h 698"/>
                    <a:gd name="T30" fmla="*/ 0 w 632"/>
                    <a:gd name="T31" fmla="*/ 2147483647 h 698"/>
                    <a:gd name="T32" fmla="*/ 2147483647 w 632"/>
                    <a:gd name="T33" fmla="*/ 2147483647 h 698"/>
                    <a:gd name="T34" fmla="*/ 2147483647 w 632"/>
                    <a:gd name="T35" fmla="*/ 2147483647 h 698"/>
                    <a:gd name="T36" fmla="*/ 2147483647 w 632"/>
                    <a:gd name="T37" fmla="*/ 2147483647 h 698"/>
                    <a:gd name="T38" fmla="*/ 2147483647 w 632"/>
                    <a:gd name="T39" fmla="*/ 2147483647 h 698"/>
                    <a:gd name="T40" fmla="*/ 2147483647 w 632"/>
                    <a:gd name="T41" fmla="*/ 2147483647 h 698"/>
                    <a:gd name="T42" fmla="*/ 2147483647 w 632"/>
                    <a:gd name="T43" fmla="*/ 2147483647 h 698"/>
                    <a:gd name="T44" fmla="*/ 2147483647 w 632"/>
                    <a:gd name="T45" fmla="*/ 2147483647 h 698"/>
                    <a:gd name="T46" fmla="*/ 2147483647 w 632"/>
                    <a:gd name="T47" fmla="*/ 2147483647 h 698"/>
                    <a:gd name="T48" fmla="*/ 2147483647 w 632"/>
                    <a:gd name="T49" fmla="*/ 2147483647 h 698"/>
                    <a:gd name="T50" fmla="*/ 2147483647 w 632"/>
                    <a:gd name="T51" fmla="*/ 2147483647 h 698"/>
                    <a:gd name="T52" fmla="*/ 2147483647 w 632"/>
                    <a:gd name="T53" fmla="*/ 2147483647 h 698"/>
                    <a:gd name="T54" fmla="*/ 2147483647 w 632"/>
                    <a:gd name="T55" fmla="*/ 2147483647 h 698"/>
                    <a:gd name="T56" fmla="*/ 2147483647 w 632"/>
                    <a:gd name="T57" fmla="*/ 2147483647 h 698"/>
                    <a:gd name="T58" fmla="*/ 2147483647 w 632"/>
                    <a:gd name="T59" fmla="*/ 2147483647 h 698"/>
                    <a:gd name="T60" fmla="*/ 2147483647 w 632"/>
                    <a:gd name="T61" fmla="*/ 2147483647 h 698"/>
                    <a:gd name="T62" fmla="*/ 2147483647 w 632"/>
                    <a:gd name="T63" fmla="*/ 2147483647 h 698"/>
                    <a:gd name="T64" fmla="*/ 2147483647 w 632"/>
                    <a:gd name="T65" fmla="*/ 2147483647 h 698"/>
                    <a:gd name="T66" fmla="*/ 2147483647 w 632"/>
                    <a:gd name="T67" fmla="*/ 2147483647 h 698"/>
                    <a:gd name="T68" fmla="*/ 2147483647 w 632"/>
                    <a:gd name="T69" fmla="*/ 2147483647 h 698"/>
                    <a:gd name="T70" fmla="*/ 2147483647 w 632"/>
                    <a:gd name="T71" fmla="*/ 2147483647 h 698"/>
                    <a:gd name="T72" fmla="*/ 2147483647 w 632"/>
                    <a:gd name="T73" fmla="*/ 2147483647 h 698"/>
                    <a:gd name="T74" fmla="*/ 2147483647 w 632"/>
                    <a:gd name="T75" fmla="*/ 2147483647 h 698"/>
                    <a:gd name="T76" fmla="*/ 2147483647 w 632"/>
                    <a:gd name="T77" fmla="*/ 2147483647 h 698"/>
                    <a:gd name="T78" fmla="*/ 2147483647 w 632"/>
                    <a:gd name="T79" fmla="*/ 2147483647 h 698"/>
                    <a:gd name="T80" fmla="*/ 2147483647 w 632"/>
                    <a:gd name="T81" fmla="*/ 2147483647 h 698"/>
                    <a:gd name="T82" fmla="*/ 2147483647 w 632"/>
                    <a:gd name="T83" fmla="*/ 2147483647 h 698"/>
                    <a:gd name="T84" fmla="*/ 2147483647 w 632"/>
                    <a:gd name="T85" fmla="*/ 2147483647 h 698"/>
                    <a:gd name="T86" fmla="*/ 2147483647 w 632"/>
                    <a:gd name="T87" fmla="*/ 2147483647 h 698"/>
                    <a:gd name="T88" fmla="*/ 2147483647 w 632"/>
                    <a:gd name="T89" fmla="*/ 2147483647 h 698"/>
                    <a:gd name="T90" fmla="*/ 2147483647 w 632"/>
                    <a:gd name="T91" fmla="*/ 2147483647 h 698"/>
                    <a:gd name="T92" fmla="*/ 2147483647 w 632"/>
                    <a:gd name="T93" fmla="*/ 2147483647 h 698"/>
                    <a:gd name="T94" fmla="*/ 2147483647 w 632"/>
                    <a:gd name="T95" fmla="*/ 2147483647 h 698"/>
                    <a:gd name="T96" fmla="*/ 2147483647 w 632"/>
                    <a:gd name="T97" fmla="*/ 2147483647 h 698"/>
                    <a:gd name="T98" fmla="*/ 2147483647 w 632"/>
                    <a:gd name="T99" fmla="*/ 2147483647 h 698"/>
                    <a:gd name="T100" fmla="*/ 2147483647 w 632"/>
                    <a:gd name="T101" fmla="*/ 2147483647 h 698"/>
                    <a:gd name="T102" fmla="*/ 2147483647 w 632"/>
                    <a:gd name="T103" fmla="*/ 2147483647 h 698"/>
                    <a:gd name="T104" fmla="*/ 2147483647 w 632"/>
                    <a:gd name="T105" fmla="*/ 2147483647 h 6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32"/>
                    <a:gd name="T160" fmla="*/ 0 h 698"/>
                    <a:gd name="T161" fmla="*/ 632 w 632"/>
                    <a:gd name="T162" fmla="*/ 698 h 6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32" h="698">
                      <a:moveTo>
                        <a:pt x="362" y="12"/>
                      </a:moveTo>
                      <a:lnTo>
                        <a:pt x="356" y="26"/>
                      </a:lnTo>
                      <a:lnTo>
                        <a:pt x="348" y="38"/>
                      </a:lnTo>
                      <a:lnTo>
                        <a:pt x="342" y="44"/>
                      </a:lnTo>
                      <a:lnTo>
                        <a:pt x="336" y="50"/>
                      </a:lnTo>
                      <a:lnTo>
                        <a:pt x="330" y="54"/>
                      </a:lnTo>
                      <a:lnTo>
                        <a:pt x="320" y="54"/>
                      </a:lnTo>
                      <a:lnTo>
                        <a:pt x="314" y="54"/>
                      </a:lnTo>
                      <a:lnTo>
                        <a:pt x="308" y="52"/>
                      </a:lnTo>
                      <a:lnTo>
                        <a:pt x="306" y="50"/>
                      </a:lnTo>
                      <a:lnTo>
                        <a:pt x="304" y="44"/>
                      </a:lnTo>
                      <a:lnTo>
                        <a:pt x="294" y="48"/>
                      </a:lnTo>
                      <a:lnTo>
                        <a:pt x="282" y="52"/>
                      </a:lnTo>
                      <a:lnTo>
                        <a:pt x="282" y="62"/>
                      </a:lnTo>
                      <a:lnTo>
                        <a:pt x="280" y="60"/>
                      </a:lnTo>
                      <a:lnTo>
                        <a:pt x="276" y="58"/>
                      </a:lnTo>
                      <a:lnTo>
                        <a:pt x="274" y="56"/>
                      </a:lnTo>
                      <a:lnTo>
                        <a:pt x="270" y="56"/>
                      </a:lnTo>
                      <a:lnTo>
                        <a:pt x="264" y="56"/>
                      </a:lnTo>
                      <a:lnTo>
                        <a:pt x="260" y="58"/>
                      </a:lnTo>
                      <a:lnTo>
                        <a:pt x="254" y="64"/>
                      </a:lnTo>
                      <a:lnTo>
                        <a:pt x="248" y="68"/>
                      </a:lnTo>
                      <a:lnTo>
                        <a:pt x="244" y="70"/>
                      </a:lnTo>
                      <a:lnTo>
                        <a:pt x="238" y="70"/>
                      </a:lnTo>
                      <a:lnTo>
                        <a:pt x="234" y="70"/>
                      </a:lnTo>
                      <a:lnTo>
                        <a:pt x="232" y="68"/>
                      </a:lnTo>
                      <a:lnTo>
                        <a:pt x="226" y="62"/>
                      </a:lnTo>
                      <a:lnTo>
                        <a:pt x="224" y="54"/>
                      </a:lnTo>
                      <a:lnTo>
                        <a:pt x="222" y="44"/>
                      </a:lnTo>
                      <a:lnTo>
                        <a:pt x="224" y="38"/>
                      </a:lnTo>
                      <a:lnTo>
                        <a:pt x="226" y="34"/>
                      </a:lnTo>
                      <a:lnTo>
                        <a:pt x="226" y="30"/>
                      </a:lnTo>
                      <a:lnTo>
                        <a:pt x="226" y="26"/>
                      </a:lnTo>
                      <a:lnTo>
                        <a:pt x="226" y="20"/>
                      </a:lnTo>
                      <a:lnTo>
                        <a:pt x="224" y="14"/>
                      </a:lnTo>
                      <a:lnTo>
                        <a:pt x="220" y="10"/>
                      </a:lnTo>
                      <a:lnTo>
                        <a:pt x="220" y="8"/>
                      </a:lnTo>
                      <a:lnTo>
                        <a:pt x="220" y="0"/>
                      </a:lnTo>
                      <a:lnTo>
                        <a:pt x="208" y="0"/>
                      </a:lnTo>
                      <a:lnTo>
                        <a:pt x="208" y="6"/>
                      </a:lnTo>
                      <a:lnTo>
                        <a:pt x="204" y="10"/>
                      </a:lnTo>
                      <a:lnTo>
                        <a:pt x="200" y="12"/>
                      </a:lnTo>
                      <a:lnTo>
                        <a:pt x="196" y="16"/>
                      </a:lnTo>
                      <a:lnTo>
                        <a:pt x="182" y="22"/>
                      </a:lnTo>
                      <a:lnTo>
                        <a:pt x="178" y="26"/>
                      </a:lnTo>
                      <a:lnTo>
                        <a:pt x="174" y="30"/>
                      </a:lnTo>
                      <a:lnTo>
                        <a:pt x="162" y="24"/>
                      </a:lnTo>
                      <a:lnTo>
                        <a:pt x="156" y="20"/>
                      </a:lnTo>
                      <a:lnTo>
                        <a:pt x="146" y="18"/>
                      </a:lnTo>
                      <a:lnTo>
                        <a:pt x="154" y="38"/>
                      </a:lnTo>
                      <a:lnTo>
                        <a:pt x="158" y="46"/>
                      </a:lnTo>
                      <a:lnTo>
                        <a:pt x="160" y="48"/>
                      </a:lnTo>
                      <a:lnTo>
                        <a:pt x="164" y="52"/>
                      </a:lnTo>
                      <a:lnTo>
                        <a:pt x="158" y="62"/>
                      </a:lnTo>
                      <a:lnTo>
                        <a:pt x="146" y="70"/>
                      </a:lnTo>
                      <a:lnTo>
                        <a:pt x="136" y="76"/>
                      </a:lnTo>
                      <a:lnTo>
                        <a:pt x="128" y="80"/>
                      </a:lnTo>
                      <a:lnTo>
                        <a:pt x="120" y="80"/>
                      </a:lnTo>
                      <a:lnTo>
                        <a:pt x="114" y="80"/>
                      </a:lnTo>
                      <a:lnTo>
                        <a:pt x="110" y="78"/>
                      </a:lnTo>
                      <a:lnTo>
                        <a:pt x="108" y="74"/>
                      </a:lnTo>
                      <a:lnTo>
                        <a:pt x="108" y="64"/>
                      </a:lnTo>
                      <a:lnTo>
                        <a:pt x="104" y="54"/>
                      </a:lnTo>
                      <a:lnTo>
                        <a:pt x="90" y="62"/>
                      </a:lnTo>
                      <a:lnTo>
                        <a:pt x="80" y="64"/>
                      </a:lnTo>
                      <a:lnTo>
                        <a:pt x="68" y="64"/>
                      </a:lnTo>
                      <a:lnTo>
                        <a:pt x="62" y="68"/>
                      </a:lnTo>
                      <a:lnTo>
                        <a:pt x="64" y="68"/>
                      </a:lnTo>
                      <a:lnTo>
                        <a:pt x="66" y="70"/>
                      </a:lnTo>
                      <a:lnTo>
                        <a:pt x="68" y="74"/>
                      </a:lnTo>
                      <a:lnTo>
                        <a:pt x="72" y="76"/>
                      </a:lnTo>
                      <a:lnTo>
                        <a:pt x="72" y="84"/>
                      </a:lnTo>
                      <a:lnTo>
                        <a:pt x="66" y="84"/>
                      </a:lnTo>
                      <a:lnTo>
                        <a:pt x="62" y="86"/>
                      </a:lnTo>
                      <a:lnTo>
                        <a:pt x="60" y="90"/>
                      </a:lnTo>
                      <a:lnTo>
                        <a:pt x="58" y="92"/>
                      </a:lnTo>
                      <a:lnTo>
                        <a:pt x="60" y="98"/>
                      </a:lnTo>
                      <a:lnTo>
                        <a:pt x="62" y="104"/>
                      </a:lnTo>
                      <a:lnTo>
                        <a:pt x="66" y="110"/>
                      </a:lnTo>
                      <a:lnTo>
                        <a:pt x="68" y="116"/>
                      </a:lnTo>
                      <a:lnTo>
                        <a:pt x="66" y="140"/>
                      </a:lnTo>
                      <a:lnTo>
                        <a:pt x="62" y="168"/>
                      </a:lnTo>
                      <a:lnTo>
                        <a:pt x="62" y="172"/>
                      </a:lnTo>
                      <a:lnTo>
                        <a:pt x="58" y="174"/>
                      </a:lnTo>
                      <a:lnTo>
                        <a:pt x="46" y="176"/>
                      </a:lnTo>
                      <a:lnTo>
                        <a:pt x="36" y="178"/>
                      </a:lnTo>
                      <a:lnTo>
                        <a:pt x="26" y="180"/>
                      </a:lnTo>
                      <a:lnTo>
                        <a:pt x="20" y="184"/>
                      </a:lnTo>
                      <a:lnTo>
                        <a:pt x="18" y="188"/>
                      </a:lnTo>
                      <a:lnTo>
                        <a:pt x="16" y="196"/>
                      </a:lnTo>
                      <a:lnTo>
                        <a:pt x="14" y="204"/>
                      </a:lnTo>
                      <a:lnTo>
                        <a:pt x="10" y="216"/>
                      </a:lnTo>
                      <a:lnTo>
                        <a:pt x="8" y="220"/>
                      </a:lnTo>
                      <a:lnTo>
                        <a:pt x="6" y="222"/>
                      </a:lnTo>
                      <a:lnTo>
                        <a:pt x="2" y="226"/>
                      </a:lnTo>
                      <a:lnTo>
                        <a:pt x="0" y="230"/>
                      </a:lnTo>
                      <a:lnTo>
                        <a:pt x="2" y="236"/>
                      </a:lnTo>
                      <a:lnTo>
                        <a:pt x="4" y="240"/>
                      </a:lnTo>
                      <a:lnTo>
                        <a:pt x="8" y="248"/>
                      </a:lnTo>
                      <a:lnTo>
                        <a:pt x="14" y="256"/>
                      </a:lnTo>
                      <a:lnTo>
                        <a:pt x="16" y="260"/>
                      </a:lnTo>
                      <a:lnTo>
                        <a:pt x="16" y="266"/>
                      </a:lnTo>
                      <a:lnTo>
                        <a:pt x="24" y="268"/>
                      </a:lnTo>
                      <a:lnTo>
                        <a:pt x="30" y="272"/>
                      </a:lnTo>
                      <a:lnTo>
                        <a:pt x="36" y="278"/>
                      </a:lnTo>
                      <a:lnTo>
                        <a:pt x="40" y="280"/>
                      </a:lnTo>
                      <a:lnTo>
                        <a:pt x="44" y="278"/>
                      </a:lnTo>
                      <a:lnTo>
                        <a:pt x="46" y="278"/>
                      </a:lnTo>
                      <a:lnTo>
                        <a:pt x="48" y="270"/>
                      </a:lnTo>
                      <a:lnTo>
                        <a:pt x="58" y="270"/>
                      </a:lnTo>
                      <a:lnTo>
                        <a:pt x="58" y="286"/>
                      </a:lnTo>
                      <a:lnTo>
                        <a:pt x="58" y="292"/>
                      </a:lnTo>
                      <a:lnTo>
                        <a:pt x="60" y="294"/>
                      </a:lnTo>
                      <a:lnTo>
                        <a:pt x="62" y="296"/>
                      </a:lnTo>
                      <a:lnTo>
                        <a:pt x="64" y="296"/>
                      </a:lnTo>
                      <a:lnTo>
                        <a:pt x="66" y="296"/>
                      </a:lnTo>
                      <a:lnTo>
                        <a:pt x="74" y="298"/>
                      </a:lnTo>
                      <a:lnTo>
                        <a:pt x="86" y="300"/>
                      </a:lnTo>
                      <a:lnTo>
                        <a:pt x="94" y="296"/>
                      </a:lnTo>
                      <a:lnTo>
                        <a:pt x="102" y="290"/>
                      </a:lnTo>
                      <a:lnTo>
                        <a:pt x="116" y="280"/>
                      </a:lnTo>
                      <a:lnTo>
                        <a:pt x="122" y="276"/>
                      </a:lnTo>
                      <a:lnTo>
                        <a:pt x="130" y="274"/>
                      </a:lnTo>
                      <a:lnTo>
                        <a:pt x="136" y="274"/>
                      </a:lnTo>
                      <a:lnTo>
                        <a:pt x="138" y="276"/>
                      </a:lnTo>
                      <a:lnTo>
                        <a:pt x="140" y="280"/>
                      </a:lnTo>
                      <a:lnTo>
                        <a:pt x="140" y="284"/>
                      </a:lnTo>
                      <a:lnTo>
                        <a:pt x="138" y="294"/>
                      </a:lnTo>
                      <a:lnTo>
                        <a:pt x="140" y="304"/>
                      </a:lnTo>
                      <a:lnTo>
                        <a:pt x="144" y="310"/>
                      </a:lnTo>
                      <a:lnTo>
                        <a:pt x="148" y="318"/>
                      </a:lnTo>
                      <a:lnTo>
                        <a:pt x="158" y="324"/>
                      </a:lnTo>
                      <a:lnTo>
                        <a:pt x="168" y="328"/>
                      </a:lnTo>
                      <a:lnTo>
                        <a:pt x="172" y="326"/>
                      </a:lnTo>
                      <a:lnTo>
                        <a:pt x="174" y="328"/>
                      </a:lnTo>
                      <a:lnTo>
                        <a:pt x="178" y="332"/>
                      </a:lnTo>
                      <a:lnTo>
                        <a:pt x="182" y="334"/>
                      </a:lnTo>
                      <a:lnTo>
                        <a:pt x="188" y="336"/>
                      </a:lnTo>
                      <a:lnTo>
                        <a:pt x="188" y="340"/>
                      </a:lnTo>
                      <a:lnTo>
                        <a:pt x="190" y="342"/>
                      </a:lnTo>
                      <a:lnTo>
                        <a:pt x="194" y="342"/>
                      </a:lnTo>
                      <a:lnTo>
                        <a:pt x="198" y="342"/>
                      </a:lnTo>
                      <a:lnTo>
                        <a:pt x="208" y="340"/>
                      </a:lnTo>
                      <a:lnTo>
                        <a:pt x="212" y="342"/>
                      </a:lnTo>
                      <a:lnTo>
                        <a:pt x="216" y="344"/>
                      </a:lnTo>
                      <a:lnTo>
                        <a:pt x="220" y="354"/>
                      </a:lnTo>
                      <a:lnTo>
                        <a:pt x="222" y="364"/>
                      </a:lnTo>
                      <a:lnTo>
                        <a:pt x="224" y="366"/>
                      </a:lnTo>
                      <a:lnTo>
                        <a:pt x="226" y="368"/>
                      </a:lnTo>
                      <a:lnTo>
                        <a:pt x="226" y="376"/>
                      </a:lnTo>
                      <a:lnTo>
                        <a:pt x="226" y="382"/>
                      </a:lnTo>
                      <a:lnTo>
                        <a:pt x="228" y="386"/>
                      </a:lnTo>
                      <a:lnTo>
                        <a:pt x="232" y="390"/>
                      </a:lnTo>
                      <a:lnTo>
                        <a:pt x="242" y="392"/>
                      </a:lnTo>
                      <a:lnTo>
                        <a:pt x="254" y="394"/>
                      </a:lnTo>
                      <a:lnTo>
                        <a:pt x="254" y="400"/>
                      </a:lnTo>
                      <a:lnTo>
                        <a:pt x="254" y="404"/>
                      </a:lnTo>
                      <a:lnTo>
                        <a:pt x="258" y="408"/>
                      </a:lnTo>
                      <a:lnTo>
                        <a:pt x="260" y="412"/>
                      </a:lnTo>
                      <a:lnTo>
                        <a:pt x="268" y="420"/>
                      </a:lnTo>
                      <a:lnTo>
                        <a:pt x="270" y="422"/>
                      </a:lnTo>
                      <a:lnTo>
                        <a:pt x="270" y="430"/>
                      </a:lnTo>
                      <a:lnTo>
                        <a:pt x="270" y="436"/>
                      </a:lnTo>
                      <a:lnTo>
                        <a:pt x="266" y="444"/>
                      </a:lnTo>
                      <a:lnTo>
                        <a:pt x="264" y="448"/>
                      </a:lnTo>
                      <a:lnTo>
                        <a:pt x="264" y="454"/>
                      </a:lnTo>
                      <a:lnTo>
                        <a:pt x="264" y="464"/>
                      </a:lnTo>
                      <a:lnTo>
                        <a:pt x="270" y="480"/>
                      </a:lnTo>
                      <a:lnTo>
                        <a:pt x="276" y="496"/>
                      </a:lnTo>
                      <a:lnTo>
                        <a:pt x="278" y="500"/>
                      </a:lnTo>
                      <a:lnTo>
                        <a:pt x="282" y="502"/>
                      </a:lnTo>
                      <a:lnTo>
                        <a:pt x="292" y="502"/>
                      </a:lnTo>
                      <a:lnTo>
                        <a:pt x="300" y="504"/>
                      </a:lnTo>
                      <a:lnTo>
                        <a:pt x="306" y="508"/>
                      </a:lnTo>
                      <a:lnTo>
                        <a:pt x="308" y="514"/>
                      </a:lnTo>
                      <a:lnTo>
                        <a:pt x="314" y="526"/>
                      </a:lnTo>
                      <a:lnTo>
                        <a:pt x="320" y="536"/>
                      </a:lnTo>
                      <a:lnTo>
                        <a:pt x="322" y="532"/>
                      </a:lnTo>
                      <a:lnTo>
                        <a:pt x="326" y="530"/>
                      </a:lnTo>
                      <a:lnTo>
                        <a:pt x="328" y="528"/>
                      </a:lnTo>
                      <a:lnTo>
                        <a:pt x="332" y="530"/>
                      </a:lnTo>
                      <a:lnTo>
                        <a:pt x="332" y="534"/>
                      </a:lnTo>
                      <a:lnTo>
                        <a:pt x="332" y="540"/>
                      </a:lnTo>
                      <a:lnTo>
                        <a:pt x="332" y="554"/>
                      </a:lnTo>
                      <a:lnTo>
                        <a:pt x="332" y="564"/>
                      </a:lnTo>
                      <a:lnTo>
                        <a:pt x="338" y="564"/>
                      </a:lnTo>
                      <a:lnTo>
                        <a:pt x="344" y="562"/>
                      </a:lnTo>
                      <a:lnTo>
                        <a:pt x="346" y="572"/>
                      </a:lnTo>
                      <a:lnTo>
                        <a:pt x="348" y="582"/>
                      </a:lnTo>
                      <a:lnTo>
                        <a:pt x="348" y="586"/>
                      </a:lnTo>
                      <a:lnTo>
                        <a:pt x="346" y="590"/>
                      </a:lnTo>
                      <a:lnTo>
                        <a:pt x="340" y="596"/>
                      </a:lnTo>
                      <a:lnTo>
                        <a:pt x="326" y="602"/>
                      </a:lnTo>
                      <a:lnTo>
                        <a:pt x="318" y="610"/>
                      </a:lnTo>
                      <a:lnTo>
                        <a:pt x="308" y="622"/>
                      </a:lnTo>
                      <a:lnTo>
                        <a:pt x="302" y="636"/>
                      </a:lnTo>
                      <a:lnTo>
                        <a:pt x="298" y="642"/>
                      </a:lnTo>
                      <a:lnTo>
                        <a:pt x="298" y="648"/>
                      </a:lnTo>
                      <a:lnTo>
                        <a:pt x="308" y="648"/>
                      </a:lnTo>
                      <a:lnTo>
                        <a:pt x="318" y="652"/>
                      </a:lnTo>
                      <a:lnTo>
                        <a:pt x="330" y="660"/>
                      </a:lnTo>
                      <a:lnTo>
                        <a:pt x="340" y="666"/>
                      </a:lnTo>
                      <a:lnTo>
                        <a:pt x="362" y="684"/>
                      </a:lnTo>
                      <a:lnTo>
                        <a:pt x="380" y="698"/>
                      </a:lnTo>
                      <a:lnTo>
                        <a:pt x="382" y="686"/>
                      </a:lnTo>
                      <a:lnTo>
                        <a:pt x="384" y="674"/>
                      </a:lnTo>
                      <a:lnTo>
                        <a:pt x="390" y="672"/>
                      </a:lnTo>
                      <a:lnTo>
                        <a:pt x="396" y="668"/>
                      </a:lnTo>
                      <a:lnTo>
                        <a:pt x="402" y="664"/>
                      </a:lnTo>
                      <a:lnTo>
                        <a:pt x="406" y="656"/>
                      </a:lnTo>
                      <a:lnTo>
                        <a:pt x="414" y="638"/>
                      </a:lnTo>
                      <a:lnTo>
                        <a:pt x="418" y="624"/>
                      </a:lnTo>
                      <a:lnTo>
                        <a:pt x="422" y="620"/>
                      </a:lnTo>
                      <a:lnTo>
                        <a:pt x="424" y="620"/>
                      </a:lnTo>
                      <a:lnTo>
                        <a:pt x="426" y="618"/>
                      </a:lnTo>
                      <a:lnTo>
                        <a:pt x="430" y="614"/>
                      </a:lnTo>
                      <a:lnTo>
                        <a:pt x="436" y="596"/>
                      </a:lnTo>
                      <a:lnTo>
                        <a:pt x="434" y="594"/>
                      </a:lnTo>
                      <a:lnTo>
                        <a:pt x="432" y="592"/>
                      </a:lnTo>
                      <a:lnTo>
                        <a:pt x="428" y="588"/>
                      </a:lnTo>
                      <a:lnTo>
                        <a:pt x="428" y="560"/>
                      </a:lnTo>
                      <a:lnTo>
                        <a:pt x="432" y="554"/>
                      </a:lnTo>
                      <a:lnTo>
                        <a:pt x="438" y="546"/>
                      </a:lnTo>
                      <a:lnTo>
                        <a:pt x="454" y="534"/>
                      </a:lnTo>
                      <a:lnTo>
                        <a:pt x="472" y="524"/>
                      </a:lnTo>
                      <a:lnTo>
                        <a:pt x="488" y="516"/>
                      </a:lnTo>
                      <a:lnTo>
                        <a:pt x="498" y="514"/>
                      </a:lnTo>
                      <a:lnTo>
                        <a:pt x="510" y="514"/>
                      </a:lnTo>
                      <a:lnTo>
                        <a:pt x="522" y="512"/>
                      </a:lnTo>
                      <a:lnTo>
                        <a:pt x="528" y="510"/>
                      </a:lnTo>
                      <a:lnTo>
                        <a:pt x="528" y="506"/>
                      </a:lnTo>
                      <a:lnTo>
                        <a:pt x="538" y="494"/>
                      </a:lnTo>
                      <a:lnTo>
                        <a:pt x="546" y="478"/>
                      </a:lnTo>
                      <a:lnTo>
                        <a:pt x="558" y="448"/>
                      </a:lnTo>
                      <a:lnTo>
                        <a:pt x="560" y="438"/>
                      </a:lnTo>
                      <a:lnTo>
                        <a:pt x="562" y="428"/>
                      </a:lnTo>
                      <a:lnTo>
                        <a:pt x="562" y="420"/>
                      </a:lnTo>
                      <a:lnTo>
                        <a:pt x="564" y="418"/>
                      </a:lnTo>
                      <a:lnTo>
                        <a:pt x="568" y="414"/>
                      </a:lnTo>
                      <a:lnTo>
                        <a:pt x="562" y="412"/>
                      </a:lnTo>
                      <a:lnTo>
                        <a:pt x="572" y="380"/>
                      </a:lnTo>
                      <a:lnTo>
                        <a:pt x="570" y="366"/>
                      </a:lnTo>
                      <a:lnTo>
                        <a:pt x="568" y="360"/>
                      </a:lnTo>
                      <a:lnTo>
                        <a:pt x="568" y="350"/>
                      </a:lnTo>
                      <a:lnTo>
                        <a:pt x="566" y="340"/>
                      </a:lnTo>
                      <a:lnTo>
                        <a:pt x="564" y="338"/>
                      </a:lnTo>
                      <a:lnTo>
                        <a:pt x="566" y="332"/>
                      </a:lnTo>
                      <a:lnTo>
                        <a:pt x="568" y="328"/>
                      </a:lnTo>
                      <a:lnTo>
                        <a:pt x="572" y="326"/>
                      </a:lnTo>
                      <a:lnTo>
                        <a:pt x="580" y="326"/>
                      </a:lnTo>
                      <a:lnTo>
                        <a:pt x="584" y="316"/>
                      </a:lnTo>
                      <a:lnTo>
                        <a:pt x="590" y="306"/>
                      </a:lnTo>
                      <a:lnTo>
                        <a:pt x="590" y="304"/>
                      </a:lnTo>
                      <a:lnTo>
                        <a:pt x="596" y="294"/>
                      </a:lnTo>
                      <a:lnTo>
                        <a:pt x="602" y="284"/>
                      </a:lnTo>
                      <a:lnTo>
                        <a:pt x="614" y="268"/>
                      </a:lnTo>
                      <a:lnTo>
                        <a:pt x="622" y="258"/>
                      </a:lnTo>
                      <a:lnTo>
                        <a:pt x="628" y="250"/>
                      </a:lnTo>
                      <a:lnTo>
                        <a:pt x="630" y="236"/>
                      </a:lnTo>
                      <a:lnTo>
                        <a:pt x="632" y="224"/>
                      </a:lnTo>
                      <a:lnTo>
                        <a:pt x="632" y="208"/>
                      </a:lnTo>
                      <a:lnTo>
                        <a:pt x="628" y="196"/>
                      </a:lnTo>
                      <a:lnTo>
                        <a:pt x="626" y="192"/>
                      </a:lnTo>
                      <a:lnTo>
                        <a:pt x="622" y="186"/>
                      </a:lnTo>
                      <a:lnTo>
                        <a:pt x="618" y="184"/>
                      </a:lnTo>
                      <a:lnTo>
                        <a:pt x="614" y="182"/>
                      </a:lnTo>
                      <a:lnTo>
                        <a:pt x="604" y="182"/>
                      </a:lnTo>
                      <a:lnTo>
                        <a:pt x="594" y="176"/>
                      </a:lnTo>
                      <a:lnTo>
                        <a:pt x="586" y="172"/>
                      </a:lnTo>
                      <a:lnTo>
                        <a:pt x="580" y="166"/>
                      </a:lnTo>
                      <a:lnTo>
                        <a:pt x="566" y="152"/>
                      </a:lnTo>
                      <a:lnTo>
                        <a:pt x="556" y="146"/>
                      </a:lnTo>
                      <a:lnTo>
                        <a:pt x="548" y="142"/>
                      </a:lnTo>
                      <a:lnTo>
                        <a:pt x="538" y="142"/>
                      </a:lnTo>
                      <a:lnTo>
                        <a:pt x="530" y="142"/>
                      </a:lnTo>
                      <a:lnTo>
                        <a:pt x="522" y="144"/>
                      </a:lnTo>
                      <a:lnTo>
                        <a:pt x="512" y="142"/>
                      </a:lnTo>
                      <a:lnTo>
                        <a:pt x="508" y="140"/>
                      </a:lnTo>
                      <a:lnTo>
                        <a:pt x="504" y="136"/>
                      </a:lnTo>
                      <a:lnTo>
                        <a:pt x="500" y="134"/>
                      </a:lnTo>
                      <a:lnTo>
                        <a:pt x="494" y="132"/>
                      </a:lnTo>
                      <a:lnTo>
                        <a:pt x="486" y="134"/>
                      </a:lnTo>
                      <a:lnTo>
                        <a:pt x="480" y="136"/>
                      </a:lnTo>
                      <a:lnTo>
                        <a:pt x="476" y="140"/>
                      </a:lnTo>
                      <a:lnTo>
                        <a:pt x="472" y="142"/>
                      </a:lnTo>
                      <a:lnTo>
                        <a:pt x="470" y="132"/>
                      </a:lnTo>
                      <a:lnTo>
                        <a:pt x="466" y="124"/>
                      </a:lnTo>
                      <a:lnTo>
                        <a:pt x="460" y="120"/>
                      </a:lnTo>
                      <a:lnTo>
                        <a:pt x="454" y="114"/>
                      </a:lnTo>
                      <a:lnTo>
                        <a:pt x="446" y="110"/>
                      </a:lnTo>
                      <a:lnTo>
                        <a:pt x="440" y="106"/>
                      </a:lnTo>
                      <a:lnTo>
                        <a:pt x="430" y="104"/>
                      </a:lnTo>
                      <a:lnTo>
                        <a:pt x="422" y="104"/>
                      </a:lnTo>
                      <a:lnTo>
                        <a:pt x="414" y="102"/>
                      </a:lnTo>
                      <a:lnTo>
                        <a:pt x="412" y="114"/>
                      </a:lnTo>
                      <a:lnTo>
                        <a:pt x="406" y="120"/>
                      </a:lnTo>
                      <a:lnTo>
                        <a:pt x="400" y="126"/>
                      </a:lnTo>
                      <a:lnTo>
                        <a:pt x="394" y="134"/>
                      </a:lnTo>
                      <a:lnTo>
                        <a:pt x="392" y="122"/>
                      </a:lnTo>
                      <a:lnTo>
                        <a:pt x="380" y="122"/>
                      </a:lnTo>
                      <a:lnTo>
                        <a:pt x="370" y="120"/>
                      </a:lnTo>
                      <a:lnTo>
                        <a:pt x="360" y="120"/>
                      </a:lnTo>
                      <a:lnTo>
                        <a:pt x="348" y="120"/>
                      </a:lnTo>
                      <a:lnTo>
                        <a:pt x="358" y="116"/>
                      </a:lnTo>
                      <a:lnTo>
                        <a:pt x="366" y="112"/>
                      </a:lnTo>
                      <a:lnTo>
                        <a:pt x="368" y="104"/>
                      </a:lnTo>
                      <a:lnTo>
                        <a:pt x="358" y="106"/>
                      </a:lnTo>
                      <a:lnTo>
                        <a:pt x="364" y="96"/>
                      </a:lnTo>
                      <a:lnTo>
                        <a:pt x="370" y="86"/>
                      </a:lnTo>
                      <a:lnTo>
                        <a:pt x="374" y="82"/>
                      </a:lnTo>
                      <a:lnTo>
                        <a:pt x="380" y="76"/>
                      </a:lnTo>
                      <a:lnTo>
                        <a:pt x="382" y="70"/>
                      </a:lnTo>
                      <a:lnTo>
                        <a:pt x="386" y="64"/>
                      </a:lnTo>
                      <a:lnTo>
                        <a:pt x="376" y="56"/>
                      </a:lnTo>
                      <a:lnTo>
                        <a:pt x="370" y="50"/>
                      </a:lnTo>
                      <a:lnTo>
                        <a:pt x="368" y="42"/>
                      </a:lnTo>
                      <a:lnTo>
                        <a:pt x="368" y="36"/>
                      </a:lnTo>
                      <a:lnTo>
                        <a:pt x="368" y="28"/>
                      </a:lnTo>
                      <a:lnTo>
                        <a:pt x="368" y="20"/>
                      </a:lnTo>
                      <a:lnTo>
                        <a:pt x="364" y="14"/>
                      </a:lnTo>
                      <a:lnTo>
                        <a:pt x="36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4" name="íślîḍe">
                  <a:extLst>
                    <a:ext uri="{FF2B5EF4-FFF2-40B4-BE49-F238E27FC236}">
                      <a16:creationId xmlns:a16="http://schemas.microsoft.com/office/drawing/2014/main" id="{EFB523B5-9AA5-4995-BE79-4A8AEE98A5FD}"/>
                    </a:ext>
                  </a:extLst>
                </p:cNvPr>
                <p:cNvSpPr/>
                <p:nvPr/>
              </p:nvSpPr>
              <p:spPr bwMode="auto">
                <a:xfrm>
                  <a:off x="2083721" y="3827043"/>
                  <a:ext cx="152871" cy="196148"/>
                </a:xfrm>
                <a:custGeom>
                  <a:avLst/>
                  <a:gdLst>
                    <a:gd name="T0" fmla="*/ 2147483647 w 88"/>
                    <a:gd name="T1" fmla="*/ 2147483647 h 118"/>
                    <a:gd name="T2" fmla="*/ 2147483647 w 88"/>
                    <a:gd name="T3" fmla="*/ 2147483647 h 118"/>
                    <a:gd name="T4" fmla="*/ 2147483647 w 88"/>
                    <a:gd name="T5" fmla="*/ 2147483647 h 118"/>
                    <a:gd name="T6" fmla="*/ 2147483647 w 88"/>
                    <a:gd name="T7" fmla="*/ 2147483647 h 118"/>
                    <a:gd name="T8" fmla="*/ 2147483647 w 88"/>
                    <a:gd name="T9" fmla="*/ 2147483647 h 118"/>
                    <a:gd name="T10" fmla="*/ 2147483647 w 88"/>
                    <a:gd name="T11" fmla="*/ 2147483647 h 118"/>
                    <a:gd name="T12" fmla="*/ 2147483647 w 88"/>
                    <a:gd name="T13" fmla="*/ 2147483647 h 118"/>
                    <a:gd name="T14" fmla="*/ 2147483647 w 88"/>
                    <a:gd name="T15" fmla="*/ 2147483647 h 118"/>
                    <a:gd name="T16" fmla="*/ 2147483647 w 88"/>
                    <a:gd name="T17" fmla="*/ 2147483647 h 118"/>
                    <a:gd name="T18" fmla="*/ 2147483647 w 88"/>
                    <a:gd name="T19" fmla="*/ 2147483647 h 118"/>
                    <a:gd name="T20" fmla="*/ 2147483647 w 88"/>
                    <a:gd name="T21" fmla="*/ 2147483647 h 118"/>
                    <a:gd name="T22" fmla="*/ 2147483647 w 88"/>
                    <a:gd name="T23" fmla="*/ 2147483647 h 118"/>
                    <a:gd name="T24" fmla="*/ 2147483647 w 88"/>
                    <a:gd name="T25" fmla="*/ 2147483647 h 118"/>
                    <a:gd name="T26" fmla="*/ 2147483647 w 88"/>
                    <a:gd name="T27" fmla="*/ 2147483647 h 118"/>
                    <a:gd name="T28" fmla="*/ 2147483647 w 88"/>
                    <a:gd name="T29" fmla="*/ 2147483647 h 118"/>
                    <a:gd name="T30" fmla="*/ 2147483647 w 88"/>
                    <a:gd name="T31" fmla="*/ 2147483647 h 118"/>
                    <a:gd name="T32" fmla="*/ 2147483647 w 88"/>
                    <a:gd name="T33" fmla="*/ 2147483647 h 118"/>
                    <a:gd name="T34" fmla="*/ 2147483647 w 88"/>
                    <a:gd name="T35" fmla="*/ 2147483647 h 118"/>
                    <a:gd name="T36" fmla="*/ 2147483647 w 88"/>
                    <a:gd name="T37" fmla="*/ 2147483647 h 118"/>
                    <a:gd name="T38" fmla="*/ 2147483647 w 88"/>
                    <a:gd name="T39" fmla="*/ 2147483647 h 118"/>
                    <a:gd name="T40" fmla="*/ 2147483647 w 88"/>
                    <a:gd name="T41" fmla="*/ 2147483647 h 118"/>
                    <a:gd name="T42" fmla="*/ 2147483647 w 88"/>
                    <a:gd name="T43" fmla="*/ 2147483647 h 118"/>
                    <a:gd name="T44" fmla="*/ 2147483647 w 88"/>
                    <a:gd name="T45" fmla="*/ 2147483647 h 118"/>
                    <a:gd name="T46" fmla="*/ 2147483647 w 88"/>
                    <a:gd name="T47" fmla="*/ 2147483647 h 118"/>
                    <a:gd name="T48" fmla="*/ 2147483647 w 88"/>
                    <a:gd name="T49" fmla="*/ 2147483647 h 118"/>
                    <a:gd name="T50" fmla="*/ 2147483647 w 88"/>
                    <a:gd name="T51" fmla="*/ 2147483647 h 118"/>
                    <a:gd name="T52" fmla="*/ 2147483647 w 88"/>
                    <a:gd name="T53" fmla="*/ 2147483647 h 118"/>
                    <a:gd name="T54" fmla="*/ 2147483647 w 88"/>
                    <a:gd name="T55" fmla="*/ 0 h 118"/>
                    <a:gd name="T56" fmla="*/ 2147483647 w 88"/>
                    <a:gd name="T57" fmla="*/ 2147483647 h 118"/>
                    <a:gd name="T58" fmla="*/ 2147483647 w 88"/>
                    <a:gd name="T59" fmla="*/ 2147483647 h 118"/>
                    <a:gd name="T60" fmla="*/ 2147483647 w 88"/>
                    <a:gd name="T61" fmla="*/ 2147483647 h 118"/>
                    <a:gd name="T62" fmla="*/ 2147483647 w 88"/>
                    <a:gd name="T63" fmla="*/ 2147483647 h 118"/>
                    <a:gd name="T64" fmla="*/ 2147483647 w 88"/>
                    <a:gd name="T65" fmla="*/ 2147483647 h 118"/>
                    <a:gd name="T66" fmla="*/ 2147483647 w 88"/>
                    <a:gd name="T67" fmla="*/ 2147483647 h 118"/>
                    <a:gd name="T68" fmla="*/ 2147483647 w 88"/>
                    <a:gd name="T69" fmla="*/ 2147483647 h 118"/>
                    <a:gd name="T70" fmla="*/ 0 w 88"/>
                    <a:gd name="T71" fmla="*/ 2147483647 h 118"/>
                    <a:gd name="T72" fmla="*/ 2147483647 w 88"/>
                    <a:gd name="T73" fmla="*/ 2147483647 h 118"/>
                    <a:gd name="T74" fmla="*/ 2147483647 w 88"/>
                    <a:gd name="T75" fmla="*/ 2147483647 h 118"/>
                    <a:gd name="T76" fmla="*/ 2147483647 w 88"/>
                    <a:gd name="T77" fmla="*/ 2147483647 h 118"/>
                    <a:gd name="T78" fmla="*/ 2147483647 w 88"/>
                    <a:gd name="T79" fmla="*/ 2147483647 h 118"/>
                    <a:gd name="T80" fmla="*/ 2147483647 w 88"/>
                    <a:gd name="T81" fmla="*/ 2147483647 h 118"/>
                    <a:gd name="T82" fmla="*/ 2147483647 w 88"/>
                    <a:gd name="T83" fmla="*/ 2147483647 h 118"/>
                    <a:gd name="T84" fmla="*/ 2147483647 w 88"/>
                    <a:gd name="T85" fmla="*/ 2147483647 h 118"/>
                    <a:gd name="T86" fmla="*/ 2147483647 w 88"/>
                    <a:gd name="T87" fmla="*/ 2147483647 h 118"/>
                    <a:gd name="T88" fmla="*/ 2147483647 w 88"/>
                    <a:gd name="T89" fmla="*/ 2147483647 h 118"/>
                    <a:gd name="T90" fmla="*/ 2147483647 w 88"/>
                    <a:gd name="T91" fmla="*/ 2147483647 h 118"/>
                    <a:gd name="T92" fmla="*/ 2147483647 w 88"/>
                    <a:gd name="T93" fmla="*/ 2147483647 h 1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8"/>
                    <a:gd name="T142" fmla="*/ 0 h 118"/>
                    <a:gd name="T143" fmla="*/ 88 w 88"/>
                    <a:gd name="T144" fmla="*/ 118 h 1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8" h="118">
                      <a:moveTo>
                        <a:pt x="12" y="86"/>
                      </a:moveTo>
                      <a:lnTo>
                        <a:pt x="10" y="90"/>
                      </a:lnTo>
                      <a:lnTo>
                        <a:pt x="12" y="92"/>
                      </a:lnTo>
                      <a:lnTo>
                        <a:pt x="12" y="98"/>
                      </a:lnTo>
                      <a:lnTo>
                        <a:pt x="10" y="102"/>
                      </a:lnTo>
                      <a:lnTo>
                        <a:pt x="8" y="106"/>
                      </a:lnTo>
                      <a:lnTo>
                        <a:pt x="18" y="112"/>
                      </a:lnTo>
                      <a:lnTo>
                        <a:pt x="30" y="118"/>
                      </a:lnTo>
                      <a:lnTo>
                        <a:pt x="34" y="116"/>
                      </a:lnTo>
                      <a:lnTo>
                        <a:pt x="36" y="112"/>
                      </a:lnTo>
                      <a:lnTo>
                        <a:pt x="40" y="102"/>
                      </a:lnTo>
                      <a:lnTo>
                        <a:pt x="46" y="88"/>
                      </a:lnTo>
                      <a:lnTo>
                        <a:pt x="50" y="84"/>
                      </a:lnTo>
                      <a:lnTo>
                        <a:pt x="56" y="80"/>
                      </a:lnTo>
                      <a:lnTo>
                        <a:pt x="68" y="74"/>
                      </a:lnTo>
                      <a:lnTo>
                        <a:pt x="78" y="66"/>
                      </a:lnTo>
                      <a:lnTo>
                        <a:pt x="84" y="54"/>
                      </a:lnTo>
                      <a:lnTo>
                        <a:pt x="86" y="50"/>
                      </a:lnTo>
                      <a:lnTo>
                        <a:pt x="86" y="42"/>
                      </a:lnTo>
                      <a:lnTo>
                        <a:pt x="88" y="40"/>
                      </a:lnTo>
                      <a:lnTo>
                        <a:pt x="86" y="32"/>
                      </a:lnTo>
                      <a:lnTo>
                        <a:pt x="84" y="28"/>
                      </a:lnTo>
                      <a:lnTo>
                        <a:pt x="86" y="26"/>
                      </a:lnTo>
                      <a:lnTo>
                        <a:pt x="70" y="24"/>
                      </a:lnTo>
                      <a:lnTo>
                        <a:pt x="56" y="18"/>
                      </a:lnTo>
                      <a:lnTo>
                        <a:pt x="42" y="10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0" y="2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2" y="14"/>
                      </a:lnTo>
                      <a:lnTo>
                        <a:pt x="12" y="26"/>
                      </a:lnTo>
                      <a:lnTo>
                        <a:pt x="6" y="40"/>
                      </a:lnTo>
                      <a:lnTo>
                        <a:pt x="2" y="54"/>
                      </a:lnTo>
                      <a:lnTo>
                        <a:pt x="0" y="64"/>
                      </a:lnTo>
                      <a:lnTo>
                        <a:pt x="4" y="70"/>
                      </a:lnTo>
                      <a:lnTo>
                        <a:pt x="6" y="72"/>
                      </a:lnTo>
                      <a:lnTo>
                        <a:pt x="10" y="72"/>
                      </a:lnTo>
                      <a:lnTo>
                        <a:pt x="14" y="70"/>
                      </a:lnTo>
                      <a:lnTo>
                        <a:pt x="18" y="66"/>
                      </a:lnTo>
                      <a:lnTo>
                        <a:pt x="18" y="74"/>
                      </a:lnTo>
                      <a:lnTo>
                        <a:pt x="18" y="80"/>
                      </a:lnTo>
                      <a:lnTo>
                        <a:pt x="12" y="84"/>
                      </a:lnTo>
                      <a:lnTo>
                        <a:pt x="8" y="86"/>
                      </a:lnTo>
                      <a:lnTo>
                        <a:pt x="10" y="86"/>
                      </a:lnTo>
                      <a:lnTo>
                        <a:pt x="12" y="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5" name="îṣḷîdê">
                  <a:extLst>
                    <a:ext uri="{FF2B5EF4-FFF2-40B4-BE49-F238E27FC236}">
                      <a16:creationId xmlns:a16="http://schemas.microsoft.com/office/drawing/2014/main" id="{D8986C17-F79B-4CEF-83D5-D6C637E5BC3E}"/>
                    </a:ext>
                  </a:extLst>
                </p:cNvPr>
                <p:cNvSpPr/>
                <p:nvPr/>
              </p:nvSpPr>
              <p:spPr bwMode="auto">
                <a:xfrm>
                  <a:off x="2075457" y="3878882"/>
                  <a:ext cx="364962" cy="554819"/>
                </a:xfrm>
                <a:custGeom>
                  <a:avLst/>
                  <a:gdLst>
                    <a:gd name="T0" fmla="*/ 2147483647 w 208"/>
                    <a:gd name="T1" fmla="*/ 2147483647 h 332"/>
                    <a:gd name="T2" fmla="*/ 2147483647 w 208"/>
                    <a:gd name="T3" fmla="*/ 2147483647 h 332"/>
                    <a:gd name="T4" fmla="*/ 2147483647 w 208"/>
                    <a:gd name="T5" fmla="*/ 2147483647 h 332"/>
                    <a:gd name="T6" fmla="*/ 2147483647 w 208"/>
                    <a:gd name="T7" fmla="*/ 2147483647 h 332"/>
                    <a:gd name="T8" fmla="*/ 2147483647 w 208"/>
                    <a:gd name="T9" fmla="*/ 2147483647 h 332"/>
                    <a:gd name="T10" fmla="*/ 2147483647 w 208"/>
                    <a:gd name="T11" fmla="*/ 2147483647 h 332"/>
                    <a:gd name="T12" fmla="*/ 2147483647 w 208"/>
                    <a:gd name="T13" fmla="*/ 2147483647 h 332"/>
                    <a:gd name="T14" fmla="*/ 2147483647 w 208"/>
                    <a:gd name="T15" fmla="*/ 2147483647 h 332"/>
                    <a:gd name="T16" fmla="*/ 0 w 208"/>
                    <a:gd name="T17" fmla="*/ 2147483647 h 332"/>
                    <a:gd name="T18" fmla="*/ 2147483647 w 208"/>
                    <a:gd name="T19" fmla="*/ 2147483647 h 332"/>
                    <a:gd name="T20" fmla="*/ 2147483647 w 208"/>
                    <a:gd name="T21" fmla="*/ 2147483647 h 332"/>
                    <a:gd name="T22" fmla="*/ 2147483647 w 208"/>
                    <a:gd name="T23" fmla="*/ 2147483647 h 332"/>
                    <a:gd name="T24" fmla="*/ 2147483647 w 208"/>
                    <a:gd name="T25" fmla="*/ 2147483647 h 332"/>
                    <a:gd name="T26" fmla="*/ 2147483647 w 208"/>
                    <a:gd name="T27" fmla="*/ 2147483647 h 332"/>
                    <a:gd name="T28" fmla="*/ 2147483647 w 208"/>
                    <a:gd name="T29" fmla="*/ 2147483647 h 332"/>
                    <a:gd name="T30" fmla="*/ 2147483647 w 208"/>
                    <a:gd name="T31" fmla="*/ 2147483647 h 332"/>
                    <a:gd name="T32" fmla="*/ 2147483647 w 208"/>
                    <a:gd name="T33" fmla="*/ 0 h 332"/>
                    <a:gd name="T34" fmla="*/ 2147483647 w 208"/>
                    <a:gd name="T35" fmla="*/ 2147483647 h 332"/>
                    <a:gd name="T36" fmla="*/ 2147483647 w 208"/>
                    <a:gd name="T37" fmla="*/ 2147483647 h 332"/>
                    <a:gd name="T38" fmla="*/ 2147483647 w 208"/>
                    <a:gd name="T39" fmla="*/ 2147483647 h 332"/>
                    <a:gd name="T40" fmla="*/ 2147483647 w 208"/>
                    <a:gd name="T41" fmla="*/ 2147483647 h 332"/>
                    <a:gd name="T42" fmla="*/ 2147483647 w 208"/>
                    <a:gd name="T43" fmla="*/ 2147483647 h 332"/>
                    <a:gd name="T44" fmla="*/ 2147483647 w 208"/>
                    <a:gd name="T45" fmla="*/ 2147483647 h 332"/>
                    <a:gd name="T46" fmla="*/ 2147483647 w 208"/>
                    <a:gd name="T47" fmla="*/ 2147483647 h 332"/>
                    <a:gd name="T48" fmla="*/ 2147483647 w 208"/>
                    <a:gd name="T49" fmla="*/ 2147483647 h 332"/>
                    <a:gd name="T50" fmla="*/ 2147483647 w 208"/>
                    <a:gd name="T51" fmla="*/ 2147483647 h 332"/>
                    <a:gd name="T52" fmla="*/ 2147483647 w 208"/>
                    <a:gd name="T53" fmla="*/ 2147483647 h 332"/>
                    <a:gd name="T54" fmla="*/ 2147483647 w 208"/>
                    <a:gd name="T55" fmla="*/ 2147483647 h 332"/>
                    <a:gd name="T56" fmla="*/ 2147483647 w 208"/>
                    <a:gd name="T57" fmla="*/ 2147483647 h 332"/>
                    <a:gd name="T58" fmla="*/ 2147483647 w 208"/>
                    <a:gd name="T59" fmla="*/ 2147483647 h 332"/>
                    <a:gd name="T60" fmla="*/ 2147483647 w 208"/>
                    <a:gd name="T61" fmla="*/ 2147483647 h 332"/>
                    <a:gd name="T62" fmla="*/ 2147483647 w 208"/>
                    <a:gd name="T63" fmla="*/ 2147483647 h 332"/>
                    <a:gd name="T64" fmla="*/ 2147483647 w 208"/>
                    <a:gd name="T65" fmla="*/ 2147483647 h 332"/>
                    <a:gd name="T66" fmla="*/ 2147483647 w 208"/>
                    <a:gd name="T67" fmla="*/ 2147483647 h 332"/>
                    <a:gd name="T68" fmla="*/ 2147483647 w 208"/>
                    <a:gd name="T69" fmla="*/ 2147483647 h 332"/>
                    <a:gd name="T70" fmla="*/ 2147483647 w 208"/>
                    <a:gd name="T71" fmla="*/ 2147483647 h 332"/>
                    <a:gd name="T72" fmla="*/ 2147483647 w 208"/>
                    <a:gd name="T73" fmla="*/ 2147483647 h 332"/>
                    <a:gd name="T74" fmla="*/ 2147483647 w 208"/>
                    <a:gd name="T75" fmla="*/ 2147483647 h 332"/>
                    <a:gd name="T76" fmla="*/ 2147483647 w 208"/>
                    <a:gd name="T77" fmla="*/ 2147483647 h 332"/>
                    <a:gd name="T78" fmla="*/ 2147483647 w 208"/>
                    <a:gd name="T79" fmla="*/ 2147483647 h 332"/>
                    <a:gd name="T80" fmla="*/ 2147483647 w 208"/>
                    <a:gd name="T81" fmla="*/ 2147483647 h 332"/>
                    <a:gd name="T82" fmla="*/ 2147483647 w 208"/>
                    <a:gd name="T83" fmla="*/ 2147483647 h 332"/>
                    <a:gd name="T84" fmla="*/ 2147483647 w 208"/>
                    <a:gd name="T85" fmla="*/ 2147483647 h 33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8"/>
                    <a:gd name="T130" fmla="*/ 0 h 332"/>
                    <a:gd name="T131" fmla="*/ 208 w 208"/>
                    <a:gd name="T132" fmla="*/ 332 h 33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8" h="332">
                      <a:moveTo>
                        <a:pt x="186" y="332"/>
                      </a:moveTo>
                      <a:lnTo>
                        <a:pt x="180" y="324"/>
                      </a:lnTo>
                      <a:lnTo>
                        <a:pt x="174" y="318"/>
                      </a:lnTo>
                      <a:lnTo>
                        <a:pt x="154" y="300"/>
                      </a:lnTo>
                      <a:lnTo>
                        <a:pt x="146" y="294"/>
                      </a:lnTo>
                      <a:lnTo>
                        <a:pt x="136" y="292"/>
                      </a:lnTo>
                      <a:lnTo>
                        <a:pt x="118" y="282"/>
                      </a:lnTo>
                      <a:lnTo>
                        <a:pt x="108" y="276"/>
                      </a:lnTo>
                      <a:lnTo>
                        <a:pt x="98" y="268"/>
                      </a:lnTo>
                      <a:lnTo>
                        <a:pt x="94" y="262"/>
                      </a:lnTo>
                      <a:lnTo>
                        <a:pt x="90" y="254"/>
                      </a:lnTo>
                      <a:lnTo>
                        <a:pt x="80" y="232"/>
                      </a:lnTo>
                      <a:lnTo>
                        <a:pt x="72" y="212"/>
                      </a:lnTo>
                      <a:lnTo>
                        <a:pt x="62" y="194"/>
                      </a:lnTo>
                      <a:lnTo>
                        <a:pt x="52" y="174"/>
                      </a:lnTo>
                      <a:lnTo>
                        <a:pt x="46" y="158"/>
                      </a:lnTo>
                      <a:lnTo>
                        <a:pt x="40" y="146"/>
                      </a:lnTo>
                      <a:lnTo>
                        <a:pt x="32" y="132"/>
                      </a:lnTo>
                      <a:lnTo>
                        <a:pt x="24" y="118"/>
                      </a:lnTo>
                      <a:lnTo>
                        <a:pt x="22" y="114"/>
                      </a:lnTo>
                      <a:lnTo>
                        <a:pt x="18" y="112"/>
                      </a:lnTo>
                      <a:lnTo>
                        <a:pt x="12" y="108"/>
                      </a:lnTo>
                      <a:lnTo>
                        <a:pt x="4" y="106"/>
                      </a:lnTo>
                      <a:lnTo>
                        <a:pt x="2" y="104"/>
                      </a:lnTo>
                      <a:lnTo>
                        <a:pt x="0" y="100"/>
                      </a:lnTo>
                      <a:lnTo>
                        <a:pt x="0" y="82"/>
                      </a:lnTo>
                      <a:lnTo>
                        <a:pt x="0" y="66"/>
                      </a:lnTo>
                      <a:lnTo>
                        <a:pt x="2" y="64"/>
                      </a:lnTo>
                      <a:lnTo>
                        <a:pt x="4" y="60"/>
                      </a:lnTo>
                      <a:lnTo>
                        <a:pt x="12" y="54"/>
                      </a:lnTo>
                      <a:lnTo>
                        <a:pt x="16" y="54"/>
                      </a:lnTo>
                      <a:lnTo>
                        <a:pt x="14" y="58"/>
                      </a:lnTo>
                      <a:lnTo>
                        <a:pt x="16" y="60"/>
                      </a:lnTo>
                      <a:lnTo>
                        <a:pt x="16" y="66"/>
                      </a:lnTo>
                      <a:lnTo>
                        <a:pt x="14" y="70"/>
                      </a:lnTo>
                      <a:lnTo>
                        <a:pt x="12" y="74"/>
                      </a:lnTo>
                      <a:lnTo>
                        <a:pt x="22" y="80"/>
                      </a:lnTo>
                      <a:lnTo>
                        <a:pt x="34" y="86"/>
                      </a:lnTo>
                      <a:lnTo>
                        <a:pt x="38" y="84"/>
                      </a:lnTo>
                      <a:lnTo>
                        <a:pt x="40" y="80"/>
                      </a:lnTo>
                      <a:lnTo>
                        <a:pt x="44" y="70"/>
                      </a:lnTo>
                      <a:lnTo>
                        <a:pt x="50" y="56"/>
                      </a:lnTo>
                      <a:lnTo>
                        <a:pt x="54" y="52"/>
                      </a:lnTo>
                      <a:lnTo>
                        <a:pt x="60" y="48"/>
                      </a:lnTo>
                      <a:lnTo>
                        <a:pt x="72" y="42"/>
                      </a:lnTo>
                      <a:lnTo>
                        <a:pt x="82" y="34"/>
                      </a:lnTo>
                      <a:lnTo>
                        <a:pt x="88" y="22"/>
                      </a:lnTo>
                      <a:lnTo>
                        <a:pt x="90" y="18"/>
                      </a:lnTo>
                      <a:lnTo>
                        <a:pt x="90" y="10"/>
                      </a:lnTo>
                      <a:lnTo>
                        <a:pt x="92" y="8"/>
                      </a:lnTo>
                      <a:lnTo>
                        <a:pt x="90" y="0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6" y="8"/>
                      </a:lnTo>
                      <a:lnTo>
                        <a:pt x="114" y="14"/>
                      </a:lnTo>
                      <a:lnTo>
                        <a:pt x="120" y="22"/>
                      </a:lnTo>
                      <a:lnTo>
                        <a:pt x="124" y="26"/>
                      </a:lnTo>
                      <a:lnTo>
                        <a:pt x="126" y="34"/>
                      </a:lnTo>
                      <a:lnTo>
                        <a:pt x="128" y="42"/>
                      </a:lnTo>
                      <a:lnTo>
                        <a:pt x="144" y="42"/>
                      </a:lnTo>
                      <a:lnTo>
                        <a:pt x="146" y="42"/>
                      </a:lnTo>
                      <a:lnTo>
                        <a:pt x="148" y="40"/>
                      </a:lnTo>
                      <a:lnTo>
                        <a:pt x="152" y="38"/>
                      </a:lnTo>
                      <a:lnTo>
                        <a:pt x="154" y="38"/>
                      </a:lnTo>
                      <a:lnTo>
                        <a:pt x="156" y="40"/>
                      </a:lnTo>
                      <a:lnTo>
                        <a:pt x="160" y="44"/>
                      </a:lnTo>
                      <a:lnTo>
                        <a:pt x="160" y="40"/>
                      </a:lnTo>
                      <a:lnTo>
                        <a:pt x="164" y="38"/>
                      </a:lnTo>
                      <a:lnTo>
                        <a:pt x="172" y="40"/>
                      </a:lnTo>
                      <a:lnTo>
                        <a:pt x="178" y="44"/>
                      </a:lnTo>
                      <a:lnTo>
                        <a:pt x="176" y="48"/>
                      </a:lnTo>
                      <a:lnTo>
                        <a:pt x="174" y="52"/>
                      </a:lnTo>
                      <a:lnTo>
                        <a:pt x="170" y="56"/>
                      </a:lnTo>
                      <a:lnTo>
                        <a:pt x="168" y="60"/>
                      </a:lnTo>
                      <a:lnTo>
                        <a:pt x="170" y="64"/>
                      </a:lnTo>
                      <a:lnTo>
                        <a:pt x="174" y="66"/>
                      </a:lnTo>
                      <a:lnTo>
                        <a:pt x="180" y="70"/>
                      </a:lnTo>
                      <a:lnTo>
                        <a:pt x="180" y="74"/>
                      </a:lnTo>
                      <a:lnTo>
                        <a:pt x="176" y="76"/>
                      </a:lnTo>
                      <a:lnTo>
                        <a:pt x="164" y="78"/>
                      </a:lnTo>
                      <a:lnTo>
                        <a:pt x="154" y="80"/>
                      </a:lnTo>
                      <a:lnTo>
                        <a:pt x="144" y="82"/>
                      </a:lnTo>
                      <a:lnTo>
                        <a:pt x="138" y="86"/>
                      </a:lnTo>
                      <a:lnTo>
                        <a:pt x="136" y="90"/>
                      </a:lnTo>
                      <a:lnTo>
                        <a:pt x="134" y="98"/>
                      </a:lnTo>
                      <a:lnTo>
                        <a:pt x="132" y="106"/>
                      </a:lnTo>
                      <a:lnTo>
                        <a:pt x="128" y="118"/>
                      </a:lnTo>
                      <a:lnTo>
                        <a:pt x="126" y="122"/>
                      </a:lnTo>
                      <a:lnTo>
                        <a:pt x="124" y="124"/>
                      </a:lnTo>
                      <a:lnTo>
                        <a:pt x="120" y="128"/>
                      </a:lnTo>
                      <a:lnTo>
                        <a:pt x="118" y="132"/>
                      </a:lnTo>
                      <a:lnTo>
                        <a:pt x="120" y="138"/>
                      </a:lnTo>
                      <a:lnTo>
                        <a:pt x="122" y="142"/>
                      </a:lnTo>
                      <a:lnTo>
                        <a:pt x="126" y="150"/>
                      </a:lnTo>
                      <a:lnTo>
                        <a:pt x="132" y="158"/>
                      </a:lnTo>
                      <a:lnTo>
                        <a:pt x="134" y="162"/>
                      </a:lnTo>
                      <a:lnTo>
                        <a:pt x="134" y="168"/>
                      </a:lnTo>
                      <a:lnTo>
                        <a:pt x="142" y="170"/>
                      </a:lnTo>
                      <a:lnTo>
                        <a:pt x="148" y="174"/>
                      </a:lnTo>
                      <a:lnTo>
                        <a:pt x="154" y="180"/>
                      </a:lnTo>
                      <a:lnTo>
                        <a:pt x="158" y="182"/>
                      </a:lnTo>
                      <a:lnTo>
                        <a:pt x="162" y="180"/>
                      </a:lnTo>
                      <a:lnTo>
                        <a:pt x="164" y="180"/>
                      </a:lnTo>
                      <a:lnTo>
                        <a:pt x="166" y="172"/>
                      </a:lnTo>
                      <a:lnTo>
                        <a:pt x="176" y="172"/>
                      </a:lnTo>
                      <a:lnTo>
                        <a:pt x="176" y="188"/>
                      </a:lnTo>
                      <a:lnTo>
                        <a:pt x="176" y="194"/>
                      </a:lnTo>
                      <a:lnTo>
                        <a:pt x="178" y="196"/>
                      </a:lnTo>
                      <a:lnTo>
                        <a:pt x="180" y="198"/>
                      </a:lnTo>
                      <a:lnTo>
                        <a:pt x="182" y="198"/>
                      </a:lnTo>
                      <a:lnTo>
                        <a:pt x="184" y="198"/>
                      </a:lnTo>
                      <a:lnTo>
                        <a:pt x="192" y="200"/>
                      </a:lnTo>
                      <a:lnTo>
                        <a:pt x="202" y="212"/>
                      </a:lnTo>
                      <a:lnTo>
                        <a:pt x="206" y="218"/>
                      </a:lnTo>
                      <a:lnTo>
                        <a:pt x="208" y="226"/>
                      </a:lnTo>
                      <a:lnTo>
                        <a:pt x="206" y="258"/>
                      </a:lnTo>
                      <a:lnTo>
                        <a:pt x="204" y="264"/>
                      </a:lnTo>
                      <a:lnTo>
                        <a:pt x="204" y="266"/>
                      </a:lnTo>
                      <a:lnTo>
                        <a:pt x="202" y="270"/>
                      </a:lnTo>
                      <a:lnTo>
                        <a:pt x="200" y="276"/>
                      </a:lnTo>
                      <a:lnTo>
                        <a:pt x="202" y="290"/>
                      </a:lnTo>
                      <a:lnTo>
                        <a:pt x="204" y="294"/>
                      </a:lnTo>
                      <a:lnTo>
                        <a:pt x="208" y="296"/>
                      </a:lnTo>
                      <a:lnTo>
                        <a:pt x="204" y="306"/>
                      </a:lnTo>
                      <a:lnTo>
                        <a:pt x="202" y="316"/>
                      </a:lnTo>
                      <a:lnTo>
                        <a:pt x="200" y="322"/>
                      </a:lnTo>
                      <a:lnTo>
                        <a:pt x="196" y="326"/>
                      </a:lnTo>
                      <a:lnTo>
                        <a:pt x="190" y="330"/>
                      </a:lnTo>
                      <a:lnTo>
                        <a:pt x="186" y="3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6" name="iš1iďê">
                  <a:extLst>
                    <a:ext uri="{FF2B5EF4-FFF2-40B4-BE49-F238E27FC236}">
                      <a16:creationId xmlns:a16="http://schemas.microsoft.com/office/drawing/2014/main" id="{DFAC3BE6-DC7F-4A63-91C0-E3EF9313D5A0}"/>
                    </a:ext>
                  </a:extLst>
                </p:cNvPr>
                <p:cNvSpPr/>
                <p:nvPr/>
              </p:nvSpPr>
              <p:spPr bwMode="auto">
                <a:xfrm>
                  <a:off x="2412877" y="4173103"/>
                  <a:ext cx="341549" cy="396499"/>
                </a:xfrm>
                <a:custGeom>
                  <a:avLst/>
                  <a:gdLst>
                    <a:gd name="T0" fmla="*/ 2147483647 w 196"/>
                    <a:gd name="T1" fmla="*/ 2147483647 h 238"/>
                    <a:gd name="T2" fmla="*/ 2147483647 w 196"/>
                    <a:gd name="T3" fmla="*/ 2147483647 h 238"/>
                    <a:gd name="T4" fmla="*/ 2147483647 w 196"/>
                    <a:gd name="T5" fmla="*/ 2147483647 h 238"/>
                    <a:gd name="T6" fmla="*/ 2147483647 w 196"/>
                    <a:gd name="T7" fmla="*/ 2147483647 h 238"/>
                    <a:gd name="T8" fmla="*/ 2147483647 w 196"/>
                    <a:gd name="T9" fmla="*/ 2147483647 h 238"/>
                    <a:gd name="T10" fmla="*/ 2147483647 w 196"/>
                    <a:gd name="T11" fmla="*/ 2147483647 h 238"/>
                    <a:gd name="T12" fmla="*/ 2147483647 w 196"/>
                    <a:gd name="T13" fmla="*/ 2147483647 h 238"/>
                    <a:gd name="T14" fmla="*/ 2147483647 w 196"/>
                    <a:gd name="T15" fmla="*/ 2147483647 h 238"/>
                    <a:gd name="T16" fmla="*/ 2147483647 w 196"/>
                    <a:gd name="T17" fmla="*/ 2147483647 h 238"/>
                    <a:gd name="T18" fmla="*/ 2147483647 w 196"/>
                    <a:gd name="T19" fmla="*/ 2147483647 h 238"/>
                    <a:gd name="T20" fmla="*/ 2147483647 w 196"/>
                    <a:gd name="T21" fmla="*/ 2147483647 h 238"/>
                    <a:gd name="T22" fmla="*/ 2147483647 w 196"/>
                    <a:gd name="T23" fmla="*/ 2147483647 h 238"/>
                    <a:gd name="T24" fmla="*/ 2147483647 w 196"/>
                    <a:gd name="T25" fmla="*/ 2147483647 h 238"/>
                    <a:gd name="T26" fmla="*/ 2147483647 w 196"/>
                    <a:gd name="T27" fmla="*/ 2147483647 h 238"/>
                    <a:gd name="T28" fmla="*/ 2147483647 w 196"/>
                    <a:gd name="T29" fmla="*/ 2147483647 h 238"/>
                    <a:gd name="T30" fmla="*/ 2147483647 w 196"/>
                    <a:gd name="T31" fmla="*/ 2147483647 h 238"/>
                    <a:gd name="T32" fmla="*/ 2147483647 w 196"/>
                    <a:gd name="T33" fmla="*/ 2147483647 h 238"/>
                    <a:gd name="T34" fmla="*/ 2147483647 w 196"/>
                    <a:gd name="T35" fmla="*/ 2147483647 h 238"/>
                    <a:gd name="T36" fmla="*/ 2147483647 w 196"/>
                    <a:gd name="T37" fmla="*/ 2147483647 h 238"/>
                    <a:gd name="T38" fmla="*/ 2147483647 w 196"/>
                    <a:gd name="T39" fmla="*/ 2147483647 h 238"/>
                    <a:gd name="T40" fmla="*/ 2147483647 w 196"/>
                    <a:gd name="T41" fmla="*/ 2147483647 h 238"/>
                    <a:gd name="T42" fmla="*/ 2147483647 w 196"/>
                    <a:gd name="T43" fmla="*/ 2147483647 h 238"/>
                    <a:gd name="T44" fmla="*/ 2147483647 w 196"/>
                    <a:gd name="T45" fmla="*/ 2147483647 h 238"/>
                    <a:gd name="T46" fmla="*/ 2147483647 w 196"/>
                    <a:gd name="T47" fmla="*/ 2147483647 h 238"/>
                    <a:gd name="T48" fmla="*/ 2147483647 w 196"/>
                    <a:gd name="T49" fmla="*/ 2147483647 h 238"/>
                    <a:gd name="T50" fmla="*/ 2147483647 w 196"/>
                    <a:gd name="T51" fmla="*/ 2147483647 h 238"/>
                    <a:gd name="T52" fmla="*/ 2147483647 w 196"/>
                    <a:gd name="T53" fmla="*/ 2147483647 h 238"/>
                    <a:gd name="T54" fmla="*/ 2147483647 w 196"/>
                    <a:gd name="T55" fmla="*/ 2147483647 h 238"/>
                    <a:gd name="T56" fmla="*/ 2147483647 w 196"/>
                    <a:gd name="T57" fmla="*/ 2147483647 h 238"/>
                    <a:gd name="T58" fmla="*/ 2147483647 w 196"/>
                    <a:gd name="T59" fmla="*/ 2147483647 h 238"/>
                    <a:gd name="T60" fmla="*/ 2147483647 w 196"/>
                    <a:gd name="T61" fmla="*/ 2147483647 h 238"/>
                    <a:gd name="T62" fmla="*/ 2147483647 w 196"/>
                    <a:gd name="T63" fmla="*/ 2147483647 h 238"/>
                    <a:gd name="T64" fmla="*/ 2147483647 w 196"/>
                    <a:gd name="T65" fmla="*/ 2147483647 h 238"/>
                    <a:gd name="T66" fmla="*/ 2147483647 w 196"/>
                    <a:gd name="T67" fmla="*/ 2147483647 h 238"/>
                    <a:gd name="T68" fmla="*/ 2147483647 w 196"/>
                    <a:gd name="T69" fmla="*/ 2147483647 h 238"/>
                    <a:gd name="T70" fmla="*/ 2147483647 w 196"/>
                    <a:gd name="T71" fmla="*/ 2147483647 h 238"/>
                    <a:gd name="T72" fmla="*/ 2147483647 w 196"/>
                    <a:gd name="T73" fmla="*/ 2147483647 h 238"/>
                    <a:gd name="T74" fmla="*/ 2147483647 w 196"/>
                    <a:gd name="T75" fmla="*/ 2147483647 h 238"/>
                    <a:gd name="T76" fmla="*/ 2147483647 w 196"/>
                    <a:gd name="T77" fmla="*/ 2147483647 h 238"/>
                    <a:gd name="T78" fmla="*/ 2147483647 w 196"/>
                    <a:gd name="T79" fmla="*/ 2147483647 h 238"/>
                    <a:gd name="T80" fmla="*/ 2147483647 w 196"/>
                    <a:gd name="T81" fmla="*/ 2147483647 h 238"/>
                    <a:gd name="T82" fmla="*/ 2147483647 w 196"/>
                    <a:gd name="T83" fmla="*/ 2147483647 h 238"/>
                    <a:gd name="T84" fmla="*/ 2147483647 w 196"/>
                    <a:gd name="T85" fmla="*/ 2147483647 h 238"/>
                    <a:gd name="T86" fmla="*/ 2147483647 w 196"/>
                    <a:gd name="T87" fmla="*/ 2147483647 h 238"/>
                    <a:gd name="T88" fmla="*/ 2147483647 w 196"/>
                    <a:gd name="T89" fmla="*/ 0 h 238"/>
                    <a:gd name="T90" fmla="*/ 2147483647 w 196"/>
                    <a:gd name="T91" fmla="*/ 2147483647 h 238"/>
                    <a:gd name="T92" fmla="*/ 2147483647 w 196"/>
                    <a:gd name="T93" fmla="*/ 2147483647 h 238"/>
                    <a:gd name="T94" fmla="*/ 2147483647 w 196"/>
                    <a:gd name="T95" fmla="*/ 2147483647 h 238"/>
                    <a:gd name="T96" fmla="*/ 0 w 196"/>
                    <a:gd name="T97" fmla="*/ 2147483647 h 2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6"/>
                    <a:gd name="T148" fmla="*/ 0 h 238"/>
                    <a:gd name="T149" fmla="*/ 196 w 196"/>
                    <a:gd name="T150" fmla="*/ 238 h 2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6" h="238">
                      <a:moveTo>
                        <a:pt x="0" y="24"/>
                      </a:moveTo>
                      <a:lnTo>
                        <a:pt x="10" y="34"/>
                      </a:lnTo>
                      <a:lnTo>
                        <a:pt x="14" y="42"/>
                      </a:lnTo>
                      <a:lnTo>
                        <a:pt x="16" y="50"/>
                      </a:lnTo>
                      <a:lnTo>
                        <a:pt x="14" y="82"/>
                      </a:lnTo>
                      <a:lnTo>
                        <a:pt x="12" y="88"/>
                      </a:lnTo>
                      <a:lnTo>
                        <a:pt x="12" y="90"/>
                      </a:lnTo>
                      <a:lnTo>
                        <a:pt x="10" y="94"/>
                      </a:lnTo>
                      <a:lnTo>
                        <a:pt x="8" y="100"/>
                      </a:lnTo>
                      <a:lnTo>
                        <a:pt x="10" y="114"/>
                      </a:lnTo>
                      <a:lnTo>
                        <a:pt x="12" y="118"/>
                      </a:lnTo>
                      <a:lnTo>
                        <a:pt x="16" y="120"/>
                      </a:lnTo>
                      <a:lnTo>
                        <a:pt x="14" y="126"/>
                      </a:lnTo>
                      <a:lnTo>
                        <a:pt x="12" y="132"/>
                      </a:lnTo>
                      <a:lnTo>
                        <a:pt x="8" y="146"/>
                      </a:lnTo>
                      <a:lnTo>
                        <a:pt x="18" y="156"/>
                      </a:lnTo>
                      <a:lnTo>
                        <a:pt x="22" y="168"/>
                      </a:lnTo>
                      <a:lnTo>
                        <a:pt x="26" y="198"/>
                      </a:lnTo>
                      <a:lnTo>
                        <a:pt x="28" y="200"/>
                      </a:lnTo>
                      <a:lnTo>
                        <a:pt x="30" y="202"/>
                      </a:lnTo>
                      <a:lnTo>
                        <a:pt x="34" y="204"/>
                      </a:lnTo>
                      <a:lnTo>
                        <a:pt x="36" y="208"/>
                      </a:lnTo>
                      <a:lnTo>
                        <a:pt x="42" y="228"/>
                      </a:lnTo>
                      <a:lnTo>
                        <a:pt x="44" y="234"/>
                      </a:lnTo>
                      <a:lnTo>
                        <a:pt x="46" y="238"/>
                      </a:lnTo>
                      <a:lnTo>
                        <a:pt x="50" y="238"/>
                      </a:lnTo>
                      <a:lnTo>
                        <a:pt x="56" y="236"/>
                      </a:lnTo>
                      <a:lnTo>
                        <a:pt x="60" y="232"/>
                      </a:lnTo>
                      <a:lnTo>
                        <a:pt x="70" y="220"/>
                      </a:lnTo>
                      <a:lnTo>
                        <a:pt x="76" y="226"/>
                      </a:lnTo>
                      <a:lnTo>
                        <a:pt x="84" y="228"/>
                      </a:lnTo>
                      <a:lnTo>
                        <a:pt x="92" y="230"/>
                      </a:lnTo>
                      <a:lnTo>
                        <a:pt x="98" y="238"/>
                      </a:lnTo>
                      <a:lnTo>
                        <a:pt x="100" y="232"/>
                      </a:lnTo>
                      <a:lnTo>
                        <a:pt x="104" y="230"/>
                      </a:lnTo>
                      <a:lnTo>
                        <a:pt x="112" y="228"/>
                      </a:lnTo>
                      <a:lnTo>
                        <a:pt x="126" y="228"/>
                      </a:lnTo>
                      <a:lnTo>
                        <a:pt x="126" y="204"/>
                      </a:lnTo>
                      <a:lnTo>
                        <a:pt x="128" y="196"/>
                      </a:lnTo>
                      <a:lnTo>
                        <a:pt x="132" y="188"/>
                      </a:lnTo>
                      <a:lnTo>
                        <a:pt x="136" y="180"/>
                      </a:lnTo>
                      <a:lnTo>
                        <a:pt x="144" y="176"/>
                      </a:lnTo>
                      <a:lnTo>
                        <a:pt x="152" y="172"/>
                      </a:lnTo>
                      <a:lnTo>
                        <a:pt x="162" y="172"/>
                      </a:lnTo>
                      <a:lnTo>
                        <a:pt x="170" y="172"/>
                      </a:lnTo>
                      <a:lnTo>
                        <a:pt x="178" y="174"/>
                      </a:lnTo>
                      <a:lnTo>
                        <a:pt x="190" y="180"/>
                      </a:lnTo>
                      <a:lnTo>
                        <a:pt x="190" y="174"/>
                      </a:lnTo>
                      <a:lnTo>
                        <a:pt x="192" y="170"/>
                      </a:lnTo>
                      <a:lnTo>
                        <a:pt x="196" y="162"/>
                      </a:lnTo>
                      <a:lnTo>
                        <a:pt x="196" y="156"/>
                      </a:lnTo>
                      <a:lnTo>
                        <a:pt x="196" y="148"/>
                      </a:lnTo>
                      <a:lnTo>
                        <a:pt x="194" y="146"/>
                      </a:lnTo>
                      <a:lnTo>
                        <a:pt x="186" y="138"/>
                      </a:lnTo>
                      <a:lnTo>
                        <a:pt x="184" y="134"/>
                      </a:lnTo>
                      <a:lnTo>
                        <a:pt x="180" y="130"/>
                      </a:lnTo>
                      <a:lnTo>
                        <a:pt x="180" y="126"/>
                      </a:lnTo>
                      <a:lnTo>
                        <a:pt x="180" y="120"/>
                      </a:lnTo>
                      <a:lnTo>
                        <a:pt x="168" y="118"/>
                      </a:lnTo>
                      <a:lnTo>
                        <a:pt x="158" y="116"/>
                      </a:lnTo>
                      <a:lnTo>
                        <a:pt x="154" y="112"/>
                      </a:lnTo>
                      <a:lnTo>
                        <a:pt x="152" y="108"/>
                      </a:lnTo>
                      <a:lnTo>
                        <a:pt x="152" y="102"/>
                      </a:lnTo>
                      <a:lnTo>
                        <a:pt x="152" y="94"/>
                      </a:lnTo>
                      <a:lnTo>
                        <a:pt x="150" y="92"/>
                      </a:lnTo>
                      <a:lnTo>
                        <a:pt x="148" y="90"/>
                      </a:lnTo>
                      <a:lnTo>
                        <a:pt x="146" y="80"/>
                      </a:lnTo>
                      <a:lnTo>
                        <a:pt x="142" y="70"/>
                      </a:lnTo>
                      <a:lnTo>
                        <a:pt x="138" y="68"/>
                      </a:lnTo>
                      <a:lnTo>
                        <a:pt x="134" y="66"/>
                      </a:lnTo>
                      <a:lnTo>
                        <a:pt x="124" y="68"/>
                      </a:lnTo>
                      <a:lnTo>
                        <a:pt x="120" y="68"/>
                      </a:lnTo>
                      <a:lnTo>
                        <a:pt x="116" y="68"/>
                      </a:lnTo>
                      <a:lnTo>
                        <a:pt x="114" y="66"/>
                      </a:lnTo>
                      <a:lnTo>
                        <a:pt x="114" y="62"/>
                      </a:lnTo>
                      <a:lnTo>
                        <a:pt x="108" y="60"/>
                      </a:lnTo>
                      <a:lnTo>
                        <a:pt x="104" y="58"/>
                      </a:lnTo>
                      <a:lnTo>
                        <a:pt x="100" y="54"/>
                      </a:lnTo>
                      <a:lnTo>
                        <a:pt x="98" y="52"/>
                      </a:lnTo>
                      <a:lnTo>
                        <a:pt x="94" y="54"/>
                      </a:lnTo>
                      <a:lnTo>
                        <a:pt x="84" y="50"/>
                      </a:lnTo>
                      <a:lnTo>
                        <a:pt x="74" y="44"/>
                      </a:lnTo>
                      <a:lnTo>
                        <a:pt x="70" y="36"/>
                      </a:lnTo>
                      <a:lnTo>
                        <a:pt x="66" y="30"/>
                      </a:lnTo>
                      <a:lnTo>
                        <a:pt x="64" y="20"/>
                      </a:lnTo>
                      <a:lnTo>
                        <a:pt x="66" y="10"/>
                      </a:lnTo>
                      <a:lnTo>
                        <a:pt x="66" y="6"/>
                      </a:lnTo>
                      <a:lnTo>
                        <a:pt x="64" y="2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2" y="6"/>
                      </a:lnTo>
                      <a:lnTo>
                        <a:pt x="30" y="14"/>
                      </a:lnTo>
                      <a:lnTo>
                        <a:pt x="20" y="22"/>
                      </a:lnTo>
                      <a:lnTo>
                        <a:pt x="12" y="26"/>
                      </a:lnTo>
                      <a:lnTo>
                        <a:pt x="8" y="26"/>
                      </a:lnTo>
                      <a:lnTo>
                        <a:pt x="4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7" name="îšḻiḓe">
                  <a:extLst>
                    <a:ext uri="{FF2B5EF4-FFF2-40B4-BE49-F238E27FC236}">
                      <a16:creationId xmlns:a16="http://schemas.microsoft.com/office/drawing/2014/main" id="{2C7768BA-7745-4CD3-B9C7-D22BC7424843}"/>
                    </a:ext>
                  </a:extLst>
                </p:cNvPr>
                <p:cNvSpPr/>
                <p:nvPr/>
              </p:nvSpPr>
              <p:spPr bwMode="auto">
                <a:xfrm>
                  <a:off x="2631853" y="4461722"/>
                  <a:ext cx="234127" cy="252191"/>
                </a:xfrm>
                <a:custGeom>
                  <a:avLst/>
                  <a:gdLst>
                    <a:gd name="T0" fmla="*/ 2147483647 w 134"/>
                    <a:gd name="T1" fmla="*/ 2147483647 h 152"/>
                    <a:gd name="T2" fmla="*/ 2147483647 w 134"/>
                    <a:gd name="T3" fmla="*/ 2147483647 h 152"/>
                    <a:gd name="T4" fmla="*/ 2147483647 w 134"/>
                    <a:gd name="T5" fmla="*/ 2147483647 h 152"/>
                    <a:gd name="T6" fmla="*/ 2147483647 w 134"/>
                    <a:gd name="T7" fmla="*/ 2147483647 h 152"/>
                    <a:gd name="T8" fmla="*/ 2147483647 w 134"/>
                    <a:gd name="T9" fmla="*/ 2147483647 h 152"/>
                    <a:gd name="T10" fmla="*/ 2147483647 w 134"/>
                    <a:gd name="T11" fmla="*/ 2147483647 h 152"/>
                    <a:gd name="T12" fmla="*/ 2147483647 w 134"/>
                    <a:gd name="T13" fmla="*/ 2147483647 h 152"/>
                    <a:gd name="T14" fmla="*/ 2147483647 w 134"/>
                    <a:gd name="T15" fmla="*/ 2147483647 h 152"/>
                    <a:gd name="T16" fmla="*/ 2147483647 w 134"/>
                    <a:gd name="T17" fmla="*/ 2147483647 h 152"/>
                    <a:gd name="T18" fmla="*/ 2147483647 w 134"/>
                    <a:gd name="T19" fmla="*/ 2147483647 h 152"/>
                    <a:gd name="T20" fmla="*/ 2147483647 w 134"/>
                    <a:gd name="T21" fmla="*/ 2147483647 h 152"/>
                    <a:gd name="T22" fmla="*/ 2147483647 w 134"/>
                    <a:gd name="T23" fmla="*/ 2147483647 h 152"/>
                    <a:gd name="T24" fmla="*/ 2147483647 w 134"/>
                    <a:gd name="T25" fmla="*/ 2147483647 h 152"/>
                    <a:gd name="T26" fmla="*/ 2147483647 w 134"/>
                    <a:gd name="T27" fmla="*/ 2147483647 h 152"/>
                    <a:gd name="T28" fmla="*/ 2147483647 w 134"/>
                    <a:gd name="T29" fmla="*/ 2147483647 h 152"/>
                    <a:gd name="T30" fmla="*/ 2147483647 w 134"/>
                    <a:gd name="T31" fmla="*/ 2147483647 h 152"/>
                    <a:gd name="T32" fmla="*/ 2147483647 w 134"/>
                    <a:gd name="T33" fmla="*/ 2147483647 h 152"/>
                    <a:gd name="T34" fmla="*/ 2147483647 w 134"/>
                    <a:gd name="T35" fmla="*/ 2147483647 h 152"/>
                    <a:gd name="T36" fmla="*/ 2147483647 w 134"/>
                    <a:gd name="T37" fmla="*/ 2147483647 h 152"/>
                    <a:gd name="T38" fmla="*/ 2147483647 w 134"/>
                    <a:gd name="T39" fmla="*/ 2147483647 h 152"/>
                    <a:gd name="T40" fmla="*/ 2147483647 w 134"/>
                    <a:gd name="T41" fmla="*/ 2147483647 h 152"/>
                    <a:gd name="T42" fmla="*/ 2147483647 w 134"/>
                    <a:gd name="T43" fmla="*/ 2147483647 h 152"/>
                    <a:gd name="T44" fmla="*/ 2147483647 w 134"/>
                    <a:gd name="T45" fmla="*/ 2147483647 h 152"/>
                    <a:gd name="T46" fmla="*/ 2147483647 w 134"/>
                    <a:gd name="T47" fmla="*/ 2147483647 h 152"/>
                    <a:gd name="T48" fmla="*/ 2147483647 w 134"/>
                    <a:gd name="T49" fmla="*/ 2147483647 h 152"/>
                    <a:gd name="T50" fmla="*/ 2147483647 w 134"/>
                    <a:gd name="T51" fmla="*/ 2147483647 h 152"/>
                    <a:gd name="T52" fmla="*/ 2147483647 w 134"/>
                    <a:gd name="T53" fmla="*/ 2147483647 h 152"/>
                    <a:gd name="T54" fmla="*/ 2147483647 w 134"/>
                    <a:gd name="T55" fmla="*/ 2147483647 h 152"/>
                    <a:gd name="T56" fmla="*/ 2147483647 w 134"/>
                    <a:gd name="T57" fmla="*/ 2147483647 h 152"/>
                    <a:gd name="T58" fmla="*/ 2147483647 w 134"/>
                    <a:gd name="T59" fmla="*/ 2147483647 h 152"/>
                    <a:gd name="T60" fmla="*/ 2147483647 w 134"/>
                    <a:gd name="T61" fmla="*/ 2147483647 h 152"/>
                    <a:gd name="T62" fmla="*/ 2147483647 w 134"/>
                    <a:gd name="T63" fmla="*/ 2147483647 h 152"/>
                    <a:gd name="T64" fmla="*/ 0 w 134"/>
                    <a:gd name="T65" fmla="*/ 2147483647 h 152"/>
                    <a:gd name="T66" fmla="*/ 0 w 134"/>
                    <a:gd name="T67" fmla="*/ 2147483647 h 152"/>
                    <a:gd name="T68" fmla="*/ 0 w 134"/>
                    <a:gd name="T69" fmla="*/ 2147483647 h 152"/>
                    <a:gd name="T70" fmla="*/ 2147483647 w 134"/>
                    <a:gd name="T71" fmla="*/ 2147483647 h 152"/>
                    <a:gd name="T72" fmla="*/ 2147483647 w 134"/>
                    <a:gd name="T73" fmla="*/ 2147483647 h 152"/>
                    <a:gd name="T74" fmla="*/ 2147483647 w 134"/>
                    <a:gd name="T75" fmla="*/ 2147483647 h 152"/>
                    <a:gd name="T76" fmla="*/ 2147483647 w 134"/>
                    <a:gd name="T77" fmla="*/ 2147483647 h 152"/>
                    <a:gd name="T78" fmla="*/ 2147483647 w 134"/>
                    <a:gd name="T79" fmla="*/ 0 h 152"/>
                    <a:gd name="T80" fmla="*/ 2147483647 w 134"/>
                    <a:gd name="T81" fmla="*/ 0 h 152"/>
                    <a:gd name="T82" fmla="*/ 2147483647 w 134"/>
                    <a:gd name="T83" fmla="*/ 0 h 152"/>
                    <a:gd name="T84" fmla="*/ 2147483647 w 134"/>
                    <a:gd name="T85" fmla="*/ 2147483647 h 152"/>
                    <a:gd name="T86" fmla="*/ 2147483647 w 134"/>
                    <a:gd name="T87" fmla="*/ 2147483647 h 152"/>
                    <a:gd name="T88" fmla="*/ 2147483647 w 134"/>
                    <a:gd name="T89" fmla="*/ 2147483647 h 152"/>
                    <a:gd name="T90" fmla="*/ 2147483647 w 134"/>
                    <a:gd name="T91" fmla="*/ 2147483647 h 152"/>
                    <a:gd name="T92" fmla="*/ 2147483647 w 134"/>
                    <a:gd name="T93" fmla="*/ 2147483647 h 152"/>
                    <a:gd name="T94" fmla="*/ 2147483647 w 134"/>
                    <a:gd name="T95" fmla="*/ 2147483647 h 152"/>
                    <a:gd name="T96" fmla="*/ 2147483647 w 134"/>
                    <a:gd name="T97" fmla="*/ 2147483647 h 152"/>
                    <a:gd name="T98" fmla="*/ 2147483647 w 134"/>
                    <a:gd name="T99" fmla="*/ 2147483647 h 152"/>
                    <a:gd name="T100" fmla="*/ 2147483647 w 134"/>
                    <a:gd name="T101" fmla="*/ 2147483647 h 152"/>
                    <a:gd name="T102" fmla="*/ 2147483647 w 134"/>
                    <a:gd name="T103" fmla="*/ 2147483647 h 152"/>
                    <a:gd name="T104" fmla="*/ 2147483647 w 134"/>
                    <a:gd name="T105" fmla="*/ 2147483647 h 152"/>
                    <a:gd name="T106" fmla="*/ 2147483647 w 134"/>
                    <a:gd name="T107" fmla="*/ 2147483647 h 152"/>
                    <a:gd name="T108" fmla="*/ 2147483647 w 134"/>
                    <a:gd name="T109" fmla="*/ 2147483647 h 152"/>
                    <a:gd name="T110" fmla="*/ 2147483647 w 134"/>
                    <a:gd name="T111" fmla="*/ 2147483647 h 152"/>
                    <a:gd name="T112" fmla="*/ 2147483647 w 134"/>
                    <a:gd name="T113" fmla="*/ 2147483647 h 152"/>
                    <a:gd name="T114" fmla="*/ 2147483647 w 134"/>
                    <a:gd name="T115" fmla="*/ 2147483647 h 152"/>
                    <a:gd name="T116" fmla="*/ 2147483647 w 134"/>
                    <a:gd name="T117" fmla="*/ 2147483647 h 152"/>
                    <a:gd name="T118" fmla="*/ 2147483647 w 134"/>
                    <a:gd name="T119" fmla="*/ 2147483647 h 152"/>
                    <a:gd name="T120" fmla="*/ 2147483647 w 134"/>
                    <a:gd name="T121" fmla="*/ 2147483647 h 152"/>
                    <a:gd name="T122" fmla="*/ 2147483647 w 134"/>
                    <a:gd name="T123" fmla="*/ 2147483647 h 152"/>
                    <a:gd name="T124" fmla="*/ 2147483647 w 134"/>
                    <a:gd name="T125" fmla="*/ 2147483647 h 15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34"/>
                    <a:gd name="T190" fmla="*/ 0 h 152"/>
                    <a:gd name="T191" fmla="*/ 134 w 134"/>
                    <a:gd name="T192" fmla="*/ 152 h 15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34" h="152">
                      <a:moveTo>
                        <a:pt x="132" y="118"/>
                      </a:moveTo>
                      <a:lnTo>
                        <a:pt x="134" y="122"/>
                      </a:lnTo>
                      <a:lnTo>
                        <a:pt x="134" y="130"/>
                      </a:lnTo>
                      <a:lnTo>
                        <a:pt x="134" y="136"/>
                      </a:lnTo>
                      <a:lnTo>
                        <a:pt x="130" y="138"/>
                      </a:lnTo>
                      <a:lnTo>
                        <a:pt x="122" y="146"/>
                      </a:lnTo>
                      <a:lnTo>
                        <a:pt x="112" y="150"/>
                      </a:lnTo>
                      <a:lnTo>
                        <a:pt x="102" y="152"/>
                      </a:lnTo>
                      <a:lnTo>
                        <a:pt x="94" y="152"/>
                      </a:lnTo>
                      <a:lnTo>
                        <a:pt x="86" y="150"/>
                      </a:lnTo>
                      <a:lnTo>
                        <a:pt x="82" y="148"/>
                      </a:lnTo>
                      <a:lnTo>
                        <a:pt x="74" y="148"/>
                      </a:lnTo>
                      <a:lnTo>
                        <a:pt x="76" y="138"/>
                      </a:lnTo>
                      <a:lnTo>
                        <a:pt x="80" y="132"/>
                      </a:lnTo>
                      <a:lnTo>
                        <a:pt x="82" y="124"/>
                      </a:lnTo>
                      <a:lnTo>
                        <a:pt x="84" y="116"/>
                      </a:lnTo>
                      <a:lnTo>
                        <a:pt x="82" y="110"/>
                      </a:lnTo>
                      <a:lnTo>
                        <a:pt x="78" y="106"/>
                      </a:lnTo>
                      <a:lnTo>
                        <a:pt x="72" y="106"/>
                      </a:lnTo>
                      <a:lnTo>
                        <a:pt x="64" y="104"/>
                      </a:lnTo>
                      <a:lnTo>
                        <a:pt x="62" y="102"/>
                      </a:lnTo>
                      <a:lnTo>
                        <a:pt x="60" y="98"/>
                      </a:lnTo>
                      <a:lnTo>
                        <a:pt x="58" y="94"/>
                      </a:lnTo>
                      <a:lnTo>
                        <a:pt x="54" y="92"/>
                      </a:lnTo>
                      <a:lnTo>
                        <a:pt x="46" y="90"/>
                      </a:lnTo>
                      <a:lnTo>
                        <a:pt x="40" y="88"/>
                      </a:lnTo>
                      <a:lnTo>
                        <a:pt x="34" y="88"/>
                      </a:lnTo>
                      <a:lnTo>
                        <a:pt x="30" y="86"/>
                      </a:lnTo>
                      <a:lnTo>
                        <a:pt x="24" y="82"/>
                      </a:lnTo>
                      <a:lnTo>
                        <a:pt x="12" y="66"/>
                      </a:lnTo>
                      <a:lnTo>
                        <a:pt x="4" y="62"/>
                      </a:lnTo>
                      <a:lnTo>
                        <a:pt x="2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32"/>
                      </a:lnTo>
                      <a:lnTo>
                        <a:pt x="2" y="24"/>
                      </a:lnTo>
                      <a:lnTo>
                        <a:pt x="6" y="16"/>
                      </a:lnTo>
                      <a:lnTo>
                        <a:pt x="10" y="8"/>
                      </a:lnTo>
                      <a:lnTo>
                        <a:pt x="18" y="4"/>
                      </a:lnTo>
                      <a:lnTo>
                        <a:pt x="26" y="0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52" y="2"/>
                      </a:lnTo>
                      <a:lnTo>
                        <a:pt x="64" y="8"/>
                      </a:lnTo>
                      <a:lnTo>
                        <a:pt x="64" y="18"/>
                      </a:lnTo>
                      <a:lnTo>
                        <a:pt x="70" y="34"/>
                      </a:lnTo>
                      <a:lnTo>
                        <a:pt x="76" y="50"/>
                      </a:lnTo>
                      <a:lnTo>
                        <a:pt x="78" y="54"/>
                      </a:lnTo>
                      <a:lnTo>
                        <a:pt x="82" y="56"/>
                      </a:lnTo>
                      <a:lnTo>
                        <a:pt x="92" y="56"/>
                      </a:lnTo>
                      <a:lnTo>
                        <a:pt x="100" y="58"/>
                      </a:lnTo>
                      <a:lnTo>
                        <a:pt x="106" y="62"/>
                      </a:lnTo>
                      <a:lnTo>
                        <a:pt x="108" y="68"/>
                      </a:lnTo>
                      <a:lnTo>
                        <a:pt x="114" y="80"/>
                      </a:lnTo>
                      <a:lnTo>
                        <a:pt x="120" y="90"/>
                      </a:lnTo>
                      <a:lnTo>
                        <a:pt x="122" y="86"/>
                      </a:lnTo>
                      <a:lnTo>
                        <a:pt x="126" y="84"/>
                      </a:lnTo>
                      <a:lnTo>
                        <a:pt x="128" y="82"/>
                      </a:lnTo>
                      <a:lnTo>
                        <a:pt x="132" y="84"/>
                      </a:lnTo>
                      <a:lnTo>
                        <a:pt x="132" y="88"/>
                      </a:lnTo>
                      <a:lnTo>
                        <a:pt x="132" y="94"/>
                      </a:lnTo>
                      <a:lnTo>
                        <a:pt x="132" y="106"/>
                      </a:lnTo>
                      <a:lnTo>
                        <a:pt x="132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" name="ï$ļíḓê">
                  <a:extLst>
                    <a:ext uri="{FF2B5EF4-FFF2-40B4-BE49-F238E27FC236}">
                      <a16:creationId xmlns:a16="http://schemas.microsoft.com/office/drawing/2014/main" id="{A1F4A196-70E2-4692-A4E8-FF1BB60B308C}"/>
                    </a:ext>
                  </a:extLst>
                </p:cNvPr>
                <p:cNvSpPr/>
                <p:nvPr/>
              </p:nvSpPr>
              <p:spPr bwMode="auto">
                <a:xfrm>
                  <a:off x="2799873" y="4797975"/>
                  <a:ext cx="145985" cy="135904"/>
                </a:xfrm>
                <a:custGeom>
                  <a:avLst/>
                  <a:gdLst>
                    <a:gd name="T0" fmla="*/ 2147483647 w 84"/>
                    <a:gd name="T1" fmla="*/ 0 h 82"/>
                    <a:gd name="T2" fmla="*/ 2147483647 w 84"/>
                    <a:gd name="T3" fmla="*/ 0 h 82"/>
                    <a:gd name="T4" fmla="*/ 2147483647 w 84"/>
                    <a:gd name="T5" fmla="*/ 2147483647 h 82"/>
                    <a:gd name="T6" fmla="*/ 2147483647 w 84"/>
                    <a:gd name="T7" fmla="*/ 2147483647 h 82"/>
                    <a:gd name="T8" fmla="*/ 2147483647 w 84"/>
                    <a:gd name="T9" fmla="*/ 2147483647 h 82"/>
                    <a:gd name="T10" fmla="*/ 2147483647 w 84"/>
                    <a:gd name="T11" fmla="*/ 2147483647 h 82"/>
                    <a:gd name="T12" fmla="*/ 2147483647 w 84"/>
                    <a:gd name="T13" fmla="*/ 2147483647 h 82"/>
                    <a:gd name="T14" fmla="*/ 2147483647 w 84"/>
                    <a:gd name="T15" fmla="*/ 2147483647 h 82"/>
                    <a:gd name="T16" fmla="*/ 2147483647 w 84"/>
                    <a:gd name="T17" fmla="*/ 2147483647 h 82"/>
                    <a:gd name="T18" fmla="*/ 2147483647 w 84"/>
                    <a:gd name="T19" fmla="*/ 2147483647 h 82"/>
                    <a:gd name="T20" fmla="*/ 2147483647 w 84"/>
                    <a:gd name="T21" fmla="*/ 2147483647 h 82"/>
                    <a:gd name="T22" fmla="*/ 2147483647 w 84"/>
                    <a:gd name="T23" fmla="*/ 2147483647 h 82"/>
                    <a:gd name="T24" fmla="*/ 2147483647 w 84"/>
                    <a:gd name="T25" fmla="*/ 2147483647 h 82"/>
                    <a:gd name="T26" fmla="*/ 2147483647 w 84"/>
                    <a:gd name="T27" fmla="*/ 2147483647 h 82"/>
                    <a:gd name="T28" fmla="*/ 2147483647 w 84"/>
                    <a:gd name="T29" fmla="*/ 2147483647 h 82"/>
                    <a:gd name="T30" fmla="*/ 0 w 84"/>
                    <a:gd name="T31" fmla="*/ 2147483647 h 82"/>
                    <a:gd name="T32" fmla="*/ 2147483647 w 84"/>
                    <a:gd name="T33" fmla="*/ 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"/>
                    <a:gd name="T52" fmla="*/ 0 h 82"/>
                    <a:gd name="T53" fmla="*/ 84 w 84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" h="82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22" y="4"/>
                      </a:lnTo>
                      <a:lnTo>
                        <a:pt x="34" y="12"/>
                      </a:lnTo>
                      <a:lnTo>
                        <a:pt x="44" y="18"/>
                      </a:lnTo>
                      <a:lnTo>
                        <a:pt x="66" y="36"/>
                      </a:lnTo>
                      <a:lnTo>
                        <a:pt x="84" y="50"/>
                      </a:lnTo>
                      <a:lnTo>
                        <a:pt x="78" y="62"/>
                      </a:lnTo>
                      <a:lnTo>
                        <a:pt x="72" y="72"/>
                      </a:lnTo>
                      <a:lnTo>
                        <a:pt x="66" y="78"/>
                      </a:lnTo>
                      <a:lnTo>
                        <a:pt x="60" y="82"/>
                      </a:lnTo>
                      <a:lnTo>
                        <a:pt x="58" y="82"/>
                      </a:lnTo>
                      <a:lnTo>
                        <a:pt x="40" y="80"/>
                      </a:lnTo>
                      <a:lnTo>
                        <a:pt x="24" y="76"/>
                      </a:lnTo>
                      <a:lnTo>
                        <a:pt x="12" y="72"/>
                      </a:lnTo>
                      <a:lnTo>
                        <a:pt x="0" y="6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" name="îš1íḓe">
                  <a:extLst>
                    <a:ext uri="{FF2B5EF4-FFF2-40B4-BE49-F238E27FC236}">
                      <a16:creationId xmlns:a16="http://schemas.microsoft.com/office/drawing/2014/main" id="{9306AC37-3E2B-417B-ABB0-8499FD1D21C5}"/>
                    </a:ext>
                  </a:extLst>
                </p:cNvPr>
                <p:cNvSpPr/>
                <p:nvPr/>
              </p:nvSpPr>
              <p:spPr bwMode="auto">
                <a:xfrm>
                  <a:off x="2462456" y="4541582"/>
                  <a:ext cx="426937" cy="920495"/>
                </a:xfrm>
                <a:custGeom>
                  <a:avLst/>
                  <a:gdLst>
                    <a:gd name="T0" fmla="*/ 2147483647 w 246"/>
                    <a:gd name="T1" fmla="*/ 2147483647 h 552"/>
                    <a:gd name="T2" fmla="*/ 2147483647 w 246"/>
                    <a:gd name="T3" fmla="*/ 2147483647 h 552"/>
                    <a:gd name="T4" fmla="*/ 2147483647 w 246"/>
                    <a:gd name="T5" fmla="*/ 2147483647 h 552"/>
                    <a:gd name="T6" fmla="*/ 2147483647 w 246"/>
                    <a:gd name="T7" fmla="*/ 2147483647 h 552"/>
                    <a:gd name="T8" fmla="*/ 2147483647 w 246"/>
                    <a:gd name="T9" fmla="*/ 2147483647 h 552"/>
                    <a:gd name="T10" fmla="*/ 2147483647 w 246"/>
                    <a:gd name="T11" fmla="*/ 2147483647 h 552"/>
                    <a:gd name="T12" fmla="*/ 2147483647 w 246"/>
                    <a:gd name="T13" fmla="*/ 2147483647 h 552"/>
                    <a:gd name="T14" fmla="*/ 2147483647 w 246"/>
                    <a:gd name="T15" fmla="*/ 2147483647 h 552"/>
                    <a:gd name="T16" fmla="*/ 2147483647 w 246"/>
                    <a:gd name="T17" fmla="*/ 2147483647 h 552"/>
                    <a:gd name="T18" fmla="*/ 2147483647 w 246"/>
                    <a:gd name="T19" fmla="*/ 2147483647 h 552"/>
                    <a:gd name="T20" fmla="*/ 2147483647 w 246"/>
                    <a:gd name="T21" fmla="*/ 2147483647 h 552"/>
                    <a:gd name="T22" fmla="*/ 2147483647 w 246"/>
                    <a:gd name="T23" fmla="*/ 2147483647 h 552"/>
                    <a:gd name="T24" fmla="*/ 2147483647 w 246"/>
                    <a:gd name="T25" fmla="*/ 2147483647 h 552"/>
                    <a:gd name="T26" fmla="*/ 2147483647 w 246"/>
                    <a:gd name="T27" fmla="*/ 2147483647 h 552"/>
                    <a:gd name="T28" fmla="*/ 2147483647 w 246"/>
                    <a:gd name="T29" fmla="*/ 2147483647 h 552"/>
                    <a:gd name="T30" fmla="*/ 2147483647 w 246"/>
                    <a:gd name="T31" fmla="*/ 2147483647 h 552"/>
                    <a:gd name="T32" fmla="*/ 2147483647 w 246"/>
                    <a:gd name="T33" fmla="*/ 2147483647 h 552"/>
                    <a:gd name="T34" fmla="*/ 2147483647 w 246"/>
                    <a:gd name="T35" fmla="*/ 2147483647 h 552"/>
                    <a:gd name="T36" fmla="*/ 2147483647 w 246"/>
                    <a:gd name="T37" fmla="*/ 2147483647 h 552"/>
                    <a:gd name="T38" fmla="*/ 2147483647 w 246"/>
                    <a:gd name="T39" fmla="*/ 2147483647 h 552"/>
                    <a:gd name="T40" fmla="*/ 2147483647 w 246"/>
                    <a:gd name="T41" fmla="*/ 2147483647 h 552"/>
                    <a:gd name="T42" fmla="*/ 2147483647 w 246"/>
                    <a:gd name="T43" fmla="*/ 2147483647 h 552"/>
                    <a:gd name="T44" fmla="*/ 2147483647 w 246"/>
                    <a:gd name="T45" fmla="*/ 2147483647 h 552"/>
                    <a:gd name="T46" fmla="*/ 2147483647 w 246"/>
                    <a:gd name="T47" fmla="*/ 2147483647 h 552"/>
                    <a:gd name="T48" fmla="*/ 2147483647 w 246"/>
                    <a:gd name="T49" fmla="*/ 2147483647 h 552"/>
                    <a:gd name="T50" fmla="*/ 2147483647 w 246"/>
                    <a:gd name="T51" fmla="*/ 2147483647 h 552"/>
                    <a:gd name="T52" fmla="*/ 2147483647 w 246"/>
                    <a:gd name="T53" fmla="*/ 2147483647 h 552"/>
                    <a:gd name="T54" fmla="*/ 2147483647 w 246"/>
                    <a:gd name="T55" fmla="*/ 2147483647 h 552"/>
                    <a:gd name="T56" fmla="*/ 2147483647 w 246"/>
                    <a:gd name="T57" fmla="*/ 2147483647 h 552"/>
                    <a:gd name="T58" fmla="*/ 2147483647 w 246"/>
                    <a:gd name="T59" fmla="*/ 2147483647 h 552"/>
                    <a:gd name="T60" fmla="*/ 2147483647 w 246"/>
                    <a:gd name="T61" fmla="*/ 2147483647 h 552"/>
                    <a:gd name="T62" fmla="*/ 2147483647 w 246"/>
                    <a:gd name="T63" fmla="*/ 2147483647 h 552"/>
                    <a:gd name="T64" fmla="*/ 2147483647 w 246"/>
                    <a:gd name="T65" fmla="*/ 2147483647 h 552"/>
                    <a:gd name="T66" fmla="*/ 2147483647 w 246"/>
                    <a:gd name="T67" fmla="*/ 2147483647 h 552"/>
                    <a:gd name="T68" fmla="*/ 2147483647 w 246"/>
                    <a:gd name="T69" fmla="*/ 2147483647 h 552"/>
                    <a:gd name="T70" fmla="*/ 2147483647 w 246"/>
                    <a:gd name="T71" fmla="*/ 2147483647 h 552"/>
                    <a:gd name="T72" fmla="*/ 2147483647 w 246"/>
                    <a:gd name="T73" fmla="*/ 2147483647 h 552"/>
                    <a:gd name="T74" fmla="*/ 2147483647 w 246"/>
                    <a:gd name="T75" fmla="*/ 2147483647 h 552"/>
                    <a:gd name="T76" fmla="*/ 2147483647 w 246"/>
                    <a:gd name="T77" fmla="*/ 2147483647 h 552"/>
                    <a:gd name="T78" fmla="*/ 2147483647 w 246"/>
                    <a:gd name="T79" fmla="*/ 2147483647 h 552"/>
                    <a:gd name="T80" fmla="*/ 2147483647 w 246"/>
                    <a:gd name="T81" fmla="*/ 2147483647 h 552"/>
                    <a:gd name="T82" fmla="*/ 2147483647 w 246"/>
                    <a:gd name="T83" fmla="*/ 2147483647 h 552"/>
                    <a:gd name="T84" fmla="*/ 2147483647 w 246"/>
                    <a:gd name="T85" fmla="*/ 2147483647 h 552"/>
                    <a:gd name="T86" fmla="*/ 2147483647 w 246"/>
                    <a:gd name="T87" fmla="*/ 2147483647 h 552"/>
                    <a:gd name="T88" fmla="*/ 2147483647 w 246"/>
                    <a:gd name="T89" fmla="*/ 2147483647 h 552"/>
                    <a:gd name="T90" fmla="*/ 2147483647 w 246"/>
                    <a:gd name="T91" fmla="*/ 2147483647 h 552"/>
                    <a:gd name="T92" fmla="*/ 2147483647 w 246"/>
                    <a:gd name="T93" fmla="*/ 2147483647 h 552"/>
                    <a:gd name="T94" fmla="*/ 2147483647 w 246"/>
                    <a:gd name="T95" fmla="*/ 2147483647 h 552"/>
                    <a:gd name="T96" fmla="*/ 2147483647 w 246"/>
                    <a:gd name="T97" fmla="*/ 2147483647 h 552"/>
                    <a:gd name="T98" fmla="*/ 2147483647 w 246"/>
                    <a:gd name="T99" fmla="*/ 2147483647 h 552"/>
                    <a:gd name="T100" fmla="*/ 2147483647 w 246"/>
                    <a:gd name="T101" fmla="*/ 2147483647 h 552"/>
                    <a:gd name="T102" fmla="*/ 2147483647 w 246"/>
                    <a:gd name="T103" fmla="*/ 2147483647 h 552"/>
                    <a:gd name="T104" fmla="*/ 2147483647 w 246"/>
                    <a:gd name="T105" fmla="*/ 2147483647 h 552"/>
                    <a:gd name="T106" fmla="*/ 2147483647 w 246"/>
                    <a:gd name="T107" fmla="*/ 2147483647 h 552"/>
                    <a:gd name="T108" fmla="*/ 2147483647 w 246"/>
                    <a:gd name="T109" fmla="*/ 2147483647 h 552"/>
                    <a:gd name="T110" fmla="*/ 2147483647 w 246"/>
                    <a:gd name="T111" fmla="*/ 2147483647 h 552"/>
                    <a:gd name="T112" fmla="*/ 2147483647 w 246"/>
                    <a:gd name="T113" fmla="*/ 2147483647 h 552"/>
                    <a:gd name="T114" fmla="*/ 2147483647 w 246"/>
                    <a:gd name="T115" fmla="*/ 2147483647 h 552"/>
                    <a:gd name="T116" fmla="*/ 2147483647 w 246"/>
                    <a:gd name="T117" fmla="*/ 2147483647 h 55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46"/>
                    <a:gd name="T178" fmla="*/ 0 h 552"/>
                    <a:gd name="T179" fmla="*/ 246 w 246"/>
                    <a:gd name="T180" fmla="*/ 552 h 55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46" h="552">
                      <a:moveTo>
                        <a:pt x="196" y="154"/>
                      </a:moveTo>
                      <a:lnTo>
                        <a:pt x="196" y="148"/>
                      </a:lnTo>
                      <a:lnTo>
                        <a:pt x="200" y="142"/>
                      </a:lnTo>
                      <a:lnTo>
                        <a:pt x="206" y="128"/>
                      </a:lnTo>
                      <a:lnTo>
                        <a:pt x="216" y="116"/>
                      </a:lnTo>
                      <a:lnTo>
                        <a:pt x="224" y="108"/>
                      </a:lnTo>
                      <a:lnTo>
                        <a:pt x="238" y="102"/>
                      </a:lnTo>
                      <a:lnTo>
                        <a:pt x="244" y="96"/>
                      </a:lnTo>
                      <a:lnTo>
                        <a:pt x="246" y="92"/>
                      </a:lnTo>
                      <a:lnTo>
                        <a:pt x="246" y="88"/>
                      </a:lnTo>
                      <a:lnTo>
                        <a:pt x="244" y="78"/>
                      </a:lnTo>
                      <a:lnTo>
                        <a:pt x="242" y="68"/>
                      </a:lnTo>
                      <a:lnTo>
                        <a:pt x="236" y="70"/>
                      </a:lnTo>
                      <a:lnTo>
                        <a:pt x="230" y="70"/>
                      </a:lnTo>
                      <a:lnTo>
                        <a:pt x="232" y="74"/>
                      </a:lnTo>
                      <a:lnTo>
                        <a:pt x="232" y="82"/>
                      </a:lnTo>
                      <a:lnTo>
                        <a:pt x="232" y="88"/>
                      </a:lnTo>
                      <a:lnTo>
                        <a:pt x="228" y="90"/>
                      </a:lnTo>
                      <a:lnTo>
                        <a:pt x="220" y="98"/>
                      </a:lnTo>
                      <a:lnTo>
                        <a:pt x="210" y="102"/>
                      </a:lnTo>
                      <a:lnTo>
                        <a:pt x="200" y="104"/>
                      </a:lnTo>
                      <a:lnTo>
                        <a:pt x="192" y="104"/>
                      </a:lnTo>
                      <a:lnTo>
                        <a:pt x="184" y="102"/>
                      </a:lnTo>
                      <a:lnTo>
                        <a:pt x="180" y="100"/>
                      </a:lnTo>
                      <a:lnTo>
                        <a:pt x="172" y="100"/>
                      </a:lnTo>
                      <a:lnTo>
                        <a:pt x="174" y="90"/>
                      </a:lnTo>
                      <a:lnTo>
                        <a:pt x="178" y="84"/>
                      </a:lnTo>
                      <a:lnTo>
                        <a:pt x="180" y="76"/>
                      </a:lnTo>
                      <a:lnTo>
                        <a:pt x="182" y="68"/>
                      </a:lnTo>
                      <a:lnTo>
                        <a:pt x="180" y="62"/>
                      </a:lnTo>
                      <a:lnTo>
                        <a:pt x="176" y="58"/>
                      </a:lnTo>
                      <a:lnTo>
                        <a:pt x="170" y="58"/>
                      </a:lnTo>
                      <a:lnTo>
                        <a:pt x="162" y="56"/>
                      </a:lnTo>
                      <a:lnTo>
                        <a:pt x="160" y="54"/>
                      </a:lnTo>
                      <a:lnTo>
                        <a:pt x="158" y="50"/>
                      </a:lnTo>
                      <a:lnTo>
                        <a:pt x="156" y="46"/>
                      </a:lnTo>
                      <a:lnTo>
                        <a:pt x="152" y="44"/>
                      </a:lnTo>
                      <a:lnTo>
                        <a:pt x="144" y="42"/>
                      </a:lnTo>
                      <a:lnTo>
                        <a:pt x="138" y="40"/>
                      </a:lnTo>
                      <a:lnTo>
                        <a:pt x="132" y="40"/>
                      </a:lnTo>
                      <a:lnTo>
                        <a:pt x="128" y="38"/>
                      </a:lnTo>
                      <a:lnTo>
                        <a:pt x="122" y="34"/>
                      </a:lnTo>
                      <a:lnTo>
                        <a:pt x="110" y="18"/>
                      </a:lnTo>
                      <a:lnTo>
                        <a:pt x="102" y="14"/>
                      </a:lnTo>
                      <a:lnTo>
                        <a:pt x="98" y="10"/>
                      </a:lnTo>
                      <a:lnTo>
                        <a:pt x="98" y="8"/>
                      </a:lnTo>
                      <a:lnTo>
                        <a:pt x="84" y="8"/>
                      </a:lnTo>
                      <a:lnTo>
                        <a:pt x="76" y="10"/>
                      </a:lnTo>
                      <a:lnTo>
                        <a:pt x="72" y="12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8"/>
                      </a:lnTo>
                      <a:lnTo>
                        <a:pt x="48" y="6"/>
                      </a:lnTo>
                      <a:lnTo>
                        <a:pt x="42" y="0"/>
                      </a:lnTo>
                      <a:lnTo>
                        <a:pt x="34" y="8"/>
                      </a:lnTo>
                      <a:lnTo>
                        <a:pt x="28" y="16"/>
                      </a:lnTo>
                      <a:lnTo>
                        <a:pt x="30" y="30"/>
                      </a:lnTo>
                      <a:lnTo>
                        <a:pt x="30" y="34"/>
                      </a:lnTo>
                      <a:lnTo>
                        <a:pt x="28" y="40"/>
                      </a:lnTo>
                      <a:lnTo>
                        <a:pt x="22" y="46"/>
                      </a:lnTo>
                      <a:lnTo>
                        <a:pt x="16" y="50"/>
                      </a:lnTo>
                      <a:lnTo>
                        <a:pt x="14" y="54"/>
                      </a:lnTo>
                      <a:lnTo>
                        <a:pt x="12" y="62"/>
                      </a:lnTo>
                      <a:lnTo>
                        <a:pt x="14" y="80"/>
                      </a:lnTo>
                      <a:lnTo>
                        <a:pt x="16" y="86"/>
                      </a:lnTo>
                      <a:lnTo>
                        <a:pt x="20" y="92"/>
                      </a:lnTo>
                      <a:lnTo>
                        <a:pt x="16" y="100"/>
                      </a:lnTo>
                      <a:lnTo>
                        <a:pt x="8" y="112"/>
                      </a:lnTo>
                      <a:lnTo>
                        <a:pt x="2" y="122"/>
                      </a:lnTo>
                      <a:lnTo>
                        <a:pt x="0" y="136"/>
                      </a:lnTo>
                      <a:lnTo>
                        <a:pt x="2" y="140"/>
                      </a:lnTo>
                      <a:lnTo>
                        <a:pt x="4" y="144"/>
                      </a:lnTo>
                      <a:lnTo>
                        <a:pt x="8" y="146"/>
                      </a:lnTo>
                      <a:lnTo>
                        <a:pt x="8" y="152"/>
                      </a:lnTo>
                      <a:lnTo>
                        <a:pt x="4" y="162"/>
                      </a:lnTo>
                      <a:lnTo>
                        <a:pt x="2" y="170"/>
                      </a:lnTo>
                      <a:lnTo>
                        <a:pt x="0" y="174"/>
                      </a:lnTo>
                      <a:lnTo>
                        <a:pt x="2" y="180"/>
                      </a:lnTo>
                      <a:lnTo>
                        <a:pt x="4" y="186"/>
                      </a:lnTo>
                      <a:lnTo>
                        <a:pt x="8" y="192"/>
                      </a:lnTo>
                      <a:lnTo>
                        <a:pt x="10" y="198"/>
                      </a:lnTo>
                      <a:lnTo>
                        <a:pt x="12" y="204"/>
                      </a:lnTo>
                      <a:lnTo>
                        <a:pt x="16" y="210"/>
                      </a:lnTo>
                      <a:lnTo>
                        <a:pt x="18" y="218"/>
                      </a:lnTo>
                      <a:lnTo>
                        <a:pt x="20" y="226"/>
                      </a:lnTo>
                      <a:lnTo>
                        <a:pt x="20" y="256"/>
                      </a:lnTo>
                      <a:lnTo>
                        <a:pt x="18" y="260"/>
                      </a:lnTo>
                      <a:lnTo>
                        <a:pt x="16" y="266"/>
                      </a:lnTo>
                      <a:lnTo>
                        <a:pt x="14" y="270"/>
                      </a:lnTo>
                      <a:lnTo>
                        <a:pt x="12" y="274"/>
                      </a:lnTo>
                      <a:lnTo>
                        <a:pt x="16" y="280"/>
                      </a:lnTo>
                      <a:lnTo>
                        <a:pt x="18" y="292"/>
                      </a:lnTo>
                      <a:lnTo>
                        <a:pt x="24" y="300"/>
                      </a:lnTo>
                      <a:lnTo>
                        <a:pt x="26" y="308"/>
                      </a:lnTo>
                      <a:lnTo>
                        <a:pt x="24" y="310"/>
                      </a:lnTo>
                      <a:lnTo>
                        <a:pt x="22" y="312"/>
                      </a:lnTo>
                      <a:lnTo>
                        <a:pt x="20" y="316"/>
                      </a:lnTo>
                      <a:lnTo>
                        <a:pt x="18" y="322"/>
                      </a:lnTo>
                      <a:lnTo>
                        <a:pt x="20" y="336"/>
                      </a:lnTo>
                      <a:lnTo>
                        <a:pt x="26" y="348"/>
                      </a:lnTo>
                      <a:lnTo>
                        <a:pt x="30" y="362"/>
                      </a:lnTo>
                      <a:lnTo>
                        <a:pt x="32" y="370"/>
                      </a:lnTo>
                      <a:lnTo>
                        <a:pt x="30" y="374"/>
                      </a:lnTo>
                      <a:lnTo>
                        <a:pt x="26" y="374"/>
                      </a:lnTo>
                      <a:lnTo>
                        <a:pt x="38" y="394"/>
                      </a:lnTo>
                      <a:lnTo>
                        <a:pt x="46" y="408"/>
                      </a:lnTo>
                      <a:lnTo>
                        <a:pt x="50" y="412"/>
                      </a:lnTo>
                      <a:lnTo>
                        <a:pt x="54" y="414"/>
                      </a:lnTo>
                      <a:lnTo>
                        <a:pt x="52" y="418"/>
                      </a:lnTo>
                      <a:lnTo>
                        <a:pt x="50" y="422"/>
                      </a:lnTo>
                      <a:lnTo>
                        <a:pt x="52" y="432"/>
                      </a:lnTo>
                      <a:lnTo>
                        <a:pt x="54" y="438"/>
                      </a:lnTo>
                      <a:lnTo>
                        <a:pt x="58" y="446"/>
                      </a:lnTo>
                      <a:lnTo>
                        <a:pt x="58" y="456"/>
                      </a:lnTo>
                      <a:lnTo>
                        <a:pt x="58" y="462"/>
                      </a:lnTo>
                      <a:lnTo>
                        <a:pt x="56" y="464"/>
                      </a:lnTo>
                      <a:lnTo>
                        <a:pt x="54" y="468"/>
                      </a:lnTo>
                      <a:lnTo>
                        <a:pt x="52" y="472"/>
                      </a:lnTo>
                      <a:lnTo>
                        <a:pt x="54" y="474"/>
                      </a:lnTo>
                      <a:lnTo>
                        <a:pt x="54" y="476"/>
                      </a:lnTo>
                      <a:lnTo>
                        <a:pt x="56" y="480"/>
                      </a:lnTo>
                      <a:lnTo>
                        <a:pt x="56" y="484"/>
                      </a:lnTo>
                      <a:lnTo>
                        <a:pt x="54" y="494"/>
                      </a:lnTo>
                      <a:lnTo>
                        <a:pt x="52" y="504"/>
                      </a:lnTo>
                      <a:lnTo>
                        <a:pt x="54" y="510"/>
                      </a:lnTo>
                      <a:lnTo>
                        <a:pt x="56" y="514"/>
                      </a:lnTo>
                      <a:lnTo>
                        <a:pt x="64" y="520"/>
                      </a:lnTo>
                      <a:lnTo>
                        <a:pt x="70" y="524"/>
                      </a:lnTo>
                      <a:lnTo>
                        <a:pt x="78" y="528"/>
                      </a:lnTo>
                      <a:lnTo>
                        <a:pt x="84" y="534"/>
                      </a:lnTo>
                      <a:lnTo>
                        <a:pt x="86" y="540"/>
                      </a:lnTo>
                      <a:lnTo>
                        <a:pt x="88" y="546"/>
                      </a:lnTo>
                      <a:lnTo>
                        <a:pt x="92" y="552"/>
                      </a:lnTo>
                      <a:lnTo>
                        <a:pt x="140" y="552"/>
                      </a:lnTo>
                      <a:lnTo>
                        <a:pt x="128" y="532"/>
                      </a:lnTo>
                      <a:lnTo>
                        <a:pt x="124" y="526"/>
                      </a:lnTo>
                      <a:lnTo>
                        <a:pt x="124" y="522"/>
                      </a:lnTo>
                      <a:lnTo>
                        <a:pt x="124" y="518"/>
                      </a:lnTo>
                      <a:lnTo>
                        <a:pt x="124" y="516"/>
                      </a:lnTo>
                      <a:lnTo>
                        <a:pt x="124" y="514"/>
                      </a:lnTo>
                      <a:lnTo>
                        <a:pt x="128" y="512"/>
                      </a:lnTo>
                      <a:lnTo>
                        <a:pt x="134" y="508"/>
                      </a:lnTo>
                      <a:lnTo>
                        <a:pt x="138" y="504"/>
                      </a:lnTo>
                      <a:lnTo>
                        <a:pt x="134" y="502"/>
                      </a:lnTo>
                      <a:lnTo>
                        <a:pt x="134" y="500"/>
                      </a:lnTo>
                      <a:lnTo>
                        <a:pt x="134" y="494"/>
                      </a:lnTo>
                      <a:lnTo>
                        <a:pt x="136" y="490"/>
                      </a:lnTo>
                      <a:lnTo>
                        <a:pt x="142" y="484"/>
                      </a:lnTo>
                      <a:lnTo>
                        <a:pt x="150" y="478"/>
                      </a:lnTo>
                      <a:lnTo>
                        <a:pt x="152" y="474"/>
                      </a:lnTo>
                      <a:lnTo>
                        <a:pt x="152" y="470"/>
                      </a:lnTo>
                      <a:lnTo>
                        <a:pt x="152" y="464"/>
                      </a:lnTo>
                      <a:lnTo>
                        <a:pt x="148" y="460"/>
                      </a:lnTo>
                      <a:lnTo>
                        <a:pt x="148" y="458"/>
                      </a:lnTo>
                      <a:lnTo>
                        <a:pt x="140" y="456"/>
                      </a:lnTo>
                      <a:lnTo>
                        <a:pt x="128" y="450"/>
                      </a:lnTo>
                      <a:lnTo>
                        <a:pt x="118" y="444"/>
                      </a:lnTo>
                      <a:lnTo>
                        <a:pt x="116" y="442"/>
                      </a:lnTo>
                      <a:lnTo>
                        <a:pt x="114" y="440"/>
                      </a:lnTo>
                      <a:lnTo>
                        <a:pt x="116" y="436"/>
                      </a:lnTo>
                      <a:lnTo>
                        <a:pt x="118" y="432"/>
                      </a:lnTo>
                      <a:lnTo>
                        <a:pt x="124" y="424"/>
                      </a:lnTo>
                      <a:lnTo>
                        <a:pt x="134" y="418"/>
                      </a:lnTo>
                      <a:lnTo>
                        <a:pt x="140" y="410"/>
                      </a:lnTo>
                      <a:lnTo>
                        <a:pt x="138" y="404"/>
                      </a:lnTo>
                      <a:lnTo>
                        <a:pt x="136" y="396"/>
                      </a:lnTo>
                      <a:lnTo>
                        <a:pt x="138" y="390"/>
                      </a:lnTo>
                      <a:lnTo>
                        <a:pt x="140" y="388"/>
                      </a:lnTo>
                      <a:lnTo>
                        <a:pt x="144" y="386"/>
                      </a:lnTo>
                      <a:lnTo>
                        <a:pt x="140" y="380"/>
                      </a:lnTo>
                      <a:lnTo>
                        <a:pt x="136" y="374"/>
                      </a:lnTo>
                      <a:lnTo>
                        <a:pt x="142" y="378"/>
                      </a:lnTo>
                      <a:lnTo>
                        <a:pt x="144" y="380"/>
                      </a:lnTo>
                      <a:lnTo>
                        <a:pt x="148" y="382"/>
                      </a:lnTo>
                      <a:lnTo>
                        <a:pt x="152" y="380"/>
                      </a:lnTo>
                      <a:lnTo>
                        <a:pt x="152" y="374"/>
                      </a:lnTo>
                      <a:lnTo>
                        <a:pt x="152" y="368"/>
                      </a:lnTo>
                      <a:lnTo>
                        <a:pt x="146" y="366"/>
                      </a:lnTo>
                      <a:lnTo>
                        <a:pt x="140" y="368"/>
                      </a:lnTo>
                      <a:lnTo>
                        <a:pt x="134" y="370"/>
                      </a:lnTo>
                      <a:lnTo>
                        <a:pt x="126" y="360"/>
                      </a:lnTo>
                      <a:lnTo>
                        <a:pt x="122" y="346"/>
                      </a:lnTo>
                      <a:lnTo>
                        <a:pt x="128" y="346"/>
                      </a:lnTo>
                      <a:lnTo>
                        <a:pt x="136" y="346"/>
                      </a:lnTo>
                      <a:lnTo>
                        <a:pt x="144" y="350"/>
                      </a:lnTo>
                      <a:lnTo>
                        <a:pt x="152" y="350"/>
                      </a:lnTo>
                      <a:lnTo>
                        <a:pt x="158" y="348"/>
                      </a:lnTo>
                      <a:lnTo>
                        <a:pt x="164" y="344"/>
                      </a:lnTo>
                      <a:lnTo>
                        <a:pt x="160" y="340"/>
                      </a:lnTo>
                      <a:lnTo>
                        <a:pt x="156" y="336"/>
                      </a:lnTo>
                      <a:lnTo>
                        <a:pt x="156" y="334"/>
                      </a:lnTo>
                      <a:lnTo>
                        <a:pt x="156" y="326"/>
                      </a:lnTo>
                      <a:lnTo>
                        <a:pt x="162" y="320"/>
                      </a:lnTo>
                      <a:lnTo>
                        <a:pt x="168" y="314"/>
                      </a:lnTo>
                      <a:lnTo>
                        <a:pt x="176" y="312"/>
                      </a:lnTo>
                      <a:lnTo>
                        <a:pt x="192" y="308"/>
                      </a:lnTo>
                      <a:lnTo>
                        <a:pt x="206" y="306"/>
                      </a:lnTo>
                      <a:lnTo>
                        <a:pt x="210" y="304"/>
                      </a:lnTo>
                      <a:lnTo>
                        <a:pt x="216" y="300"/>
                      </a:lnTo>
                      <a:lnTo>
                        <a:pt x="224" y="290"/>
                      </a:lnTo>
                      <a:lnTo>
                        <a:pt x="230" y="280"/>
                      </a:lnTo>
                      <a:lnTo>
                        <a:pt x="232" y="268"/>
                      </a:lnTo>
                      <a:lnTo>
                        <a:pt x="230" y="262"/>
                      </a:lnTo>
                      <a:lnTo>
                        <a:pt x="226" y="258"/>
                      </a:lnTo>
                      <a:lnTo>
                        <a:pt x="222" y="254"/>
                      </a:lnTo>
                      <a:lnTo>
                        <a:pt x="220" y="250"/>
                      </a:lnTo>
                      <a:lnTo>
                        <a:pt x="220" y="248"/>
                      </a:lnTo>
                      <a:lnTo>
                        <a:pt x="220" y="242"/>
                      </a:lnTo>
                      <a:lnTo>
                        <a:pt x="206" y="232"/>
                      </a:lnTo>
                      <a:lnTo>
                        <a:pt x="198" y="226"/>
                      </a:lnTo>
                      <a:lnTo>
                        <a:pt x="194" y="220"/>
                      </a:lnTo>
                      <a:lnTo>
                        <a:pt x="196" y="154"/>
                      </a:lnTo>
                      <a:lnTo>
                        <a:pt x="196" y="148"/>
                      </a:lnTo>
                      <a:lnTo>
                        <a:pt x="200" y="142"/>
                      </a:lnTo>
                      <a:lnTo>
                        <a:pt x="206" y="128"/>
                      </a:lnTo>
                      <a:lnTo>
                        <a:pt x="216" y="116"/>
                      </a:lnTo>
                      <a:lnTo>
                        <a:pt x="224" y="108"/>
                      </a:lnTo>
                      <a:lnTo>
                        <a:pt x="238" y="102"/>
                      </a:lnTo>
                      <a:lnTo>
                        <a:pt x="244" y="96"/>
                      </a:lnTo>
                      <a:lnTo>
                        <a:pt x="246" y="92"/>
                      </a:lnTo>
                      <a:lnTo>
                        <a:pt x="246" y="88"/>
                      </a:lnTo>
                      <a:lnTo>
                        <a:pt x="244" y="78"/>
                      </a:lnTo>
                      <a:lnTo>
                        <a:pt x="242" y="68"/>
                      </a:lnTo>
                      <a:lnTo>
                        <a:pt x="244" y="78"/>
                      </a:lnTo>
                      <a:lnTo>
                        <a:pt x="246" y="88"/>
                      </a:lnTo>
                      <a:lnTo>
                        <a:pt x="246" y="92"/>
                      </a:lnTo>
                      <a:lnTo>
                        <a:pt x="244" y="96"/>
                      </a:lnTo>
                      <a:lnTo>
                        <a:pt x="238" y="102"/>
                      </a:lnTo>
                      <a:lnTo>
                        <a:pt x="224" y="108"/>
                      </a:lnTo>
                      <a:lnTo>
                        <a:pt x="216" y="116"/>
                      </a:lnTo>
                      <a:lnTo>
                        <a:pt x="206" y="128"/>
                      </a:lnTo>
                      <a:lnTo>
                        <a:pt x="200" y="142"/>
                      </a:lnTo>
                      <a:lnTo>
                        <a:pt x="196" y="148"/>
                      </a:lnTo>
                      <a:lnTo>
                        <a:pt x="196" y="154"/>
                      </a:lnTo>
                      <a:lnTo>
                        <a:pt x="194" y="220"/>
                      </a:lnTo>
                      <a:lnTo>
                        <a:pt x="196" y="1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" name="îṥḷiḍè">
                  <a:extLst>
                    <a:ext uri="{FF2B5EF4-FFF2-40B4-BE49-F238E27FC236}">
                      <a16:creationId xmlns:a16="http://schemas.microsoft.com/office/drawing/2014/main" id="{C18B3873-EE83-4E94-A186-E8E3E5477F7E}"/>
                    </a:ext>
                  </a:extLst>
                </p:cNvPr>
                <p:cNvSpPr/>
                <p:nvPr/>
              </p:nvSpPr>
              <p:spPr bwMode="auto">
                <a:xfrm>
                  <a:off x="2400482" y="4419690"/>
                  <a:ext cx="336040" cy="1130653"/>
                </a:xfrm>
                <a:custGeom>
                  <a:avLst/>
                  <a:gdLst>
                    <a:gd name="T0" fmla="*/ 2147483647 w 192"/>
                    <a:gd name="T1" fmla="*/ 2147483647 h 678"/>
                    <a:gd name="T2" fmla="*/ 2147483647 w 192"/>
                    <a:gd name="T3" fmla="*/ 2147483647 h 678"/>
                    <a:gd name="T4" fmla="*/ 2147483647 w 192"/>
                    <a:gd name="T5" fmla="*/ 2147483647 h 678"/>
                    <a:gd name="T6" fmla="*/ 2147483647 w 192"/>
                    <a:gd name="T7" fmla="*/ 2147483647 h 678"/>
                    <a:gd name="T8" fmla="*/ 2147483647 w 192"/>
                    <a:gd name="T9" fmla="*/ 2147483647 h 678"/>
                    <a:gd name="T10" fmla="*/ 2147483647 w 192"/>
                    <a:gd name="T11" fmla="*/ 2147483647 h 678"/>
                    <a:gd name="T12" fmla="*/ 2147483647 w 192"/>
                    <a:gd name="T13" fmla="*/ 2147483647 h 678"/>
                    <a:gd name="T14" fmla="*/ 2147483647 w 192"/>
                    <a:gd name="T15" fmla="*/ 2147483647 h 678"/>
                    <a:gd name="T16" fmla="*/ 2147483647 w 192"/>
                    <a:gd name="T17" fmla="*/ 2147483647 h 678"/>
                    <a:gd name="T18" fmla="*/ 2147483647 w 192"/>
                    <a:gd name="T19" fmla="*/ 2147483647 h 678"/>
                    <a:gd name="T20" fmla="*/ 2147483647 w 192"/>
                    <a:gd name="T21" fmla="*/ 2147483647 h 678"/>
                    <a:gd name="T22" fmla="*/ 2147483647 w 192"/>
                    <a:gd name="T23" fmla="*/ 2147483647 h 678"/>
                    <a:gd name="T24" fmla="*/ 2147483647 w 192"/>
                    <a:gd name="T25" fmla="*/ 2147483647 h 678"/>
                    <a:gd name="T26" fmla="*/ 2147483647 w 192"/>
                    <a:gd name="T27" fmla="*/ 2147483647 h 678"/>
                    <a:gd name="T28" fmla="*/ 2147483647 w 192"/>
                    <a:gd name="T29" fmla="*/ 2147483647 h 678"/>
                    <a:gd name="T30" fmla="*/ 2147483647 w 192"/>
                    <a:gd name="T31" fmla="*/ 2147483647 h 678"/>
                    <a:gd name="T32" fmla="*/ 2147483647 w 192"/>
                    <a:gd name="T33" fmla="*/ 2147483647 h 678"/>
                    <a:gd name="T34" fmla="*/ 2147483647 w 192"/>
                    <a:gd name="T35" fmla="*/ 2147483647 h 678"/>
                    <a:gd name="T36" fmla="*/ 2147483647 w 192"/>
                    <a:gd name="T37" fmla="*/ 2147483647 h 678"/>
                    <a:gd name="T38" fmla="*/ 2147483647 w 192"/>
                    <a:gd name="T39" fmla="*/ 2147483647 h 678"/>
                    <a:gd name="T40" fmla="*/ 2147483647 w 192"/>
                    <a:gd name="T41" fmla="*/ 2147483647 h 678"/>
                    <a:gd name="T42" fmla="*/ 2147483647 w 192"/>
                    <a:gd name="T43" fmla="*/ 2147483647 h 678"/>
                    <a:gd name="T44" fmla="*/ 2147483647 w 192"/>
                    <a:gd name="T45" fmla="*/ 0 h 678"/>
                    <a:gd name="T46" fmla="*/ 0 w 192"/>
                    <a:gd name="T47" fmla="*/ 2147483647 h 678"/>
                    <a:gd name="T48" fmla="*/ 2147483647 w 192"/>
                    <a:gd name="T49" fmla="*/ 2147483647 h 678"/>
                    <a:gd name="T50" fmla="*/ 2147483647 w 192"/>
                    <a:gd name="T51" fmla="*/ 2147483647 h 678"/>
                    <a:gd name="T52" fmla="*/ 2147483647 w 192"/>
                    <a:gd name="T53" fmla="*/ 2147483647 h 678"/>
                    <a:gd name="T54" fmla="*/ 2147483647 w 192"/>
                    <a:gd name="T55" fmla="*/ 2147483647 h 678"/>
                    <a:gd name="T56" fmla="*/ 2147483647 w 192"/>
                    <a:gd name="T57" fmla="*/ 2147483647 h 678"/>
                    <a:gd name="T58" fmla="*/ 2147483647 w 192"/>
                    <a:gd name="T59" fmla="*/ 2147483647 h 678"/>
                    <a:gd name="T60" fmla="*/ 2147483647 w 192"/>
                    <a:gd name="T61" fmla="*/ 2147483647 h 678"/>
                    <a:gd name="T62" fmla="*/ 2147483647 w 192"/>
                    <a:gd name="T63" fmla="*/ 2147483647 h 678"/>
                    <a:gd name="T64" fmla="*/ 2147483647 w 192"/>
                    <a:gd name="T65" fmla="*/ 2147483647 h 678"/>
                    <a:gd name="T66" fmla="*/ 2147483647 w 192"/>
                    <a:gd name="T67" fmla="*/ 2147483647 h 678"/>
                    <a:gd name="T68" fmla="*/ 2147483647 w 192"/>
                    <a:gd name="T69" fmla="*/ 2147483647 h 678"/>
                    <a:gd name="T70" fmla="*/ 2147483647 w 192"/>
                    <a:gd name="T71" fmla="*/ 2147483647 h 678"/>
                    <a:gd name="T72" fmla="*/ 2147483647 w 192"/>
                    <a:gd name="T73" fmla="*/ 2147483647 h 678"/>
                    <a:gd name="T74" fmla="*/ 2147483647 w 192"/>
                    <a:gd name="T75" fmla="*/ 2147483647 h 678"/>
                    <a:gd name="T76" fmla="*/ 2147483647 w 192"/>
                    <a:gd name="T77" fmla="*/ 2147483647 h 678"/>
                    <a:gd name="T78" fmla="*/ 2147483647 w 192"/>
                    <a:gd name="T79" fmla="*/ 2147483647 h 678"/>
                    <a:gd name="T80" fmla="*/ 2147483647 w 192"/>
                    <a:gd name="T81" fmla="*/ 2147483647 h 678"/>
                    <a:gd name="T82" fmla="*/ 2147483647 w 192"/>
                    <a:gd name="T83" fmla="*/ 2147483647 h 678"/>
                    <a:gd name="T84" fmla="*/ 2147483647 w 192"/>
                    <a:gd name="T85" fmla="*/ 2147483647 h 678"/>
                    <a:gd name="T86" fmla="*/ 2147483647 w 192"/>
                    <a:gd name="T87" fmla="*/ 2147483647 h 678"/>
                    <a:gd name="T88" fmla="*/ 2147483647 w 192"/>
                    <a:gd name="T89" fmla="*/ 2147483647 h 678"/>
                    <a:gd name="T90" fmla="*/ 2147483647 w 192"/>
                    <a:gd name="T91" fmla="*/ 2147483647 h 678"/>
                    <a:gd name="T92" fmla="*/ 2147483647 w 192"/>
                    <a:gd name="T93" fmla="*/ 2147483647 h 678"/>
                    <a:gd name="T94" fmla="*/ 2147483647 w 192"/>
                    <a:gd name="T95" fmla="*/ 2147483647 h 67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2"/>
                    <a:gd name="T145" fmla="*/ 0 h 678"/>
                    <a:gd name="T146" fmla="*/ 192 w 192"/>
                    <a:gd name="T147" fmla="*/ 678 h 67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2" h="678">
                      <a:moveTo>
                        <a:pt x="174" y="624"/>
                      </a:moveTo>
                      <a:lnTo>
                        <a:pt x="126" y="624"/>
                      </a:lnTo>
                      <a:lnTo>
                        <a:pt x="122" y="618"/>
                      </a:lnTo>
                      <a:lnTo>
                        <a:pt x="120" y="612"/>
                      </a:lnTo>
                      <a:lnTo>
                        <a:pt x="118" y="606"/>
                      </a:lnTo>
                      <a:lnTo>
                        <a:pt x="112" y="600"/>
                      </a:lnTo>
                      <a:lnTo>
                        <a:pt x="104" y="596"/>
                      </a:lnTo>
                      <a:lnTo>
                        <a:pt x="98" y="592"/>
                      </a:lnTo>
                      <a:lnTo>
                        <a:pt x="90" y="586"/>
                      </a:lnTo>
                      <a:lnTo>
                        <a:pt x="88" y="582"/>
                      </a:lnTo>
                      <a:lnTo>
                        <a:pt x="86" y="576"/>
                      </a:lnTo>
                      <a:lnTo>
                        <a:pt x="88" y="566"/>
                      </a:lnTo>
                      <a:lnTo>
                        <a:pt x="90" y="556"/>
                      </a:lnTo>
                      <a:lnTo>
                        <a:pt x="90" y="552"/>
                      </a:lnTo>
                      <a:lnTo>
                        <a:pt x="88" y="548"/>
                      </a:lnTo>
                      <a:lnTo>
                        <a:pt x="88" y="546"/>
                      </a:lnTo>
                      <a:lnTo>
                        <a:pt x="86" y="544"/>
                      </a:lnTo>
                      <a:lnTo>
                        <a:pt x="88" y="540"/>
                      </a:lnTo>
                      <a:lnTo>
                        <a:pt x="90" y="536"/>
                      </a:lnTo>
                      <a:lnTo>
                        <a:pt x="92" y="534"/>
                      </a:lnTo>
                      <a:lnTo>
                        <a:pt x="92" y="528"/>
                      </a:lnTo>
                      <a:lnTo>
                        <a:pt x="92" y="518"/>
                      </a:lnTo>
                      <a:lnTo>
                        <a:pt x="88" y="510"/>
                      </a:lnTo>
                      <a:lnTo>
                        <a:pt x="86" y="504"/>
                      </a:lnTo>
                      <a:lnTo>
                        <a:pt x="84" y="494"/>
                      </a:lnTo>
                      <a:lnTo>
                        <a:pt x="86" y="490"/>
                      </a:lnTo>
                      <a:lnTo>
                        <a:pt x="88" y="486"/>
                      </a:lnTo>
                      <a:lnTo>
                        <a:pt x="84" y="484"/>
                      </a:lnTo>
                      <a:lnTo>
                        <a:pt x="80" y="480"/>
                      </a:lnTo>
                      <a:lnTo>
                        <a:pt x="72" y="466"/>
                      </a:lnTo>
                      <a:lnTo>
                        <a:pt x="60" y="446"/>
                      </a:lnTo>
                      <a:lnTo>
                        <a:pt x="64" y="446"/>
                      </a:lnTo>
                      <a:lnTo>
                        <a:pt x="66" y="442"/>
                      </a:lnTo>
                      <a:lnTo>
                        <a:pt x="64" y="434"/>
                      </a:lnTo>
                      <a:lnTo>
                        <a:pt x="60" y="420"/>
                      </a:lnTo>
                      <a:lnTo>
                        <a:pt x="54" y="408"/>
                      </a:lnTo>
                      <a:lnTo>
                        <a:pt x="52" y="394"/>
                      </a:lnTo>
                      <a:lnTo>
                        <a:pt x="54" y="388"/>
                      </a:lnTo>
                      <a:lnTo>
                        <a:pt x="56" y="384"/>
                      </a:lnTo>
                      <a:lnTo>
                        <a:pt x="58" y="382"/>
                      </a:lnTo>
                      <a:lnTo>
                        <a:pt x="60" y="380"/>
                      </a:lnTo>
                      <a:lnTo>
                        <a:pt x="58" y="372"/>
                      </a:lnTo>
                      <a:lnTo>
                        <a:pt x="52" y="364"/>
                      </a:lnTo>
                      <a:lnTo>
                        <a:pt x="50" y="352"/>
                      </a:lnTo>
                      <a:lnTo>
                        <a:pt x="46" y="346"/>
                      </a:lnTo>
                      <a:lnTo>
                        <a:pt x="48" y="342"/>
                      </a:lnTo>
                      <a:lnTo>
                        <a:pt x="50" y="338"/>
                      </a:lnTo>
                      <a:lnTo>
                        <a:pt x="52" y="332"/>
                      </a:lnTo>
                      <a:lnTo>
                        <a:pt x="54" y="328"/>
                      </a:lnTo>
                      <a:lnTo>
                        <a:pt x="54" y="298"/>
                      </a:lnTo>
                      <a:lnTo>
                        <a:pt x="52" y="290"/>
                      </a:lnTo>
                      <a:lnTo>
                        <a:pt x="50" y="282"/>
                      </a:lnTo>
                      <a:lnTo>
                        <a:pt x="46" y="276"/>
                      </a:lnTo>
                      <a:lnTo>
                        <a:pt x="44" y="270"/>
                      </a:lnTo>
                      <a:lnTo>
                        <a:pt x="42" y="264"/>
                      </a:lnTo>
                      <a:lnTo>
                        <a:pt x="38" y="258"/>
                      </a:lnTo>
                      <a:lnTo>
                        <a:pt x="36" y="252"/>
                      </a:lnTo>
                      <a:lnTo>
                        <a:pt x="34" y="246"/>
                      </a:lnTo>
                      <a:lnTo>
                        <a:pt x="36" y="242"/>
                      </a:lnTo>
                      <a:lnTo>
                        <a:pt x="38" y="234"/>
                      </a:lnTo>
                      <a:lnTo>
                        <a:pt x="42" y="224"/>
                      </a:lnTo>
                      <a:lnTo>
                        <a:pt x="42" y="218"/>
                      </a:lnTo>
                      <a:lnTo>
                        <a:pt x="38" y="216"/>
                      </a:lnTo>
                      <a:lnTo>
                        <a:pt x="36" y="212"/>
                      </a:lnTo>
                      <a:lnTo>
                        <a:pt x="34" y="208"/>
                      </a:lnTo>
                      <a:lnTo>
                        <a:pt x="36" y="194"/>
                      </a:lnTo>
                      <a:lnTo>
                        <a:pt x="42" y="184"/>
                      </a:lnTo>
                      <a:lnTo>
                        <a:pt x="50" y="172"/>
                      </a:lnTo>
                      <a:lnTo>
                        <a:pt x="54" y="164"/>
                      </a:lnTo>
                      <a:lnTo>
                        <a:pt x="50" y="158"/>
                      </a:lnTo>
                      <a:lnTo>
                        <a:pt x="48" y="152"/>
                      </a:lnTo>
                      <a:lnTo>
                        <a:pt x="46" y="134"/>
                      </a:lnTo>
                      <a:lnTo>
                        <a:pt x="48" y="126"/>
                      </a:lnTo>
                      <a:lnTo>
                        <a:pt x="50" y="122"/>
                      </a:lnTo>
                      <a:lnTo>
                        <a:pt x="56" y="118"/>
                      </a:lnTo>
                      <a:lnTo>
                        <a:pt x="62" y="112"/>
                      </a:lnTo>
                      <a:lnTo>
                        <a:pt x="64" y="106"/>
                      </a:lnTo>
                      <a:lnTo>
                        <a:pt x="64" y="102"/>
                      </a:lnTo>
                      <a:lnTo>
                        <a:pt x="62" y="88"/>
                      </a:lnTo>
                      <a:lnTo>
                        <a:pt x="60" y="90"/>
                      </a:lnTo>
                      <a:lnTo>
                        <a:pt x="56" y="90"/>
                      </a:lnTo>
                      <a:lnTo>
                        <a:pt x="52" y="90"/>
                      </a:lnTo>
                      <a:lnTo>
                        <a:pt x="50" y="86"/>
                      </a:lnTo>
                      <a:lnTo>
                        <a:pt x="48" y="80"/>
                      </a:lnTo>
                      <a:lnTo>
                        <a:pt x="42" y="60"/>
                      </a:lnTo>
                      <a:lnTo>
                        <a:pt x="40" y="56"/>
                      </a:lnTo>
                      <a:lnTo>
                        <a:pt x="36" y="54"/>
                      </a:lnTo>
                      <a:lnTo>
                        <a:pt x="34" y="52"/>
                      </a:lnTo>
                      <a:lnTo>
                        <a:pt x="32" y="50"/>
                      </a:lnTo>
                      <a:lnTo>
                        <a:pt x="28" y="20"/>
                      </a:lnTo>
                      <a:lnTo>
                        <a:pt x="22" y="8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4" y="18"/>
                      </a:lnTo>
                      <a:lnTo>
                        <a:pt x="8" y="32"/>
                      </a:lnTo>
                      <a:lnTo>
                        <a:pt x="12" y="48"/>
                      </a:lnTo>
                      <a:lnTo>
                        <a:pt x="14" y="66"/>
                      </a:lnTo>
                      <a:lnTo>
                        <a:pt x="10" y="80"/>
                      </a:lnTo>
                      <a:lnTo>
                        <a:pt x="8" y="96"/>
                      </a:lnTo>
                      <a:lnTo>
                        <a:pt x="12" y="102"/>
                      </a:lnTo>
                      <a:lnTo>
                        <a:pt x="16" y="106"/>
                      </a:lnTo>
                      <a:lnTo>
                        <a:pt x="18" y="118"/>
                      </a:lnTo>
                      <a:lnTo>
                        <a:pt x="18" y="134"/>
                      </a:lnTo>
                      <a:lnTo>
                        <a:pt x="16" y="162"/>
                      </a:lnTo>
                      <a:lnTo>
                        <a:pt x="10" y="192"/>
                      </a:lnTo>
                      <a:lnTo>
                        <a:pt x="12" y="198"/>
                      </a:lnTo>
                      <a:lnTo>
                        <a:pt x="14" y="202"/>
                      </a:lnTo>
                      <a:lnTo>
                        <a:pt x="16" y="206"/>
                      </a:lnTo>
                      <a:lnTo>
                        <a:pt x="18" y="210"/>
                      </a:lnTo>
                      <a:lnTo>
                        <a:pt x="18" y="214"/>
                      </a:lnTo>
                      <a:lnTo>
                        <a:pt x="16" y="214"/>
                      </a:lnTo>
                      <a:lnTo>
                        <a:pt x="14" y="216"/>
                      </a:lnTo>
                      <a:lnTo>
                        <a:pt x="14" y="218"/>
                      </a:lnTo>
                      <a:lnTo>
                        <a:pt x="14" y="236"/>
                      </a:lnTo>
                      <a:lnTo>
                        <a:pt x="20" y="252"/>
                      </a:lnTo>
                      <a:lnTo>
                        <a:pt x="22" y="268"/>
                      </a:lnTo>
                      <a:lnTo>
                        <a:pt x="24" y="286"/>
                      </a:lnTo>
                      <a:lnTo>
                        <a:pt x="22" y="302"/>
                      </a:lnTo>
                      <a:lnTo>
                        <a:pt x="22" y="310"/>
                      </a:lnTo>
                      <a:lnTo>
                        <a:pt x="20" y="318"/>
                      </a:lnTo>
                      <a:lnTo>
                        <a:pt x="22" y="326"/>
                      </a:lnTo>
                      <a:lnTo>
                        <a:pt x="22" y="332"/>
                      </a:lnTo>
                      <a:lnTo>
                        <a:pt x="20" y="340"/>
                      </a:lnTo>
                      <a:lnTo>
                        <a:pt x="16" y="346"/>
                      </a:lnTo>
                      <a:lnTo>
                        <a:pt x="12" y="350"/>
                      </a:lnTo>
                      <a:lnTo>
                        <a:pt x="10" y="352"/>
                      </a:lnTo>
                      <a:lnTo>
                        <a:pt x="10" y="358"/>
                      </a:lnTo>
                      <a:lnTo>
                        <a:pt x="12" y="362"/>
                      </a:lnTo>
                      <a:lnTo>
                        <a:pt x="18" y="372"/>
                      </a:lnTo>
                      <a:lnTo>
                        <a:pt x="22" y="380"/>
                      </a:lnTo>
                      <a:lnTo>
                        <a:pt x="24" y="388"/>
                      </a:lnTo>
                      <a:lnTo>
                        <a:pt x="24" y="404"/>
                      </a:lnTo>
                      <a:lnTo>
                        <a:pt x="26" y="418"/>
                      </a:lnTo>
                      <a:lnTo>
                        <a:pt x="28" y="436"/>
                      </a:lnTo>
                      <a:lnTo>
                        <a:pt x="34" y="456"/>
                      </a:lnTo>
                      <a:lnTo>
                        <a:pt x="36" y="462"/>
                      </a:lnTo>
                      <a:lnTo>
                        <a:pt x="40" y="462"/>
                      </a:lnTo>
                      <a:lnTo>
                        <a:pt x="44" y="462"/>
                      </a:lnTo>
                      <a:lnTo>
                        <a:pt x="46" y="462"/>
                      </a:lnTo>
                      <a:lnTo>
                        <a:pt x="46" y="460"/>
                      </a:lnTo>
                      <a:lnTo>
                        <a:pt x="44" y="448"/>
                      </a:lnTo>
                      <a:lnTo>
                        <a:pt x="40" y="436"/>
                      </a:lnTo>
                      <a:lnTo>
                        <a:pt x="44" y="434"/>
                      </a:lnTo>
                      <a:lnTo>
                        <a:pt x="50" y="434"/>
                      </a:lnTo>
                      <a:lnTo>
                        <a:pt x="52" y="442"/>
                      </a:lnTo>
                      <a:lnTo>
                        <a:pt x="52" y="456"/>
                      </a:lnTo>
                      <a:lnTo>
                        <a:pt x="54" y="462"/>
                      </a:lnTo>
                      <a:lnTo>
                        <a:pt x="56" y="466"/>
                      </a:lnTo>
                      <a:lnTo>
                        <a:pt x="56" y="480"/>
                      </a:lnTo>
                      <a:lnTo>
                        <a:pt x="50" y="482"/>
                      </a:lnTo>
                      <a:lnTo>
                        <a:pt x="44" y="482"/>
                      </a:lnTo>
                      <a:lnTo>
                        <a:pt x="46" y="486"/>
                      </a:lnTo>
                      <a:lnTo>
                        <a:pt x="48" y="490"/>
                      </a:lnTo>
                      <a:lnTo>
                        <a:pt x="50" y="492"/>
                      </a:lnTo>
                      <a:lnTo>
                        <a:pt x="50" y="496"/>
                      </a:lnTo>
                      <a:lnTo>
                        <a:pt x="50" y="502"/>
                      </a:lnTo>
                      <a:lnTo>
                        <a:pt x="46" y="506"/>
                      </a:lnTo>
                      <a:lnTo>
                        <a:pt x="42" y="512"/>
                      </a:lnTo>
                      <a:lnTo>
                        <a:pt x="40" y="518"/>
                      </a:lnTo>
                      <a:lnTo>
                        <a:pt x="42" y="522"/>
                      </a:lnTo>
                      <a:lnTo>
                        <a:pt x="46" y="524"/>
                      </a:lnTo>
                      <a:lnTo>
                        <a:pt x="56" y="526"/>
                      </a:lnTo>
                      <a:lnTo>
                        <a:pt x="54" y="530"/>
                      </a:lnTo>
                      <a:lnTo>
                        <a:pt x="56" y="534"/>
                      </a:lnTo>
                      <a:lnTo>
                        <a:pt x="58" y="540"/>
                      </a:lnTo>
                      <a:lnTo>
                        <a:pt x="58" y="544"/>
                      </a:lnTo>
                      <a:lnTo>
                        <a:pt x="50" y="544"/>
                      </a:lnTo>
                      <a:lnTo>
                        <a:pt x="50" y="554"/>
                      </a:lnTo>
                      <a:lnTo>
                        <a:pt x="54" y="560"/>
                      </a:lnTo>
                      <a:lnTo>
                        <a:pt x="62" y="568"/>
                      </a:lnTo>
                      <a:lnTo>
                        <a:pt x="62" y="572"/>
                      </a:lnTo>
                      <a:lnTo>
                        <a:pt x="62" y="576"/>
                      </a:lnTo>
                      <a:lnTo>
                        <a:pt x="66" y="582"/>
                      </a:lnTo>
                      <a:lnTo>
                        <a:pt x="74" y="594"/>
                      </a:lnTo>
                      <a:lnTo>
                        <a:pt x="80" y="602"/>
                      </a:lnTo>
                      <a:lnTo>
                        <a:pt x="86" y="606"/>
                      </a:lnTo>
                      <a:lnTo>
                        <a:pt x="96" y="606"/>
                      </a:lnTo>
                      <a:lnTo>
                        <a:pt x="94" y="618"/>
                      </a:lnTo>
                      <a:lnTo>
                        <a:pt x="96" y="622"/>
                      </a:lnTo>
                      <a:lnTo>
                        <a:pt x="100" y="626"/>
                      </a:lnTo>
                      <a:lnTo>
                        <a:pt x="96" y="630"/>
                      </a:lnTo>
                      <a:lnTo>
                        <a:pt x="106" y="640"/>
                      </a:lnTo>
                      <a:lnTo>
                        <a:pt x="122" y="648"/>
                      </a:lnTo>
                      <a:lnTo>
                        <a:pt x="154" y="660"/>
                      </a:lnTo>
                      <a:lnTo>
                        <a:pt x="156" y="664"/>
                      </a:lnTo>
                      <a:lnTo>
                        <a:pt x="158" y="666"/>
                      </a:lnTo>
                      <a:lnTo>
                        <a:pt x="160" y="668"/>
                      </a:lnTo>
                      <a:lnTo>
                        <a:pt x="164" y="670"/>
                      </a:lnTo>
                      <a:lnTo>
                        <a:pt x="172" y="672"/>
                      </a:lnTo>
                      <a:lnTo>
                        <a:pt x="178" y="674"/>
                      </a:lnTo>
                      <a:lnTo>
                        <a:pt x="192" y="678"/>
                      </a:lnTo>
                      <a:lnTo>
                        <a:pt x="174" y="6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" name="iSļïḑé">
                  <a:extLst>
                    <a:ext uri="{FF2B5EF4-FFF2-40B4-BE49-F238E27FC236}">
                      <a16:creationId xmlns:a16="http://schemas.microsoft.com/office/drawing/2014/main" id="{BAAC9C4E-E191-49F1-AC3E-7B4B8BE4E110}"/>
                    </a:ext>
                  </a:extLst>
                </p:cNvPr>
                <p:cNvSpPr/>
                <p:nvPr/>
              </p:nvSpPr>
              <p:spPr bwMode="auto">
                <a:xfrm>
                  <a:off x="2706223" y="5462077"/>
                  <a:ext cx="118441" cy="93870"/>
                </a:xfrm>
                <a:custGeom>
                  <a:avLst/>
                  <a:gdLst>
                    <a:gd name="T0" fmla="*/ 0 w 68"/>
                    <a:gd name="T1" fmla="*/ 0 h 56"/>
                    <a:gd name="T2" fmla="*/ 2147483647 w 68"/>
                    <a:gd name="T3" fmla="*/ 2147483647 h 56"/>
                    <a:gd name="T4" fmla="*/ 2147483647 w 68"/>
                    <a:gd name="T5" fmla="*/ 2147483647 h 56"/>
                    <a:gd name="T6" fmla="*/ 2147483647 w 68"/>
                    <a:gd name="T7" fmla="*/ 2147483647 h 56"/>
                    <a:gd name="T8" fmla="*/ 2147483647 w 68"/>
                    <a:gd name="T9" fmla="*/ 2147483647 h 56"/>
                    <a:gd name="T10" fmla="*/ 2147483647 w 68"/>
                    <a:gd name="T11" fmla="*/ 2147483647 h 56"/>
                    <a:gd name="T12" fmla="*/ 2147483647 w 68"/>
                    <a:gd name="T13" fmla="*/ 2147483647 h 56"/>
                    <a:gd name="T14" fmla="*/ 2147483647 w 68"/>
                    <a:gd name="T15" fmla="*/ 2147483647 h 56"/>
                    <a:gd name="T16" fmla="*/ 2147483647 w 68"/>
                    <a:gd name="T17" fmla="*/ 2147483647 h 56"/>
                    <a:gd name="T18" fmla="*/ 2147483647 w 68"/>
                    <a:gd name="T19" fmla="*/ 2147483647 h 56"/>
                    <a:gd name="T20" fmla="*/ 2147483647 w 68"/>
                    <a:gd name="T21" fmla="*/ 2147483647 h 56"/>
                    <a:gd name="T22" fmla="*/ 2147483647 w 68"/>
                    <a:gd name="T23" fmla="*/ 2147483647 h 56"/>
                    <a:gd name="T24" fmla="*/ 2147483647 w 68"/>
                    <a:gd name="T25" fmla="*/ 2147483647 h 56"/>
                    <a:gd name="T26" fmla="*/ 0 w 68"/>
                    <a:gd name="T27" fmla="*/ 0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8"/>
                    <a:gd name="T43" fmla="*/ 0 h 56"/>
                    <a:gd name="T44" fmla="*/ 68 w 68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8" h="5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2" y="14"/>
                      </a:lnTo>
                      <a:lnTo>
                        <a:pt x="28" y="26"/>
                      </a:lnTo>
                      <a:lnTo>
                        <a:pt x="40" y="30"/>
                      </a:lnTo>
                      <a:lnTo>
                        <a:pt x="50" y="32"/>
                      </a:lnTo>
                      <a:lnTo>
                        <a:pt x="62" y="36"/>
                      </a:lnTo>
                      <a:lnTo>
                        <a:pt x="66" y="38"/>
                      </a:lnTo>
                      <a:lnTo>
                        <a:pt x="68" y="42"/>
                      </a:lnTo>
                      <a:lnTo>
                        <a:pt x="48" y="52"/>
                      </a:lnTo>
                      <a:lnTo>
                        <a:pt x="40" y="54"/>
                      </a:lnTo>
                      <a:lnTo>
                        <a:pt x="28" y="56"/>
                      </a:lnTo>
                      <a:lnTo>
                        <a:pt x="18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" name="ïṥľïḑe">
                  <a:extLst>
                    <a:ext uri="{FF2B5EF4-FFF2-40B4-BE49-F238E27FC236}">
                      <a16:creationId xmlns:a16="http://schemas.microsoft.com/office/drawing/2014/main" id="{759918E6-FDA0-4F99-968F-359E437F6B9C}"/>
                    </a:ext>
                  </a:extLst>
                </p:cNvPr>
                <p:cNvSpPr/>
                <p:nvPr/>
              </p:nvSpPr>
              <p:spPr bwMode="auto">
                <a:xfrm>
                  <a:off x="2142942" y="3489388"/>
                  <a:ext cx="322269" cy="507184"/>
                </a:xfrm>
                <a:custGeom>
                  <a:avLst/>
                  <a:gdLst>
                    <a:gd name="T0" fmla="*/ 2147483647 w 184"/>
                    <a:gd name="T1" fmla="*/ 2147483647 h 304"/>
                    <a:gd name="T2" fmla="*/ 2147483647 w 184"/>
                    <a:gd name="T3" fmla="*/ 2147483647 h 304"/>
                    <a:gd name="T4" fmla="*/ 2147483647 w 184"/>
                    <a:gd name="T5" fmla="*/ 2147483647 h 304"/>
                    <a:gd name="T6" fmla="*/ 2147483647 w 184"/>
                    <a:gd name="T7" fmla="*/ 2147483647 h 304"/>
                    <a:gd name="T8" fmla="*/ 2147483647 w 184"/>
                    <a:gd name="T9" fmla="*/ 2147483647 h 304"/>
                    <a:gd name="T10" fmla="*/ 2147483647 w 184"/>
                    <a:gd name="T11" fmla="*/ 2147483647 h 304"/>
                    <a:gd name="T12" fmla="*/ 2147483647 w 184"/>
                    <a:gd name="T13" fmla="*/ 2147483647 h 304"/>
                    <a:gd name="T14" fmla="*/ 2147483647 w 184"/>
                    <a:gd name="T15" fmla="*/ 2147483647 h 304"/>
                    <a:gd name="T16" fmla="*/ 2147483647 w 184"/>
                    <a:gd name="T17" fmla="*/ 2147483647 h 304"/>
                    <a:gd name="T18" fmla="*/ 2147483647 w 184"/>
                    <a:gd name="T19" fmla="*/ 2147483647 h 304"/>
                    <a:gd name="T20" fmla="*/ 2147483647 w 184"/>
                    <a:gd name="T21" fmla="*/ 2147483647 h 304"/>
                    <a:gd name="T22" fmla="*/ 2147483647 w 184"/>
                    <a:gd name="T23" fmla="*/ 2147483647 h 304"/>
                    <a:gd name="T24" fmla="*/ 2147483647 w 184"/>
                    <a:gd name="T25" fmla="*/ 2147483647 h 304"/>
                    <a:gd name="T26" fmla="*/ 2147483647 w 184"/>
                    <a:gd name="T27" fmla="*/ 2147483647 h 304"/>
                    <a:gd name="T28" fmla="*/ 2147483647 w 184"/>
                    <a:gd name="T29" fmla="*/ 2147483647 h 304"/>
                    <a:gd name="T30" fmla="*/ 2147483647 w 184"/>
                    <a:gd name="T31" fmla="*/ 2147483647 h 304"/>
                    <a:gd name="T32" fmla="*/ 2147483647 w 184"/>
                    <a:gd name="T33" fmla="*/ 2147483647 h 304"/>
                    <a:gd name="T34" fmla="*/ 2147483647 w 184"/>
                    <a:gd name="T35" fmla="*/ 2147483647 h 304"/>
                    <a:gd name="T36" fmla="*/ 2147483647 w 184"/>
                    <a:gd name="T37" fmla="*/ 2147483647 h 304"/>
                    <a:gd name="T38" fmla="*/ 2147483647 w 184"/>
                    <a:gd name="T39" fmla="*/ 2147483647 h 304"/>
                    <a:gd name="T40" fmla="*/ 2147483647 w 184"/>
                    <a:gd name="T41" fmla="*/ 2147483647 h 304"/>
                    <a:gd name="T42" fmla="*/ 2147483647 w 184"/>
                    <a:gd name="T43" fmla="*/ 2147483647 h 304"/>
                    <a:gd name="T44" fmla="*/ 2147483647 w 184"/>
                    <a:gd name="T45" fmla="*/ 2147483647 h 304"/>
                    <a:gd name="T46" fmla="*/ 2147483647 w 184"/>
                    <a:gd name="T47" fmla="*/ 2147483647 h 304"/>
                    <a:gd name="T48" fmla="*/ 2147483647 w 184"/>
                    <a:gd name="T49" fmla="*/ 2147483647 h 304"/>
                    <a:gd name="T50" fmla="*/ 2147483647 w 184"/>
                    <a:gd name="T51" fmla="*/ 2147483647 h 304"/>
                    <a:gd name="T52" fmla="*/ 2147483647 w 184"/>
                    <a:gd name="T53" fmla="*/ 2147483647 h 304"/>
                    <a:gd name="T54" fmla="*/ 2147483647 w 184"/>
                    <a:gd name="T55" fmla="*/ 2147483647 h 304"/>
                    <a:gd name="T56" fmla="*/ 2147483647 w 184"/>
                    <a:gd name="T57" fmla="*/ 2147483647 h 304"/>
                    <a:gd name="T58" fmla="*/ 2147483647 w 184"/>
                    <a:gd name="T59" fmla="*/ 2147483647 h 304"/>
                    <a:gd name="T60" fmla="*/ 2147483647 w 184"/>
                    <a:gd name="T61" fmla="*/ 2147483647 h 304"/>
                    <a:gd name="T62" fmla="*/ 2147483647 w 184"/>
                    <a:gd name="T63" fmla="*/ 2147483647 h 304"/>
                    <a:gd name="T64" fmla="*/ 2147483647 w 184"/>
                    <a:gd name="T65" fmla="*/ 2147483647 h 304"/>
                    <a:gd name="T66" fmla="*/ 2147483647 w 184"/>
                    <a:gd name="T67" fmla="*/ 2147483647 h 304"/>
                    <a:gd name="T68" fmla="*/ 2147483647 w 184"/>
                    <a:gd name="T69" fmla="*/ 2147483647 h 304"/>
                    <a:gd name="T70" fmla="*/ 2147483647 w 184"/>
                    <a:gd name="T71" fmla="*/ 2147483647 h 304"/>
                    <a:gd name="T72" fmla="*/ 2147483647 w 184"/>
                    <a:gd name="T73" fmla="*/ 2147483647 h 304"/>
                    <a:gd name="T74" fmla="*/ 2147483647 w 184"/>
                    <a:gd name="T75" fmla="*/ 2147483647 h 304"/>
                    <a:gd name="T76" fmla="*/ 2147483647 w 184"/>
                    <a:gd name="T77" fmla="*/ 2147483647 h 304"/>
                    <a:gd name="T78" fmla="*/ 2147483647 w 184"/>
                    <a:gd name="T79" fmla="*/ 2147483647 h 304"/>
                    <a:gd name="T80" fmla="*/ 2147483647 w 184"/>
                    <a:gd name="T81" fmla="*/ 2147483647 h 304"/>
                    <a:gd name="T82" fmla="*/ 2147483647 w 184"/>
                    <a:gd name="T83" fmla="*/ 2147483647 h 304"/>
                    <a:gd name="T84" fmla="*/ 2147483647 w 184"/>
                    <a:gd name="T85" fmla="*/ 2147483647 h 304"/>
                    <a:gd name="T86" fmla="*/ 2147483647 w 184"/>
                    <a:gd name="T87" fmla="*/ 2147483647 h 304"/>
                    <a:gd name="T88" fmla="*/ 2147483647 w 184"/>
                    <a:gd name="T89" fmla="*/ 2147483647 h 304"/>
                    <a:gd name="T90" fmla="*/ 0 w 184"/>
                    <a:gd name="T91" fmla="*/ 2147483647 h 30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4"/>
                    <a:gd name="T139" fmla="*/ 0 h 304"/>
                    <a:gd name="T140" fmla="*/ 184 w 184"/>
                    <a:gd name="T141" fmla="*/ 304 h 30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4" h="304">
                      <a:moveTo>
                        <a:pt x="2" y="204"/>
                      </a:moveTo>
                      <a:lnTo>
                        <a:pt x="2" y="194"/>
                      </a:lnTo>
                      <a:lnTo>
                        <a:pt x="6" y="184"/>
                      </a:lnTo>
                      <a:lnTo>
                        <a:pt x="8" y="178"/>
                      </a:lnTo>
                      <a:lnTo>
                        <a:pt x="18" y="176"/>
                      </a:lnTo>
                      <a:lnTo>
                        <a:pt x="18" y="172"/>
                      </a:lnTo>
                      <a:lnTo>
                        <a:pt x="22" y="166"/>
                      </a:lnTo>
                      <a:lnTo>
                        <a:pt x="26" y="162"/>
                      </a:lnTo>
                      <a:lnTo>
                        <a:pt x="28" y="158"/>
                      </a:lnTo>
                      <a:lnTo>
                        <a:pt x="26" y="142"/>
                      </a:lnTo>
                      <a:lnTo>
                        <a:pt x="24" y="124"/>
                      </a:lnTo>
                      <a:lnTo>
                        <a:pt x="26" y="118"/>
                      </a:lnTo>
                      <a:lnTo>
                        <a:pt x="28" y="114"/>
                      </a:lnTo>
                      <a:lnTo>
                        <a:pt x="26" y="106"/>
                      </a:lnTo>
                      <a:lnTo>
                        <a:pt x="22" y="100"/>
                      </a:lnTo>
                      <a:lnTo>
                        <a:pt x="18" y="96"/>
                      </a:lnTo>
                      <a:lnTo>
                        <a:pt x="18" y="90"/>
                      </a:lnTo>
                      <a:lnTo>
                        <a:pt x="16" y="90"/>
                      </a:lnTo>
                      <a:lnTo>
                        <a:pt x="22" y="86"/>
                      </a:lnTo>
                      <a:lnTo>
                        <a:pt x="28" y="82"/>
                      </a:lnTo>
                      <a:lnTo>
                        <a:pt x="26" y="76"/>
                      </a:lnTo>
                      <a:lnTo>
                        <a:pt x="26" y="70"/>
                      </a:lnTo>
                      <a:lnTo>
                        <a:pt x="28" y="68"/>
                      </a:lnTo>
                      <a:lnTo>
                        <a:pt x="32" y="72"/>
                      </a:lnTo>
                      <a:lnTo>
                        <a:pt x="40" y="74"/>
                      </a:lnTo>
                      <a:lnTo>
                        <a:pt x="42" y="64"/>
                      </a:lnTo>
                      <a:lnTo>
                        <a:pt x="46" y="62"/>
                      </a:lnTo>
                      <a:lnTo>
                        <a:pt x="48" y="58"/>
                      </a:lnTo>
                      <a:lnTo>
                        <a:pt x="52" y="58"/>
                      </a:lnTo>
                      <a:lnTo>
                        <a:pt x="56" y="54"/>
                      </a:lnTo>
                      <a:lnTo>
                        <a:pt x="58" y="48"/>
                      </a:lnTo>
                      <a:lnTo>
                        <a:pt x="60" y="42"/>
                      </a:lnTo>
                      <a:lnTo>
                        <a:pt x="60" y="34"/>
                      </a:lnTo>
                      <a:lnTo>
                        <a:pt x="62" y="30"/>
                      </a:lnTo>
                      <a:lnTo>
                        <a:pt x="66" y="26"/>
                      </a:lnTo>
                      <a:lnTo>
                        <a:pt x="72" y="24"/>
                      </a:lnTo>
                      <a:lnTo>
                        <a:pt x="80" y="24"/>
                      </a:lnTo>
                      <a:lnTo>
                        <a:pt x="82" y="20"/>
                      </a:lnTo>
                      <a:lnTo>
                        <a:pt x="86" y="18"/>
                      </a:lnTo>
                      <a:lnTo>
                        <a:pt x="98" y="14"/>
                      </a:lnTo>
                      <a:lnTo>
                        <a:pt x="110" y="10"/>
                      </a:lnTo>
                      <a:lnTo>
                        <a:pt x="118" y="4"/>
                      </a:lnTo>
                      <a:lnTo>
                        <a:pt x="124" y="2"/>
                      </a:lnTo>
                      <a:lnTo>
                        <a:pt x="128" y="0"/>
                      </a:lnTo>
                      <a:lnTo>
                        <a:pt x="128" y="8"/>
                      </a:lnTo>
                      <a:lnTo>
                        <a:pt x="124" y="10"/>
                      </a:lnTo>
                      <a:lnTo>
                        <a:pt x="120" y="14"/>
                      </a:lnTo>
                      <a:lnTo>
                        <a:pt x="118" y="18"/>
                      </a:lnTo>
                      <a:lnTo>
                        <a:pt x="110" y="28"/>
                      </a:lnTo>
                      <a:lnTo>
                        <a:pt x="98" y="40"/>
                      </a:lnTo>
                      <a:lnTo>
                        <a:pt x="94" y="48"/>
                      </a:lnTo>
                      <a:lnTo>
                        <a:pt x="92" y="56"/>
                      </a:lnTo>
                      <a:lnTo>
                        <a:pt x="94" y="62"/>
                      </a:lnTo>
                      <a:lnTo>
                        <a:pt x="98" y="64"/>
                      </a:lnTo>
                      <a:lnTo>
                        <a:pt x="100" y="68"/>
                      </a:lnTo>
                      <a:lnTo>
                        <a:pt x="102" y="72"/>
                      </a:lnTo>
                      <a:lnTo>
                        <a:pt x="106" y="76"/>
                      </a:lnTo>
                      <a:lnTo>
                        <a:pt x="108" y="82"/>
                      </a:lnTo>
                      <a:lnTo>
                        <a:pt x="104" y="88"/>
                      </a:lnTo>
                      <a:lnTo>
                        <a:pt x="102" y="92"/>
                      </a:lnTo>
                      <a:lnTo>
                        <a:pt x="104" y="94"/>
                      </a:lnTo>
                      <a:lnTo>
                        <a:pt x="108" y="98"/>
                      </a:lnTo>
                      <a:lnTo>
                        <a:pt x="112" y="100"/>
                      </a:lnTo>
                      <a:lnTo>
                        <a:pt x="116" y="102"/>
                      </a:lnTo>
                      <a:lnTo>
                        <a:pt x="130" y="104"/>
                      </a:lnTo>
                      <a:lnTo>
                        <a:pt x="142" y="106"/>
                      </a:lnTo>
                      <a:lnTo>
                        <a:pt x="142" y="112"/>
                      </a:lnTo>
                      <a:lnTo>
                        <a:pt x="146" y="116"/>
                      </a:lnTo>
                      <a:lnTo>
                        <a:pt x="152" y="118"/>
                      </a:lnTo>
                      <a:lnTo>
                        <a:pt x="158" y="118"/>
                      </a:lnTo>
                      <a:lnTo>
                        <a:pt x="166" y="118"/>
                      </a:lnTo>
                      <a:lnTo>
                        <a:pt x="170" y="118"/>
                      </a:lnTo>
                      <a:lnTo>
                        <a:pt x="176" y="116"/>
                      </a:lnTo>
                      <a:lnTo>
                        <a:pt x="184" y="116"/>
                      </a:lnTo>
                      <a:lnTo>
                        <a:pt x="176" y="132"/>
                      </a:lnTo>
                      <a:lnTo>
                        <a:pt x="174" y="142"/>
                      </a:lnTo>
                      <a:lnTo>
                        <a:pt x="172" y="148"/>
                      </a:lnTo>
                      <a:lnTo>
                        <a:pt x="174" y="154"/>
                      </a:lnTo>
                      <a:lnTo>
                        <a:pt x="178" y="158"/>
                      </a:lnTo>
                      <a:lnTo>
                        <a:pt x="180" y="162"/>
                      </a:lnTo>
                      <a:lnTo>
                        <a:pt x="182" y="168"/>
                      </a:lnTo>
                      <a:lnTo>
                        <a:pt x="182" y="170"/>
                      </a:lnTo>
                      <a:lnTo>
                        <a:pt x="180" y="174"/>
                      </a:lnTo>
                      <a:lnTo>
                        <a:pt x="178" y="174"/>
                      </a:lnTo>
                      <a:lnTo>
                        <a:pt x="178" y="178"/>
                      </a:lnTo>
                      <a:lnTo>
                        <a:pt x="180" y="182"/>
                      </a:lnTo>
                      <a:lnTo>
                        <a:pt x="184" y="190"/>
                      </a:lnTo>
                      <a:lnTo>
                        <a:pt x="170" y="198"/>
                      </a:lnTo>
                      <a:lnTo>
                        <a:pt x="160" y="200"/>
                      </a:lnTo>
                      <a:lnTo>
                        <a:pt x="148" y="200"/>
                      </a:lnTo>
                      <a:lnTo>
                        <a:pt x="142" y="204"/>
                      </a:lnTo>
                      <a:lnTo>
                        <a:pt x="144" y="204"/>
                      </a:lnTo>
                      <a:lnTo>
                        <a:pt x="146" y="206"/>
                      </a:lnTo>
                      <a:lnTo>
                        <a:pt x="148" y="210"/>
                      </a:lnTo>
                      <a:lnTo>
                        <a:pt x="152" y="212"/>
                      </a:lnTo>
                      <a:lnTo>
                        <a:pt x="152" y="220"/>
                      </a:lnTo>
                      <a:lnTo>
                        <a:pt x="146" y="220"/>
                      </a:lnTo>
                      <a:lnTo>
                        <a:pt x="142" y="222"/>
                      </a:lnTo>
                      <a:lnTo>
                        <a:pt x="140" y="226"/>
                      </a:lnTo>
                      <a:lnTo>
                        <a:pt x="138" y="228"/>
                      </a:lnTo>
                      <a:lnTo>
                        <a:pt x="140" y="234"/>
                      </a:lnTo>
                      <a:lnTo>
                        <a:pt x="142" y="240"/>
                      </a:lnTo>
                      <a:lnTo>
                        <a:pt x="146" y="246"/>
                      </a:lnTo>
                      <a:lnTo>
                        <a:pt x="148" y="252"/>
                      </a:lnTo>
                      <a:lnTo>
                        <a:pt x="146" y="276"/>
                      </a:lnTo>
                      <a:lnTo>
                        <a:pt x="142" y="304"/>
                      </a:lnTo>
                      <a:lnTo>
                        <a:pt x="136" y="300"/>
                      </a:lnTo>
                      <a:lnTo>
                        <a:pt x="132" y="298"/>
                      </a:lnTo>
                      <a:lnTo>
                        <a:pt x="130" y="294"/>
                      </a:lnTo>
                      <a:lnTo>
                        <a:pt x="132" y="290"/>
                      </a:lnTo>
                      <a:lnTo>
                        <a:pt x="136" y="286"/>
                      </a:lnTo>
                      <a:lnTo>
                        <a:pt x="138" y="282"/>
                      </a:lnTo>
                      <a:lnTo>
                        <a:pt x="140" y="278"/>
                      </a:lnTo>
                      <a:lnTo>
                        <a:pt x="134" y="274"/>
                      </a:lnTo>
                      <a:lnTo>
                        <a:pt x="126" y="272"/>
                      </a:lnTo>
                      <a:lnTo>
                        <a:pt x="122" y="274"/>
                      </a:lnTo>
                      <a:lnTo>
                        <a:pt x="122" y="278"/>
                      </a:lnTo>
                      <a:lnTo>
                        <a:pt x="118" y="274"/>
                      </a:lnTo>
                      <a:lnTo>
                        <a:pt x="116" y="272"/>
                      </a:lnTo>
                      <a:lnTo>
                        <a:pt x="114" y="272"/>
                      </a:lnTo>
                      <a:lnTo>
                        <a:pt x="110" y="274"/>
                      </a:lnTo>
                      <a:lnTo>
                        <a:pt x="108" y="276"/>
                      </a:lnTo>
                      <a:lnTo>
                        <a:pt x="106" y="276"/>
                      </a:lnTo>
                      <a:lnTo>
                        <a:pt x="90" y="276"/>
                      </a:lnTo>
                      <a:lnTo>
                        <a:pt x="88" y="268"/>
                      </a:lnTo>
                      <a:lnTo>
                        <a:pt x="86" y="260"/>
                      </a:lnTo>
                      <a:lnTo>
                        <a:pt x="82" y="256"/>
                      </a:lnTo>
                      <a:lnTo>
                        <a:pt x="76" y="248"/>
                      </a:lnTo>
                      <a:lnTo>
                        <a:pt x="68" y="242"/>
                      </a:lnTo>
                      <a:lnTo>
                        <a:pt x="62" y="238"/>
                      </a:lnTo>
                      <a:lnTo>
                        <a:pt x="58" y="234"/>
                      </a:lnTo>
                      <a:lnTo>
                        <a:pt x="52" y="234"/>
                      </a:lnTo>
                      <a:lnTo>
                        <a:pt x="50" y="230"/>
                      </a:lnTo>
                      <a:lnTo>
                        <a:pt x="52" y="228"/>
                      </a:lnTo>
                      <a:lnTo>
                        <a:pt x="36" y="226"/>
                      </a:lnTo>
                      <a:lnTo>
                        <a:pt x="22" y="220"/>
                      </a:lnTo>
                      <a:lnTo>
                        <a:pt x="10" y="212"/>
                      </a:lnTo>
                      <a:lnTo>
                        <a:pt x="0" y="204"/>
                      </a:lnTo>
                      <a:lnTo>
                        <a:pt x="2" y="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" name="ï$ļiḑe">
                  <a:extLst>
                    <a:ext uri="{FF2B5EF4-FFF2-40B4-BE49-F238E27FC236}">
                      <a16:creationId xmlns:a16="http://schemas.microsoft.com/office/drawing/2014/main" id="{9648BF8B-02A8-48D1-8395-66E1538ACBA6}"/>
                    </a:ext>
                  </a:extLst>
                </p:cNvPr>
                <p:cNvSpPr/>
                <p:nvPr/>
              </p:nvSpPr>
              <p:spPr bwMode="auto">
                <a:xfrm>
                  <a:off x="3051904" y="1442442"/>
                  <a:ext cx="1094886" cy="574433"/>
                </a:xfrm>
                <a:custGeom>
                  <a:avLst/>
                  <a:gdLst>
                    <a:gd name="T0" fmla="*/ 2147483647 w 628"/>
                    <a:gd name="T1" fmla="*/ 2147483647 h 344"/>
                    <a:gd name="T2" fmla="*/ 2147483647 w 628"/>
                    <a:gd name="T3" fmla="*/ 2147483647 h 344"/>
                    <a:gd name="T4" fmla="*/ 2147483647 w 628"/>
                    <a:gd name="T5" fmla="*/ 2147483647 h 344"/>
                    <a:gd name="T6" fmla="*/ 2147483647 w 628"/>
                    <a:gd name="T7" fmla="*/ 2147483647 h 344"/>
                    <a:gd name="T8" fmla="*/ 2147483647 w 628"/>
                    <a:gd name="T9" fmla="*/ 2147483647 h 344"/>
                    <a:gd name="T10" fmla="*/ 2147483647 w 628"/>
                    <a:gd name="T11" fmla="*/ 2147483647 h 344"/>
                    <a:gd name="T12" fmla="*/ 2147483647 w 628"/>
                    <a:gd name="T13" fmla="*/ 2147483647 h 344"/>
                    <a:gd name="T14" fmla="*/ 2147483647 w 628"/>
                    <a:gd name="T15" fmla="*/ 2147483647 h 344"/>
                    <a:gd name="T16" fmla="*/ 2147483647 w 628"/>
                    <a:gd name="T17" fmla="*/ 2147483647 h 344"/>
                    <a:gd name="T18" fmla="*/ 2147483647 w 628"/>
                    <a:gd name="T19" fmla="*/ 2147483647 h 344"/>
                    <a:gd name="T20" fmla="*/ 2147483647 w 628"/>
                    <a:gd name="T21" fmla="*/ 2147483647 h 344"/>
                    <a:gd name="T22" fmla="*/ 2147483647 w 628"/>
                    <a:gd name="T23" fmla="*/ 2147483647 h 344"/>
                    <a:gd name="T24" fmla="*/ 2147483647 w 628"/>
                    <a:gd name="T25" fmla="*/ 2147483647 h 344"/>
                    <a:gd name="T26" fmla="*/ 2147483647 w 628"/>
                    <a:gd name="T27" fmla="*/ 2147483647 h 344"/>
                    <a:gd name="T28" fmla="*/ 2147483647 w 628"/>
                    <a:gd name="T29" fmla="*/ 2147483647 h 344"/>
                    <a:gd name="T30" fmla="*/ 2147483647 w 628"/>
                    <a:gd name="T31" fmla="*/ 2147483647 h 344"/>
                    <a:gd name="T32" fmla="*/ 2147483647 w 628"/>
                    <a:gd name="T33" fmla="*/ 2147483647 h 344"/>
                    <a:gd name="T34" fmla="*/ 2147483647 w 628"/>
                    <a:gd name="T35" fmla="*/ 2147483647 h 344"/>
                    <a:gd name="T36" fmla="*/ 2147483647 w 628"/>
                    <a:gd name="T37" fmla="*/ 2147483647 h 344"/>
                    <a:gd name="T38" fmla="*/ 2147483647 w 628"/>
                    <a:gd name="T39" fmla="*/ 2147483647 h 344"/>
                    <a:gd name="T40" fmla="*/ 2147483647 w 628"/>
                    <a:gd name="T41" fmla="*/ 2147483647 h 344"/>
                    <a:gd name="T42" fmla="*/ 2147483647 w 628"/>
                    <a:gd name="T43" fmla="*/ 2147483647 h 344"/>
                    <a:gd name="T44" fmla="*/ 2147483647 w 628"/>
                    <a:gd name="T45" fmla="*/ 2147483647 h 344"/>
                    <a:gd name="T46" fmla="*/ 2147483647 w 628"/>
                    <a:gd name="T47" fmla="*/ 2147483647 h 344"/>
                    <a:gd name="T48" fmla="*/ 2147483647 w 628"/>
                    <a:gd name="T49" fmla="*/ 2147483647 h 344"/>
                    <a:gd name="T50" fmla="*/ 2147483647 w 628"/>
                    <a:gd name="T51" fmla="*/ 2147483647 h 344"/>
                    <a:gd name="T52" fmla="*/ 2147483647 w 628"/>
                    <a:gd name="T53" fmla="*/ 2147483647 h 344"/>
                    <a:gd name="T54" fmla="*/ 2147483647 w 628"/>
                    <a:gd name="T55" fmla="*/ 2147483647 h 344"/>
                    <a:gd name="T56" fmla="*/ 2147483647 w 628"/>
                    <a:gd name="T57" fmla="*/ 2147483647 h 344"/>
                    <a:gd name="T58" fmla="*/ 2147483647 w 628"/>
                    <a:gd name="T59" fmla="*/ 2147483647 h 344"/>
                    <a:gd name="T60" fmla="*/ 0 w 628"/>
                    <a:gd name="T61" fmla="*/ 2147483647 h 344"/>
                    <a:gd name="T62" fmla="*/ 2147483647 w 628"/>
                    <a:gd name="T63" fmla="*/ 2147483647 h 344"/>
                    <a:gd name="T64" fmla="*/ 2147483647 w 628"/>
                    <a:gd name="T65" fmla="*/ 2147483647 h 344"/>
                    <a:gd name="T66" fmla="*/ 2147483647 w 628"/>
                    <a:gd name="T67" fmla="*/ 2147483647 h 344"/>
                    <a:gd name="T68" fmla="*/ 2147483647 w 628"/>
                    <a:gd name="T69" fmla="*/ 2147483647 h 344"/>
                    <a:gd name="T70" fmla="*/ 2147483647 w 628"/>
                    <a:gd name="T71" fmla="*/ 2147483647 h 344"/>
                    <a:gd name="T72" fmla="*/ 2147483647 w 628"/>
                    <a:gd name="T73" fmla="*/ 2147483647 h 344"/>
                    <a:gd name="T74" fmla="*/ 2147483647 w 628"/>
                    <a:gd name="T75" fmla="*/ 2147483647 h 344"/>
                    <a:gd name="T76" fmla="*/ 2147483647 w 628"/>
                    <a:gd name="T77" fmla="*/ 2147483647 h 344"/>
                    <a:gd name="T78" fmla="*/ 2147483647 w 628"/>
                    <a:gd name="T79" fmla="*/ 2147483647 h 344"/>
                    <a:gd name="T80" fmla="*/ 2147483647 w 628"/>
                    <a:gd name="T81" fmla="*/ 2147483647 h 344"/>
                    <a:gd name="T82" fmla="*/ 2147483647 w 628"/>
                    <a:gd name="T83" fmla="*/ 2147483647 h 344"/>
                    <a:gd name="T84" fmla="*/ 2147483647 w 628"/>
                    <a:gd name="T85" fmla="*/ 2147483647 h 344"/>
                    <a:gd name="T86" fmla="*/ 2147483647 w 628"/>
                    <a:gd name="T87" fmla="*/ 2147483647 h 344"/>
                    <a:gd name="T88" fmla="*/ 2147483647 w 628"/>
                    <a:gd name="T89" fmla="*/ 2147483647 h 344"/>
                    <a:gd name="T90" fmla="*/ 2147483647 w 628"/>
                    <a:gd name="T91" fmla="*/ 2147483647 h 344"/>
                    <a:gd name="T92" fmla="*/ 2147483647 w 628"/>
                    <a:gd name="T93" fmla="*/ 2147483647 h 344"/>
                    <a:gd name="T94" fmla="*/ 2147483647 w 628"/>
                    <a:gd name="T95" fmla="*/ 2147483647 h 344"/>
                    <a:gd name="T96" fmla="*/ 2147483647 w 628"/>
                    <a:gd name="T97" fmla="*/ 2147483647 h 344"/>
                    <a:gd name="T98" fmla="*/ 2147483647 w 628"/>
                    <a:gd name="T99" fmla="*/ 2147483647 h 344"/>
                    <a:gd name="T100" fmla="*/ 2147483647 w 628"/>
                    <a:gd name="T101" fmla="*/ 2147483647 h 344"/>
                    <a:gd name="T102" fmla="*/ 2147483647 w 628"/>
                    <a:gd name="T103" fmla="*/ 2147483647 h 344"/>
                    <a:gd name="T104" fmla="*/ 2147483647 w 628"/>
                    <a:gd name="T105" fmla="*/ 2147483647 h 344"/>
                    <a:gd name="T106" fmla="*/ 2147483647 w 628"/>
                    <a:gd name="T107" fmla="*/ 2147483647 h 344"/>
                    <a:gd name="T108" fmla="*/ 2147483647 w 628"/>
                    <a:gd name="T109" fmla="*/ 2147483647 h 344"/>
                    <a:gd name="T110" fmla="*/ 2147483647 w 628"/>
                    <a:gd name="T111" fmla="*/ 2147483647 h 344"/>
                    <a:gd name="T112" fmla="*/ 2147483647 w 628"/>
                    <a:gd name="T113" fmla="*/ 2147483647 h 344"/>
                    <a:gd name="T114" fmla="*/ 2147483647 w 628"/>
                    <a:gd name="T115" fmla="*/ 2147483647 h 344"/>
                    <a:gd name="T116" fmla="*/ 2147483647 w 628"/>
                    <a:gd name="T117" fmla="*/ 2147483647 h 3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28"/>
                    <a:gd name="T178" fmla="*/ 0 h 344"/>
                    <a:gd name="T179" fmla="*/ 628 w 628"/>
                    <a:gd name="T180" fmla="*/ 344 h 3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28" h="344">
                      <a:moveTo>
                        <a:pt x="488" y="180"/>
                      </a:moveTo>
                      <a:lnTo>
                        <a:pt x="464" y="192"/>
                      </a:lnTo>
                      <a:lnTo>
                        <a:pt x="436" y="202"/>
                      </a:lnTo>
                      <a:lnTo>
                        <a:pt x="406" y="208"/>
                      </a:lnTo>
                      <a:lnTo>
                        <a:pt x="390" y="210"/>
                      </a:lnTo>
                      <a:lnTo>
                        <a:pt x="376" y="210"/>
                      </a:lnTo>
                      <a:lnTo>
                        <a:pt x="372" y="210"/>
                      </a:lnTo>
                      <a:lnTo>
                        <a:pt x="370" y="208"/>
                      </a:lnTo>
                      <a:lnTo>
                        <a:pt x="364" y="206"/>
                      </a:lnTo>
                      <a:lnTo>
                        <a:pt x="360" y="212"/>
                      </a:lnTo>
                      <a:lnTo>
                        <a:pt x="356" y="220"/>
                      </a:lnTo>
                      <a:lnTo>
                        <a:pt x="350" y="226"/>
                      </a:lnTo>
                      <a:lnTo>
                        <a:pt x="340" y="232"/>
                      </a:lnTo>
                      <a:lnTo>
                        <a:pt x="334" y="236"/>
                      </a:lnTo>
                      <a:lnTo>
                        <a:pt x="324" y="240"/>
                      </a:lnTo>
                      <a:lnTo>
                        <a:pt x="314" y="242"/>
                      </a:lnTo>
                      <a:lnTo>
                        <a:pt x="306" y="244"/>
                      </a:lnTo>
                      <a:lnTo>
                        <a:pt x="300" y="244"/>
                      </a:lnTo>
                      <a:lnTo>
                        <a:pt x="296" y="246"/>
                      </a:lnTo>
                      <a:lnTo>
                        <a:pt x="292" y="250"/>
                      </a:lnTo>
                      <a:lnTo>
                        <a:pt x="286" y="250"/>
                      </a:lnTo>
                      <a:lnTo>
                        <a:pt x="274" y="250"/>
                      </a:lnTo>
                      <a:lnTo>
                        <a:pt x="260" y="252"/>
                      </a:lnTo>
                      <a:lnTo>
                        <a:pt x="252" y="256"/>
                      </a:lnTo>
                      <a:lnTo>
                        <a:pt x="252" y="258"/>
                      </a:lnTo>
                      <a:lnTo>
                        <a:pt x="252" y="260"/>
                      </a:lnTo>
                      <a:lnTo>
                        <a:pt x="252" y="262"/>
                      </a:lnTo>
                      <a:lnTo>
                        <a:pt x="256" y="266"/>
                      </a:lnTo>
                      <a:lnTo>
                        <a:pt x="252" y="270"/>
                      </a:lnTo>
                      <a:lnTo>
                        <a:pt x="248" y="266"/>
                      </a:lnTo>
                      <a:lnTo>
                        <a:pt x="248" y="278"/>
                      </a:lnTo>
                      <a:lnTo>
                        <a:pt x="244" y="282"/>
                      </a:lnTo>
                      <a:lnTo>
                        <a:pt x="240" y="286"/>
                      </a:lnTo>
                      <a:lnTo>
                        <a:pt x="230" y="290"/>
                      </a:lnTo>
                      <a:lnTo>
                        <a:pt x="222" y="298"/>
                      </a:lnTo>
                      <a:lnTo>
                        <a:pt x="218" y="302"/>
                      </a:lnTo>
                      <a:lnTo>
                        <a:pt x="214" y="308"/>
                      </a:lnTo>
                      <a:lnTo>
                        <a:pt x="212" y="312"/>
                      </a:lnTo>
                      <a:lnTo>
                        <a:pt x="208" y="316"/>
                      </a:lnTo>
                      <a:lnTo>
                        <a:pt x="206" y="316"/>
                      </a:lnTo>
                      <a:lnTo>
                        <a:pt x="202" y="318"/>
                      </a:lnTo>
                      <a:lnTo>
                        <a:pt x="198" y="326"/>
                      </a:lnTo>
                      <a:lnTo>
                        <a:pt x="196" y="336"/>
                      </a:lnTo>
                      <a:lnTo>
                        <a:pt x="194" y="340"/>
                      </a:lnTo>
                      <a:lnTo>
                        <a:pt x="190" y="344"/>
                      </a:lnTo>
                      <a:lnTo>
                        <a:pt x="184" y="344"/>
                      </a:lnTo>
                      <a:lnTo>
                        <a:pt x="178" y="344"/>
                      </a:lnTo>
                      <a:lnTo>
                        <a:pt x="172" y="344"/>
                      </a:lnTo>
                      <a:lnTo>
                        <a:pt x="170" y="344"/>
                      </a:lnTo>
                      <a:lnTo>
                        <a:pt x="162" y="338"/>
                      </a:lnTo>
                      <a:lnTo>
                        <a:pt x="156" y="332"/>
                      </a:lnTo>
                      <a:lnTo>
                        <a:pt x="152" y="330"/>
                      </a:lnTo>
                      <a:lnTo>
                        <a:pt x="144" y="330"/>
                      </a:lnTo>
                      <a:lnTo>
                        <a:pt x="140" y="328"/>
                      </a:lnTo>
                      <a:lnTo>
                        <a:pt x="136" y="326"/>
                      </a:lnTo>
                      <a:lnTo>
                        <a:pt x="132" y="320"/>
                      </a:lnTo>
                      <a:lnTo>
                        <a:pt x="132" y="318"/>
                      </a:lnTo>
                      <a:lnTo>
                        <a:pt x="130" y="314"/>
                      </a:lnTo>
                      <a:lnTo>
                        <a:pt x="126" y="310"/>
                      </a:lnTo>
                      <a:lnTo>
                        <a:pt x="124" y="304"/>
                      </a:lnTo>
                      <a:lnTo>
                        <a:pt x="122" y="298"/>
                      </a:lnTo>
                      <a:lnTo>
                        <a:pt x="116" y="296"/>
                      </a:lnTo>
                      <a:lnTo>
                        <a:pt x="114" y="290"/>
                      </a:lnTo>
                      <a:lnTo>
                        <a:pt x="112" y="284"/>
                      </a:lnTo>
                      <a:lnTo>
                        <a:pt x="112" y="278"/>
                      </a:lnTo>
                      <a:lnTo>
                        <a:pt x="118" y="276"/>
                      </a:lnTo>
                      <a:lnTo>
                        <a:pt x="124" y="272"/>
                      </a:lnTo>
                      <a:lnTo>
                        <a:pt x="114" y="272"/>
                      </a:lnTo>
                      <a:lnTo>
                        <a:pt x="110" y="270"/>
                      </a:lnTo>
                      <a:lnTo>
                        <a:pt x="108" y="266"/>
                      </a:lnTo>
                      <a:lnTo>
                        <a:pt x="110" y="262"/>
                      </a:lnTo>
                      <a:lnTo>
                        <a:pt x="110" y="260"/>
                      </a:lnTo>
                      <a:lnTo>
                        <a:pt x="108" y="256"/>
                      </a:lnTo>
                      <a:lnTo>
                        <a:pt x="116" y="256"/>
                      </a:lnTo>
                      <a:lnTo>
                        <a:pt x="122" y="252"/>
                      </a:lnTo>
                      <a:lnTo>
                        <a:pt x="116" y="250"/>
                      </a:lnTo>
                      <a:lnTo>
                        <a:pt x="112" y="248"/>
                      </a:lnTo>
                      <a:lnTo>
                        <a:pt x="100" y="244"/>
                      </a:lnTo>
                      <a:lnTo>
                        <a:pt x="114" y="240"/>
                      </a:lnTo>
                      <a:lnTo>
                        <a:pt x="124" y="236"/>
                      </a:lnTo>
                      <a:lnTo>
                        <a:pt x="114" y="236"/>
                      </a:lnTo>
                      <a:lnTo>
                        <a:pt x="106" y="236"/>
                      </a:lnTo>
                      <a:lnTo>
                        <a:pt x="108" y="230"/>
                      </a:lnTo>
                      <a:lnTo>
                        <a:pt x="110" y="226"/>
                      </a:lnTo>
                      <a:lnTo>
                        <a:pt x="114" y="222"/>
                      </a:lnTo>
                      <a:lnTo>
                        <a:pt x="120" y="218"/>
                      </a:lnTo>
                      <a:lnTo>
                        <a:pt x="132" y="212"/>
                      </a:lnTo>
                      <a:lnTo>
                        <a:pt x="142" y="208"/>
                      </a:lnTo>
                      <a:lnTo>
                        <a:pt x="146" y="204"/>
                      </a:lnTo>
                      <a:lnTo>
                        <a:pt x="152" y="198"/>
                      </a:lnTo>
                      <a:lnTo>
                        <a:pt x="158" y="182"/>
                      </a:lnTo>
                      <a:lnTo>
                        <a:pt x="152" y="180"/>
                      </a:lnTo>
                      <a:lnTo>
                        <a:pt x="142" y="180"/>
                      </a:lnTo>
                      <a:lnTo>
                        <a:pt x="138" y="180"/>
                      </a:lnTo>
                      <a:lnTo>
                        <a:pt x="132" y="180"/>
                      </a:lnTo>
                      <a:lnTo>
                        <a:pt x="142" y="182"/>
                      </a:lnTo>
                      <a:lnTo>
                        <a:pt x="140" y="188"/>
                      </a:lnTo>
                      <a:lnTo>
                        <a:pt x="136" y="190"/>
                      </a:lnTo>
                      <a:lnTo>
                        <a:pt x="132" y="192"/>
                      </a:lnTo>
                      <a:lnTo>
                        <a:pt x="126" y="192"/>
                      </a:lnTo>
                      <a:lnTo>
                        <a:pt x="120" y="192"/>
                      </a:lnTo>
                      <a:lnTo>
                        <a:pt x="116" y="190"/>
                      </a:lnTo>
                      <a:lnTo>
                        <a:pt x="114" y="188"/>
                      </a:lnTo>
                      <a:lnTo>
                        <a:pt x="114" y="182"/>
                      </a:lnTo>
                      <a:lnTo>
                        <a:pt x="114" y="180"/>
                      </a:lnTo>
                      <a:lnTo>
                        <a:pt x="118" y="176"/>
                      </a:lnTo>
                      <a:lnTo>
                        <a:pt x="124" y="174"/>
                      </a:lnTo>
                      <a:lnTo>
                        <a:pt x="132" y="172"/>
                      </a:lnTo>
                      <a:lnTo>
                        <a:pt x="146" y="172"/>
                      </a:lnTo>
                      <a:lnTo>
                        <a:pt x="156" y="170"/>
                      </a:lnTo>
                      <a:lnTo>
                        <a:pt x="148" y="162"/>
                      </a:lnTo>
                      <a:lnTo>
                        <a:pt x="144" y="156"/>
                      </a:lnTo>
                      <a:lnTo>
                        <a:pt x="142" y="154"/>
                      </a:lnTo>
                      <a:lnTo>
                        <a:pt x="136" y="154"/>
                      </a:lnTo>
                      <a:lnTo>
                        <a:pt x="134" y="156"/>
                      </a:lnTo>
                      <a:lnTo>
                        <a:pt x="130" y="160"/>
                      </a:lnTo>
                      <a:lnTo>
                        <a:pt x="126" y="160"/>
                      </a:lnTo>
                      <a:lnTo>
                        <a:pt x="120" y="158"/>
                      </a:lnTo>
                      <a:lnTo>
                        <a:pt x="118" y="154"/>
                      </a:lnTo>
                      <a:lnTo>
                        <a:pt x="134" y="126"/>
                      </a:lnTo>
                      <a:lnTo>
                        <a:pt x="130" y="126"/>
                      </a:lnTo>
                      <a:lnTo>
                        <a:pt x="128" y="120"/>
                      </a:lnTo>
                      <a:lnTo>
                        <a:pt x="130" y="114"/>
                      </a:lnTo>
                      <a:lnTo>
                        <a:pt x="132" y="110"/>
                      </a:lnTo>
                      <a:lnTo>
                        <a:pt x="126" y="110"/>
                      </a:lnTo>
                      <a:lnTo>
                        <a:pt x="122" y="108"/>
                      </a:lnTo>
                      <a:lnTo>
                        <a:pt x="118" y="104"/>
                      </a:lnTo>
                      <a:lnTo>
                        <a:pt x="116" y="98"/>
                      </a:lnTo>
                      <a:lnTo>
                        <a:pt x="108" y="98"/>
                      </a:lnTo>
                      <a:lnTo>
                        <a:pt x="98" y="96"/>
                      </a:lnTo>
                      <a:lnTo>
                        <a:pt x="88" y="92"/>
                      </a:lnTo>
                      <a:lnTo>
                        <a:pt x="78" y="90"/>
                      </a:lnTo>
                      <a:lnTo>
                        <a:pt x="62" y="92"/>
                      </a:lnTo>
                      <a:lnTo>
                        <a:pt x="50" y="94"/>
                      </a:lnTo>
                      <a:lnTo>
                        <a:pt x="38" y="96"/>
                      </a:lnTo>
                      <a:lnTo>
                        <a:pt x="28" y="96"/>
                      </a:lnTo>
                      <a:lnTo>
                        <a:pt x="24" y="96"/>
                      </a:lnTo>
                      <a:lnTo>
                        <a:pt x="22" y="92"/>
                      </a:lnTo>
                      <a:lnTo>
                        <a:pt x="16" y="88"/>
                      </a:lnTo>
                      <a:lnTo>
                        <a:pt x="18" y="88"/>
                      </a:lnTo>
                      <a:lnTo>
                        <a:pt x="10" y="86"/>
                      </a:lnTo>
                      <a:lnTo>
                        <a:pt x="8" y="84"/>
                      </a:lnTo>
                      <a:lnTo>
                        <a:pt x="6" y="80"/>
                      </a:lnTo>
                      <a:lnTo>
                        <a:pt x="8" y="78"/>
                      </a:lnTo>
                      <a:lnTo>
                        <a:pt x="12" y="76"/>
                      </a:lnTo>
                      <a:lnTo>
                        <a:pt x="18" y="74"/>
                      </a:lnTo>
                      <a:lnTo>
                        <a:pt x="36" y="76"/>
                      </a:lnTo>
                      <a:lnTo>
                        <a:pt x="46" y="74"/>
                      </a:lnTo>
                      <a:lnTo>
                        <a:pt x="50" y="72"/>
                      </a:lnTo>
                      <a:lnTo>
                        <a:pt x="54" y="70"/>
                      </a:lnTo>
                      <a:lnTo>
                        <a:pt x="22" y="70"/>
                      </a:lnTo>
                      <a:lnTo>
                        <a:pt x="8" y="72"/>
                      </a:lnTo>
                      <a:lnTo>
                        <a:pt x="6" y="72"/>
                      </a:lnTo>
                      <a:lnTo>
                        <a:pt x="2" y="72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4" y="58"/>
                      </a:lnTo>
                      <a:lnTo>
                        <a:pt x="10" y="56"/>
                      </a:lnTo>
                      <a:lnTo>
                        <a:pt x="24" y="56"/>
                      </a:lnTo>
                      <a:lnTo>
                        <a:pt x="42" y="56"/>
                      </a:lnTo>
                      <a:lnTo>
                        <a:pt x="66" y="54"/>
                      </a:lnTo>
                      <a:lnTo>
                        <a:pt x="88" y="50"/>
                      </a:lnTo>
                      <a:lnTo>
                        <a:pt x="98" y="48"/>
                      </a:lnTo>
                      <a:lnTo>
                        <a:pt x="104" y="44"/>
                      </a:lnTo>
                      <a:lnTo>
                        <a:pt x="92" y="42"/>
                      </a:lnTo>
                      <a:lnTo>
                        <a:pt x="100" y="38"/>
                      </a:lnTo>
                      <a:lnTo>
                        <a:pt x="110" y="36"/>
                      </a:lnTo>
                      <a:lnTo>
                        <a:pt x="130" y="34"/>
                      </a:lnTo>
                      <a:lnTo>
                        <a:pt x="138" y="34"/>
                      </a:lnTo>
                      <a:lnTo>
                        <a:pt x="144" y="32"/>
                      </a:lnTo>
                      <a:lnTo>
                        <a:pt x="158" y="28"/>
                      </a:lnTo>
                      <a:lnTo>
                        <a:pt x="170" y="22"/>
                      </a:lnTo>
                      <a:lnTo>
                        <a:pt x="176" y="20"/>
                      </a:lnTo>
                      <a:lnTo>
                        <a:pt x="184" y="20"/>
                      </a:lnTo>
                      <a:lnTo>
                        <a:pt x="208" y="16"/>
                      </a:lnTo>
                      <a:lnTo>
                        <a:pt x="234" y="16"/>
                      </a:lnTo>
                      <a:lnTo>
                        <a:pt x="232" y="22"/>
                      </a:lnTo>
                      <a:lnTo>
                        <a:pt x="244" y="22"/>
                      </a:lnTo>
                      <a:lnTo>
                        <a:pt x="256" y="20"/>
                      </a:lnTo>
                      <a:lnTo>
                        <a:pt x="270" y="16"/>
                      </a:lnTo>
                      <a:lnTo>
                        <a:pt x="282" y="16"/>
                      </a:lnTo>
                      <a:lnTo>
                        <a:pt x="288" y="16"/>
                      </a:lnTo>
                      <a:lnTo>
                        <a:pt x="294" y="14"/>
                      </a:lnTo>
                      <a:lnTo>
                        <a:pt x="308" y="6"/>
                      </a:lnTo>
                      <a:lnTo>
                        <a:pt x="360" y="6"/>
                      </a:lnTo>
                      <a:lnTo>
                        <a:pt x="364" y="8"/>
                      </a:lnTo>
                      <a:lnTo>
                        <a:pt x="368" y="10"/>
                      </a:lnTo>
                      <a:lnTo>
                        <a:pt x="380" y="8"/>
                      </a:lnTo>
                      <a:lnTo>
                        <a:pt x="392" y="4"/>
                      </a:lnTo>
                      <a:lnTo>
                        <a:pt x="408" y="2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2" y="2"/>
                      </a:lnTo>
                      <a:lnTo>
                        <a:pt x="438" y="6"/>
                      </a:lnTo>
                      <a:lnTo>
                        <a:pt x="440" y="12"/>
                      </a:lnTo>
                      <a:lnTo>
                        <a:pt x="482" y="12"/>
                      </a:lnTo>
                      <a:lnTo>
                        <a:pt x="486" y="8"/>
                      </a:lnTo>
                      <a:lnTo>
                        <a:pt x="492" y="6"/>
                      </a:lnTo>
                      <a:lnTo>
                        <a:pt x="500" y="6"/>
                      </a:lnTo>
                      <a:lnTo>
                        <a:pt x="520" y="8"/>
                      </a:lnTo>
                      <a:lnTo>
                        <a:pt x="538" y="12"/>
                      </a:lnTo>
                      <a:lnTo>
                        <a:pt x="538" y="16"/>
                      </a:lnTo>
                      <a:lnTo>
                        <a:pt x="492" y="16"/>
                      </a:lnTo>
                      <a:lnTo>
                        <a:pt x="492" y="18"/>
                      </a:lnTo>
                      <a:lnTo>
                        <a:pt x="524" y="18"/>
                      </a:lnTo>
                      <a:lnTo>
                        <a:pt x="524" y="16"/>
                      </a:lnTo>
                      <a:lnTo>
                        <a:pt x="532" y="16"/>
                      </a:lnTo>
                      <a:lnTo>
                        <a:pt x="528" y="20"/>
                      </a:lnTo>
                      <a:lnTo>
                        <a:pt x="524" y="22"/>
                      </a:lnTo>
                      <a:lnTo>
                        <a:pt x="628" y="22"/>
                      </a:lnTo>
                      <a:lnTo>
                        <a:pt x="626" y="26"/>
                      </a:lnTo>
                      <a:lnTo>
                        <a:pt x="624" y="28"/>
                      </a:lnTo>
                      <a:lnTo>
                        <a:pt x="622" y="30"/>
                      </a:lnTo>
                      <a:lnTo>
                        <a:pt x="618" y="30"/>
                      </a:lnTo>
                      <a:lnTo>
                        <a:pt x="602" y="32"/>
                      </a:lnTo>
                      <a:lnTo>
                        <a:pt x="590" y="32"/>
                      </a:lnTo>
                      <a:lnTo>
                        <a:pt x="580" y="34"/>
                      </a:lnTo>
                      <a:lnTo>
                        <a:pt x="570" y="36"/>
                      </a:lnTo>
                      <a:lnTo>
                        <a:pt x="556" y="40"/>
                      </a:lnTo>
                      <a:lnTo>
                        <a:pt x="564" y="40"/>
                      </a:lnTo>
                      <a:lnTo>
                        <a:pt x="554" y="42"/>
                      </a:lnTo>
                      <a:lnTo>
                        <a:pt x="550" y="44"/>
                      </a:lnTo>
                      <a:lnTo>
                        <a:pt x="552" y="46"/>
                      </a:lnTo>
                      <a:lnTo>
                        <a:pt x="534" y="54"/>
                      </a:lnTo>
                      <a:lnTo>
                        <a:pt x="526" y="60"/>
                      </a:lnTo>
                      <a:lnTo>
                        <a:pt x="522" y="68"/>
                      </a:lnTo>
                      <a:lnTo>
                        <a:pt x="532" y="66"/>
                      </a:lnTo>
                      <a:lnTo>
                        <a:pt x="544" y="64"/>
                      </a:lnTo>
                      <a:lnTo>
                        <a:pt x="546" y="68"/>
                      </a:lnTo>
                      <a:lnTo>
                        <a:pt x="546" y="72"/>
                      </a:lnTo>
                      <a:lnTo>
                        <a:pt x="552" y="72"/>
                      </a:lnTo>
                      <a:lnTo>
                        <a:pt x="554" y="74"/>
                      </a:lnTo>
                      <a:lnTo>
                        <a:pt x="558" y="76"/>
                      </a:lnTo>
                      <a:lnTo>
                        <a:pt x="552" y="80"/>
                      </a:lnTo>
                      <a:lnTo>
                        <a:pt x="548" y="80"/>
                      </a:lnTo>
                      <a:lnTo>
                        <a:pt x="532" y="82"/>
                      </a:lnTo>
                      <a:lnTo>
                        <a:pt x="520" y="82"/>
                      </a:lnTo>
                      <a:lnTo>
                        <a:pt x="516" y="84"/>
                      </a:lnTo>
                      <a:lnTo>
                        <a:pt x="514" y="88"/>
                      </a:lnTo>
                      <a:lnTo>
                        <a:pt x="524" y="90"/>
                      </a:lnTo>
                      <a:lnTo>
                        <a:pt x="534" y="90"/>
                      </a:lnTo>
                      <a:lnTo>
                        <a:pt x="536" y="96"/>
                      </a:lnTo>
                      <a:lnTo>
                        <a:pt x="540" y="98"/>
                      </a:lnTo>
                      <a:lnTo>
                        <a:pt x="544" y="100"/>
                      </a:lnTo>
                      <a:lnTo>
                        <a:pt x="550" y="102"/>
                      </a:lnTo>
                      <a:lnTo>
                        <a:pt x="542" y="106"/>
                      </a:lnTo>
                      <a:lnTo>
                        <a:pt x="536" y="108"/>
                      </a:lnTo>
                      <a:lnTo>
                        <a:pt x="532" y="106"/>
                      </a:lnTo>
                      <a:lnTo>
                        <a:pt x="522" y="106"/>
                      </a:lnTo>
                      <a:lnTo>
                        <a:pt x="526" y="108"/>
                      </a:lnTo>
                      <a:lnTo>
                        <a:pt x="530" y="110"/>
                      </a:lnTo>
                      <a:lnTo>
                        <a:pt x="524" y="114"/>
                      </a:lnTo>
                      <a:lnTo>
                        <a:pt x="520" y="116"/>
                      </a:lnTo>
                      <a:lnTo>
                        <a:pt x="504" y="116"/>
                      </a:lnTo>
                      <a:lnTo>
                        <a:pt x="514" y="120"/>
                      </a:lnTo>
                      <a:lnTo>
                        <a:pt x="516" y="124"/>
                      </a:lnTo>
                      <a:lnTo>
                        <a:pt x="520" y="126"/>
                      </a:lnTo>
                      <a:lnTo>
                        <a:pt x="476" y="126"/>
                      </a:lnTo>
                      <a:lnTo>
                        <a:pt x="480" y="128"/>
                      </a:lnTo>
                      <a:lnTo>
                        <a:pt x="484" y="130"/>
                      </a:lnTo>
                      <a:lnTo>
                        <a:pt x="492" y="134"/>
                      </a:lnTo>
                      <a:lnTo>
                        <a:pt x="498" y="138"/>
                      </a:lnTo>
                      <a:lnTo>
                        <a:pt x="500" y="140"/>
                      </a:lnTo>
                      <a:lnTo>
                        <a:pt x="502" y="144"/>
                      </a:lnTo>
                      <a:lnTo>
                        <a:pt x="500" y="148"/>
                      </a:lnTo>
                      <a:lnTo>
                        <a:pt x="498" y="150"/>
                      </a:lnTo>
                      <a:lnTo>
                        <a:pt x="490" y="148"/>
                      </a:lnTo>
                      <a:lnTo>
                        <a:pt x="482" y="144"/>
                      </a:lnTo>
                      <a:lnTo>
                        <a:pt x="474" y="138"/>
                      </a:lnTo>
                      <a:lnTo>
                        <a:pt x="470" y="138"/>
                      </a:lnTo>
                      <a:lnTo>
                        <a:pt x="466" y="138"/>
                      </a:lnTo>
                      <a:lnTo>
                        <a:pt x="472" y="142"/>
                      </a:lnTo>
                      <a:lnTo>
                        <a:pt x="486" y="148"/>
                      </a:lnTo>
                      <a:lnTo>
                        <a:pt x="498" y="154"/>
                      </a:lnTo>
                      <a:lnTo>
                        <a:pt x="500" y="156"/>
                      </a:lnTo>
                      <a:lnTo>
                        <a:pt x="502" y="160"/>
                      </a:lnTo>
                      <a:lnTo>
                        <a:pt x="500" y="168"/>
                      </a:lnTo>
                      <a:lnTo>
                        <a:pt x="498" y="172"/>
                      </a:lnTo>
                      <a:lnTo>
                        <a:pt x="492" y="174"/>
                      </a:lnTo>
                      <a:lnTo>
                        <a:pt x="484" y="176"/>
                      </a:lnTo>
                      <a:lnTo>
                        <a:pt x="476" y="174"/>
                      </a:lnTo>
                      <a:lnTo>
                        <a:pt x="470" y="172"/>
                      </a:lnTo>
                      <a:lnTo>
                        <a:pt x="468" y="168"/>
                      </a:lnTo>
                      <a:lnTo>
                        <a:pt x="466" y="160"/>
                      </a:lnTo>
                      <a:lnTo>
                        <a:pt x="448" y="158"/>
                      </a:lnTo>
                      <a:lnTo>
                        <a:pt x="434" y="154"/>
                      </a:lnTo>
                      <a:lnTo>
                        <a:pt x="444" y="158"/>
                      </a:lnTo>
                      <a:lnTo>
                        <a:pt x="454" y="162"/>
                      </a:lnTo>
                      <a:lnTo>
                        <a:pt x="450" y="166"/>
                      </a:lnTo>
                      <a:lnTo>
                        <a:pt x="444" y="170"/>
                      </a:lnTo>
                      <a:lnTo>
                        <a:pt x="446" y="174"/>
                      </a:lnTo>
                      <a:lnTo>
                        <a:pt x="450" y="178"/>
                      </a:lnTo>
                      <a:lnTo>
                        <a:pt x="462" y="180"/>
                      </a:lnTo>
                      <a:lnTo>
                        <a:pt x="474" y="180"/>
                      </a:lnTo>
                      <a:lnTo>
                        <a:pt x="490" y="180"/>
                      </a:lnTo>
                      <a:lnTo>
                        <a:pt x="488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" name="î$ḷïde">
                  <a:extLst>
                    <a:ext uri="{FF2B5EF4-FFF2-40B4-BE49-F238E27FC236}">
                      <a16:creationId xmlns:a16="http://schemas.microsoft.com/office/drawing/2014/main" id="{09A9F34A-26A7-456F-BC0E-7E704C9EA512}"/>
                    </a:ext>
                  </a:extLst>
                </p:cNvPr>
                <p:cNvSpPr/>
                <p:nvPr/>
              </p:nvSpPr>
              <p:spPr bwMode="auto">
                <a:xfrm>
                  <a:off x="3850689" y="1844546"/>
                  <a:ext cx="221732" cy="88266"/>
                </a:xfrm>
                <a:custGeom>
                  <a:avLst/>
                  <a:gdLst>
                    <a:gd name="T0" fmla="*/ 0 w 126"/>
                    <a:gd name="T1" fmla="*/ 2147483647 h 54"/>
                    <a:gd name="T2" fmla="*/ 2147483647 w 126"/>
                    <a:gd name="T3" fmla="*/ 2147483647 h 54"/>
                    <a:gd name="T4" fmla="*/ 2147483647 w 126"/>
                    <a:gd name="T5" fmla="*/ 2147483647 h 54"/>
                    <a:gd name="T6" fmla="*/ 2147483647 w 126"/>
                    <a:gd name="T7" fmla="*/ 2147483647 h 54"/>
                    <a:gd name="T8" fmla="*/ 2147483647 w 126"/>
                    <a:gd name="T9" fmla="*/ 2147483647 h 54"/>
                    <a:gd name="T10" fmla="*/ 2147483647 w 126"/>
                    <a:gd name="T11" fmla="*/ 2147483647 h 54"/>
                    <a:gd name="T12" fmla="*/ 2147483647 w 126"/>
                    <a:gd name="T13" fmla="*/ 2147483647 h 54"/>
                    <a:gd name="T14" fmla="*/ 2147483647 w 126"/>
                    <a:gd name="T15" fmla="*/ 2147483647 h 54"/>
                    <a:gd name="T16" fmla="*/ 2147483647 w 126"/>
                    <a:gd name="T17" fmla="*/ 2147483647 h 54"/>
                    <a:gd name="T18" fmla="*/ 2147483647 w 126"/>
                    <a:gd name="T19" fmla="*/ 2147483647 h 54"/>
                    <a:gd name="T20" fmla="*/ 2147483647 w 126"/>
                    <a:gd name="T21" fmla="*/ 2147483647 h 54"/>
                    <a:gd name="T22" fmla="*/ 2147483647 w 126"/>
                    <a:gd name="T23" fmla="*/ 2147483647 h 54"/>
                    <a:gd name="T24" fmla="*/ 2147483647 w 126"/>
                    <a:gd name="T25" fmla="*/ 2147483647 h 54"/>
                    <a:gd name="T26" fmla="*/ 2147483647 w 126"/>
                    <a:gd name="T27" fmla="*/ 2147483647 h 54"/>
                    <a:gd name="T28" fmla="*/ 2147483647 w 126"/>
                    <a:gd name="T29" fmla="*/ 2147483647 h 54"/>
                    <a:gd name="T30" fmla="*/ 2147483647 w 126"/>
                    <a:gd name="T31" fmla="*/ 2147483647 h 54"/>
                    <a:gd name="T32" fmla="*/ 2147483647 w 126"/>
                    <a:gd name="T33" fmla="*/ 2147483647 h 54"/>
                    <a:gd name="T34" fmla="*/ 2147483647 w 126"/>
                    <a:gd name="T35" fmla="*/ 2147483647 h 54"/>
                    <a:gd name="T36" fmla="*/ 2147483647 w 126"/>
                    <a:gd name="T37" fmla="*/ 0 h 54"/>
                    <a:gd name="T38" fmla="*/ 2147483647 w 126"/>
                    <a:gd name="T39" fmla="*/ 2147483647 h 54"/>
                    <a:gd name="T40" fmla="*/ 2147483647 w 126"/>
                    <a:gd name="T41" fmla="*/ 2147483647 h 54"/>
                    <a:gd name="T42" fmla="*/ 2147483647 w 126"/>
                    <a:gd name="T43" fmla="*/ 2147483647 h 54"/>
                    <a:gd name="T44" fmla="*/ 2147483647 w 126"/>
                    <a:gd name="T45" fmla="*/ 2147483647 h 54"/>
                    <a:gd name="T46" fmla="*/ 2147483647 w 126"/>
                    <a:gd name="T47" fmla="*/ 2147483647 h 54"/>
                    <a:gd name="T48" fmla="*/ 2147483647 w 126"/>
                    <a:gd name="T49" fmla="*/ 2147483647 h 54"/>
                    <a:gd name="T50" fmla="*/ 2147483647 w 126"/>
                    <a:gd name="T51" fmla="*/ 2147483647 h 54"/>
                    <a:gd name="T52" fmla="*/ 2147483647 w 126"/>
                    <a:gd name="T53" fmla="*/ 2147483647 h 54"/>
                    <a:gd name="T54" fmla="*/ 2147483647 w 126"/>
                    <a:gd name="T55" fmla="*/ 2147483647 h 54"/>
                    <a:gd name="T56" fmla="*/ 2147483647 w 126"/>
                    <a:gd name="T57" fmla="*/ 2147483647 h 54"/>
                    <a:gd name="T58" fmla="*/ 2147483647 w 126"/>
                    <a:gd name="T59" fmla="*/ 2147483647 h 54"/>
                    <a:gd name="T60" fmla="*/ 2147483647 w 126"/>
                    <a:gd name="T61" fmla="*/ 2147483647 h 54"/>
                    <a:gd name="T62" fmla="*/ 2147483647 w 126"/>
                    <a:gd name="T63" fmla="*/ 2147483647 h 54"/>
                    <a:gd name="T64" fmla="*/ 2147483647 w 126"/>
                    <a:gd name="T65" fmla="*/ 2147483647 h 54"/>
                    <a:gd name="T66" fmla="*/ 2147483647 w 126"/>
                    <a:gd name="T67" fmla="*/ 2147483647 h 54"/>
                    <a:gd name="T68" fmla="*/ 2147483647 w 126"/>
                    <a:gd name="T69" fmla="*/ 2147483647 h 54"/>
                    <a:gd name="T70" fmla="*/ 2147483647 w 126"/>
                    <a:gd name="T71" fmla="*/ 2147483647 h 54"/>
                    <a:gd name="T72" fmla="*/ 2147483647 w 126"/>
                    <a:gd name="T73" fmla="*/ 2147483647 h 54"/>
                    <a:gd name="T74" fmla="*/ 2147483647 w 126"/>
                    <a:gd name="T75" fmla="*/ 2147483647 h 54"/>
                    <a:gd name="T76" fmla="*/ 2147483647 w 126"/>
                    <a:gd name="T77" fmla="*/ 2147483647 h 54"/>
                    <a:gd name="T78" fmla="*/ 2147483647 w 126"/>
                    <a:gd name="T79" fmla="*/ 2147483647 h 54"/>
                    <a:gd name="T80" fmla="*/ 2147483647 w 126"/>
                    <a:gd name="T81" fmla="*/ 2147483647 h 54"/>
                    <a:gd name="T82" fmla="*/ 2147483647 w 126"/>
                    <a:gd name="T83" fmla="*/ 2147483647 h 54"/>
                    <a:gd name="T84" fmla="*/ 0 w 126"/>
                    <a:gd name="T85" fmla="*/ 2147483647 h 54"/>
                    <a:gd name="T86" fmla="*/ 2147483647 w 126"/>
                    <a:gd name="T87" fmla="*/ 2147483647 h 54"/>
                    <a:gd name="T88" fmla="*/ 2147483647 w 126"/>
                    <a:gd name="T89" fmla="*/ 2147483647 h 54"/>
                    <a:gd name="T90" fmla="*/ 2147483647 w 126"/>
                    <a:gd name="T91" fmla="*/ 2147483647 h 54"/>
                    <a:gd name="T92" fmla="*/ 0 w 126"/>
                    <a:gd name="T93" fmla="*/ 2147483647 h 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6"/>
                    <a:gd name="T142" fmla="*/ 0 h 54"/>
                    <a:gd name="T143" fmla="*/ 126 w 126"/>
                    <a:gd name="T144" fmla="*/ 54 h 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6" h="54">
                      <a:moveTo>
                        <a:pt x="0" y="16"/>
                      </a:moveTo>
                      <a:lnTo>
                        <a:pt x="6" y="12"/>
                      </a:lnTo>
                      <a:lnTo>
                        <a:pt x="10" y="8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32" y="14"/>
                      </a:lnTo>
                      <a:lnTo>
                        <a:pt x="30" y="18"/>
                      </a:lnTo>
                      <a:lnTo>
                        <a:pt x="36" y="18"/>
                      </a:lnTo>
                      <a:lnTo>
                        <a:pt x="40" y="14"/>
                      </a:lnTo>
                      <a:lnTo>
                        <a:pt x="48" y="6"/>
                      </a:lnTo>
                      <a:lnTo>
                        <a:pt x="52" y="12"/>
                      </a:lnTo>
                      <a:lnTo>
                        <a:pt x="64" y="10"/>
                      </a:lnTo>
                      <a:lnTo>
                        <a:pt x="76" y="6"/>
                      </a:lnTo>
                      <a:lnTo>
                        <a:pt x="90" y="2"/>
                      </a:lnTo>
                      <a:lnTo>
                        <a:pt x="96" y="0"/>
                      </a:lnTo>
                      <a:lnTo>
                        <a:pt x="106" y="2"/>
                      </a:lnTo>
                      <a:lnTo>
                        <a:pt x="114" y="8"/>
                      </a:lnTo>
                      <a:lnTo>
                        <a:pt x="126" y="22"/>
                      </a:lnTo>
                      <a:lnTo>
                        <a:pt x="126" y="26"/>
                      </a:lnTo>
                      <a:lnTo>
                        <a:pt x="120" y="28"/>
                      </a:lnTo>
                      <a:lnTo>
                        <a:pt x="112" y="30"/>
                      </a:lnTo>
                      <a:lnTo>
                        <a:pt x="102" y="36"/>
                      </a:lnTo>
                      <a:lnTo>
                        <a:pt x="92" y="44"/>
                      </a:lnTo>
                      <a:lnTo>
                        <a:pt x="86" y="46"/>
                      </a:lnTo>
                      <a:lnTo>
                        <a:pt x="78" y="46"/>
                      </a:lnTo>
                      <a:lnTo>
                        <a:pt x="72" y="46"/>
                      </a:lnTo>
                      <a:lnTo>
                        <a:pt x="66" y="44"/>
                      </a:lnTo>
                      <a:lnTo>
                        <a:pt x="74" y="50"/>
                      </a:lnTo>
                      <a:lnTo>
                        <a:pt x="66" y="52"/>
                      </a:lnTo>
                      <a:lnTo>
                        <a:pt x="62" y="54"/>
                      </a:lnTo>
                      <a:lnTo>
                        <a:pt x="52" y="54"/>
                      </a:lnTo>
                      <a:lnTo>
                        <a:pt x="44" y="54"/>
                      </a:lnTo>
                      <a:lnTo>
                        <a:pt x="26" y="50"/>
                      </a:lnTo>
                      <a:lnTo>
                        <a:pt x="10" y="48"/>
                      </a:lnTo>
                      <a:lnTo>
                        <a:pt x="16" y="44"/>
                      </a:lnTo>
                      <a:lnTo>
                        <a:pt x="24" y="40"/>
                      </a:lnTo>
                      <a:lnTo>
                        <a:pt x="16" y="36"/>
                      </a:lnTo>
                      <a:lnTo>
                        <a:pt x="12" y="34"/>
                      </a:lnTo>
                      <a:lnTo>
                        <a:pt x="0" y="28"/>
                      </a:lnTo>
                      <a:lnTo>
                        <a:pt x="8" y="24"/>
                      </a:lnTo>
                      <a:lnTo>
                        <a:pt x="12" y="22"/>
                      </a:lnTo>
                      <a:lnTo>
                        <a:pt x="6" y="2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7" name="íṥ1íḋê">
              <a:extLst>
                <a:ext uri="{FF2B5EF4-FFF2-40B4-BE49-F238E27FC236}">
                  <a16:creationId xmlns:a16="http://schemas.microsoft.com/office/drawing/2014/main" id="{ED0C9F74-999F-46CD-BFBA-CF565EE660F6}"/>
                </a:ext>
              </a:extLst>
            </p:cNvPr>
            <p:cNvGrpSpPr/>
            <p:nvPr/>
          </p:nvGrpSpPr>
          <p:grpSpPr>
            <a:xfrm>
              <a:off x="1269547" y="2327085"/>
              <a:ext cx="908818" cy="908816"/>
              <a:chOff x="1269547" y="2327085"/>
              <a:chExt cx="908818" cy="908816"/>
            </a:xfrm>
          </p:grpSpPr>
          <p:sp>
            <p:nvSpPr>
              <p:cNvPr id="35" name="ïšliḑè">
                <a:extLst>
                  <a:ext uri="{FF2B5EF4-FFF2-40B4-BE49-F238E27FC236}">
                    <a16:creationId xmlns:a16="http://schemas.microsoft.com/office/drawing/2014/main" id="{BF86E041-DFC6-4806-97F7-319E625150FA}"/>
                  </a:ext>
                </a:extLst>
              </p:cNvPr>
              <p:cNvSpPr/>
              <p:nvPr/>
            </p:nvSpPr>
            <p:spPr>
              <a:xfrm>
                <a:off x="1269547" y="2327085"/>
                <a:ext cx="908818" cy="908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ľîdé">
                <a:extLst>
                  <a:ext uri="{FF2B5EF4-FFF2-40B4-BE49-F238E27FC236}">
                    <a16:creationId xmlns:a16="http://schemas.microsoft.com/office/drawing/2014/main" id="{90031230-76A1-456C-9B13-DEA047B1AE70}"/>
                  </a:ext>
                </a:extLst>
              </p:cNvPr>
              <p:cNvSpPr/>
              <p:nvPr/>
            </p:nvSpPr>
            <p:spPr>
              <a:xfrm>
                <a:off x="1384827" y="2442365"/>
                <a:ext cx="678257" cy="67825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îsļïḍe">
                <a:extLst>
                  <a:ext uri="{FF2B5EF4-FFF2-40B4-BE49-F238E27FC236}">
                    <a16:creationId xmlns:a16="http://schemas.microsoft.com/office/drawing/2014/main" id="{BEEA5D52-B573-456E-8D9D-44D7B1A3503E}"/>
                  </a:ext>
                </a:extLst>
              </p:cNvPr>
              <p:cNvSpPr/>
              <p:nvPr/>
            </p:nvSpPr>
            <p:spPr>
              <a:xfrm>
                <a:off x="1269547" y="2327085"/>
                <a:ext cx="908818" cy="908816"/>
              </a:xfrm>
              <a:prstGeom prst="blockArc">
                <a:avLst>
                  <a:gd name="adj1" fmla="val 16200000"/>
                  <a:gd name="adj2" fmla="val 10584000"/>
                  <a:gd name="adj3" fmla="val 12805"/>
                </a:avLst>
              </a:prstGeom>
              <a:solidFill>
                <a:schemeClr val="tx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ṥlïḑè">
                <a:extLst>
                  <a:ext uri="{FF2B5EF4-FFF2-40B4-BE49-F238E27FC236}">
                    <a16:creationId xmlns:a16="http://schemas.microsoft.com/office/drawing/2014/main" id="{22682B6B-2971-43DE-BF04-25A3CD822F2A}"/>
                  </a:ext>
                </a:extLst>
              </p:cNvPr>
              <p:cNvSpPr txBox="1"/>
              <p:nvPr/>
            </p:nvSpPr>
            <p:spPr>
              <a:xfrm>
                <a:off x="1554600" y="2654477"/>
                <a:ext cx="338709" cy="254030"/>
              </a:xfrm>
              <a:prstGeom prst="rect">
                <a:avLst/>
              </a:prstGeom>
              <a:noFill/>
            </p:spPr>
            <p:txBody>
              <a:bodyPr wrap="none" anchor="ctr" anchorCtr="0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en-US" sz="6000" dirty="0">
                    <a:solidFill>
                      <a:srgbClr val="404040"/>
                    </a:solidFill>
                    <a:latin typeface="Impact" panose="020B0806030902050204" pitchFamily="34" charset="0"/>
                  </a:rPr>
                  <a:t>74</a:t>
                </a:r>
                <a:r>
                  <a:rPr lang="en-US" sz="3200" dirty="0">
                    <a:solidFill>
                      <a:srgbClr val="404040"/>
                    </a:solidFill>
                    <a:latin typeface="Impact" panose="020B0806030902050204" pitchFamily="34" charset="0"/>
                  </a:rPr>
                  <a:t>%</a:t>
                </a:r>
                <a:endParaRPr lang="en-US" sz="6000" dirty="0">
                  <a:solidFill>
                    <a:srgbClr val="40404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8" name="íṣḻîḍè">
              <a:extLst>
                <a:ext uri="{FF2B5EF4-FFF2-40B4-BE49-F238E27FC236}">
                  <a16:creationId xmlns:a16="http://schemas.microsoft.com/office/drawing/2014/main" id="{8B6527FB-D957-4FEB-A491-2350D57FEDA1}"/>
                </a:ext>
              </a:extLst>
            </p:cNvPr>
            <p:cNvSpPr/>
            <p:nvPr/>
          </p:nvSpPr>
          <p:spPr bwMode="auto">
            <a:xfrm>
              <a:off x="669925" y="3896749"/>
              <a:ext cx="2108063" cy="110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9" name="îs1íďê">
              <a:extLst>
                <a:ext uri="{FF2B5EF4-FFF2-40B4-BE49-F238E27FC236}">
                  <a16:creationId xmlns:a16="http://schemas.microsoft.com/office/drawing/2014/main" id="{DB03E8E2-492D-4FA6-9DB3-3FA85870AFA3}"/>
                </a:ext>
              </a:extLst>
            </p:cNvPr>
            <p:cNvSpPr txBox="1"/>
            <p:nvPr/>
          </p:nvSpPr>
          <p:spPr bwMode="auto">
            <a:xfrm>
              <a:off x="669925" y="3483869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10" name="îṩḷiḍè">
              <a:extLst>
                <a:ext uri="{FF2B5EF4-FFF2-40B4-BE49-F238E27FC236}">
                  <a16:creationId xmlns:a16="http://schemas.microsoft.com/office/drawing/2014/main" id="{967704CD-1484-4179-9C24-F35438F550E1}"/>
                </a:ext>
              </a:extLst>
            </p:cNvPr>
            <p:cNvGrpSpPr/>
            <p:nvPr/>
          </p:nvGrpSpPr>
          <p:grpSpPr>
            <a:xfrm>
              <a:off x="4183689" y="2327085"/>
              <a:ext cx="908818" cy="908816"/>
              <a:chOff x="4183689" y="2327085"/>
              <a:chExt cx="908818" cy="908816"/>
            </a:xfrm>
          </p:grpSpPr>
          <p:sp>
            <p:nvSpPr>
              <p:cNvPr id="31" name="îš1iďê">
                <a:extLst>
                  <a:ext uri="{FF2B5EF4-FFF2-40B4-BE49-F238E27FC236}">
                    <a16:creationId xmlns:a16="http://schemas.microsoft.com/office/drawing/2014/main" id="{02694323-FB4C-4A0C-BB20-8C1ABB8DB1C2}"/>
                  </a:ext>
                </a:extLst>
              </p:cNvPr>
              <p:cNvSpPr/>
              <p:nvPr/>
            </p:nvSpPr>
            <p:spPr>
              <a:xfrm>
                <a:off x="4183689" y="2327085"/>
                <a:ext cx="908818" cy="908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ś1ïḍé">
                <a:extLst>
                  <a:ext uri="{FF2B5EF4-FFF2-40B4-BE49-F238E27FC236}">
                    <a16:creationId xmlns:a16="http://schemas.microsoft.com/office/drawing/2014/main" id="{6E35C6CD-FE6B-4FE9-A3F8-F1B4E49AF75C}"/>
                  </a:ext>
                </a:extLst>
              </p:cNvPr>
              <p:cNvSpPr/>
              <p:nvPr/>
            </p:nvSpPr>
            <p:spPr>
              <a:xfrm>
                <a:off x="4298969" y="2442365"/>
                <a:ext cx="678257" cy="67825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îṧḷîḍé">
                <a:extLst>
                  <a:ext uri="{FF2B5EF4-FFF2-40B4-BE49-F238E27FC236}">
                    <a16:creationId xmlns:a16="http://schemas.microsoft.com/office/drawing/2014/main" id="{418F823C-AB30-4A26-A107-BFD192914909}"/>
                  </a:ext>
                </a:extLst>
              </p:cNvPr>
              <p:cNvSpPr/>
              <p:nvPr/>
            </p:nvSpPr>
            <p:spPr>
              <a:xfrm>
                <a:off x="4183689" y="2327085"/>
                <a:ext cx="908818" cy="908816"/>
              </a:xfrm>
              <a:prstGeom prst="blockArc">
                <a:avLst>
                  <a:gd name="adj1" fmla="val 16200000"/>
                  <a:gd name="adj2" fmla="val 7560000"/>
                  <a:gd name="adj3" fmla="val 12805"/>
                </a:avLst>
              </a:prstGeom>
              <a:solidFill>
                <a:schemeClr val="tx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Sľîḑê">
                <a:extLst>
                  <a:ext uri="{FF2B5EF4-FFF2-40B4-BE49-F238E27FC236}">
                    <a16:creationId xmlns:a16="http://schemas.microsoft.com/office/drawing/2014/main" id="{E46A9D60-D2FD-439B-91DB-9BE2BF854B7C}"/>
                  </a:ext>
                </a:extLst>
              </p:cNvPr>
              <p:cNvSpPr txBox="1"/>
              <p:nvPr/>
            </p:nvSpPr>
            <p:spPr>
              <a:xfrm>
                <a:off x="4468742" y="2654477"/>
                <a:ext cx="338709" cy="254030"/>
              </a:xfrm>
              <a:prstGeom prst="rect">
                <a:avLst/>
              </a:prstGeom>
              <a:noFill/>
            </p:spPr>
            <p:txBody>
              <a:bodyPr wrap="none" anchor="ctr" anchorCtr="0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en-US" sz="6000">
                    <a:solidFill>
                      <a:srgbClr val="404040"/>
                    </a:solidFill>
                    <a:latin typeface="Impact" panose="020B0806030902050204" pitchFamily="34" charset="0"/>
                  </a:rPr>
                  <a:t>60%</a:t>
                </a:r>
                <a:endParaRPr lang="en-US" sz="6000" dirty="0">
                  <a:solidFill>
                    <a:srgbClr val="40404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" name="íṩliďê">
              <a:extLst>
                <a:ext uri="{FF2B5EF4-FFF2-40B4-BE49-F238E27FC236}">
                  <a16:creationId xmlns:a16="http://schemas.microsoft.com/office/drawing/2014/main" id="{F06268EE-E7DC-4718-A51D-A8B8A0488614}"/>
                </a:ext>
              </a:extLst>
            </p:cNvPr>
            <p:cNvSpPr/>
            <p:nvPr/>
          </p:nvSpPr>
          <p:spPr bwMode="auto">
            <a:xfrm>
              <a:off x="3584067" y="3896749"/>
              <a:ext cx="2108063" cy="110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2" name="îślïḋé">
              <a:extLst>
                <a:ext uri="{FF2B5EF4-FFF2-40B4-BE49-F238E27FC236}">
                  <a16:creationId xmlns:a16="http://schemas.microsoft.com/office/drawing/2014/main" id="{82226C2B-DCA5-4B94-9711-A6D062940101}"/>
                </a:ext>
              </a:extLst>
            </p:cNvPr>
            <p:cNvSpPr txBox="1"/>
            <p:nvPr/>
          </p:nvSpPr>
          <p:spPr bwMode="auto">
            <a:xfrm>
              <a:off x="3584067" y="3483869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13" name="íṩľïḍe">
              <a:extLst>
                <a:ext uri="{FF2B5EF4-FFF2-40B4-BE49-F238E27FC236}">
                  <a16:creationId xmlns:a16="http://schemas.microsoft.com/office/drawing/2014/main" id="{10C3A9A8-5EDF-401B-A0E1-FB74456BAB94}"/>
                </a:ext>
              </a:extLst>
            </p:cNvPr>
            <p:cNvGrpSpPr/>
            <p:nvPr/>
          </p:nvGrpSpPr>
          <p:grpSpPr>
            <a:xfrm>
              <a:off x="7097831" y="2327085"/>
              <a:ext cx="908818" cy="908816"/>
              <a:chOff x="7097831" y="2327085"/>
              <a:chExt cx="908818" cy="908816"/>
            </a:xfrm>
          </p:grpSpPr>
          <p:sp>
            <p:nvSpPr>
              <p:cNvPr id="27" name="iṩḷíde">
                <a:extLst>
                  <a:ext uri="{FF2B5EF4-FFF2-40B4-BE49-F238E27FC236}">
                    <a16:creationId xmlns:a16="http://schemas.microsoft.com/office/drawing/2014/main" id="{239CE57D-A728-4437-8E1C-7E5C32CC5663}"/>
                  </a:ext>
                </a:extLst>
              </p:cNvPr>
              <p:cNvSpPr/>
              <p:nvPr/>
            </p:nvSpPr>
            <p:spPr>
              <a:xfrm>
                <a:off x="7097831" y="2327085"/>
                <a:ext cx="908818" cy="908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ṥlídé">
                <a:extLst>
                  <a:ext uri="{FF2B5EF4-FFF2-40B4-BE49-F238E27FC236}">
                    <a16:creationId xmlns:a16="http://schemas.microsoft.com/office/drawing/2014/main" id="{E20ED479-F4B9-49E1-BF77-D501E84612AF}"/>
                  </a:ext>
                </a:extLst>
              </p:cNvPr>
              <p:cNvSpPr/>
              <p:nvPr/>
            </p:nvSpPr>
            <p:spPr>
              <a:xfrm>
                <a:off x="7213111" y="2442365"/>
                <a:ext cx="678257" cy="67825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íşḷîḑê">
                <a:extLst>
                  <a:ext uri="{FF2B5EF4-FFF2-40B4-BE49-F238E27FC236}">
                    <a16:creationId xmlns:a16="http://schemas.microsoft.com/office/drawing/2014/main" id="{FA434564-25E8-4D80-A3AC-29951B28A050}"/>
                  </a:ext>
                </a:extLst>
              </p:cNvPr>
              <p:cNvSpPr/>
              <p:nvPr/>
            </p:nvSpPr>
            <p:spPr>
              <a:xfrm>
                <a:off x="7097831" y="2327085"/>
                <a:ext cx="908818" cy="908816"/>
              </a:xfrm>
              <a:prstGeom prst="blockArc">
                <a:avLst>
                  <a:gd name="adj1" fmla="val 16200000"/>
                  <a:gd name="adj2" fmla="val 11880000"/>
                  <a:gd name="adj3" fmla="val 12805"/>
                </a:avLst>
              </a:prstGeom>
              <a:solidFill>
                <a:schemeClr val="accent1">
                  <a:lumMod val="10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šliḓè">
                <a:extLst>
                  <a:ext uri="{FF2B5EF4-FFF2-40B4-BE49-F238E27FC236}">
                    <a16:creationId xmlns:a16="http://schemas.microsoft.com/office/drawing/2014/main" id="{97704E23-812D-4FD6-99B5-608FE7187F35}"/>
                  </a:ext>
                </a:extLst>
              </p:cNvPr>
              <p:cNvSpPr txBox="1"/>
              <p:nvPr/>
            </p:nvSpPr>
            <p:spPr>
              <a:xfrm>
                <a:off x="7382884" y="2654477"/>
                <a:ext cx="338709" cy="254030"/>
              </a:xfrm>
              <a:prstGeom prst="rect">
                <a:avLst/>
              </a:prstGeom>
              <a:noFill/>
            </p:spPr>
            <p:txBody>
              <a:bodyPr wrap="none" anchor="ctr" anchorCtr="0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en-US" sz="6000">
                    <a:solidFill>
                      <a:srgbClr val="404040"/>
                    </a:solidFill>
                    <a:latin typeface="Impact" panose="020B0806030902050204" pitchFamily="34" charset="0"/>
                  </a:rPr>
                  <a:t>80%</a:t>
                </a:r>
                <a:endParaRPr lang="en-US" sz="6000" dirty="0">
                  <a:solidFill>
                    <a:srgbClr val="40404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4" name="ïṥľiḋe">
              <a:extLst>
                <a:ext uri="{FF2B5EF4-FFF2-40B4-BE49-F238E27FC236}">
                  <a16:creationId xmlns:a16="http://schemas.microsoft.com/office/drawing/2014/main" id="{905CB9D4-2C70-41C1-9D6D-7E2473D119FC}"/>
                </a:ext>
              </a:extLst>
            </p:cNvPr>
            <p:cNvSpPr/>
            <p:nvPr/>
          </p:nvSpPr>
          <p:spPr bwMode="auto">
            <a:xfrm>
              <a:off x="6498209" y="3896749"/>
              <a:ext cx="2108063" cy="110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5" name="íŝľiḍê">
              <a:extLst>
                <a:ext uri="{FF2B5EF4-FFF2-40B4-BE49-F238E27FC236}">
                  <a16:creationId xmlns:a16="http://schemas.microsoft.com/office/drawing/2014/main" id="{3CC69565-34DD-412F-BA7D-1140B3407954}"/>
                </a:ext>
              </a:extLst>
            </p:cNvPr>
            <p:cNvSpPr txBox="1"/>
            <p:nvPr/>
          </p:nvSpPr>
          <p:spPr bwMode="auto">
            <a:xfrm>
              <a:off x="6498209" y="3483869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16" name="ïšľïḋè">
              <a:extLst>
                <a:ext uri="{FF2B5EF4-FFF2-40B4-BE49-F238E27FC236}">
                  <a16:creationId xmlns:a16="http://schemas.microsoft.com/office/drawing/2014/main" id="{4E9836A3-9821-4056-B966-CCF2C33DE5B8}"/>
                </a:ext>
              </a:extLst>
            </p:cNvPr>
            <p:cNvGrpSpPr/>
            <p:nvPr/>
          </p:nvGrpSpPr>
          <p:grpSpPr>
            <a:xfrm>
              <a:off x="10011972" y="2327085"/>
              <a:ext cx="908818" cy="908816"/>
              <a:chOff x="10011972" y="2327085"/>
              <a:chExt cx="908818" cy="908816"/>
            </a:xfrm>
          </p:grpSpPr>
          <p:sp>
            <p:nvSpPr>
              <p:cNvPr id="23" name="ïṥḻiḋê">
                <a:extLst>
                  <a:ext uri="{FF2B5EF4-FFF2-40B4-BE49-F238E27FC236}">
                    <a16:creationId xmlns:a16="http://schemas.microsoft.com/office/drawing/2014/main" id="{F5803933-1648-4ED8-A073-BC4E77FCAB1E}"/>
                  </a:ext>
                </a:extLst>
              </p:cNvPr>
              <p:cNvSpPr/>
              <p:nvPr/>
            </p:nvSpPr>
            <p:spPr>
              <a:xfrm>
                <a:off x="10011972" y="2327085"/>
                <a:ext cx="908818" cy="908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šľîḓê">
                <a:extLst>
                  <a:ext uri="{FF2B5EF4-FFF2-40B4-BE49-F238E27FC236}">
                    <a16:creationId xmlns:a16="http://schemas.microsoft.com/office/drawing/2014/main" id="{E5D361B8-0741-4C69-A9F9-BF7C1EF58B49}"/>
                  </a:ext>
                </a:extLst>
              </p:cNvPr>
              <p:cNvSpPr/>
              <p:nvPr/>
            </p:nvSpPr>
            <p:spPr>
              <a:xfrm>
                <a:off x="10127252" y="2442365"/>
                <a:ext cx="678257" cy="67825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isḷíḍè">
                <a:extLst>
                  <a:ext uri="{FF2B5EF4-FFF2-40B4-BE49-F238E27FC236}">
                    <a16:creationId xmlns:a16="http://schemas.microsoft.com/office/drawing/2014/main" id="{F7518409-5330-4C36-8837-BB1EB9A77FC8}"/>
                  </a:ext>
                </a:extLst>
              </p:cNvPr>
              <p:cNvSpPr/>
              <p:nvPr/>
            </p:nvSpPr>
            <p:spPr>
              <a:xfrm>
                <a:off x="10011972" y="2327085"/>
                <a:ext cx="908818" cy="908816"/>
              </a:xfrm>
              <a:prstGeom prst="blockArc">
                <a:avLst>
                  <a:gd name="adj1" fmla="val 16200000"/>
                  <a:gd name="adj2" fmla="val 1080000"/>
                  <a:gd name="adj3" fmla="val 12805"/>
                </a:avLst>
              </a:prstGeom>
              <a:solidFill>
                <a:schemeClr val="tx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şḷíḑé">
                <a:extLst>
                  <a:ext uri="{FF2B5EF4-FFF2-40B4-BE49-F238E27FC236}">
                    <a16:creationId xmlns:a16="http://schemas.microsoft.com/office/drawing/2014/main" id="{E03937FA-ADD4-4932-8E71-7FEFFBC3A406}"/>
                  </a:ext>
                </a:extLst>
              </p:cNvPr>
              <p:cNvSpPr txBox="1"/>
              <p:nvPr/>
            </p:nvSpPr>
            <p:spPr>
              <a:xfrm>
                <a:off x="10297025" y="2654477"/>
                <a:ext cx="338709" cy="254030"/>
              </a:xfrm>
              <a:prstGeom prst="rect">
                <a:avLst/>
              </a:prstGeom>
              <a:noFill/>
            </p:spPr>
            <p:txBody>
              <a:bodyPr wrap="none" anchor="ctr" anchorCtr="0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en-US" sz="6000">
                    <a:solidFill>
                      <a:srgbClr val="404040"/>
                    </a:solidFill>
                    <a:latin typeface="Impact" panose="020B0806030902050204" pitchFamily="34" charset="0"/>
                  </a:rPr>
                  <a:t>30%</a:t>
                </a:r>
                <a:endParaRPr lang="en-US" sz="6000" dirty="0">
                  <a:solidFill>
                    <a:srgbClr val="40404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7" name="ïśliḋè">
              <a:extLst>
                <a:ext uri="{FF2B5EF4-FFF2-40B4-BE49-F238E27FC236}">
                  <a16:creationId xmlns:a16="http://schemas.microsoft.com/office/drawing/2014/main" id="{2DA047F8-A0DF-4B5B-84B1-CDAF82EF9B9A}"/>
                </a:ext>
              </a:extLst>
            </p:cNvPr>
            <p:cNvSpPr/>
            <p:nvPr/>
          </p:nvSpPr>
          <p:spPr bwMode="auto">
            <a:xfrm>
              <a:off x="9412350" y="3896749"/>
              <a:ext cx="2108063" cy="110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8" name="iśļïḑê">
              <a:extLst>
                <a:ext uri="{FF2B5EF4-FFF2-40B4-BE49-F238E27FC236}">
                  <a16:creationId xmlns:a16="http://schemas.microsoft.com/office/drawing/2014/main" id="{09C801C1-45DC-41E0-A184-2AE553BB7869}"/>
                </a:ext>
              </a:extLst>
            </p:cNvPr>
            <p:cNvSpPr txBox="1"/>
            <p:nvPr/>
          </p:nvSpPr>
          <p:spPr bwMode="auto">
            <a:xfrm>
              <a:off x="9412350" y="3483869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360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19" name="îṩľiďè">
              <a:extLst>
                <a:ext uri="{FF2B5EF4-FFF2-40B4-BE49-F238E27FC236}">
                  <a16:creationId xmlns:a16="http://schemas.microsoft.com/office/drawing/2014/main" id="{11FC4A0D-DC43-4B80-BB69-AD5A0CC160D7}"/>
                </a:ext>
              </a:extLst>
            </p:cNvPr>
            <p:cNvGrpSpPr/>
            <p:nvPr/>
          </p:nvGrpSpPr>
          <p:grpSpPr>
            <a:xfrm>
              <a:off x="3126000" y="2214000"/>
              <a:ext cx="5940000" cy="2700000"/>
              <a:chOff x="3126000" y="2484000"/>
              <a:chExt cx="5940000" cy="2240148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E7FF275-3AE8-45F0-9968-4984619C48FA}"/>
                  </a:ext>
                </a:extLst>
              </p:cNvPr>
              <p:cNvCxnSpPr/>
              <p:nvPr/>
            </p:nvCxnSpPr>
            <p:spPr>
              <a:xfrm>
                <a:off x="3126000" y="2484000"/>
                <a:ext cx="0" cy="224014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56148A52-5AC2-4952-B4E9-163A587CA761}"/>
                  </a:ext>
                </a:extLst>
              </p:cNvPr>
              <p:cNvCxnSpPr/>
              <p:nvPr/>
            </p:nvCxnSpPr>
            <p:spPr>
              <a:xfrm>
                <a:off x="6006000" y="2484000"/>
                <a:ext cx="0" cy="224014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05FE1073-9D92-4230-BAAB-14D2F90C8D4C}"/>
                  </a:ext>
                </a:extLst>
              </p:cNvPr>
              <p:cNvCxnSpPr/>
              <p:nvPr/>
            </p:nvCxnSpPr>
            <p:spPr>
              <a:xfrm>
                <a:off x="9066000" y="2484000"/>
                <a:ext cx="0" cy="224014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4240880F-A3DB-4CA2-9472-9FA706C1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BD3D84-C2E8-4BFF-B7FB-F2F96D0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371D2A-4172-424B-BCB6-5FA95F82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733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ṩľíď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iṩlïdê">
            <a:extLst>
              <a:ext uri="{FF2B5EF4-FFF2-40B4-BE49-F238E27FC236}">
                <a16:creationId xmlns:a16="http://schemas.microsoft.com/office/drawing/2014/main" id="{02C7BDCF-6A42-4EE9-912B-C8B925F44750}"/>
              </a:ext>
            </a:extLst>
          </p:cNvPr>
          <p:cNvGrpSpPr/>
          <p:nvPr/>
        </p:nvGrpSpPr>
        <p:grpSpPr>
          <a:xfrm>
            <a:off x="669925" y="3648073"/>
            <a:ext cx="10850563" cy="2495552"/>
            <a:chOff x="3012141" y="1290918"/>
            <a:chExt cx="6122894" cy="3440782"/>
          </a:xfrm>
        </p:grpSpPr>
        <p:sp>
          <p:nvSpPr>
            <p:cNvPr id="30" name="îṩḻîḑe">
              <a:extLst>
                <a:ext uri="{FF2B5EF4-FFF2-40B4-BE49-F238E27FC236}">
                  <a16:creationId xmlns:a16="http://schemas.microsoft.com/office/drawing/2014/main" id="{75486114-FC9B-40A3-9061-F98147F95CBC}"/>
                </a:ext>
              </a:extLst>
            </p:cNvPr>
            <p:cNvSpPr/>
            <p:nvPr/>
          </p:nvSpPr>
          <p:spPr>
            <a:xfrm>
              <a:off x="3012141" y="1748117"/>
              <a:ext cx="6122894" cy="2983583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b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resource is supplied by </a:t>
              </a:r>
              <a:r>
                <a:rPr lang="en-US" altLang="zh-CN" sz="700" dirty="0"/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/>
                <a:t>iSlide</a:t>
              </a:r>
              <a:r>
                <a:rPr lang="en-US" altLang="zh-CN" sz="700" baseline="30000" dirty="0"/>
                <a:t> 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respects all intellectual property rights and protects all the rights its users acquired. Solemnly remind you: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ownership and intellectual property of the resources supplied in iSlide Add-in belongs to its owner or the assignee of this ownership. you only acquired the usage of the resources supplied in iSlide Add-in, as well as respected the following restrain terms: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1.You are only allowed to use such resource for personal and non-commercial aim, not allowed to use such resource or part of it for the sale; or rent, lend, transfer to others; or distribution or release it in any way.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2.You are not permitted to provide the resource of iSlide Add-in in any website, platform, application access to the Internet or mobile Internet.</a:t>
              </a:r>
              <a:endParaRPr lang="zh-CN" altLang="en-US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íṥļiďè">
              <a:extLst>
                <a:ext uri="{FF2B5EF4-FFF2-40B4-BE49-F238E27FC236}">
                  <a16:creationId xmlns:a16="http://schemas.microsoft.com/office/drawing/2014/main" id="{05F3D130-F90D-4A87-9E3D-AC01D526B87B}"/>
                </a:ext>
              </a:extLst>
            </p:cNvPr>
            <p:cNvSpPr/>
            <p:nvPr/>
          </p:nvSpPr>
          <p:spPr>
            <a:xfrm>
              <a:off x="3012141" y="1290918"/>
              <a:ext cx="6122894" cy="4572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/>
                <a:t>iSlide</a:t>
              </a:r>
              <a:r>
                <a:rPr lang="en-US" altLang="zh-CN" sz="1050" baseline="30000" dirty="0"/>
                <a:t>  </a:t>
              </a:r>
              <a:r>
                <a:rPr lang="zh-CN" altLang="en-US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COPYRIGHT</a:t>
              </a:r>
              <a:r>
                <a:rPr lang="en-US" altLang="zh-CN" sz="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NOTICE</a:t>
              </a:r>
              <a:endParaRPr lang="zh-CN" altLang="en-US" sz="105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iṣľïḓè">
            <a:extLst>
              <a:ext uri="{FF2B5EF4-FFF2-40B4-BE49-F238E27FC236}">
                <a16:creationId xmlns:a16="http://schemas.microsoft.com/office/drawing/2014/main" id="{205E32D3-F97D-4444-85C3-800AAD5285EE}"/>
              </a:ext>
            </a:extLst>
          </p:cNvPr>
          <p:cNvGrpSpPr/>
          <p:nvPr/>
        </p:nvGrpSpPr>
        <p:grpSpPr>
          <a:xfrm>
            <a:off x="3351892" y="1132701"/>
            <a:ext cx="3551553" cy="1629690"/>
            <a:chOff x="3351892" y="1132701"/>
            <a:chExt cx="3551553" cy="1629690"/>
          </a:xfrm>
        </p:grpSpPr>
        <p:sp>
          <p:nvSpPr>
            <p:cNvPr id="32" name="ïśļîḑé">
              <a:extLst>
                <a:ext uri="{FF2B5EF4-FFF2-40B4-BE49-F238E27FC236}">
                  <a16:creationId xmlns:a16="http://schemas.microsoft.com/office/drawing/2014/main" id="{FEBC6BBC-BB54-4927-B452-5451B28DDDA5}"/>
                </a:ext>
              </a:extLst>
            </p:cNvPr>
            <p:cNvSpPr/>
            <p:nvPr/>
          </p:nvSpPr>
          <p:spPr>
            <a:xfrm>
              <a:off x="3351892" y="2467759"/>
              <a:ext cx="3336479" cy="294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defTabSz="914354">
                <a:lnSpc>
                  <a:spcPct val="15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4"/>
                </a:rPr>
                <a:t>https://islide-powerpoint.com</a:t>
              </a: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íśḻïḍè">
              <a:extLst>
                <a:ext uri="{FF2B5EF4-FFF2-40B4-BE49-F238E27FC236}">
                  <a16:creationId xmlns:a16="http://schemas.microsoft.com/office/drawing/2014/main" id="{387C4D2F-DDE4-4325-9289-797FA395D4BE}"/>
                </a:ext>
              </a:extLst>
            </p:cNvPr>
            <p:cNvSpPr/>
            <p:nvPr/>
          </p:nvSpPr>
          <p:spPr>
            <a:xfrm>
              <a:off x="3351892" y="1132701"/>
              <a:ext cx="355155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/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Designed By iSlide </a:t>
              </a:r>
            </a:p>
            <a:p>
              <a:pPr defTabSz="914354">
                <a:lnSpc>
                  <a:spcPct val="120000"/>
                </a:lnSpc>
                <a:defRPr/>
              </a:pPr>
              <a:endPara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914354">
                <a:lnSpc>
                  <a:spcPct val="120000"/>
                </a:lnSpc>
                <a:defRPr/>
              </a:pPr>
              <a:endPara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Beautify your presentation with one click </a:t>
              </a: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210k+ professional presentation resources</a:t>
              </a: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rgbClr val="CC4B4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Make Presentation Design Easy</a:t>
              </a:r>
            </a:p>
            <a:p>
              <a:pPr defTabSz="914354">
                <a:defRPr/>
              </a:pPr>
              <a:endParaRPr lang="en-US" altLang="zh-CN" sz="1000" dirty="0">
                <a:solidFill>
                  <a:srgbClr val="CC4B4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9" name="ïSliḍe">
            <a:extLst>
              <a:ext uri="{FF2B5EF4-FFF2-40B4-BE49-F238E27FC236}">
                <a16:creationId xmlns:a16="http://schemas.microsoft.com/office/drawing/2014/main" id="{C3A85DFC-ADF1-474C-BF81-0F72CD8A2D8A}"/>
              </a:ext>
            </a:extLst>
          </p:cNvPr>
          <p:cNvCxnSpPr/>
          <p:nvPr/>
        </p:nvCxnSpPr>
        <p:spPr>
          <a:xfrm>
            <a:off x="3007696" y="1070043"/>
            <a:ext cx="0" cy="16890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cxnSp>
      <p:grpSp>
        <p:nvGrpSpPr>
          <p:cNvPr id="28" name="îṩlïde">
            <a:extLst>
              <a:ext uri="{FF2B5EF4-FFF2-40B4-BE49-F238E27FC236}">
                <a16:creationId xmlns:a16="http://schemas.microsoft.com/office/drawing/2014/main" id="{6E55B609-DF7B-4808-8F5D-EA3B33D46549}"/>
              </a:ext>
            </a:extLst>
          </p:cNvPr>
          <p:cNvGrpSpPr/>
          <p:nvPr/>
        </p:nvGrpSpPr>
        <p:grpSpPr>
          <a:xfrm>
            <a:off x="669927" y="1204895"/>
            <a:ext cx="1263648" cy="331470"/>
            <a:chOff x="669926" y="1204895"/>
            <a:chExt cx="1699443" cy="445784"/>
          </a:xfrm>
        </p:grpSpPr>
        <p:sp>
          <p:nvSpPr>
            <p:cNvPr id="40" name="íSļiḓè">
              <a:extLst>
                <a:ext uri="{FF2B5EF4-FFF2-40B4-BE49-F238E27FC236}">
                  <a16:creationId xmlns:a16="http://schemas.microsoft.com/office/drawing/2014/main" id="{F7A235F1-D186-4F8C-9E3D-0DB3AD5C3D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9926" y="1204895"/>
              <a:ext cx="1699443" cy="44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íšḷïḍé">
              <a:extLst>
                <a:ext uri="{FF2B5EF4-FFF2-40B4-BE49-F238E27FC236}">
                  <a16:creationId xmlns:a16="http://schemas.microsoft.com/office/drawing/2014/main" id="{941C3095-FFD0-4B57-883A-2C237609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73" y="1204895"/>
              <a:ext cx="444415" cy="445784"/>
            </a:xfrm>
            <a:custGeom>
              <a:avLst/>
              <a:gdLst>
                <a:gd name="T0" fmla="*/ 344 w 687"/>
                <a:gd name="T1" fmla="*/ 687 h 687"/>
                <a:gd name="T2" fmla="*/ 344 w 687"/>
                <a:gd name="T3" fmla="*/ 687 h 687"/>
                <a:gd name="T4" fmla="*/ 0 w 687"/>
                <a:gd name="T5" fmla="*/ 344 h 687"/>
                <a:gd name="T6" fmla="*/ 0 w 687"/>
                <a:gd name="T7" fmla="*/ 344 h 687"/>
                <a:gd name="T8" fmla="*/ 344 w 687"/>
                <a:gd name="T9" fmla="*/ 0 h 687"/>
                <a:gd name="T10" fmla="*/ 344 w 687"/>
                <a:gd name="T11" fmla="*/ 0 h 687"/>
                <a:gd name="T12" fmla="*/ 687 w 687"/>
                <a:gd name="T13" fmla="*/ 344 h 687"/>
                <a:gd name="T14" fmla="*/ 687 w 687"/>
                <a:gd name="T15" fmla="*/ 344 h 687"/>
                <a:gd name="T16" fmla="*/ 344 w 687"/>
                <a:gd name="T17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687">
                  <a:moveTo>
                    <a:pt x="344" y="687"/>
                  </a:moveTo>
                  <a:cubicBezTo>
                    <a:pt x="344" y="687"/>
                    <a:pt x="344" y="687"/>
                    <a:pt x="344" y="687"/>
                  </a:cubicBezTo>
                  <a:cubicBezTo>
                    <a:pt x="155" y="687"/>
                    <a:pt x="0" y="533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5"/>
                    <a:pt x="15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533" y="0"/>
                    <a:pt x="687" y="155"/>
                    <a:pt x="687" y="344"/>
                  </a:cubicBezTo>
                  <a:cubicBezTo>
                    <a:pt x="687" y="344"/>
                    <a:pt x="687" y="344"/>
                    <a:pt x="687" y="344"/>
                  </a:cubicBezTo>
                  <a:cubicBezTo>
                    <a:pt x="687" y="533"/>
                    <a:pt x="533" y="687"/>
                    <a:pt x="344" y="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ïS1ïdê">
              <a:extLst>
                <a:ext uri="{FF2B5EF4-FFF2-40B4-BE49-F238E27FC236}">
                  <a16:creationId xmlns:a16="http://schemas.microsoft.com/office/drawing/2014/main" id="{CC5E806E-76B1-4ABF-BEE7-23A937B981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473" y="1204895"/>
              <a:ext cx="444415" cy="444417"/>
            </a:xfrm>
            <a:custGeom>
              <a:avLst/>
              <a:gdLst>
                <a:gd name="T0" fmla="*/ 344 w 687"/>
                <a:gd name="T1" fmla="*/ 0 h 685"/>
                <a:gd name="T2" fmla="*/ 344 w 687"/>
                <a:gd name="T3" fmla="*/ 0 h 685"/>
                <a:gd name="T4" fmla="*/ 0 w 687"/>
                <a:gd name="T5" fmla="*/ 344 h 685"/>
                <a:gd name="T6" fmla="*/ 209 w 687"/>
                <a:gd name="T7" fmla="*/ 659 h 685"/>
                <a:gd name="T8" fmla="*/ 210 w 687"/>
                <a:gd name="T9" fmla="*/ 648 h 685"/>
                <a:gd name="T10" fmla="*/ 260 w 687"/>
                <a:gd name="T11" fmla="*/ 402 h 685"/>
                <a:gd name="T12" fmla="*/ 362 w 687"/>
                <a:gd name="T13" fmla="*/ 334 h 685"/>
                <a:gd name="T14" fmla="*/ 430 w 687"/>
                <a:gd name="T15" fmla="*/ 436 h 685"/>
                <a:gd name="T16" fmla="*/ 380 w 687"/>
                <a:gd name="T17" fmla="*/ 682 h 685"/>
                <a:gd name="T18" fmla="*/ 379 w 687"/>
                <a:gd name="T19" fmla="*/ 685 h 685"/>
                <a:gd name="T20" fmla="*/ 687 w 687"/>
                <a:gd name="T21" fmla="*/ 344 h 685"/>
                <a:gd name="T22" fmla="*/ 344 w 687"/>
                <a:gd name="T23" fmla="*/ 0 h 685"/>
                <a:gd name="T24" fmla="*/ 388 w 687"/>
                <a:gd name="T25" fmla="*/ 293 h 685"/>
                <a:gd name="T26" fmla="*/ 299 w 687"/>
                <a:gd name="T27" fmla="*/ 204 h 685"/>
                <a:gd name="T28" fmla="*/ 388 w 687"/>
                <a:gd name="T29" fmla="*/ 115 h 685"/>
                <a:gd name="T30" fmla="*/ 477 w 687"/>
                <a:gd name="T31" fmla="*/ 204 h 685"/>
                <a:gd name="T32" fmla="*/ 388 w 687"/>
                <a:gd name="T33" fmla="*/ 29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7" h="685">
                  <a:moveTo>
                    <a:pt x="344" y="0"/>
                  </a:moveTo>
                  <a:cubicBezTo>
                    <a:pt x="344" y="0"/>
                    <a:pt x="344" y="0"/>
                    <a:pt x="344" y="0"/>
                  </a:cubicBezTo>
                  <a:cubicBezTo>
                    <a:pt x="155" y="0"/>
                    <a:pt x="0" y="155"/>
                    <a:pt x="0" y="344"/>
                  </a:cubicBezTo>
                  <a:cubicBezTo>
                    <a:pt x="0" y="485"/>
                    <a:pt x="86" y="607"/>
                    <a:pt x="209" y="659"/>
                  </a:cubicBezTo>
                  <a:cubicBezTo>
                    <a:pt x="209" y="656"/>
                    <a:pt x="209" y="652"/>
                    <a:pt x="210" y="648"/>
                  </a:cubicBezTo>
                  <a:cubicBezTo>
                    <a:pt x="260" y="402"/>
                    <a:pt x="260" y="402"/>
                    <a:pt x="260" y="402"/>
                  </a:cubicBezTo>
                  <a:cubicBezTo>
                    <a:pt x="269" y="355"/>
                    <a:pt x="315" y="325"/>
                    <a:pt x="362" y="334"/>
                  </a:cubicBezTo>
                  <a:cubicBezTo>
                    <a:pt x="409" y="344"/>
                    <a:pt x="439" y="390"/>
                    <a:pt x="430" y="436"/>
                  </a:cubicBezTo>
                  <a:cubicBezTo>
                    <a:pt x="380" y="682"/>
                    <a:pt x="380" y="682"/>
                    <a:pt x="380" y="682"/>
                  </a:cubicBezTo>
                  <a:cubicBezTo>
                    <a:pt x="379" y="684"/>
                    <a:pt x="379" y="684"/>
                    <a:pt x="379" y="685"/>
                  </a:cubicBezTo>
                  <a:cubicBezTo>
                    <a:pt x="551" y="668"/>
                    <a:pt x="687" y="521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  <a:moveTo>
                    <a:pt x="388" y="293"/>
                  </a:moveTo>
                  <a:cubicBezTo>
                    <a:pt x="339" y="293"/>
                    <a:pt x="299" y="253"/>
                    <a:pt x="299" y="204"/>
                  </a:cubicBezTo>
                  <a:cubicBezTo>
                    <a:pt x="299" y="155"/>
                    <a:pt x="339" y="115"/>
                    <a:pt x="388" y="115"/>
                  </a:cubicBezTo>
                  <a:cubicBezTo>
                    <a:pt x="437" y="115"/>
                    <a:pt x="477" y="155"/>
                    <a:pt x="477" y="204"/>
                  </a:cubicBezTo>
                  <a:cubicBezTo>
                    <a:pt x="477" y="253"/>
                    <a:pt x="437" y="293"/>
                    <a:pt x="388" y="293"/>
                  </a:cubicBezTo>
                  <a:close/>
                </a:path>
              </a:pathLst>
            </a:custGeom>
            <a:solidFill>
              <a:srgbClr val="CC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í$ļîḍê">
              <a:extLst>
                <a:ext uri="{FF2B5EF4-FFF2-40B4-BE49-F238E27FC236}">
                  <a16:creationId xmlns:a16="http://schemas.microsoft.com/office/drawing/2014/main" id="{FBA0A1B2-675D-40DD-9B20-019CEA48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721" y="1281471"/>
              <a:ext cx="237933" cy="309587"/>
            </a:xfrm>
            <a:custGeom>
              <a:avLst/>
              <a:gdLst>
                <a:gd name="T0" fmla="*/ 320 w 368"/>
                <a:gd name="T1" fmla="*/ 141 h 477"/>
                <a:gd name="T2" fmla="*/ 291 w 368"/>
                <a:gd name="T3" fmla="*/ 119 h 477"/>
                <a:gd name="T4" fmla="*/ 263 w 368"/>
                <a:gd name="T5" fmla="*/ 77 h 477"/>
                <a:gd name="T6" fmla="*/ 183 w 368"/>
                <a:gd name="T7" fmla="*/ 54 h 477"/>
                <a:gd name="T8" fmla="*/ 106 w 368"/>
                <a:gd name="T9" fmla="*/ 72 h 477"/>
                <a:gd name="T10" fmla="*/ 76 w 368"/>
                <a:gd name="T11" fmla="*/ 123 h 477"/>
                <a:gd name="T12" fmla="*/ 99 w 368"/>
                <a:gd name="T13" fmla="*/ 168 h 477"/>
                <a:gd name="T14" fmla="*/ 187 w 368"/>
                <a:gd name="T15" fmla="*/ 197 h 477"/>
                <a:gd name="T16" fmla="*/ 280 w 368"/>
                <a:gd name="T17" fmla="*/ 223 h 477"/>
                <a:gd name="T18" fmla="*/ 342 w 368"/>
                <a:gd name="T19" fmla="*/ 264 h 477"/>
                <a:gd name="T20" fmla="*/ 368 w 368"/>
                <a:gd name="T21" fmla="*/ 339 h 477"/>
                <a:gd name="T22" fmla="*/ 321 w 368"/>
                <a:gd name="T23" fmla="*/ 438 h 477"/>
                <a:gd name="T24" fmla="*/ 197 w 368"/>
                <a:gd name="T25" fmla="*/ 477 h 477"/>
                <a:gd name="T26" fmla="*/ 51 w 368"/>
                <a:gd name="T27" fmla="*/ 434 h 477"/>
                <a:gd name="T28" fmla="*/ 4 w 368"/>
                <a:gd name="T29" fmla="*/ 351 h 477"/>
                <a:gd name="T30" fmla="*/ 29 w 368"/>
                <a:gd name="T31" fmla="*/ 318 h 477"/>
                <a:gd name="T32" fmla="*/ 32 w 368"/>
                <a:gd name="T33" fmla="*/ 318 h 477"/>
                <a:gd name="T34" fmla="*/ 62 w 368"/>
                <a:gd name="T35" fmla="*/ 340 h 477"/>
                <a:gd name="T36" fmla="*/ 101 w 368"/>
                <a:gd name="T37" fmla="*/ 397 h 477"/>
                <a:gd name="T38" fmla="*/ 194 w 368"/>
                <a:gd name="T39" fmla="*/ 422 h 477"/>
                <a:gd name="T40" fmla="*/ 277 w 368"/>
                <a:gd name="T41" fmla="*/ 401 h 477"/>
                <a:gd name="T42" fmla="*/ 309 w 368"/>
                <a:gd name="T43" fmla="*/ 343 h 477"/>
                <a:gd name="T44" fmla="*/ 276 w 368"/>
                <a:gd name="T45" fmla="*/ 288 h 477"/>
                <a:gd name="T46" fmla="*/ 165 w 368"/>
                <a:gd name="T47" fmla="*/ 254 h 477"/>
                <a:gd name="T48" fmla="*/ 53 w 368"/>
                <a:gd name="T49" fmla="*/ 207 h 477"/>
                <a:gd name="T50" fmla="*/ 18 w 368"/>
                <a:gd name="T51" fmla="*/ 127 h 477"/>
                <a:gd name="T52" fmla="*/ 62 w 368"/>
                <a:gd name="T53" fmla="*/ 36 h 477"/>
                <a:gd name="T54" fmla="*/ 180 w 368"/>
                <a:gd name="T55" fmla="*/ 0 h 477"/>
                <a:gd name="T56" fmla="*/ 304 w 368"/>
                <a:gd name="T57" fmla="*/ 36 h 477"/>
                <a:gd name="T58" fmla="*/ 349 w 368"/>
                <a:gd name="T59" fmla="*/ 108 h 477"/>
                <a:gd name="T60" fmla="*/ 324 w 368"/>
                <a:gd name="T61" fmla="*/ 140 h 477"/>
                <a:gd name="T62" fmla="*/ 320 w 368"/>
                <a:gd name="T63" fmla="*/ 1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8" h="477">
                  <a:moveTo>
                    <a:pt x="320" y="141"/>
                  </a:moveTo>
                  <a:cubicBezTo>
                    <a:pt x="306" y="142"/>
                    <a:pt x="294" y="133"/>
                    <a:pt x="291" y="119"/>
                  </a:cubicBezTo>
                  <a:cubicBezTo>
                    <a:pt x="286" y="101"/>
                    <a:pt x="276" y="87"/>
                    <a:pt x="263" y="77"/>
                  </a:cubicBezTo>
                  <a:cubicBezTo>
                    <a:pt x="244" y="62"/>
                    <a:pt x="218" y="54"/>
                    <a:pt x="183" y="54"/>
                  </a:cubicBezTo>
                  <a:cubicBezTo>
                    <a:pt x="151" y="54"/>
                    <a:pt x="126" y="60"/>
                    <a:pt x="106" y="72"/>
                  </a:cubicBezTo>
                  <a:cubicBezTo>
                    <a:pt x="86" y="84"/>
                    <a:pt x="76" y="101"/>
                    <a:pt x="76" y="123"/>
                  </a:cubicBezTo>
                  <a:cubicBezTo>
                    <a:pt x="76" y="143"/>
                    <a:pt x="84" y="158"/>
                    <a:pt x="99" y="168"/>
                  </a:cubicBezTo>
                  <a:cubicBezTo>
                    <a:pt x="114" y="178"/>
                    <a:pt x="144" y="187"/>
                    <a:pt x="187" y="197"/>
                  </a:cubicBezTo>
                  <a:cubicBezTo>
                    <a:pt x="225" y="205"/>
                    <a:pt x="256" y="214"/>
                    <a:pt x="280" y="223"/>
                  </a:cubicBezTo>
                  <a:cubicBezTo>
                    <a:pt x="304" y="232"/>
                    <a:pt x="325" y="245"/>
                    <a:pt x="342" y="264"/>
                  </a:cubicBezTo>
                  <a:cubicBezTo>
                    <a:pt x="359" y="283"/>
                    <a:pt x="368" y="307"/>
                    <a:pt x="368" y="339"/>
                  </a:cubicBezTo>
                  <a:cubicBezTo>
                    <a:pt x="368" y="378"/>
                    <a:pt x="352" y="411"/>
                    <a:pt x="321" y="438"/>
                  </a:cubicBezTo>
                  <a:cubicBezTo>
                    <a:pt x="289" y="464"/>
                    <a:pt x="248" y="477"/>
                    <a:pt x="197" y="477"/>
                  </a:cubicBezTo>
                  <a:cubicBezTo>
                    <a:pt x="132" y="477"/>
                    <a:pt x="84" y="462"/>
                    <a:pt x="51" y="434"/>
                  </a:cubicBezTo>
                  <a:cubicBezTo>
                    <a:pt x="26" y="411"/>
                    <a:pt x="11" y="384"/>
                    <a:pt x="4" y="351"/>
                  </a:cubicBezTo>
                  <a:cubicBezTo>
                    <a:pt x="0" y="335"/>
                    <a:pt x="13" y="320"/>
                    <a:pt x="29" y="318"/>
                  </a:cubicBezTo>
                  <a:cubicBezTo>
                    <a:pt x="32" y="318"/>
                    <a:pt x="32" y="318"/>
                    <a:pt x="32" y="318"/>
                  </a:cubicBezTo>
                  <a:cubicBezTo>
                    <a:pt x="46" y="317"/>
                    <a:pt x="58" y="326"/>
                    <a:pt x="62" y="340"/>
                  </a:cubicBezTo>
                  <a:cubicBezTo>
                    <a:pt x="68" y="365"/>
                    <a:pt x="81" y="384"/>
                    <a:pt x="101" y="397"/>
                  </a:cubicBezTo>
                  <a:cubicBezTo>
                    <a:pt x="127" y="413"/>
                    <a:pt x="158" y="422"/>
                    <a:pt x="194" y="422"/>
                  </a:cubicBezTo>
                  <a:cubicBezTo>
                    <a:pt x="229" y="422"/>
                    <a:pt x="256" y="415"/>
                    <a:pt x="277" y="401"/>
                  </a:cubicBezTo>
                  <a:cubicBezTo>
                    <a:pt x="298" y="387"/>
                    <a:pt x="309" y="368"/>
                    <a:pt x="309" y="343"/>
                  </a:cubicBezTo>
                  <a:cubicBezTo>
                    <a:pt x="309" y="318"/>
                    <a:pt x="298" y="300"/>
                    <a:pt x="276" y="288"/>
                  </a:cubicBezTo>
                  <a:cubicBezTo>
                    <a:pt x="254" y="277"/>
                    <a:pt x="217" y="265"/>
                    <a:pt x="165" y="254"/>
                  </a:cubicBezTo>
                  <a:cubicBezTo>
                    <a:pt x="113" y="243"/>
                    <a:pt x="76" y="227"/>
                    <a:pt x="53" y="207"/>
                  </a:cubicBezTo>
                  <a:cubicBezTo>
                    <a:pt x="30" y="186"/>
                    <a:pt x="18" y="160"/>
                    <a:pt x="18" y="127"/>
                  </a:cubicBezTo>
                  <a:cubicBezTo>
                    <a:pt x="18" y="90"/>
                    <a:pt x="33" y="60"/>
                    <a:pt x="62" y="36"/>
                  </a:cubicBezTo>
                  <a:cubicBezTo>
                    <a:pt x="91" y="12"/>
                    <a:pt x="130" y="0"/>
                    <a:pt x="180" y="0"/>
                  </a:cubicBezTo>
                  <a:cubicBezTo>
                    <a:pt x="231" y="0"/>
                    <a:pt x="273" y="12"/>
                    <a:pt x="304" y="36"/>
                  </a:cubicBezTo>
                  <a:cubicBezTo>
                    <a:pt x="327" y="54"/>
                    <a:pt x="343" y="78"/>
                    <a:pt x="349" y="108"/>
                  </a:cubicBezTo>
                  <a:cubicBezTo>
                    <a:pt x="353" y="124"/>
                    <a:pt x="341" y="139"/>
                    <a:pt x="324" y="140"/>
                  </a:cubicBezTo>
                  <a:lnTo>
                    <a:pt x="320" y="141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íṣḻíḑe">
              <a:extLst>
                <a:ext uri="{FF2B5EF4-FFF2-40B4-BE49-F238E27FC236}">
                  <a16:creationId xmlns:a16="http://schemas.microsoft.com/office/drawing/2014/main" id="{8895173D-9045-411E-B47E-7FD23A132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608" y="1286121"/>
              <a:ext cx="36921" cy="299742"/>
            </a:xfrm>
            <a:custGeom>
              <a:avLst/>
              <a:gdLst>
                <a:gd name="T0" fmla="*/ 29 w 57"/>
                <a:gd name="T1" fmla="*/ 462 h 462"/>
                <a:gd name="T2" fmla="*/ 29 w 57"/>
                <a:gd name="T3" fmla="*/ 462 h 462"/>
                <a:gd name="T4" fmla="*/ 0 w 57"/>
                <a:gd name="T5" fmla="*/ 434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434 h 462"/>
                <a:gd name="T16" fmla="*/ 29 w 57"/>
                <a:gd name="T17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62"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íṧḷíďè">
              <a:extLst>
                <a:ext uri="{FF2B5EF4-FFF2-40B4-BE49-F238E27FC236}">
                  <a16:creationId xmlns:a16="http://schemas.microsoft.com/office/drawing/2014/main" id="{0A1E4CE6-4E33-4BA6-9D4F-22B8D5940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6867" y="1286121"/>
              <a:ext cx="36100" cy="299742"/>
            </a:xfrm>
            <a:custGeom>
              <a:avLst/>
              <a:gdLst>
                <a:gd name="T0" fmla="*/ 28 w 56"/>
                <a:gd name="T1" fmla="*/ 65 h 462"/>
                <a:gd name="T2" fmla="*/ 28 w 56"/>
                <a:gd name="T3" fmla="*/ 65 h 462"/>
                <a:gd name="T4" fmla="*/ 0 w 56"/>
                <a:gd name="T5" fmla="*/ 36 h 462"/>
                <a:gd name="T6" fmla="*/ 0 w 56"/>
                <a:gd name="T7" fmla="*/ 29 h 462"/>
                <a:gd name="T8" fmla="*/ 28 w 56"/>
                <a:gd name="T9" fmla="*/ 0 h 462"/>
                <a:gd name="T10" fmla="*/ 28 w 56"/>
                <a:gd name="T11" fmla="*/ 0 h 462"/>
                <a:gd name="T12" fmla="*/ 56 w 56"/>
                <a:gd name="T13" fmla="*/ 29 h 462"/>
                <a:gd name="T14" fmla="*/ 56 w 56"/>
                <a:gd name="T15" fmla="*/ 36 h 462"/>
                <a:gd name="T16" fmla="*/ 28 w 56"/>
                <a:gd name="T17" fmla="*/ 65 h 462"/>
                <a:gd name="T18" fmla="*/ 28 w 56"/>
                <a:gd name="T19" fmla="*/ 462 h 462"/>
                <a:gd name="T20" fmla="*/ 28 w 56"/>
                <a:gd name="T21" fmla="*/ 462 h 462"/>
                <a:gd name="T22" fmla="*/ 0 w 56"/>
                <a:gd name="T23" fmla="*/ 434 h 462"/>
                <a:gd name="T24" fmla="*/ 0 w 56"/>
                <a:gd name="T25" fmla="*/ 156 h 462"/>
                <a:gd name="T26" fmla="*/ 28 w 56"/>
                <a:gd name="T27" fmla="*/ 128 h 462"/>
                <a:gd name="T28" fmla="*/ 28 w 56"/>
                <a:gd name="T29" fmla="*/ 128 h 462"/>
                <a:gd name="T30" fmla="*/ 56 w 56"/>
                <a:gd name="T31" fmla="*/ 156 h 462"/>
                <a:gd name="T32" fmla="*/ 56 w 56"/>
                <a:gd name="T33" fmla="*/ 434 h 462"/>
                <a:gd name="T34" fmla="*/ 28 w 56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62">
                  <a:moveTo>
                    <a:pt x="28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12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6" y="13"/>
                    <a:pt x="56" y="29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52"/>
                    <a:pt x="44" y="65"/>
                    <a:pt x="28" y="65"/>
                  </a:cubicBezTo>
                  <a:close/>
                  <a:moveTo>
                    <a:pt x="28" y="462"/>
                  </a:moveTo>
                  <a:cubicBezTo>
                    <a:pt x="28" y="462"/>
                    <a:pt x="28" y="462"/>
                    <a:pt x="28" y="462"/>
                  </a:cubicBezTo>
                  <a:cubicBezTo>
                    <a:pt x="12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2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44" y="128"/>
                    <a:pt x="56" y="141"/>
                    <a:pt x="56" y="156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56" y="449"/>
                    <a:pt x="44" y="462"/>
                    <a:pt x="28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íŝlïḓé">
              <a:extLst>
                <a:ext uri="{FF2B5EF4-FFF2-40B4-BE49-F238E27FC236}">
                  <a16:creationId xmlns:a16="http://schemas.microsoft.com/office/drawing/2014/main" id="{53805563-2D7C-487B-AB41-2ABCDF5A2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5222" y="1286121"/>
              <a:ext cx="36647" cy="299742"/>
            </a:xfrm>
            <a:custGeom>
              <a:avLst/>
              <a:gdLst>
                <a:gd name="T0" fmla="*/ 29 w 57"/>
                <a:gd name="T1" fmla="*/ 65 h 462"/>
                <a:gd name="T2" fmla="*/ 29 w 57"/>
                <a:gd name="T3" fmla="*/ 65 h 462"/>
                <a:gd name="T4" fmla="*/ 0 w 57"/>
                <a:gd name="T5" fmla="*/ 36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36 h 462"/>
                <a:gd name="T16" fmla="*/ 29 w 57"/>
                <a:gd name="T17" fmla="*/ 65 h 462"/>
                <a:gd name="T18" fmla="*/ 29 w 57"/>
                <a:gd name="T19" fmla="*/ 462 h 462"/>
                <a:gd name="T20" fmla="*/ 29 w 57"/>
                <a:gd name="T21" fmla="*/ 462 h 462"/>
                <a:gd name="T22" fmla="*/ 0 w 57"/>
                <a:gd name="T23" fmla="*/ 434 h 462"/>
                <a:gd name="T24" fmla="*/ 0 w 57"/>
                <a:gd name="T25" fmla="*/ 156 h 462"/>
                <a:gd name="T26" fmla="*/ 29 w 57"/>
                <a:gd name="T27" fmla="*/ 128 h 462"/>
                <a:gd name="T28" fmla="*/ 29 w 57"/>
                <a:gd name="T29" fmla="*/ 128 h 462"/>
                <a:gd name="T30" fmla="*/ 57 w 57"/>
                <a:gd name="T31" fmla="*/ 156 h 462"/>
                <a:gd name="T32" fmla="*/ 57 w 57"/>
                <a:gd name="T33" fmla="*/ 434 h 462"/>
                <a:gd name="T34" fmla="*/ 29 w 57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462"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13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52"/>
                    <a:pt x="44" y="65"/>
                    <a:pt x="29" y="65"/>
                  </a:cubicBezTo>
                  <a:close/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3" y="128"/>
                    <a:pt x="29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4" y="128"/>
                    <a:pt x="57" y="141"/>
                    <a:pt x="57" y="156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ísḷíďé">
              <a:extLst>
                <a:ext uri="{FF2B5EF4-FFF2-40B4-BE49-F238E27FC236}">
                  <a16:creationId xmlns:a16="http://schemas.microsoft.com/office/drawing/2014/main" id="{F5B09A70-BD5C-4AEC-8E34-1AB2A86C5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51" y="1286121"/>
              <a:ext cx="187338" cy="304938"/>
            </a:xfrm>
            <a:custGeom>
              <a:avLst/>
              <a:gdLst>
                <a:gd name="T0" fmla="*/ 264 w 290"/>
                <a:gd name="T1" fmla="*/ 462 h 470"/>
                <a:gd name="T2" fmla="*/ 264 w 290"/>
                <a:gd name="T3" fmla="*/ 462 h 470"/>
                <a:gd name="T4" fmla="*/ 237 w 290"/>
                <a:gd name="T5" fmla="*/ 436 h 470"/>
                <a:gd name="T6" fmla="*/ 237 w 290"/>
                <a:gd name="T7" fmla="*/ 420 h 470"/>
                <a:gd name="T8" fmla="*/ 236 w 290"/>
                <a:gd name="T9" fmla="*/ 420 h 470"/>
                <a:gd name="T10" fmla="*/ 144 w 290"/>
                <a:gd name="T11" fmla="*/ 470 h 470"/>
                <a:gd name="T12" fmla="*/ 41 w 290"/>
                <a:gd name="T13" fmla="*/ 421 h 470"/>
                <a:gd name="T14" fmla="*/ 0 w 290"/>
                <a:gd name="T15" fmla="*/ 295 h 470"/>
                <a:gd name="T16" fmla="*/ 39 w 290"/>
                <a:gd name="T17" fmla="*/ 167 h 470"/>
                <a:gd name="T18" fmla="*/ 141 w 290"/>
                <a:gd name="T19" fmla="*/ 120 h 470"/>
                <a:gd name="T20" fmla="*/ 232 w 290"/>
                <a:gd name="T21" fmla="*/ 166 h 470"/>
                <a:gd name="T22" fmla="*/ 234 w 290"/>
                <a:gd name="T23" fmla="*/ 166 h 470"/>
                <a:gd name="T24" fmla="*/ 234 w 290"/>
                <a:gd name="T25" fmla="*/ 27 h 470"/>
                <a:gd name="T26" fmla="*/ 260 w 290"/>
                <a:gd name="T27" fmla="*/ 0 h 470"/>
                <a:gd name="T28" fmla="*/ 264 w 290"/>
                <a:gd name="T29" fmla="*/ 0 h 470"/>
                <a:gd name="T30" fmla="*/ 290 w 290"/>
                <a:gd name="T31" fmla="*/ 27 h 470"/>
                <a:gd name="T32" fmla="*/ 290 w 290"/>
                <a:gd name="T33" fmla="*/ 436 h 470"/>
                <a:gd name="T34" fmla="*/ 264 w 290"/>
                <a:gd name="T35" fmla="*/ 462 h 470"/>
                <a:gd name="T36" fmla="*/ 150 w 290"/>
                <a:gd name="T37" fmla="*/ 423 h 470"/>
                <a:gd name="T38" fmla="*/ 213 w 290"/>
                <a:gd name="T39" fmla="*/ 393 h 470"/>
                <a:gd name="T40" fmla="*/ 239 w 290"/>
                <a:gd name="T41" fmla="*/ 300 h 470"/>
                <a:gd name="T42" fmla="*/ 215 w 290"/>
                <a:gd name="T43" fmla="*/ 203 h 470"/>
                <a:gd name="T44" fmla="*/ 147 w 290"/>
                <a:gd name="T45" fmla="*/ 167 h 470"/>
                <a:gd name="T46" fmla="*/ 81 w 290"/>
                <a:gd name="T47" fmla="*/ 202 h 470"/>
                <a:gd name="T48" fmla="*/ 58 w 290"/>
                <a:gd name="T49" fmla="*/ 295 h 470"/>
                <a:gd name="T50" fmla="*/ 70 w 290"/>
                <a:gd name="T51" fmla="*/ 366 h 470"/>
                <a:gd name="T52" fmla="*/ 104 w 290"/>
                <a:gd name="T53" fmla="*/ 409 h 470"/>
                <a:gd name="T54" fmla="*/ 150 w 290"/>
                <a:gd name="T55" fmla="*/ 42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0" h="470">
                  <a:moveTo>
                    <a:pt x="264" y="462"/>
                  </a:moveTo>
                  <a:cubicBezTo>
                    <a:pt x="264" y="462"/>
                    <a:pt x="264" y="462"/>
                    <a:pt x="264" y="462"/>
                  </a:cubicBezTo>
                  <a:cubicBezTo>
                    <a:pt x="249" y="462"/>
                    <a:pt x="237" y="450"/>
                    <a:pt x="237" y="436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6" y="420"/>
                    <a:pt x="236" y="420"/>
                    <a:pt x="236" y="420"/>
                  </a:cubicBezTo>
                  <a:cubicBezTo>
                    <a:pt x="216" y="453"/>
                    <a:pt x="185" y="470"/>
                    <a:pt x="144" y="470"/>
                  </a:cubicBezTo>
                  <a:cubicBezTo>
                    <a:pt x="103" y="470"/>
                    <a:pt x="69" y="454"/>
                    <a:pt x="41" y="421"/>
                  </a:cubicBezTo>
                  <a:cubicBezTo>
                    <a:pt x="14" y="389"/>
                    <a:pt x="0" y="347"/>
                    <a:pt x="0" y="295"/>
                  </a:cubicBezTo>
                  <a:cubicBezTo>
                    <a:pt x="0" y="241"/>
                    <a:pt x="13" y="199"/>
                    <a:pt x="39" y="167"/>
                  </a:cubicBezTo>
                  <a:cubicBezTo>
                    <a:pt x="65" y="136"/>
                    <a:pt x="99" y="120"/>
                    <a:pt x="141" y="120"/>
                  </a:cubicBezTo>
                  <a:cubicBezTo>
                    <a:pt x="181" y="120"/>
                    <a:pt x="212" y="136"/>
                    <a:pt x="232" y="166"/>
                  </a:cubicBezTo>
                  <a:cubicBezTo>
                    <a:pt x="234" y="166"/>
                    <a:pt x="234" y="166"/>
                    <a:pt x="234" y="166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4" y="12"/>
                    <a:pt x="245" y="0"/>
                    <a:pt x="260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8" y="0"/>
                    <a:pt x="290" y="12"/>
                    <a:pt x="290" y="27"/>
                  </a:cubicBezTo>
                  <a:cubicBezTo>
                    <a:pt x="290" y="436"/>
                    <a:pt x="290" y="436"/>
                    <a:pt x="290" y="436"/>
                  </a:cubicBezTo>
                  <a:cubicBezTo>
                    <a:pt x="290" y="450"/>
                    <a:pt x="278" y="462"/>
                    <a:pt x="264" y="462"/>
                  </a:cubicBezTo>
                  <a:close/>
                  <a:moveTo>
                    <a:pt x="150" y="423"/>
                  </a:moveTo>
                  <a:cubicBezTo>
                    <a:pt x="175" y="423"/>
                    <a:pt x="196" y="413"/>
                    <a:pt x="213" y="393"/>
                  </a:cubicBezTo>
                  <a:cubicBezTo>
                    <a:pt x="230" y="372"/>
                    <a:pt x="239" y="342"/>
                    <a:pt x="239" y="300"/>
                  </a:cubicBezTo>
                  <a:cubicBezTo>
                    <a:pt x="239" y="260"/>
                    <a:pt x="231" y="227"/>
                    <a:pt x="215" y="203"/>
                  </a:cubicBezTo>
                  <a:cubicBezTo>
                    <a:pt x="199" y="179"/>
                    <a:pt x="177" y="167"/>
                    <a:pt x="147" y="167"/>
                  </a:cubicBezTo>
                  <a:cubicBezTo>
                    <a:pt x="118" y="167"/>
                    <a:pt x="96" y="178"/>
                    <a:pt x="81" y="202"/>
                  </a:cubicBezTo>
                  <a:cubicBezTo>
                    <a:pt x="66" y="226"/>
                    <a:pt x="58" y="257"/>
                    <a:pt x="58" y="295"/>
                  </a:cubicBezTo>
                  <a:cubicBezTo>
                    <a:pt x="58" y="323"/>
                    <a:pt x="62" y="346"/>
                    <a:pt x="70" y="366"/>
                  </a:cubicBezTo>
                  <a:cubicBezTo>
                    <a:pt x="78" y="385"/>
                    <a:pt x="90" y="399"/>
                    <a:pt x="104" y="409"/>
                  </a:cubicBezTo>
                  <a:cubicBezTo>
                    <a:pt x="119" y="419"/>
                    <a:pt x="134" y="423"/>
                    <a:pt x="150" y="423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ïšlíḍê">
              <a:extLst>
                <a:ext uri="{FF2B5EF4-FFF2-40B4-BE49-F238E27FC236}">
                  <a16:creationId xmlns:a16="http://schemas.microsoft.com/office/drawing/2014/main" id="{3776C0FC-51B4-43E9-A802-9FD933C30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9735" y="1363791"/>
              <a:ext cx="199371" cy="227268"/>
            </a:xfrm>
            <a:custGeom>
              <a:avLst/>
              <a:gdLst>
                <a:gd name="T0" fmla="*/ 280 w 308"/>
                <a:gd name="T1" fmla="*/ 189 h 350"/>
                <a:gd name="T2" fmla="*/ 68 w 308"/>
                <a:gd name="T3" fmla="*/ 189 h 350"/>
                <a:gd name="T4" fmla="*/ 59 w 308"/>
                <a:gd name="T5" fmla="*/ 200 h 350"/>
                <a:gd name="T6" fmla="*/ 89 w 308"/>
                <a:gd name="T7" fmla="*/ 274 h 350"/>
                <a:gd name="T8" fmla="*/ 160 w 308"/>
                <a:gd name="T9" fmla="*/ 303 h 350"/>
                <a:gd name="T10" fmla="*/ 214 w 308"/>
                <a:gd name="T11" fmla="*/ 286 h 350"/>
                <a:gd name="T12" fmla="*/ 239 w 308"/>
                <a:gd name="T13" fmla="*/ 255 h 350"/>
                <a:gd name="T14" fmla="*/ 272 w 308"/>
                <a:gd name="T15" fmla="*/ 237 h 350"/>
                <a:gd name="T16" fmla="*/ 272 w 308"/>
                <a:gd name="T17" fmla="*/ 237 h 350"/>
                <a:gd name="T18" fmla="*/ 293 w 308"/>
                <a:gd name="T19" fmla="*/ 277 h 350"/>
                <a:gd name="T20" fmla="*/ 254 w 308"/>
                <a:gd name="T21" fmla="*/ 322 h 350"/>
                <a:gd name="T22" fmla="*/ 160 w 308"/>
                <a:gd name="T23" fmla="*/ 350 h 350"/>
                <a:gd name="T24" fmla="*/ 42 w 308"/>
                <a:gd name="T25" fmla="*/ 304 h 350"/>
                <a:gd name="T26" fmla="*/ 0 w 308"/>
                <a:gd name="T27" fmla="*/ 178 h 350"/>
                <a:gd name="T28" fmla="*/ 41 w 308"/>
                <a:gd name="T29" fmla="*/ 50 h 350"/>
                <a:gd name="T30" fmla="*/ 157 w 308"/>
                <a:gd name="T31" fmla="*/ 0 h 350"/>
                <a:gd name="T32" fmla="*/ 227 w 308"/>
                <a:gd name="T33" fmla="*/ 16 h 350"/>
                <a:gd name="T34" fmla="*/ 284 w 308"/>
                <a:gd name="T35" fmla="*/ 71 h 350"/>
                <a:gd name="T36" fmla="*/ 307 w 308"/>
                <a:gd name="T37" fmla="*/ 161 h 350"/>
                <a:gd name="T38" fmla="*/ 280 w 308"/>
                <a:gd name="T39" fmla="*/ 189 h 350"/>
                <a:gd name="T40" fmla="*/ 245 w 308"/>
                <a:gd name="T41" fmla="*/ 143 h 350"/>
                <a:gd name="T42" fmla="*/ 249 w 308"/>
                <a:gd name="T43" fmla="*/ 137 h 350"/>
                <a:gd name="T44" fmla="*/ 218 w 308"/>
                <a:gd name="T45" fmla="*/ 69 h 350"/>
                <a:gd name="T46" fmla="*/ 157 w 308"/>
                <a:gd name="T47" fmla="*/ 47 h 350"/>
                <a:gd name="T48" fmla="*/ 91 w 308"/>
                <a:gd name="T49" fmla="*/ 73 h 350"/>
                <a:gd name="T50" fmla="*/ 63 w 308"/>
                <a:gd name="T51" fmla="*/ 127 h 350"/>
                <a:gd name="T52" fmla="*/ 75 w 308"/>
                <a:gd name="T53" fmla="*/ 143 h 350"/>
                <a:gd name="T54" fmla="*/ 245 w 308"/>
                <a:gd name="T55" fmla="*/ 1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8" h="350">
                  <a:moveTo>
                    <a:pt x="280" y="189"/>
                  </a:moveTo>
                  <a:cubicBezTo>
                    <a:pt x="68" y="189"/>
                    <a:pt x="68" y="189"/>
                    <a:pt x="68" y="189"/>
                  </a:cubicBezTo>
                  <a:cubicBezTo>
                    <a:pt x="63" y="189"/>
                    <a:pt x="58" y="194"/>
                    <a:pt x="59" y="200"/>
                  </a:cubicBezTo>
                  <a:cubicBezTo>
                    <a:pt x="62" y="232"/>
                    <a:pt x="72" y="256"/>
                    <a:pt x="89" y="274"/>
                  </a:cubicBezTo>
                  <a:cubicBezTo>
                    <a:pt x="108" y="294"/>
                    <a:pt x="132" y="303"/>
                    <a:pt x="160" y="303"/>
                  </a:cubicBezTo>
                  <a:cubicBezTo>
                    <a:pt x="181" y="303"/>
                    <a:pt x="200" y="298"/>
                    <a:pt x="214" y="286"/>
                  </a:cubicBezTo>
                  <a:cubicBezTo>
                    <a:pt x="224" y="278"/>
                    <a:pt x="232" y="268"/>
                    <a:pt x="239" y="255"/>
                  </a:cubicBezTo>
                  <a:cubicBezTo>
                    <a:pt x="246" y="243"/>
                    <a:pt x="258" y="236"/>
                    <a:pt x="272" y="237"/>
                  </a:cubicBezTo>
                  <a:cubicBezTo>
                    <a:pt x="272" y="237"/>
                    <a:pt x="272" y="237"/>
                    <a:pt x="272" y="237"/>
                  </a:cubicBezTo>
                  <a:cubicBezTo>
                    <a:pt x="291" y="240"/>
                    <a:pt x="301" y="260"/>
                    <a:pt x="293" y="277"/>
                  </a:cubicBezTo>
                  <a:cubicBezTo>
                    <a:pt x="283" y="295"/>
                    <a:pt x="270" y="310"/>
                    <a:pt x="254" y="322"/>
                  </a:cubicBezTo>
                  <a:cubicBezTo>
                    <a:pt x="229" y="341"/>
                    <a:pt x="198" y="350"/>
                    <a:pt x="160" y="350"/>
                  </a:cubicBezTo>
                  <a:cubicBezTo>
                    <a:pt x="110" y="350"/>
                    <a:pt x="70" y="335"/>
                    <a:pt x="42" y="304"/>
                  </a:cubicBezTo>
                  <a:cubicBezTo>
                    <a:pt x="14" y="273"/>
                    <a:pt x="0" y="231"/>
                    <a:pt x="0" y="178"/>
                  </a:cubicBezTo>
                  <a:cubicBezTo>
                    <a:pt x="0" y="125"/>
                    <a:pt x="13" y="82"/>
                    <a:pt x="41" y="50"/>
                  </a:cubicBezTo>
                  <a:cubicBezTo>
                    <a:pt x="68" y="17"/>
                    <a:pt x="107" y="0"/>
                    <a:pt x="157" y="0"/>
                  </a:cubicBezTo>
                  <a:cubicBezTo>
                    <a:pt x="181" y="0"/>
                    <a:pt x="204" y="6"/>
                    <a:pt x="227" y="16"/>
                  </a:cubicBezTo>
                  <a:cubicBezTo>
                    <a:pt x="250" y="27"/>
                    <a:pt x="269" y="45"/>
                    <a:pt x="284" y="71"/>
                  </a:cubicBezTo>
                  <a:cubicBezTo>
                    <a:pt x="297" y="92"/>
                    <a:pt x="305" y="122"/>
                    <a:pt x="307" y="161"/>
                  </a:cubicBezTo>
                  <a:cubicBezTo>
                    <a:pt x="308" y="176"/>
                    <a:pt x="296" y="189"/>
                    <a:pt x="280" y="189"/>
                  </a:cubicBezTo>
                  <a:close/>
                  <a:moveTo>
                    <a:pt x="245" y="143"/>
                  </a:moveTo>
                  <a:cubicBezTo>
                    <a:pt x="247" y="143"/>
                    <a:pt x="250" y="140"/>
                    <a:pt x="249" y="137"/>
                  </a:cubicBezTo>
                  <a:cubicBezTo>
                    <a:pt x="246" y="106"/>
                    <a:pt x="236" y="83"/>
                    <a:pt x="218" y="69"/>
                  </a:cubicBezTo>
                  <a:cubicBezTo>
                    <a:pt x="199" y="54"/>
                    <a:pt x="179" y="47"/>
                    <a:pt x="157" y="47"/>
                  </a:cubicBezTo>
                  <a:cubicBezTo>
                    <a:pt x="130" y="47"/>
                    <a:pt x="108" y="56"/>
                    <a:pt x="91" y="73"/>
                  </a:cubicBezTo>
                  <a:cubicBezTo>
                    <a:pt x="77" y="88"/>
                    <a:pt x="68" y="106"/>
                    <a:pt x="63" y="127"/>
                  </a:cubicBezTo>
                  <a:cubicBezTo>
                    <a:pt x="62" y="135"/>
                    <a:pt x="67" y="143"/>
                    <a:pt x="75" y="143"/>
                  </a:cubicBezTo>
                  <a:lnTo>
                    <a:pt x="245" y="143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youtube-logo_63589">
            <a:hlinkClick r:id="rId5"/>
            <a:extLst>
              <a:ext uri="{FF2B5EF4-FFF2-40B4-BE49-F238E27FC236}">
                <a16:creationId xmlns:a16="http://schemas.microsoft.com/office/drawing/2014/main" id="{9942C81A-5C85-4D3F-850D-0830045B6CC8}"/>
              </a:ext>
            </a:extLst>
          </p:cNvPr>
          <p:cNvSpPr>
            <a:spLocks noChangeAspect="1"/>
          </p:cNvSpPr>
          <p:nvPr/>
        </p:nvSpPr>
        <p:spPr bwMode="auto">
          <a:xfrm>
            <a:off x="8146095" y="1498515"/>
            <a:ext cx="442628" cy="472894"/>
          </a:xfrm>
          <a:custGeom>
            <a:avLst/>
            <a:gdLst>
              <a:gd name="connsiteX0" fmla="*/ 197380 w 561673"/>
              <a:gd name="connsiteY0" fmla="*/ 558914 h 600079"/>
              <a:gd name="connsiteX1" fmla="*/ 196663 w 561673"/>
              <a:gd name="connsiteY1" fmla="*/ 559630 h 600079"/>
              <a:gd name="connsiteX2" fmla="*/ 203356 w 561673"/>
              <a:gd name="connsiteY2" fmla="*/ 561778 h 600079"/>
              <a:gd name="connsiteX3" fmla="*/ 204551 w 561673"/>
              <a:gd name="connsiteY3" fmla="*/ 560823 h 600079"/>
              <a:gd name="connsiteX4" fmla="*/ 197380 w 561673"/>
              <a:gd name="connsiteY4" fmla="*/ 558914 h 600079"/>
              <a:gd name="connsiteX5" fmla="*/ 372821 w 561673"/>
              <a:gd name="connsiteY5" fmla="*/ 354658 h 600079"/>
              <a:gd name="connsiteX6" fmla="*/ 368756 w 561673"/>
              <a:gd name="connsiteY6" fmla="*/ 359193 h 600079"/>
              <a:gd name="connsiteX7" fmla="*/ 364213 w 561673"/>
              <a:gd name="connsiteY7" fmla="*/ 370173 h 600079"/>
              <a:gd name="connsiteX8" fmla="*/ 366843 w 561673"/>
              <a:gd name="connsiteY8" fmla="*/ 369696 h 600079"/>
              <a:gd name="connsiteX9" fmla="*/ 372342 w 561673"/>
              <a:gd name="connsiteY9" fmla="*/ 367786 h 600079"/>
              <a:gd name="connsiteX10" fmla="*/ 373777 w 561673"/>
              <a:gd name="connsiteY10" fmla="*/ 357045 h 600079"/>
              <a:gd name="connsiteX11" fmla="*/ 373060 w 561673"/>
              <a:gd name="connsiteY11" fmla="*/ 354658 h 600079"/>
              <a:gd name="connsiteX12" fmla="*/ 372821 w 561673"/>
              <a:gd name="connsiteY12" fmla="*/ 354658 h 600079"/>
              <a:gd name="connsiteX13" fmla="*/ 306884 w 561673"/>
              <a:gd name="connsiteY13" fmla="*/ 344589 h 600079"/>
              <a:gd name="connsiteX14" fmla="*/ 297561 w 561673"/>
              <a:gd name="connsiteY14" fmla="*/ 349362 h 600079"/>
              <a:gd name="connsiteX15" fmla="*/ 297561 w 561673"/>
              <a:gd name="connsiteY15" fmla="*/ 379194 h 600079"/>
              <a:gd name="connsiteX16" fmla="*/ 296366 w 561673"/>
              <a:gd name="connsiteY16" fmla="*/ 401628 h 600079"/>
              <a:gd name="connsiteX17" fmla="*/ 296366 w 561673"/>
              <a:gd name="connsiteY17" fmla="*/ 403060 h 600079"/>
              <a:gd name="connsiteX18" fmla="*/ 306167 w 561673"/>
              <a:gd name="connsiteY18" fmla="*/ 407594 h 600079"/>
              <a:gd name="connsiteX19" fmla="*/ 306884 w 561673"/>
              <a:gd name="connsiteY19" fmla="*/ 344589 h 600079"/>
              <a:gd name="connsiteX20" fmla="*/ 264592 w 561673"/>
              <a:gd name="connsiteY20" fmla="*/ 336977 h 600079"/>
              <a:gd name="connsiteX21" fmla="*/ 264113 w 561673"/>
              <a:gd name="connsiteY21" fmla="*/ 340080 h 600079"/>
              <a:gd name="connsiteX22" fmla="*/ 267222 w 561673"/>
              <a:gd name="connsiteY22" fmla="*/ 385904 h 600079"/>
              <a:gd name="connsiteX23" fmla="*/ 262918 w 561673"/>
              <a:gd name="connsiteY23" fmla="*/ 427194 h 600079"/>
              <a:gd name="connsiteX24" fmla="*/ 253115 w 561673"/>
              <a:gd name="connsiteY24" fmla="*/ 427194 h 600079"/>
              <a:gd name="connsiteX25" fmla="*/ 249529 w 561673"/>
              <a:gd name="connsiteY25" fmla="*/ 420511 h 600079"/>
              <a:gd name="connsiteX26" fmla="*/ 228488 w 561673"/>
              <a:gd name="connsiteY26" fmla="*/ 422659 h 600079"/>
              <a:gd name="connsiteX27" fmla="*/ 215099 w 561673"/>
              <a:gd name="connsiteY27" fmla="*/ 395451 h 600079"/>
              <a:gd name="connsiteX28" fmla="*/ 227054 w 561673"/>
              <a:gd name="connsiteY28" fmla="*/ 337932 h 600079"/>
              <a:gd name="connsiteX29" fmla="*/ 233031 w 561673"/>
              <a:gd name="connsiteY29" fmla="*/ 350104 h 600079"/>
              <a:gd name="connsiteX30" fmla="*/ 232314 w 561673"/>
              <a:gd name="connsiteY30" fmla="*/ 378983 h 600079"/>
              <a:gd name="connsiteX31" fmla="*/ 236139 w 561673"/>
              <a:gd name="connsiteY31" fmla="*/ 405236 h 600079"/>
              <a:gd name="connsiteX32" fmla="*/ 249289 w 561673"/>
              <a:gd name="connsiteY32" fmla="*/ 399269 h 600079"/>
              <a:gd name="connsiteX33" fmla="*/ 250963 w 561673"/>
              <a:gd name="connsiteY33" fmla="*/ 365856 h 600079"/>
              <a:gd name="connsiteX34" fmla="*/ 264592 w 561673"/>
              <a:gd name="connsiteY34" fmla="*/ 336977 h 600079"/>
              <a:gd name="connsiteX35" fmla="*/ 377842 w 561673"/>
              <a:gd name="connsiteY35" fmla="*/ 336756 h 600079"/>
              <a:gd name="connsiteX36" fmla="*/ 387884 w 561673"/>
              <a:gd name="connsiteY36" fmla="*/ 377334 h 600079"/>
              <a:gd name="connsiteX37" fmla="*/ 379276 w 561673"/>
              <a:gd name="connsiteY37" fmla="*/ 384018 h 600079"/>
              <a:gd name="connsiteX38" fmla="*/ 370908 w 561673"/>
              <a:gd name="connsiteY38" fmla="*/ 382347 h 600079"/>
              <a:gd name="connsiteX39" fmla="*/ 363974 w 561673"/>
              <a:gd name="connsiteY39" fmla="*/ 381869 h 600079"/>
              <a:gd name="connsiteX40" fmla="*/ 362061 w 561673"/>
              <a:gd name="connsiteY40" fmla="*/ 381631 h 600079"/>
              <a:gd name="connsiteX41" fmla="*/ 369234 w 561673"/>
              <a:gd name="connsiteY41" fmla="*/ 410513 h 600079"/>
              <a:gd name="connsiteX42" fmla="*/ 370908 w 561673"/>
              <a:gd name="connsiteY42" fmla="*/ 412184 h 600079"/>
              <a:gd name="connsiteX43" fmla="*/ 381189 w 561673"/>
              <a:gd name="connsiteY43" fmla="*/ 396907 h 600079"/>
              <a:gd name="connsiteX44" fmla="*/ 391949 w 561673"/>
              <a:gd name="connsiteY44" fmla="*/ 401204 h 600079"/>
              <a:gd name="connsiteX45" fmla="*/ 378320 w 561673"/>
              <a:gd name="connsiteY45" fmla="*/ 428654 h 600079"/>
              <a:gd name="connsiteX46" fmla="*/ 357518 w 561673"/>
              <a:gd name="connsiteY46" fmla="*/ 424119 h 600079"/>
              <a:gd name="connsiteX47" fmla="*/ 345085 w 561673"/>
              <a:gd name="connsiteY47" fmla="*/ 372560 h 600079"/>
              <a:gd name="connsiteX48" fmla="*/ 377842 w 561673"/>
              <a:gd name="connsiteY48" fmla="*/ 336756 h 600079"/>
              <a:gd name="connsiteX49" fmla="*/ 173961 w 561673"/>
              <a:gd name="connsiteY49" fmla="*/ 301415 h 600079"/>
              <a:gd name="connsiteX50" fmla="*/ 201438 w 561673"/>
              <a:gd name="connsiteY50" fmla="*/ 303086 h 600079"/>
              <a:gd name="connsiteX51" fmla="*/ 201438 w 561673"/>
              <a:gd name="connsiteY51" fmla="*/ 323128 h 600079"/>
              <a:gd name="connsiteX52" fmla="*/ 189491 w 561673"/>
              <a:gd name="connsiteY52" fmla="*/ 322413 h 600079"/>
              <a:gd name="connsiteX53" fmla="*/ 180651 w 561673"/>
              <a:gd name="connsiteY53" fmla="*/ 424058 h 600079"/>
              <a:gd name="connsiteX54" fmla="*/ 171571 w 561673"/>
              <a:gd name="connsiteY54" fmla="*/ 424058 h 600079"/>
              <a:gd name="connsiteX55" fmla="*/ 168465 w 561673"/>
              <a:gd name="connsiteY55" fmla="*/ 319788 h 600079"/>
              <a:gd name="connsiteX56" fmla="*/ 156280 w 561673"/>
              <a:gd name="connsiteY56" fmla="*/ 319549 h 600079"/>
              <a:gd name="connsiteX57" fmla="*/ 151262 w 561673"/>
              <a:gd name="connsiteY57" fmla="*/ 320027 h 600079"/>
              <a:gd name="connsiteX58" fmla="*/ 149589 w 561673"/>
              <a:gd name="connsiteY58" fmla="*/ 317402 h 600079"/>
              <a:gd name="connsiteX59" fmla="*/ 149589 w 561673"/>
              <a:gd name="connsiteY59" fmla="*/ 306903 h 600079"/>
              <a:gd name="connsiteX60" fmla="*/ 173961 w 561673"/>
              <a:gd name="connsiteY60" fmla="*/ 301415 h 600079"/>
              <a:gd name="connsiteX61" fmla="*/ 288956 w 561673"/>
              <a:gd name="connsiteY61" fmla="*/ 300558 h 600079"/>
              <a:gd name="connsiteX62" fmla="*/ 293020 w 561673"/>
              <a:gd name="connsiteY62" fmla="*/ 304496 h 600079"/>
              <a:gd name="connsiteX63" fmla="*/ 296844 w 561673"/>
              <a:gd name="connsiteY63" fmla="*/ 338862 h 600079"/>
              <a:gd name="connsiteX64" fmla="*/ 308318 w 561673"/>
              <a:gd name="connsiteY64" fmla="*/ 329793 h 600079"/>
              <a:gd name="connsiteX65" fmla="*/ 317402 w 561673"/>
              <a:gd name="connsiteY65" fmla="*/ 332179 h 600079"/>
              <a:gd name="connsiteX66" fmla="*/ 323139 w 561673"/>
              <a:gd name="connsiteY66" fmla="*/ 417140 h 600079"/>
              <a:gd name="connsiteX67" fmla="*/ 316685 w 561673"/>
              <a:gd name="connsiteY67" fmla="*/ 425493 h 600079"/>
              <a:gd name="connsiteX68" fmla="*/ 295410 w 561673"/>
              <a:gd name="connsiteY68" fmla="*/ 421913 h 600079"/>
              <a:gd name="connsiteX69" fmla="*/ 294693 w 561673"/>
              <a:gd name="connsiteY69" fmla="*/ 422868 h 600079"/>
              <a:gd name="connsiteX70" fmla="*/ 287043 w 561673"/>
              <a:gd name="connsiteY70" fmla="*/ 424777 h 600079"/>
              <a:gd name="connsiteX71" fmla="*/ 278916 w 561673"/>
              <a:gd name="connsiteY71" fmla="*/ 392559 h 600079"/>
              <a:gd name="connsiteX72" fmla="*/ 284892 w 561673"/>
              <a:gd name="connsiteY72" fmla="*/ 304496 h 600079"/>
              <a:gd name="connsiteX73" fmla="*/ 288956 w 561673"/>
              <a:gd name="connsiteY73" fmla="*/ 300558 h 600079"/>
              <a:gd name="connsiteX74" fmla="*/ 341274 w 561673"/>
              <a:gd name="connsiteY74" fmla="*/ 277787 h 600079"/>
              <a:gd name="connsiteX75" fmla="*/ 249249 w 561673"/>
              <a:gd name="connsiteY75" fmla="*/ 280174 h 600079"/>
              <a:gd name="connsiteX76" fmla="*/ 171804 w 561673"/>
              <a:gd name="connsiteY76" fmla="*/ 283515 h 600079"/>
              <a:gd name="connsiteX77" fmla="*/ 154355 w 561673"/>
              <a:gd name="connsiteY77" fmla="*/ 283038 h 600079"/>
              <a:gd name="connsiteX78" fmla="*/ 105594 w 561673"/>
              <a:gd name="connsiteY78" fmla="*/ 323130 h 600079"/>
              <a:gd name="connsiteX79" fmla="*/ 91969 w 561673"/>
              <a:gd name="connsiteY79" fmla="*/ 404986 h 600079"/>
              <a:gd name="connsiteX80" fmla="*/ 225824 w 561673"/>
              <a:gd name="connsiteY80" fmla="*/ 457489 h 600079"/>
              <a:gd name="connsiteX81" fmla="*/ 338406 w 561673"/>
              <a:gd name="connsiteY81" fmla="*/ 459398 h 600079"/>
              <a:gd name="connsiteX82" fmla="*/ 435212 w 561673"/>
              <a:gd name="connsiteY82" fmla="*/ 434817 h 600079"/>
              <a:gd name="connsiteX83" fmla="*/ 401748 w 561673"/>
              <a:gd name="connsiteY83" fmla="*/ 284231 h 600079"/>
              <a:gd name="connsiteX84" fmla="*/ 395056 w 561673"/>
              <a:gd name="connsiteY84" fmla="*/ 278503 h 600079"/>
              <a:gd name="connsiteX85" fmla="*/ 341274 w 561673"/>
              <a:gd name="connsiteY85" fmla="*/ 277787 h 600079"/>
              <a:gd name="connsiteX86" fmla="*/ 416329 w 561673"/>
              <a:gd name="connsiteY86" fmla="*/ 244615 h 600079"/>
              <a:gd name="connsiteX87" fmla="*/ 415134 w 561673"/>
              <a:gd name="connsiteY87" fmla="*/ 251059 h 600079"/>
              <a:gd name="connsiteX88" fmla="*/ 413939 w 561673"/>
              <a:gd name="connsiteY88" fmla="*/ 254639 h 600079"/>
              <a:gd name="connsiteX89" fmla="*/ 418958 w 561673"/>
              <a:gd name="connsiteY89" fmla="*/ 254877 h 600079"/>
              <a:gd name="connsiteX90" fmla="*/ 416329 w 561673"/>
              <a:gd name="connsiteY90" fmla="*/ 244615 h 600079"/>
              <a:gd name="connsiteX91" fmla="*/ 142643 w 561673"/>
              <a:gd name="connsiteY91" fmla="*/ 228865 h 600079"/>
              <a:gd name="connsiteX92" fmla="*/ 142882 w 561673"/>
              <a:gd name="connsiteY92" fmla="*/ 231490 h 600079"/>
              <a:gd name="connsiteX93" fmla="*/ 144316 w 561673"/>
              <a:gd name="connsiteY93" fmla="*/ 239842 h 600079"/>
              <a:gd name="connsiteX94" fmla="*/ 144077 w 561673"/>
              <a:gd name="connsiteY94" fmla="*/ 239842 h 600079"/>
              <a:gd name="connsiteX95" fmla="*/ 144316 w 561673"/>
              <a:gd name="connsiteY95" fmla="*/ 241036 h 600079"/>
              <a:gd name="connsiteX96" fmla="*/ 147663 w 561673"/>
              <a:gd name="connsiteY96" fmla="*/ 240320 h 600079"/>
              <a:gd name="connsiteX97" fmla="*/ 142643 w 561673"/>
              <a:gd name="connsiteY97" fmla="*/ 228865 h 600079"/>
              <a:gd name="connsiteX98" fmla="*/ 524847 w 561673"/>
              <a:gd name="connsiteY98" fmla="*/ 217887 h 600079"/>
              <a:gd name="connsiteX99" fmla="*/ 523891 w 561673"/>
              <a:gd name="connsiteY99" fmla="*/ 220035 h 600079"/>
              <a:gd name="connsiteX100" fmla="*/ 527477 w 561673"/>
              <a:gd name="connsiteY100" fmla="*/ 227194 h 600079"/>
              <a:gd name="connsiteX101" fmla="*/ 527955 w 561673"/>
              <a:gd name="connsiteY101" fmla="*/ 227671 h 600079"/>
              <a:gd name="connsiteX102" fmla="*/ 524847 w 561673"/>
              <a:gd name="connsiteY102" fmla="*/ 217887 h 600079"/>
              <a:gd name="connsiteX103" fmla="*/ 269244 w 561673"/>
              <a:gd name="connsiteY103" fmla="*/ 167972 h 600079"/>
              <a:gd name="connsiteX104" fmla="*/ 276061 w 561673"/>
              <a:gd name="connsiteY104" fmla="*/ 172987 h 600079"/>
              <a:gd name="connsiteX105" fmla="*/ 271995 w 561673"/>
              <a:gd name="connsiteY105" fmla="*/ 230303 h 600079"/>
              <a:gd name="connsiteX106" fmla="*/ 260274 w 561673"/>
              <a:gd name="connsiteY106" fmla="*/ 205227 h 600079"/>
              <a:gd name="connsiteX107" fmla="*/ 262427 w 561673"/>
              <a:gd name="connsiteY107" fmla="*/ 172987 h 600079"/>
              <a:gd name="connsiteX108" fmla="*/ 269244 w 561673"/>
              <a:gd name="connsiteY108" fmla="*/ 167972 h 600079"/>
              <a:gd name="connsiteX109" fmla="*/ 253313 w 561673"/>
              <a:gd name="connsiteY109" fmla="*/ 153929 h 600079"/>
              <a:gd name="connsiteX110" fmla="*/ 238015 w 561673"/>
              <a:gd name="connsiteY110" fmla="*/ 186147 h 600079"/>
              <a:gd name="connsiteX111" fmla="*/ 239927 w 561673"/>
              <a:gd name="connsiteY111" fmla="*/ 217410 h 600079"/>
              <a:gd name="connsiteX112" fmla="*/ 239927 w 561673"/>
              <a:gd name="connsiteY112" fmla="*/ 234592 h 600079"/>
              <a:gd name="connsiteX113" fmla="*/ 240166 w 561673"/>
              <a:gd name="connsiteY113" fmla="*/ 235308 h 600079"/>
              <a:gd name="connsiteX114" fmla="*/ 253313 w 561673"/>
              <a:gd name="connsiteY114" fmla="*/ 246286 h 600079"/>
              <a:gd name="connsiteX115" fmla="*/ 293230 w 561673"/>
              <a:gd name="connsiteY115" fmla="*/ 226240 h 600079"/>
              <a:gd name="connsiteX116" fmla="*/ 293947 w 561673"/>
              <a:gd name="connsiteY116" fmla="*/ 166578 h 600079"/>
              <a:gd name="connsiteX117" fmla="*/ 253313 w 561673"/>
              <a:gd name="connsiteY117" fmla="*/ 153929 h 600079"/>
              <a:gd name="connsiteX118" fmla="*/ 354660 w 561673"/>
              <a:gd name="connsiteY118" fmla="*/ 153691 h 600079"/>
              <a:gd name="connsiteX119" fmla="*/ 353943 w 561673"/>
              <a:gd name="connsiteY119" fmla="*/ 213114 h 600079"/>
              <a:gd name="connsiteX120" fmla="*/ 338645 w 561673"/>
              <a:gd name="connsiteY120" fmla="*/ 210966 h 600079"/>
              <a:gd name="connsiteX121" fmla="*/ 336494 w 561673"/>
              <a:gd name="connsiteY121" fmla="*/ 153929 h 600079"/>
              <a:gd name="connsiteX122" fmla="*/ 319523 w 561673"/>
              <a:gd name="connsiteY122" fmla="*/ 154168 h 600079"/>
              <a:gd name="connsiteX123" fmla="*/ 319762 w 561673"/>
              <a:gd name="connsiteY123" fmla="*/ 155361 h 600079"/>
              <a:gd name="connsiteX124" fmla="*/ 321196 w 561673"/>
              <a:gd name="connsiteY124" fmla="*/ 162282 h 600079"/>
              <a:gd name="connsiteX125" fmla="*/ 318567 w 561673"/>
              <a:gd name="connsiteY125" fmla="*/ 176601 h 600079"/>
              <a:gd name="connsiteX126" fmla="*/ 316655 w 561673"/>
              <a:gd name="connsiteY126" fmla="*/ 217887 h 600079"/>
              <a:gd name="connsiteX127" fmla="*/ 318567 w 561673"/>
              <a:gd name="connsiteY127" fmla="*/ 220989 h 600079"/>
              <a:gd name="connsiteX128" fmla="*/ 325977 w 561673"/>
              <a:gd name="connsiteY128" fmla="*/ 251298 h 600079"/>
              <a:gd name="connsiteX129" fmla="*/ 341514 w 561673"/>
              <a:gd name="connsiteY129" fmla="*/ 244377 h 600079"/>
              <a:gd name="connsiteX130" fmla="*/ 356094 w 561673"/>
              <a:gd name="connsiteY130" fmla="*/ 248195 h 600079"/>
              <a:gd name="connsiteX131" fmla="*/ 357289 w 561673"/>
              <a:gd name="connsiteY131" fmla="*/ 254639 h 600079"/>
              <a:gd name="connsiteX132" fmla="*/ 366850 w 561673"/>
              <a:gd name="connsiteY132" fmla="*/ 254639 h 600079"/>
              <a:gd name="connsiteX133" fmla="*/ 369002 w 561673"/>
              <a:gd name="connsiteY133" fmla="*/ 254639 h 600079"/>
              <a:gd name="connsiteX134" fmla="*/ 367328 w 561673"/>
              <a:gd name="connsiteY134" fmla="*/ 202852 h 600079"/>
              <a:gd name="connsiteX135" fmla="*/ 369719 w 561673"/>
              <a:gd name="connsiteY135" fmla="*/ 154168 h 600079"/>
              <a:gd name="connsiteX136" fmla="*/ 355377 w 561673"/>
              <a:gd name="connsiteY136" fmla="*/ 153691 h 600079"/>
              <a:gd name="connsiteX137" fmla="*/ 203117 w 561673"/>
              <a:gd name="connsiteY137" fmla="*/ 126724 h 600079"/>
              <a:gd name="connsiteX138" fmla="*/ 204312 w 561673"/>
              <a:gd name="connsiteY138" fmla="*/ 132451 h 600079"/>
              <a:gd name="connsiteX139" fmla="*/ 205985 w 561673"/>
              <a:gd name="connsiteY139" fmla="*/ 126962 h 600079"/>
              <a:gd name="connsiteX140" fmla="*/ 203117 w 561673"/>
              <a:gd name="connsiteY140" fmla="*/ 126724 h 600079"/>
              <a:gd name="connsiteX141" fmla="*/ 156746 w 561673"/>
              <a:gd name="connsiteY141" fmla="*/ 120042 h 600079"/>
              <a:gd name="connsiteX142" fmla="*/ 167502 w 561673"/>
              <a:gd name="connsiteY142" fmla="*/ 139611 h 600079"/>
              <a:gd name="connsiteX143" fmla="*/ 187580 w 561673"/>
              <a:gd name="connsiteY143" fmla="*/ 181851 h 600079"/>
              <a:gd name="connsiteX144" fmla="*/ 187819 w 561673"/>
              <a:gd name="connsiteY144" fmla="*/ 182806 h 600079"/>
              <a:gd name="connsiteX145" fmla="*/ 190448 w 561673"/>
              <a:gd name="connsiteY145" fmla="*/ 189011 h 600079"/>
              <a:gd name="connsiteX146" fmla="*/ 189492 w 561673"/>
              <a:gd name="connsiteY146" fmla="*/ 220512 h 600079"/>
              <a:gd name="connsiteX147" fmla="*/ 191644 w 561673"/>
              <a:gd name="connsiteY147" fmla="*/ 260366 h 600079"/>
              <a:gd name="connsiteX148" fmla="*/ 195707 w 561673"/>
              <a:gd name="connsiteY148" fmla="*/ 260127 h 600079"/>
              <a:gd name="connsiteX149" fmla="*/ 220566 w 561673"/>
              <a:gd name="connsiteY149" fmla="*/ 258457 h 600079"/>
              <a:gd name="connsiteX150" fmla="*/ 219610 w 561673"/>
              <a:gd name="connsiteY150" fmla="*/ 253923 h 600079"/>
              <a:gd name="connsiteX151" fmla="*/ 219610 w 561673"/>
              <a:gd name="connsiteY151" fmla="*/ 220512 h 600079"/>
              <a:gd name="connsiteX152" fmla="*/ 219610 w 561673"/>
              <a:gd name="connsiteY152" fmla="*/ 212159 h 600079"/>
              <a:gd name="connsiteX153" fmla="*/ 221044 w 561673"/>
              <a:gd name="connsiteY153" fmla="*/ 187579 h 600079"/>
              <a:gd name="connsiteX154" fmla="*/ 221283 w 561673"/>
              <a:gd name="connsiteY154" fmla="*/ 183522 h 600079"/>
              <a:gd name="connsiteX155" fmla="*/ 223912 w 561673"/>
              <a:gd name="connsiteY155" fmla="*/ 178987 h 600079"/>
              <a:gd name="connsiteX156" fmla="*/ 237537 w 561673"/>
              <a:gd name="connsiteY156" fmla="*/ 139372 h 600079"/>
              <a:gd name="connsiteX157" fmla="*/ 233473 w 561673"/>
              <a:gd name="connsiteY157" fmla="*/ 127917 h 600079"/>
              <a:gd name="connsiteX158" fmla="*/ 221522 w 561673"/>
              <a:gd name="connsiteY158" fmla="*/ 128156 h 600079"/>
              <a:gd name="connsiteX159" fmla="*/ 207658 w 561673"/>
              <a:gd name="connsiteY159" fmla="*/ 161566 h 600079"/>
              <a:gd name="connsiteX160" fmla="*/ 194512 w 561673"/>
              <a:gd name="connsiteY160" fmla="*/ 157986 h 600079"/>
              <a:gd name="connsiteX161" fmla="*/ 192122 w 561673"/>
              <a:gd name="connsiteY161" fmla="*/ 136747 h 600079"/>
              <a:gd name="connsiteX162" fmla="*/ 190926 w 561673"/>
              <a:gd name="connsiteY162" fmla="*/ 125053 h 600079"/>
              <a:gd name="connsiteX163" fmla="*/ 156746 w 561673"/>
              <a:gd name="connsiteY163" fmla="*/ 120042 h 600079"/>
              <a:gd name="connsiteX164" fmla="*/ 454334 w 561673"/>
              <a:gd name="connsiteY164" fmla="*/ 95699 h 600079"/>
              <a:gd name="connsiteX165" fmla="*/ 453378 w 561673"/>
              <a:gd name="connsiteY165" fmla="*/ 98086 h 600079"/>
              <a:gd name="connsiteX166" fmla="*/ 461505 w 561673"/>
              <a:gd name="connsiteY166" fmla="*/ 103575 h 600079"/>
              <a:gd name="connsiteX167" fmla="*/ 454334 w 561673"/>
              <a:gd name="connsiteY167" fmla="*/ 95699 h 600079"/>
              <a:gd name="connsiteX168" fmla="*/ 344382 w 561673"/>
              <a:gd name="connsiteY168" fmla="*/ 31026 h 600079"/>
              <a:gd name="connsiteX169" fmla="*/ 375216 w 561673"/>
              <a:gd name="connsiteY169" fmla="*/ 44152 h 600079"/>
              <a:gd name="connsiteX170" fmla="*/ 379041 w 561673"/>
              <a:gd name="connsiteY170" fmla="*/ 43197 h 600079"/>
              <a:gd name="connsiteX171" fmla="*/ 344382 w 561673"/>
              <a:gd name="connsiteY171" fmla="*/ 31026 h 600079"/>
              <a:gd name="connsiteX172" fmla="*/ 306351 w 561673"/>
              <a:gd name="connsiteY172" fmla="*/ 1665 h 600079"/>
              <a:gd name="connsiteX173" fmla="*/ 559506 w 561673"/>
              <a:gd name="connsiteY173" fmla="*/ 273730 h 600079"/>
              <a:gd name="connsiteX174" fmla="*/ 504291 w 561673"/>
              <a:gd name="connsiteY174" fmla="*/ 489229 h 600079"/>
              <a:gd name="connsiteX175" fmla="*/ 412027 w 561673"/>
              <a:gd name="connsiteY175" fmla="*/ 563925 h 600079"/>
              <a:gd name="connsiteX176" fmla="*/ 258810 w 561673"/>
              <a:gd name="connsiteY176" fmla="*/ 594234 h 600079"/>
              <a:gd name="connsiteX177" fmla="*/ 201683 w 561673"/>
              <a:gd name="connsiteY177" fmla="*/ 584210 h 600079"/>
              <a:gd name="connsiteX178" fmla="*/ 106550 w 561673"/>
              <a:gd name="connsiteY178" fmla="*/ 536004 h 600079"/>
              <a:gd name="connsiteX179" fmla="*/ 1139 w 561673"/>
              <a:gd name="connsiteY179" fmla="*/ 320028 h 600079"/>
              <a:gd name="connsiteX180" fmla="*/ 56832 w 561673"/>
              <a:gd name="connsiteY180" fmla="*/ 105007 h 600079"/>
              <a:gd name="connsiteX181" fmla="*/ 246142 w 561673"/>
              <a:gd name="connsiteY181" fmla="*/ 1672 h 600079"/>
              <a:gd name="connsiteX182" fmla="*/ 306351 w 561673"/>
              <a:gd name="connsiteY182" fmla="*/ 1665 h 6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61673" h="600079">
                <a:moveTo>
                  <a:pt x="197380" y="558914"/>
                </a:moveTo>
                <a:cubicBezTo>
                  <a:pt x="197141" y="559153"/>
                  <a:pt x="196902" y="559391"/>
                  <a:pt x="196663" y="559630"/>
                </a:cubicBezTo>
                <a:cubicBezTo>
                  <a:pt x="199053" y="560346"/>
                  <a:pt x="201205" y="561062"/>
                  <a:pt x="203356" y="561778"/>
                </a:cubicBezTo>
                <a:cubicBezTo>
                  <a:pt x="203834" y="561539"/>
                  <a:pt x="204312" y="561062"/>
                  <a:pt x="204551" y="560823"/>
                </a:cubicBezTo>
                <a:cubicBezTo>
                  <a:pt x="202161" y="560346"/>
                  <a:pt x="199770" y="559630"/>
                  <a:pt x="197380" y="558914"/>
                </a:cubicBezTo>
                <a:close/>
                <a:moveTo>
                  <a:pt x="372821" y="354658"/>
                </a:moveTo>
                <a:cubicBezTo>
                  <a:pt x="371147" y="356090"/>
                  <a:pt x="369951" y="357522"/>
                  <a:pt x="368756" y="359193"/>
                </a:cubicBezTo>
                <a:cubicBezTo>
                  <a:pt x="366843" y="362774"/>
                  <a:pt x="365408" y="366354"/>
                  <a:pt x="364213" y="370173"/>
                </a:cubicBezTo>
                <a:cubicBezTo>
                  <a:pt x="365169" y="369935"/>
                  <a:pt x="365887" y="369935"/>
                  <a:pt x="366843" y="369696"/>
                </a:cubicBezTo>
                <a:cubicBezTo>
                  <a:pt x="368756" y="369218"/>
                  <a:pt x="370669" y="368264"/>
                  <a:pt x="372342" y="367786"/>
                </a:cubicBezTo>
                <a:cubicBezTo>
                  <a:pt x="373538" y="363967"/>
                  <a:pt x="374494" y="359909"/>
                  <a:pt x="373777" y="357045"/>
                </a:cubicBezTo>
                <a:cubicBezTo>
                  <a:pt x="373538" y="356329"/>
                  <a:pt x="373299" y="355374"/>
                  <a:pt x="373060" y="354658"/>
                </a:cubicBezTo>
                <a:cubicBezTo>
                  <a:pt x="373060" y="354897"/>
                  <a:pt x="373060" y="354658"/>
                  <a:pt x="372821" y="354658"/>
                </a:cubicBezTo>
                <a:close/>
                <a:moveTo>
                  <a:pt x="306884" y="344589"/>
                </a:moveTo>
                <a:cubicBezTo>
                  <a:pt x="303537" y="346021"/>
                  <a:pt x="300430" y="347692"/>
                  <a:pt x="297561" y="349362"/>
                </a:cubicBezTo>
                <a:cubicBezTo>
                  <a:pt x="298039" y="359386"/>
                  <a:pt x="298278" y="369409"/>
                  <a:pt x="297561" y="379194"/>
                </a:cubicBezTo>
                <a:cubicBezTo>
                  <a:pt x="297322" y="386592"/>
                  <a:pt x="296605" y="394229"/>
                  <a:pt x="296366" y="401628"/>
                </a:cubicBezTo>
                <a:cubicBezTo>
                  <a:pt x="296366" y="402105"/>
                  <a:pt x="296366" y="402582"/>
                  <a:pt x="296366" y="403060"/>
                </a:cubicBezTo>
                <a:cubicBezTo>
                  <a:pt x="299952" y="403776"/>
                  <a:pt x="303059" y="406162"/>
                  <a:pt x="306167" y="407594"/>
                </a:cubicBezTo>
                <a:cubicBezTo>
                  <a:pt x="307362" y="386354"/>
                  <a:pt x="310470" y="365830"/>
                  <a:pt x="306884" y="344589"/>
                </a:cubicBezTo>
                <a:close/>
                <a:moveTo>
                  <a:pt x="264592" y="336977"/>
                </a:moveTo>
                <a:cubicBezTo>
                  <a:pt x="265787" y="337693"/>
                  <a:pt x="265548" y="339602"/>
                  <a:pt x="264113" y="340080"/>
                </a:cubicBezTo>
                <a:cubicBezTo>
                  <a:pt x="268895" y="338409"/>
                  <a:pt x="267222" y="380892"/>
                  <a:pt x="267222" y="385904"/>
                </a:cubicBezTo>
                <a:cubicBezTo>
                  <a:pt x="267222" y="395689"/>
                  <a:pt x="271525" y="419795"/>
                  <a:pt x="262918" y="427194"/>
                </a:cubicBezTo>
                <a:cubicBezTo>
                  <a:pt x="259810" y="429580"/>
                  <a:pt x="256223" y="429580"/>
                  <a:pt x="253115" y="427194"/>
                </a:cubicBezTo>
                <a:cubicBezTo>
                  <a:pt x="251202" y="425284"/>
                  <a:pt x="250007" y="423136"/>
                  <a:pt x="249529" y="420511"/>
                </a:cubicBezTo>
                <a:cubicBezTo>
                  <a:pt x="242834" y="424568"/>
                  <a:pt x="234705" y="426000"/>
                  <a:pt x="228488" y="422659"/>
                </a:cubicBezTo>
                <a:cubicBezTo>
                  <a:pt x="218685" y="417647"/>
                  <a:pt x="216295" y="405475"/>
                  <a:pt x="215099" y="395451"/>
                </a:cubicBezTo>
                <a:cubicBezTo>
                  <a:pt x="213904" y="386143"/>
                  <a:pt x="210556" y="337454"/>
                  <a:pt x="227054" y="337932"/>
                </a:cubicBezTo>
                <a:cubicBezTo>
                  <a:pt x="231357" y="338170"/>
                  <a:pt x="232553" y="344376"/>
                  <a:pt x="233031" y="350104"/>
                </a:cubicBezTo>
                <a:cubicBezTo>
                  <a:pt x="233509" y="359650"/>
                  <a:pt x="232314" y="369436"/>
                  <a:pt x="232314" y="378983"/>
                </a:cubicBezTo>
                <a:cubicBezTo>
                  <a:pt x="232314" y="386859"/>
                  <a:pt x="231836" y="398076"/>
                  <a:pt x="236139" y="405236"/>
                </a:cubicBezTo>
                <a:cubicBezTo>
                  <a:pt x="237813" y="408100"/>
                  <a:pt x="244747" y="400940"/>
                  <a:pt x="249289" y="399269"/>
                </a:cubicBezTo>
                <a:cubicBezTo>
                  <a:pt x="249529" y="388052"/>
                  <a:pt x="249768" y="377073"/>
                  <a:pt x="250963" y="365856"/>
                </a:cubicBezTo>
                <a:cubicBezTo>
                  <a:pt x="251441" y="362037"/>
                  <a:pt x="253832" y="330294"/>
                  <a:pt x="264592" y="336977"/>
                </a:cubicBezTo>
                <a:close/>
                <a:moveTo>
                  <a:pt x="377842" y="336756"/>
                </a:moveTo>
                <a:cubicBezTo>
                  <a:pt x="395296" y="342007"/>
                  <a:pt x="393383" y="363967"/>
                  <a:pt x="387884" y="377334"/>
                </a:cubicBezTo>
                <a:cubicBezTo>
                  <a:pt x="386449" y="381153"/>
                  <a:pt x="383580" y="383779"/>
                  <a:pt x="379276" y="384018"/>
                </a:cubicBezTo>
                <a:cubicBezTo>
                  <a:pt x="376168" y="384018"/>
                  <a:pt x="373777" y="383540"/>
                  <a:pt x="370908" y="382347"/>
                </a:cubicBezTo>
                <a:cubicBezTo>
                  <a:pt x="369473" y="381631"/>
                  <a:pt x="365887" y="382108"/>
                  <a:pt x="363974" y="381869"/>
                </a:cubicBezTo>
                <a:cubicBezTo>
                  <a:pt x="363256" y="381869"/>
                  <a:pt x="362539" y="381869"/>
                  <a:pt x="362061" y="381631"/>
                </a:cubicBezTo>
                <a:cubicBezTo>
                  <a:pt x="361105" y="391417"/>
                  <a:pt x="363974" y="402875"/>
                  <a:pt x="369234" y="410513"/>
                </a:cubicBezTo>
                <a:cubicBezTo>
                  <a:pt x="369951" y="411229"/>
                  <a:pt x="370430" y="411945"/>
                  <a:pt x="370908" y="412184"/>
                </a:cubicBezTo>
                <a:cubicBezTo>
                  <a:pt x="375212" y="407410"/>
                  <a:pt x="375451" y="400727"/>
                  <a:pt x="381189" y="396907"/>
                </a:cubicBezTo>
                <a:cubicBezTo>
                  <a:pt x="385254" y="393804"/>
                  <a:pt x="390514" y="396907"/>
                  <a:pt x="391949" y="401204"/>
                </a:cubicBezTo>
                <a:cubicBezTo>
                  <a:pt x="395296" y="410274"/>
                  <a:pt x="386689" y="424358"/>
                  <a:pt x="378320" y="428654"/>
                </a:cubicBezTo>
                <a:cubicBezTo>
                  <a:pt x="371386" y="432473"/>
                  <a:pt x="362539" y="430086"/>
                  <a:pt x="357518" y="424119"/>
                </a:cubicBezTo>
                <a:cubicBezTo>
                  <a:pt x="345802" y="410513"/>
                  <a:pt x="341737" y="389746"/>
                  <a:pt x="345085" y="372560"/>
                </a:cubicBezTo>
                <a:cubicBezTo>
                  <a:pt x="347954" y="358716"/>
                  <a:pt x="357996" y="330788"/>
                  <a:pt x="377842" y="336756"/>
                </a:cubicBezTo>
                <a:close/>
                <a:moveTo>
                  <a:pt x="173961" y="301415"/>
                </a:moveTo>
                <a:cubicBezTo>
                  <a:pt x="183279" y="301654"/>
                  <a:pt x="192358" y="302131"/>
                  <a:pt x="201438" y="303086"/>
                </a:cubicBezTo>
                <a:cubicBezTo>
                  <a:pt x="214340" y="304040"/>
                  <a:pt x="214579" y="322413"/>
                  <a:pt x="201438" y="323128"/>
                </a:cubicBezTo>
                <a:cubicBezTo>
                  <a:pt x="197615" y="323128"/>
                  <a:pt x="193553" y="322890"/>
                  <a:pt x="189491" y="322413"/>
                </a:cubicBezTo>
                <a:cubicBezTo>
                  <a:pt x="189969" y="355817"/>
                  <a:pt x="189969" y="391846"/>
                  <a:pt x="180651" y="424058"/>
                </a:cubicBezTo>
                <a:cubicBezTo>
                  <a:pt x="179456" y="428591"/>
                  <a:pt x="172766" y="428591"/>
                  <a:pt x="171571" y="424058"/>
                </a:cubicBezTo>
                <a:cubicBezTo>
                  <a:pt x="162492" y="390653"/>
                  <a:pt x="167509" y="354147"/>
                  <a:pt x="168465" y="319788"/>
                </a:cubicBezTo>
                <a:cubicBezTo>
                  <a:pt x="164403" y="319788"/>
                  <a:pt x="160102" y="319788"/>
                  <a:pt x="156280" y="319549"/>
                </a:cubicBezTo>
                <a:cubicBezTo>
                  <a:pt x="155563" y="321220"/>
                  <a:pt x="152457" y="321935"/>
                  <a:pt x="151262" y="320027"/>
                </a:cubicBezTo>
                <a:cubicBezTo>
                  <a:pt x="150784" y="319072"/>
                  <a:pt x="150067" y="318118"/>
                  <a:pt x="149589" y="317402"/>
                </a:cubicBezTo>
                <a:cubicBezTo>
                  <a:pt x="146722" y="314777"/>
                  <a:pt x="146483" y="309528"/>
                  <a:pt x="149589" y="306903"/>
                </a:cubicBezTo>
                <a:cubicBezTo>
                  <a:pt x="155802" y="300938"/>
                  <a:pt x="166076" y="301177"/>
                  <a:pt x="173961" y="301415"/>
                </a:cubicBezTo>
                <a:close/>
                <a:moveTo>
                  <a:pt x="288956" y="300558"/>
                </a:moveTo>
                <a:cubicBezTo>
                  <a:pt x="290808" y="300558"/>
                  <a:pt x="292661" y="301871"/>
                  <a:pt x="293020" y="304496"/>
                </a:cubicBezTo>
                <a:cubicBezTo>
                  <a:pt x="294454" y="315712"/>
                  <a:pt x="295888" y="327406"/>
                  <a:pt x="296844" y="338862"/>
                </a:cubicBezTo>
                <a:cubicBezTo>
                  <a:pt x="300191" y="335521"/>
                  <a:pt x="304015" y="332657"/>
                  <a:pt x="308318" y="329793"/>
                </a:cubicBezTo>
                <a:cubicBezTo>
                  <a:pt x="311187" y="327884"/>
                  <a:pt x="315728" y="329077"/>
                  <a:pt x="317402" y="332179"/>
                </a:cubicBezTo>
                <a:cubicBezTo>
                  <a:pt x="331505" y="358670"/>
                  <a:pt x="323617" y="388740"/>
                  <a:pt x="323139" y="417140"/>
                </a:cubicBezTo>
                <a:cubicBezTo>
                  <a:pt x="322900" y="420720"/>
                  <a:pt x="320509" y="425016"/>
                  <a:pt x="316685" y="425493"/>
                </a:cubicBezTo>
                <a:cubicBezTo>
                  <a:pt x="309513" y="426686"/>
                  <a:pt x="301147" y="425732"/>
                  <a:pt x="295410" y="421913"/>
                </a:cubicBezTo>
                <a:cubicBezTo>
                  <a:pt x="295171" y="422152"/>
                  <a:pt x="294932" y="422390"/>
                  <a:pt x="294693" y="422868"/>
                </a:cubicBezTo>
                <a:cubicBezTo>
                  <a:pt x="292780" y="425016"/>
                  <a:pt x="289673" y="425254"/>
                  <a:pt x="287043" y="424777"/>
                </a:cubicBezTo>
                <a:cubicBezTo>
                  <a:pt x="274135" y="422390"/>
                  <a:pt x="278199" y="400912"/>
                  <a:pt x="278916" y="392559"/>
                </a:cubicBezTo>
                <a:cubicBezTo>
                  <a:pt x="281067" y="363204"/>
                  <a:pt x="281306" y="333850"/>
                  <a:pt x="284892" y="304496"/>
                </a:cubicBezTo>
                <a:cubicBezTo>
                  <a:pt x="285251" y="301871"/>
                  <a:pt x="287103" y="300558"/>
                  <a:pt x="288956" y="300558"/>
                </a:cubicBezTo>
                <a:close/>
                <a:moveTo>
                  <a:pt x="341274" y="277787"/>
                </a:moveTo>
                <a:cubicBezTo>
                  <a:pt x="310440" y="277787"/>
                  <a:pt x="279845" y="278503"/>
                  <a:pt x="249249" y="280174"/>
                </a:cubicBezTo>
                <a:cubicBezTo>
                  <a:pt x="223434" y="281606"/>
                  <a:pt x="197619" y="284231"/>
                  <a:pt x="171804" y="283515"/>
                </a:cubicBezTo>
                <a:cubicBezTo>
                  <a:pt x="167263" y="283515"/>
                  <a:pt x="160809" y="283515"/>
                  <a:pt x="154355" y="283038"/>
                </a:cubicBezTo>
                <a:cubicBezTo>
                  <a:pt x="134755" y="293061"/>
                  <a:pt x="115872" y="300698"/>
                  <a:pt x="105594" y="323130"/>
                </a:cubicBezTo>
                <a:cubicBezTo>
                  <a:pt x="94599" y="346995"/>
                  <a:pt x="88384" y="378735"/>
                  <a:pt x="91969" y="404986"/>
                </a:cubicBezTo>
                <a:cubicBezTo>
                  <a:pt x="99618" y="464887"/>
                  <a:pt x="181365" y="455818"/>
                  <a:pt x="225824" y="457489"/>
                </a:cubicBezTo>
                <a:cubicBezTo>
                  <a:pt x="263352" y="459159"/>
                  <a:pt x="300879" y="460353"/>
                  <a:pt x="338406" y="459398"/>
                </a:cubicBezTo>
                <a:cubicBezTo>
                  <a:pt x="371153" y="458443"/>
                  <a:pt x="411548" y="461546"/>
                  <a:pt x="435212" y="434817"/>
                </a:cubicBezTo>
                <a:cubicBezTo>
                  <a:pt x="477281" y="387088"/>
                  <a:pt x="463178" y="305948"/>
                  <a:pt x="401748" y="284231"/>
                </a:cubicBezTo>
                <a:cubicBezTo>
                  <a:pt x="398402" y="283038"/>
                  <a:pt x="396251" y="280890"/>
                  <a:pt x="395056" y="278503"/>
                </a:cubicBezTo>
                <a:cubicBezTo>
                  <a:pt x="377129" y="278026"/>
                  <a:pt x="359202" y="277549"/>
                  <a:pt x="341274" y="277787"/>
                </a:cubicBezTo>
                <a:close/>
                <a:moveTo>
                  <a:pt x="416329" y="244615"/>
                </a:moveTo>
                <a:cubicBezTo>
                  <a:pt x="415851" y="246763"/>
                  <a:pt x="415612" y="248911"/>
                  <a:pt x="415134" y="251059"/>
                </a:cubicBezTo>
                <a:cubicBezTo>
                  <a:pt x="414895" y="252491"/>
                  <a:pt x="414417" y="253684"/>
                  <a:pt x="413939" y="254639"/>
                </a:cubicBezTo>
                <a:cubicBezTo>
                  <a:pt x="415612" y="254639"/>
                  <a:pt x="417285" y="254639"/>
                  <a:pt x="418958" y="254877"/>
                </a:cubicBezTo>
                <a:cubicBezTo>
                  <a:pt x="418002" y="251536"/>
                  <a:pt x="417046" y="247956"/>
                  <a:pt x="416329" y="244615"/>
                </a:cubicBezTo>
                <a:close/>
                <a:moveTo>
                  <a:pt x="142643" y="228865"/>
                </a:moveTo>
                <a:cubicBezTo>
                  <a:pt x="142643" y="229581"/>
                  <a:pt x="142882" y="230535"/>
                  <a:pt x="142882" y="231490"/>
                </a:cubicBezTo>
                <a:cubicBezTo>
                  <a:pt x="144555" y="233876"/>
                  <a:pt x="145272" y="236979"/>
                  <a:pt x="144316" y="239842"/>
                </a:cubicBezTo>
                <a:cubicBezTo>
                  <a:pt x="144077" y="239842"/>
                  <a:pt x="144077" y="239842"/>
                  <a:pt x="144077" y="239842"/>
                </a:cubicBezTo>
                <a:cubicBezTo>
                  <a:pt x="144316" y="240320"/>
                  <a:pt x="144316" y="240558"/>
                  <a:pt x="144316" y="241036"/>
                </a:cubicBezTo>
                <a:cubicBezTo>
                  <a:pt x="145272" y="240558"/>
                  <a:pt x="146467" y="240320"/>
                  <a:pt x="147663" y="240320"/>
                </a:cubicBezTo>
                <a:cubicBezTo>
                  <a:pt x="145750" y="236501"/>
                  <a:pt x="144077" y="232683"/>
                  <a:pt x="142643" y="228865"/>
                </a:cubicBezTo>
                <a:close/>
                <a:moveTo>
                  <a:pt x="524847" y="217887"/>
                </a:moveTo>
                <a:cubicBezTo>
                  <a:pt x="524608" y="218603"/>
                  <a:pt x="524369" y="219319"/>
                  <a:pt x="523891" y="220035"/>
                </a:cubicBezTo>
                <a:cubicBezTo>
                  <a:pt x="525086" y="222421"/>
                  <a:pt x="526281" y="224808"/>
                  <a:pt x="527477" y="227194"/>
                </a:cubicBezTo>
                <a:cubicBezTo>
                  <a:pt x="527477" y="227433"/>
                  <a:pt x="527716" y="227433"/>
                  <a:pt x="527955" y="227671"/>
                </a:cubicBezTo>
                <a:cubicBezTo>
                  <a:pt x="526999" y="224330"/>
                  <a:pt x="526042" y="221228"/>
                  <a:pt x="524847" y="217887"/>
                </a:cubicBezTo>
                <a:close/>
                <a:moveTo>
                  <a:pt x="269244" y="167972"/>
                </a:moveTo>
                <a:cubicBezTo>
                  <a:pt x="272354" y="167972"/>
                  <a:pt x="275463" y="169644"/>
                  <a:pt x="276061" y="172987"/>
                </a:cubicBezTo>
                <a:cubicBezTo>
                  <a:pt x="277975" y="183495"/>
                  <a:pt x="291848" y="230303"/>
                  <a:pt x="271995" y="230303"/>
                </a:cubicBezTo>
                <a:cubicBezTo>
                  <a:pt x="259317" y="230303"/>
                  <a:pt x="260752" y="214064"/>
                  <a:pt x="260274" y="205227"/>
                </a:cubicBezTo>
                <a:cubicBezTo>
                  <a:pt x="259556" y="194481"/>
                  <a:pt x="260513" y="183734"/>
                  <a:pt x="262427" y="172987"/>
                </a:cubicBezTo>
                <a:cubicBezTo>
                  <a:pt x="263025" y="169644"/>
                  <a:pt x="266134" y="167972"/>
                  <a:pt x="269244" y="167972"/>
                </a:cubicBezTo>
                <a:close/>
                <a:moveTo>
                  <a:pt x="253313" y="153929"/>
                </a:moveTo>
                <a:cubicBezTo>
                  <a:pt x="248771" y="164907"/>
                  <a:pt x="243751" y="175646"/>
                  <a:pt x="238015" y="186147"/>
                </a:cubicBezTo>
                <a:cubicBezTo>
                  <a:pt x="241839" y="195693"/>
                  <a:pt x="239927" y="207148"/>
                  <a:pt x="239927" y="217410"/>
                </a:cubicBezTo>
                <a:cubicBezTo>
                  <a:pt x="239927" y="223137"/>
                  <a:pt x="239927" y="228865"/>
                  <a:pt x="239927" y="234592"/>
                </a:cubicBezTo>
                <a:cubicBezTo>
                  <a:pt x="239927" y="234831"/>
                  <a:pt x="240166" y="235070"/>
                  <a:pt x="240166" y="235308"/>
                </a:cubicBezTo>
                <a:cubicBezTo>
                  <a:pt x="242317" y="241990"/>
                  <a:pt x="246381" y="245093"/>
                  <a:pt x="253313" y="246286"/>
                </a:cubicBezTo>
                <a:cubicBezTo>
                  <a:pt x="268371" y="248672"/>
                  <a:pt x="285820" y="239842"/>
                  <a:pt x="293230" y="226240"/>
                </a:cubicBezTo>
                <a:cubicBezTo>
                  <a:pt x="301357" y="211205"/>
                  <a:pt x="308289" y="180658"/>
                  <a:pt x="293947" y="166578"/>
                </a:cubicBezTo>
                <a:cubicBezTo>
                  <a:pt x="282952" y="155600"/>
                  <a:pt x="267893" y="154168"/>
                  <a:pt x="253313" y="153929"/>
                </a:cubicBezTo>
                <a:close/>
                <a:moveTo>
                  <a:pt x="354660" y="153691"/>
                </a:moveTo>
                <a:cubicBezTo>
                  <a:pt x="355377" y="172783"/>
                  <a:pt x="360158" y="195454"/>
                  <a:pt x="353943" y="213114"/>
                </a:cubicBezTo>
                <a:cubicBezTo>
                  <a:pt x="351075" y="221228"/>
                  <a:pt x="338884" y="220035"/>
                  <a:pt x="338645" y="210966"/>
                </a:cubicBezTo>
                <a:cubicBezTo>
                  <a:pt x="337928" y="191874"/>
                  <a:pt x="336733" y="172783"/>
                  <a:pt x="336494" y="153929"/>
                </a:cubicBezTo>
                <a:cubicBezTo>
                  <a:pt x="330757" y="153929"/>
                  <a:pt x="325260" y="153929"/>
                  <a:pt x="319523" y="154168"/>
                </a:cubicBezTo>
                <a:cubicBezTo>
                  <a:pt x="319762" y="154407"/>
                  <a:pt x="319762" y="154884"/>
                  <a:pt x="319762" y="155361"/>
                </a:cubicBezTo>
                <a:cubicBezTo>
                  <a:pt x="320240" y="157748"/>
                  <a:pt x="320957" y="159896"/>
                  <a:pt x="321196" y="162282"/>
                </a:cubicBezTo>
                <a:cubicBezTo>
                  <a:pt x="322152" y="167532"/>
                  <a:pt x="322869" y="173021"/>
                  <a:pt x="318567" y="176601"/>
                </a:cubicBezTo>
                <a:cubicBezTo>
                  <a:pt x="321674" y="189965"/>
                  <a:pt x="320718" y="204761"/>
                  <a:pt x="316655" y="217887"/>
                </a:cubicBezTo>
                <a:cubicBezTo>
                  <a:pt x="317611" y="218603"/>
                  <a:pt x="318328" y="219557"/>
                  <a:pt x="318567" y="220989"/>
                </a:cubicBezTo>
                <a:cubicBezTo>
                  <a:pt x="321196" y="231012"/>
                  <a:pt x="323586" y="241274"/>
                  <a:pt x="325977" y="251298"/>
                </a:cubicBezTo>
                <a:cubicBezTo>
                  <a:pt x="331952" y="254877"/>
                  <a:pt x="337450" y="249866"/>
                  <a:pt x="341514" y="244377"/>
                </a:cubicBezTo>
                <a:cubicBezTo>
                  <a:pt x="346055" y="238172"/>
                  <a:pt x="355377" y="240081"/>
                  <a:pt x="356094" y="248195"/>
                </a:cubicBezTo>
                <a:cubicBezTo>
                  <a:pt x="356094" y="250343"/>
                  <a:pt x="356811" y="252491"/>
                  <a:pt x="357289" y="254639"/>
                </a:cubicBezTo>
                <a:cubicBezTo>
                  <a:pt x="360636" y="254639"/>
                  <a:pt x="363743" y="254639"/>
                  <a:pt x="366850" y="254639"/>
                </a:cubicBezTo>
                <a:cubicBezTo>
                  <a:pt x="367567" y="254639"/>
                  <a:pt x="368285" y="254639"/>
                  <a:pt x="369002" y="254639"/>
                </a:cubicBezTo>
                <a:cubicBezTo>
                  <a:pt x="362309" y="241274"/>
                  <a:pt x="366850" y="214307"/>
                  <a:pt x="367328" y="202852"/>
                </a:cubicBezTo>
                <a:cubicBezTo>
                  <a:pt x="367807" y="191397"/>
                  <a:pt x="364699" y="167771"/>
                  <a:pt x="369719" y="154168"/>
                </a:cubicBezTo>
                <a:cubicBezTo>
                  <a:pt x="364699" y="153929"/>
                  <a:pt x="359919" y="153691"/>
                  <a:pt x="355377" y="153691"/>
                </a:cubicBezTo>
                <a:close/>
                <a:moveTo>
                  <a:pt x="203117" y="126724"/>
                </a:moveTo>
                <a:cubicBezTo>
                  <a:pt x="203595" y="128871"/>
                  <a:pt x="204073" y="130781"/>
                  <a:pt x="204312" y="132451"/>
                </a:cubicBezTo>
                <a:cubicBezTo>
                  <a:pt x="205029" y="130781"/>
                  <a:pt x="205507" y="128871"/>
                  <a:pt x="205985" y="126962"/>
                </a:cubicBezTo>
                <a:cubicBezTo>
                  <a:pt x="205029" y="126962"/>
                  <a:pt x="204073" y="126724"/>
                  <a:pt x="203117" y="126724"/>
                </a:cubicBezTo>
                <a:close/>
                <a:moveTo>
                  <a:pt x="156746" y="120042"/>
                </a:moveTo>
                <a:cubicBezTo>
                  <a:pt x="160092" y="126724"/>
                  <a:pt x="163677" y="133167"/>
                  <a:pt x="167502" y="139611"/>
                </a:cubicBezTo>
                <a:cubicBezTo>
                  <a:pt x="175151" y="152498"/>
                  <a:pt x="183995" y="167294"/>
                  <a:pt x="187580" y="181851"/>
                </a:cubicBezTo>
                <a:cubicBezTo>
                  <a:pt x="187819" y="182090"/>
                  <a:pt x="187580" y="182328"/>
                  <a:pt x="187819" y="182806"/>
                </a:cubicBezTo>
                <a:cubicBezTo>
                  <a:pt x="189492" y="184238"/>
                  <a:pt x="190448" y="186147"/>
                  <a:pt x="190448" y="189011"/>
                </a:cubicBezTo>
                <a:cubicBezTo>
                  <a:pt x="190448" y="199511"/>
                  <a:pt x="190209" y="210012"/>
                  <a:pt x="189492" y="220512"/>
                </a:cubicBezTo>
                <a:cubicBezTo>
                  <a:pt x="191404" y="233638"/>
                  <a:pt x="192122" y="246763"/>
                  <a:pt x="191644" y="260366"/>
                </a:cubicBezTo>
                <a:cubicBezTo>
                  <a:pt x="193078" y="260127"/>
                  <a:pt x="194512" y="260127"/>
                  <a:pt x="195707" y="260127"/>
                </a:cubicBezTo>
                <a:cubicBezTo>
                  <a:pt x="204073" y="259650"/>
                  <a:pt x="212439" y="259173"/>
                  <a:pt x="220566" y="258457"/>
                </a:cubicBezTo>
                <a:cubicBezTo>
                  <a:pt x="219849" y="257264"/>
                  <a:pt x="219610" y="255593"/>
                  <a:pt x="219610" y="253923"/>
                </a:cubicBezTo>
                <a:cubicBezTo>
                  <a:pt x="219610" y="242706"/>
                  <a:pt x="219371" y="231728"/>
                  <a:pt x="219610" y="220512"/>
                </a:cubicBezTo>
                <a:lnTo>
                  <a:pt x="219610" y="212159"/>
                </a:lnTo>
                <a:cubicBezTo>
                  <a:pt x="219610" y="203807"/>
                  <a:pt x="218415" y="195454"/>
                  <a:pt x="221044" y="187579"/>
                </a:cubicBezTo>
                <a:cubicBezTo>
                  <a:pt x="221044" y="186147"/>
                  <a:pt x="221283" y="184715"/>
                  <a:pt x="221283" y="183522"/>
                </a:cubicBezTo>
                <a:cubicBezTo>
                  <a:pt x="221522" y="181374"/>
                  <a:pt x="222478" y="179703"/>
                  <a:pt x="223912" y="178987"/>
                </a:cubicBezTo>
                <a:cubicBezTo>
                  <a:pt x="227976" y="165623"/>
                  <a:pt x="232517" y="152498"/>
                  <a:pt x="237537" y="139372"/>
                </a:cubicBezTo>
                <a:cubicBezTo>
                  <a:pt x="233712" y="136985"/>
                  <a:pt x="232517" y="132213"/>
                  <a:pt x="233473" y="127917"/>
                </a:cubicBezTo>
                <a:cubicBezTo>
                  <a:pt x="229649" y="128156"/>
                  <a:pt x="225824" y="128394"/>
                  <a:pt x="221522" y="128156"/>
                </a:cubicBezTo>
                <a:cubicBezTo>
                  <a:pt x="217936" y="139611"/>
                  <a:pt x="213156" y="150827"/>
                  <a:pt x="207658" y="161566"/>
                </a:cubicBezTo>
                <a:cubicBezTo>
                  <a:pt x="204312" y="168010"/>
                  <a:pt x="194512" y="164669"/>
                  <a:pt x="194512" y="157986"/>
                </a:cubicBezTo>
                <a:cubicBezTo>
                  <a:pt x="194512" y="151066"/>
                  <a:pt x="193078" y="143668"/>
                  <a:pt x="192122" y="136747"/>
                </a:cubicBezTo>
                <a:cubicBezTo>
                  <a:pt x="191644" y="132928"/>
                  <a:pt x="191404" y="128871"/>
                  <a:pt x="190926" y="125053"/>
                </a:cubicBezTo>
                <a:cubicBezTo>
                  <a:pt x="177780" y="122905"/>
                  <a:pt x="165351" y="120519"/>
                  <a:pt x="156746" y="120042"/>
                </a:cubicBezTo>
                <a:close/>
                <a:moveTo>
                  <a:pt x="454334" y="95699"/>
                </a:moveTo>
                <a:cubicBezTo>
                  <a:pt x="454095" y="96654"/>
                  <a:pt x="453856" y="97370"/>
                  <a:pt x="453378" y="98086"/>
                </a:cubicBezTo>
                <a:cubicBezTo>
                  <a:pt x="456247" y="99995"/>
                  <a:pt x="458876" y="101904"/>
                  <a:pt x="461505" y="103575"/>
                </a:cubicBezTo>
                <a:cubicBezTo>
                  <a:pt x="459115" y="100950"/>
                  <a:pt x="456725" y="98325"/>
                  <a:pt x="454334" y="95699"/>
                </a:cubicBezTo>
                <a:close/>
                <a:moveTo>
                  <a:pt x="344382" y="31026"/>
                </a:moveTo>
                <a:cubicBezTo>
                  <a:pt x="354660" y="34844"/>
                  <a:pt x="364938" y="39140"/>
                  <a:pt x="375216" y="44152"/>
                </a:cubicBezTo>
                <a:cubicBezTo>
                  <a:pt x="376411" y="43674"/>
                  <a:pt x="377607" y="43197"/>
                  <a:pt x="379041" y="43197"/>
                </a:cubicBezTo>
                <a:cubicBezTo>
                  <a:pt x="367807" y="38185"/>
                  <a:pt x="356094" y="34367"/>
                  <a:pt x="344382" y="31026"/>
                </a:cubicBezTo>
                <a:close/>
                <a:moveTo>
                  <a:pt x="306351" y="1665"/>
                </a:moveTo>
                <a:cubicBezTo>
                  <a:pt x="442252" y="16938"/>
                  <a:pt x="543611" y="135285"/>
                  <a:pt x="559506" y="273730"/>
                </a:cubicBezTo>
                <a:cubicBezTo>
                  <a:pt x="568111" y="349620"/>
                  <a:pt x="551379" y="427897"/>
                  <a:pt x="504291" y="489229"/>
                </a:cubicBezTo>
                <a:cubicBezTo>
                  <a:pt x="480149" y="520730"/>
                  <a:pt x="447881" y="546743"/>
                  <a:pt x="412027" y="563925"/>
                </a:cubicBezTo>
                <a:cubicBezTo>
                  <a:pt x="368524" y="585165"/>
                  <a:pt x="307094" y="612132"/>
                  <a:pt x="258810" y="594234"/>
                </a:cubicBezTo>
                <a:cubicBezTo>
                  <a:pt x="239688" y="595666"/>
                  <a:pt x="218893" y="590177"/>
                  <a:pt x="201683" y="584210"/>
                </a:cubicBezTo>
                <a:cubicBezTo>
                  <a:pt x="167980" y="572755"/>
                  <a:pt x="134516" y="557959"/>
                  <a:pt x="106550" y="536004"/>
                </a:cubicBezTo>
                <a:cubicBezTo>
                  <a:pt x="40100" y="483501"/>
                  <a:pt x="7593" y="402839"/>
                  <a:pt x="1139" y="320028"/>
                </a:cubicBezTo>
                <a:cubicBezTo>
                  <a:pt x="-4598" y="244138"/>
                  <a:pt x="10939" y="167055"/>
                  <a:pt x="56832" y="105007"/>
                </a:cubicBezTo>
                <a:cubicBezTo>
                  <a:pt x="101291" y="44868"/>
                  <a:pt x="172521" y="9786"/>
                  <a:pt x="246142" y="1672"/>
                </a:cubicBezTo>
                <a:cubicBezTo>
                  <a:pt x="266818" y="-595"/>
                  <a:pt x="286937" y="-517"/>
                  <a:pt x="306351" y="1665"/>
                </a:cubicBezTo>
                <a:close/>
              </a:path>
            </a:pathLst>
          </a:custGeom>
          <a:solidFill>
            <a:srgbClr val="C6171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iconfont-1177-634294">
            <a:hlinkClick r:id="rId6"/>
            <a:extLst>
              <a:ext uri="{FF2B5EF4-FFF2-40B4-BE49-F238E27FC236}">
                <a16:creationId xmlns:a16="http://schemas.microsoft.com/office/drawing/2014/main" id="{64980E57-7BE3-489A-94E0-E8CF9C53565E}"/>
              </a:ext>
            </a:extLst>
          </p:cNvPr>
          <p:cNvSpPr>
            <a:spLocks noChangeAspect="1"/>
          </p:cNvSpPr>
          <p:nvPr/>
        </p:nvSpPr>
        <p:spPr bwMode="auto">
          <a:xfrm>
            <a:off x="8879462" y="1498514"/>
            <a:ext cx="472894" cy="472894"/>
          </a:xfrm>
          <a:custGeom>
            <a:avLst/>
            <a:gdLst>
              <a:gd name="T0" fmla="*/ 12800 w 12800"/>
              <a:gd name="T1" fmla="*/ 6400 h 12800"/>
              <a:gd name="T2" fmla="*/ 6400 w 12800"/>
              <a:gd name="T3" fmla="*/ 0 h 12800"/>
              <a:gd name="T4" fmla="*/ 0 w 12800"/>
              <a:gd name="T5" fmla="*/ 6400 h 12800"/>
              <a:gd name="T6" fmla="*/ 6400 w 12800"/>
              <a:gd name="T7" fmla="*/ 12800 h 12800"/>
              <a:gd name="T8" fmla="*/ 12800 w 12800"/>
              <a:gd name="T9" fmla="*/ 6400 h 12800"/>
              <a:gd name="T10" fmla="*/ 4681 w 12800"/>
              <a:gd name="T11" fmla="*/ 6400 h 12800"/>
              <a:gd name="T12" fmla="*/ 4681 w 12800"/>
              <a:gd name="T13" fmla="*/ 5175 h 12800"/>
              <a:gd name="T14" fmla="*/ 5432 w 12800"/>
              <a:gd name="T15" fmla="*/ 5175 h 12800"/>
              <a:gd name="T16" fmla="*/ 5432 w 12800"/>
              <a:gd name="T17" fmla="*/ 4435 h 12800"/>
              <a:gd name="T18" fmla="*/ 6824 w 12800"/>
              <a:gd name="T19" fmla="*/ 2716 h 12800"/>
              <a:gd name="T20" fmla="*/ 8125 w 12800"/>
              <a:gd name="T21" fmla="*/ 2716 h 12800"/>
              <a:gd name="T22" fmla="*/ 8125 w 12800"/>
              <a:gd name="T23" fmla="*/ 3938 h 12800"/>
              <a:gd name="T24" fmla="*/ 7209 w 12800"/>
              <a:gd name="T25" fmla="*/ 3938 h 12800"/>
              <a:gd name="T26" fmla="*/ 6646 w 12800"/>
              <a:gd name="T27" fmla="*/ 4562 h 12800"/>
              <a:gd name="T28" fmla="*/ 6646 w 12800"/>
              <a:gd name="T29" fmla="*/ 5175 h 12800"/>
              <a:gd name="T30" fmla="*/ 8058 w 12800"/>
              <a:gd name="T31" fmla="*/ 5175 h 12800"/>
              <a:gd name="T32" fmla="*/ 7865 w 12800"/>
              <a:gd name="T33" fmla="*/ 6400 h 12800"/>
              <a:gd name="T34" fmla="*/ 6646 w 12800"/>
              <a:gd name="T35" fmla="*/ 6400 h 12800"/>
              <a:gd name="T36" fmla="*/ 6646 w 12800"/>
              <a:gd name="T37" fmla="*/ 10094 h 12800"/>
              <a:gd name="T38" fmla="*/ 5432 w 12800"/>
              <a:gd name="T39" fmla="*/ 10094 h 12800"/>
              <a:gd name="T40" fmla="*/ 5432 w 12800"/>
              <a:gd name="T41" fmla="*/ 6400 h 12800"/>
              <a:gd name="T42" fmla="*/ 4681 w 12800"/>
              <a:gd name="T43" fmla="*/ 64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800" h="12800">
                <a:moveTo>
                  <a:pt x="12800" y="6400"/>
                </a:moveTo>
                <a:cubicBezTo>
                  <a:pt x="12800" y="2865"/>
                  <a:pt x="9935" y="0"/>
                  <a:pt x="6400" y="0"/>
                </a:cubicBezTo>
                <a:cubicBezTo>
                  <a:pt x="2865" y="0"/>
                  <a:pt x="0" y="2865"/>
                  <a:pt x="0" y="6400"/>
                </a:cubicBezTo>
                <a:cubicBezTo>
                  <a:pt x="0" y="9935"/>
                  <a:pt x="2865" y="12800"/>
                  <a:pt x="6400" y="12800"/>
                </a:cubicBezTo>
                <a:cubicBezTo>
                  <a:pt x="9935" y="12800"/>
                  <a:pt x="12800" y="9935"/>
                  <a:pt x="12800" y="6400"/>
                </a:cubicBezTo>
                <a:close/>
                <a:moveTo>
                  <a:pt x="4681" y="6400"/>
                </a:moveTo>
                <a:lnTo>
                  <a:pt x="4681" y="5175"/>
                </a:lnTo>
                <a:lnTo>
                  <a:pt x="5432" y="5175"/>
                </a:lnTo>
                <a:lnTo>
                  <a:pt x="5432" y="4435"/>
                </a:lnTo>
                <a:cubicBezTo>
                  <a:pt x="5432" y="3436"/>
                  <a:pt x="5730" y="2716"/>
                  <a:pt x="6824" y="2716"/>
                </a:cubicBezTo>
                <a:lnTo>
                  <a:pt x="8125" y="2716"/>
                </a:lnTo>
                <a:lnTo>
                  <a:pt x="8125" y="3938"/>
                </a:lnTo>
                <a:lnTo>
                  <a:pt x="7209" y="3938"/>
                </a:lnTo>
                <a:cubicBezTo>
                  <a:pt x="6750" y="3938"/>
                  <a:pt x="6646" y="4243"/>
                  <a:pt x="6646" y="4562"/>
                </a:cubicBezTo>
                <a:lnTo>
                  <a:pt x="6646" y="5175"/>
                </a:lnTo>
                <a:lnTo>
                  <a:pt x="8058" y="5175"/>
                </a:lnTo>
                <a:lnTo>
                  <a:pt x="7865" y="6400"/>
                </a:lnTo>
                <a:lnTo>
                  <a:pt x="6646" y="6400"/>
                </a:lnTo>
                <a:lnTo>
                  <a:pt x="6646" y="10094"/>
                </a:lnTo>
                <a:lnTo>
                  <a:pt x="5432" y="10094"/>
                </a:lnTo>
                <a:lnTo>
                  <a:pt x="5432" y="6400"/>
                </a:lnTo>
                <a:lnTo>
                  <a:pt x="4681" y="6400"/>
                </a:lnTo>
                <a:close/>
              </a:path>
            </a:pathLst>
          </a:custGeom>
          <a:solidFill>
            <a:srgbClr val="39579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instagram-logo_64001">
            <a:hlinkClick r:id="rId7"/>
            <a:extLst>
              <a:ext uri="{FF2B5EF4-FFF2-40B4-BE49-F238E27FC236}">
                <a16:creationId xmlns:a16="http://schemas.microsoft.com/office/drawing/2014/main" id="{A6EEAC01-BDB2-416F-A94E-996FBC694834}"/>
              </a:ext>
            </a:extLst>
          </p:cNvPr>
          <p:cNvSpPr>
            <a:spLocks noChangeAspect="1"/>
          </p:cNvSpPr>
          <p:nvPr/>
        </p:nvSpPr>
        <p:spPr bwMode="auto">
          <a:xfrm>
            <a:off x="9651848" y="1498513"/>
            <a:ext cx="452292" cy="472894"/>
          </a:xfrm>
          <a:custGeom>
            <a:avLst/>
            <a:gdLst>
              <a:gd name="connsiteX0" fmla="*/ 262587 w 572223"/>
              <a:gd name="connsiteY0" fmla="*/ 543221 h 598287"/>
              <a:gd name="connsiteX1" fmla="*/ 275738 w 572223"/>
              <a:gd name="connsiteY1" fmla="*/ 545895 h 598287"/>
              <a:gd name="connsiteX2" fmla="*/ 275738 w 572223"/>
              <a:gd name="connsiteY2" fmla="*/ 544679 h 598287"/>
              <a:gd name="connsiteX3" fmla="*/ 262587 w 572223"/>
              <a:gd name="connsiteY3" fmla="*/ 543221 h 598287"/>
              <a:gd name="connsiteX4" fmla="*/ 455954 w 572223"/>
              <a:gd name="connsiteY4" fmla="*/ 506761 h 598287"/>
              <a:gd name="connsiteX5" fmla="*/ 448648 w 572223"/>
              <a:gd name="connsiteY5" fmla="*/ 509921 h 598287"/>
              <a:gd name="connsiteX6" fmla="*/ 449866 w 572223"/>
              <a:gd name="connsiteY6" fmla="*/ 511622 h 598287"/>
              <a:gd name="connsiteX7" fmla="*/ 455954 w 572223"/>
              <a:gd name="connsiteY7" fmla="*/ 506761 h 598287"/>
              <a:gd name="connsiteX8" fmla="*/ 301059 w 572223"/>
              <a:gd name="connsiteY8" fmla="*/ 431175 h 598287"/>
              <a:gd name="connsiteX9" fmla="*/ 287665 w 572223"/>
              <a:gd name="connsiteY9" fmla="*/ 432147 h 598287"/>
              <a:gd name="connsiteX10" fmla="*/ 293266 w 572223"/>
              <a:gd name="connsiteY10" fmla="*/ 432390 h 598287"/>
              <a:gd name="connsiteX11" fmla="*/ 301059 w 572223"/>
              <a:gd name="connsiteY11" fmla="*/ 432633 h 598287"/>
              <a:gd name="connsiteX12" fmla="*/ 301059 w 572223"/>
              <a:gd name="connsiteY12" fmla="*/ 431175 h 598287"/>
              <a:gd name="connsiteX13" fmla="*/ 378988 w 572223"/>
              <a:gd name="connsiteY13" fmla="*/ 423397 h 598287"/>
              <a:gd name="connsiteX14" fmla="*/ 370221 w 572223"/>
              <a:gd name="connsiteY14" fmla="*/ 429231 h 598287"/>
              <a:gd name="connsiteX15" fmla="*/ 369247 w 572223"/>
              <a:gd name="connsiteY15" fmla="*/ 430446 h 598287"/>
              <a:gd name="connsiteX16" fmla="*/ 383372 w 572223"/>
              <a:gd name="connsiteY16" fmla="*/ 425342 h 598287"/>
              <a:gd name="connsiteX17" fmla="*/ 381667 w 572223"/>
              <a:gd name="connsiteY17" fmla="*/ 423883 h 598287"/>
              <a:gd name="connsiteX18" fmla="*/ 379719 w 572223"/>
              <a:gd name="connsiteY18" fmla="*/ 423640 h 598287"/>
              <a:gd name="connsiteX19" fmla="*/ 79692 w 572223"/>
              <a:gd name="connsiteY19" fmla="*/ 415124 h 598287"/>
              <a:gd name="connsiteX20" fmla="*/ 83588 w 572223"/>
              <a:gd name="connsiteY20" fmla="*/ 428250 h 598287"/>
              <a:gd name="connsiteX21" fmla="*/ 86754 w 572223"/>
              <a:gd name="connsiteY21" fmla="*/ 430680 h 598287"/>
              <a:gd name="connsiteX22" fmla="*/ 79692 w 572223"/>
              <a:gd name="connsiteY22" fmla="*/ 415124 h 598287"/>
              <a:gd name="connsiteX23" fmla="*/ 110864 w 572223"/>
              <a:gd name="connsiteY23" fmla="*/ 380608 h 598287"/>
              <a:gd name="connsiteX24" fmla="*/ 110864 w 572223"/>
              <a:gd name="connsiteY24" fmla="*/ 387414 h 598287"/>
              <a:gd name="connsiteX25" fmla="*/ 113543 w 572223"/>
              <a:gd name="connsiteY25" fmla="*/ 392762 h 598287"/>
              <a:gd name="connsiteX26" fmla="*/ 111595 w 572223"/>
              <a:gd name="connsiteY26" fmla="*/ 382067 h 598287"/>
              <a:gd name="connsiteX27" fmla="*/ 111351 w 572223"/>
              <a:gd name="connsiteY27" fmla="*/ 381581 h 598287"/>
              <a:gd name="connsiteX28" fmla="*/ 110864 w 572223"/>
              <a:gd name="connsiteY28" fmla="*/ 380608 h 598287"/>
              <a:gd name="connsiteX29" fmla="*/ 388486 w 572223"/>
              <a:gd name="connsiteY29" fmla="*/ 370899 h 598287"/>
              <a:gd name="connsiteX30" fmla="*/ 387512 w 572223"/>
              <a:gd name="connsiteY30" fmla="*/ 373572 h 598287"/>
              <a:gd name="connsiteX31" fmla="*/ 382884 w 572223"/>
              <a:gd name="connsiteY31" fmla="*/ 392530 h 598287"/>
              <a:gd name="connsiteX32" fmla="*/ 383372 w 572223"/>
              <a:gd name="connsiteY32" fmla="*/ 392773 h 598287"/>
              <a:gd name="connsiteX33" fmla="*/ 387999 w 572223"/>
              <a:gd name="connsiteY33" fmla="*/ 374544 h 598287"/>
              <a:gd name="connsiteX34" fmla="*/ 388486 w 572223"/>
              <a:gd name="connsiteY34" fmla="*/ 370899 h 598287"/>
              <a:gd name="connsiteX35" fmla="*/ 303720 w 572223"/>
              <a:gd name="connsiteY35" fmla="*/ 331526 h 598287"/>
              <a:gd name="connsiteX36" fmla="*/ 292025 w 572223"/>
              <a:gd name="connsiteY36" fmla="*/ 335172 h 598287"/>
              <a:gd name="connsiteX37" fmla="*/ 305182 w 572223"/>
              <a:gd name="connsiteY37" fmla="*/ 332499 h 598287"/>
              <a:gd name="connsiteX38" fmla="*/ 303720 w 572223"/>
              <a:gd name="connsiteY38" fmla="*/ 331526 h 598287"/>
              <a:gd name="connsiteX39" fmla="*/ 12719 w 572223"/>
              <a:gd name="connsiteY39" fmla="*/ 306716 h 598287"/>
              <a:gd name="connsiteX40" fmla="*/ 14424 w 572223"/>
              <a:gd name="connsiteY40" fmla="*/ 329807 h 598287"/>
              <a:gd name="connsiteX41" fmla="*/ 15155 w 572223"/>
              <a:gd name="connsiteY41" fmla="*/ 330293 h 598287"/>
              <a:gd name="connsiteX42" fmla="*/ 13207 w 572223"/>
              <a:gd name="connsiteY42" fmla="*/ 308903 h 598287"/>
              <a:gd name="connsiteX43" fmla="*/ 12719 w 572223"/>
              <a:gd name="connsiteY43" fmla="*/ 306716 h 598287"/>
              <a:gd name="connsiteX44" fmla="*/ 44379 w 572223"/>
              <a:gd name="connsiteY44" fmla="*/ 285812 h 598287"/>
              <a:gd name="connsiteX45" fmla="*/ 43161 w 572223"/>
              <a:gd name="connsiteY45" fmla="*/ 290430 h 598287"/>
              <a:gd name="connsiteX46" fmla="*/ 43405 w 572223"/>
              <a:gd name="connsiteY46" fmla="*/ 297236 h 598287"/>
              <a:gd name="connsiteX47" fmla="*/ 44379 w 572223"/>
              <a:gd name="connsiteY47" fmla="*/ 293833 h 598287"/>
              <a:gd name="connsiteX48" fmla="*/ 44379 w 572223"/>
              <a:gd name="connsiteY48" fmla="*/ 285812 h 598287"/>
              <a:gd name="connsiteX49" fmla="*/ 193175 w 572223"/>
              <a:gd name="connsiteY49" fmla="*/ 282429 h 598287"/>
              <a:gd name="connsiteX50" fmla="*/ 191471 w 572223"/>
              <a:gd name="connsiteY50" fmla="*/ 287533 h 598287"/>
              <a:gd name="connsiteX51" fmla="*/ 192201 w 572223"/>
              <a:gd name="connsiteY51" fmla="*/ 293609 h 598287"/>
              <a:gd name="connsiteX52" fmla="*/ 194636 w 572223"/>
              <a:gd name="connsiteY52" fmla="*/ 284130 h 598287"/>
              <a:gd name="connsiteX53" fmla="*/ 195123 w 572223"/>
              <a:gd name="connsiteY53" fmla="*/ 283158 h 598287"/>
              <a:gd name="connsiteX54" fmla="*/ 193175 w 572223"/>
              <a:gd name="connsiteY54" fmla="*/ 282429 h 598287"/>
              <a:gd name="connsiteX55" fmla="*/ 199020 w 572223"/>
              <a:gd name="connsiteY55" fmla="*/ 264686 h 598287"/>
              <a:gd name="connsiteX56" fmla="*/ 203891 w 572223"/>
              <a:gd name="connsiteY56" fmla="*/ 269547 h 598287"/>
              <a:gd name="connsiteX57" fmla="*/ 202916 w 572223"/>
              <a:gd name="connsiteY57" fmla="*/ 272950 h 598287"/>
              <a:gd name="connsiteX58" fmla="*/ 203403 w 572223"/>
              <a:gd name="connsiteY58" fmla="*/ 273679 h 598287"/>
              <a:gd name="connsiteX59" fmla="*/ 204378 w 572223"/>
              <a:gd name="connsiteY59" fmla="*/ 280970 h 598287"/>
              <a:gd name="connsiteX60" fmla="*/ 204865 w 572223"/>
              <a:gd name="connsiteY60" fmla="*/ 281457 h 598287"/>
              <a:gd name="connsiteX61" fmla="*/ 206326 w 572223"/>
              <a:gd name="connsiteY61" fmla="*/ 287533 h 598287"/>
              <a:gd name="connsiteX62" fmla="*/ 290587 w 572223"/>
              <a:gd name="connsiteY62" fmla="*/ 387912 h 598287"/>
              <a:gd name="connsiteX63" fmla="*/ 369247 w 572223"/>
              <a:gd name="connsiteY63" fmla="*/ 279755 h 598287"/>
              <a:gd name="connsiteX64" fmla="*/ 370464 w 572223"/>
              <a:gd name="connsiteY64" fmla="*/ 274165 h 598287"/>
              <a:gd name="connsiteX65" fmla="*/ 377283 w 572223"/>
              <a:gd name="connsiteY65" fmla="*/ 269790 h 598287"/>
              <a:gd name="connsiteX66" fmla="*/ 406507 w 572223"/>
              <a:gd name="connsiteY66" fmla="*/ 269304 h 598287"/>
              <a:gd name="connsiteX67" fmla="*/ 413082 w 572223"/>
              <a:gd name="connsiteY67" fmla="*/ 280241 h 598287"/>
              <a:gd name="connsiteX68" fmla="*/ 419657 w 572223"/>
              <a:gd name="connsiteY68" fmla="*/ 286561 h 598287"/>
              <a:gd name="connsiteX69" fmla="*/ 410647 w 572223"/>
              <a:gd name="connsiteY69" fmla="*/ 420967 h 598287"/>
              <a:gd name="connsiteX70" fmla="*/ 286934 w 572223"/>
              <a:gd name="connsiteY70" fmla="*/ 445272 h 598287"/>
              <a:gd name="connsiteX71" fmla="*/ 168579 w 572223"/>
              <a:gd name="connsiteY71" fmla="*/ 408814 h 598287"/>
              <a:gd name="connsiteX72" fmla="*/ 148366 w 572223"/>
              <a:gd name="connsiteY72" fmla="*/ 335170 h 598287"/>
              <a:gd name="connsiteX73" fmla="*/ 147635 w 572223"/>
              <a:gd name="connsiteY73" fmla="*/ 332011 h 598287"/>
              <a:gd name="connsiteX74" fmla="*/ 147148 w 572223"/>
              <a:gd name="connsiteY74" fmla="*/ 275137 h 598287"/>
              <a:gd name="connsiteX75" fmla="*/ 153480 w 572223"/>
              <a:gd name="connsiteY75" fmla="*/ 268818 h 598287"/>
              <a:gd name="connsiteX76" fmla="*/ 190496 w 572223"/>
              <a:gd name="connsiteY76" fmla="*/ 265901 h 598287"/>
              <a:gd name="connsiteX77" fmla="*/ 192445 w 572223"/>
              <a:gd name="connsiteY77" fmla="*/ 266387 h 598287"/>
              <a:gd name="connsiteX78" fmla="*/ 199020 w 572223"/>
              <a:gd name="connsiteY78" fmla="*/ 264686 h 598287"/>
              <a:gd name="connsiteX79" fmla="*/ 291865 w 572223"/>
              <a:gd name="connsiteY79" fmla="*/ 246826 h 598287"/>
              <a:gd name="connsiteX80" fmla="*/ 330035 w 572223"/>
              <a:gd name="connsiteY80" fmla="*/ 274890 h 598287"/>
              <a:gd name="connsiteX81" fmla="*/ 313466 w 572223"/>
              <a:gd name="connsiteY81" fmla="*/ 343194 h 598287"/>
              <a:gd name="connsiteX82" fmla="*/ 239397 w 572223"/>
              <a:gd name="connsiteY82" fmla="*/ 304545 h 598287"/>
              <a:gd name="connsiteX83" fmla="*/ 277650 w 572223"/>
              <a:gd name="connsiteY83" fmla="*/ 251554 h 598287"/>
              <a:gd name="connsiteX84" fmla="*/ 291865 w 572223"/>
              <a:gd name="connsiteY84" fmla="*/ 246826 h 598287"/>
              <a:gd name="connsiteX85" fmla="*/ 384737 w 572223"/>
              <a:gd name="connsiteY85" fmla="*/ 170993 h 598287"/>
              <a:gd name="connsiteX86" fmla="*/ 404319 w 572223"/>
              <a:gd name="connsiteY86" fmla="*/ 171570 h 598287"/>
              <a:gd name="connsiteX87" fmla="*/ 411141 w 572223"/>
              <a:gd name="connsiteY87" fmla="*/ 178374 h 598287"/>
              <a:gd name="connsiteX88" fmla="*/ 411628 w 572223"/>
              <a:gd name="connsiteY88" fmla="*/ 196114 h 598287"/>
              <a:gd name="connsiteX89" fmla="*/ 410654 w 572223"/>
              <a:gd name="connsiteY89" fmla="*/ 234267 h 598287"/>
              <a:gd name="connsiteX90" fmla="*/ 406025 w 572223"/>
              <a:gd name="connsiteY90" fmla="*/ 238641 h 598287"/>
              <a:gd name="connsiteX91" fmla="*/ 371428 w 572223"/>
              <a:gd name="connsiteY91" fmla="*/ 238398 h 598287"/>
              <a:gd name="connsiteX92" fmla="*/ 370453 w 572223"/>
              <a:gd name="connsiteY92" fmla="*/ 237183 h 598287"/>
              <a:gd name="connsiteX93" fmla="*/ 359733 w 572223"/>
              <a:gd name="connsiteY93" fmla="*/ 235725 h 598287"/>
              <a:gd name="connsiteX94" fmla="*/ 355104 w 572223"/>
              <a:gd name="connsiteY94" fmla="*/ 229649 h 598287"/>
              <a:gd name="connsiteX95" fmla="*/ 357297 w 572223"/>
              <a:gd name="connsiteY95" fmla="*/ 178374 h 598287"/>
              <a:gd name="connsiteX96" fmla="*/ 364606 w 572223"/>
              <a:gd name="connsiteY96" fmla="*/ 175701 h 598287"/>
              <a:gd name="connsiteX97" fmla="*/ 384737 w 572223"/>
              <a:gd name="connsiteY97" fmla="*/ 170993 h 598287"/>
              <a:gd name="connsiteX98" fmla="*/ 99662 w 572223"/>
              <a:gd name="connsiteY98" fmla="*/ 164035 h 598287"/>
              <a:gd name="connsiteX99" fmla="*/ 93086 w 572223"/>
              <a:gd name="connsiteY99" fmla="*/ 170355 h 598287"/>
              <a:gd name="connsiteX100" fmla="*/ 94547 w 572223"/>
              <a:gd name="connsiteY100" fmla="*/ 171084 h 598287"/>
              <a:gd name="connsiteX101" fmla="*/ 97470 w 572223"/>
              <a:gd name="connsiteY101" fmla="*/ 169139 h 598287"/>
              <a:gd name="connsiteX102" fmla="*/ 99662 w 572223"/>
              <a:gd name="connsiteY102" fmla="*/ 164035 h 598287"/>
              <a:gd name="connsiteX103" fmla="*/ 319209 w 572223"/>
              <a:gd name="connsiteY103" fmla="*/ 141521 h 598287"/>
              <a:gd name="connsiteX104" fmla="*/ 249680 w 572223"/>
              <a:gd name="connsiteY104" fmla="*/ 143860 h 598287"/>
              <a:gd name="connsiteX105" fmla="*/ 141550 w 572223"/>
              <a:gd name="connsiteY105" fmla="*/ 169139 h 598287"/>
              <a:gd name="connsiteX106" fmla="*/ 129373 w 572223"/>
              <a:gd name="connsiteY106" fmla="*/ 184939 h 598287"/>
              <a:gd name="connsiteX107" fmla="*/ 126938 w 572223"/>
              <a:gd name="connsiteY107" fmla="*/ 190286 h 598287"/>
              <a:gd name="connsiteX108" fmla="*/ 124259 w 572223"/>
              <a:gd name="connsiteY108" fmla="*/ 308417 h 598287"/>
              <a:gd name="connsiteX109" fmla="*/ 146177 w 572223"/>
              <a:gd name="connsiteY109" fmla="*/ 432382 h 598287"/>
              <a:gd name="connsiteX110" fmla="*/ 218994 w 572223"/>
              <a:gd name="connsiteY110" fmla="*/ 460335 h 598287"/>
              <a:gd name="connsiteX111" fmla="*/ 303014 w 572223"/>
              <a:gd name="connsiteY111" fmla="*/ 465682 h 598287"/>
              <a:gd name="connsiteX112" fmla="*/ 439881 w 572223"/>
              <a:gd name="connsiteY112" fmla="*/ 406374 h 598287"/>
              <a:gd name="connsiteX113" fmla="*/ 451814 w 572223"/>
              <a:gd name="connsiteY113" fmla="*/ 255185 h 598287"/>
              <a:gd name="connsiteX114" fmla="*/ 388008 w 572223"/>
              <a:gd name="connsiteY114" fmla="*/ 147020 h 598287"/>
              <a:gd name="connsiteX115" fmla="*/ 319209 w 572223"/>
              <a:gd name="connsiteY115" fmla="*/ 141521 h 598287"/>
              <a:gd name="connsiteX116" fmla="*/ 299605 w 572223"/>
              <a:gd name="connsiteY116" fmla="*/ 111046 h 598287"/>
              <a:gd name="connsiteX117" fmla="*/ 290594 w 572223"/>
              <a:gd name="connsiteY117" fmla="*/ 112747 h 598287"/>
              <a:gd name="connsiteX118" fmla="*/ 307398 w 572223"/>
              <a:gd name="connsiteY118" fmla="*/ 111532 h 598287"/>
              <a:gd name="connsiteX119" fmla="*/ 299605 w 572223"/>
              <a:gd name="connsiteY119" fmla="*/ 111046 h 598287"/>
              <a:gd name="connsiteX120" fmla="*/ 292755 w 572223"/>
              <a:gd name="connsiteY120" fmla="*/ 541 h 598287"/>
              <a:gd name="connsiteX121" fmla="*/ 372665 w 572223"/>
              <a:gd name="connsiteY121" fmla="*/ 8714 h 598287"/>
              <a:gd name="connsiteX122" fmla="*/ 498330 w 572223"/>
              <a:gd name="connsiteY122" fmla="*/ 95490 h 598287"/>
              <a:gd name="connsiteX123" fmla="*/ 553856 w 572223"/>
              <a:gd name="connsiteY123" fmla="*/ 396165 h 598287"/>
              <a:gd name="connsiteX124" fmla="*/ 309346 w 572223"/>
              <a:gd name="connsiteY124" fmla="*/ 597911 h 598287"/>
              <a:gd name="connsiteX125" fmla="*/ 300579 w 572223"/>
              <a:gd name="connsiteY125" fmla="*/ 590862 h 598287"/>
              <a:gd name="connsiteX126" fmla="*/ 68733 w 572223"/>
              <a:gd name="connsiteY126" fmla="*/ 487072 h 598287"/>
              <a:gd name="connsiteX127" fmla="*/ 6631 w 572223"/>
              <a:gd name="connsiteY127" fmla="*/ 358003 h 598287"/>
              <a:gd name="connsiteX128" fmla="*/ 2491 w 572223"/>
              <a:gd name="connsiteY128" fmla="*/ 334912 h 598287"/>
              <a:gd name="connsiteX129" fmla="*/ 2491 w 572223"/>
              <a:gd name="connsiteY129" fmla="*/ 334425 h 598287"/>
              <a:gd name="connsiteX130" fmla="*/ 9797 w 572223"/>
              <a:gd name="connsiteY130" fmla="*/ 222857 h 598287"/>
              <a:gd name="connsiteX131" fmla="*/ 213393 w 572223"/>
              <a:gd name="connsiteY131" fmla="*/ 14791 h 598287"/>
              <a:gd name="connsiteX132" fmla="*/ 292755 w 572223"/>
              <a:gd name="connsiteY132" fmla="*/ 541 h 5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72223" h="598287">
                <a:moveTo>
                  <a:pt x="262587" y="543221"/>
                </a:moveTo>
                <a:cubicBezTo>
                  <a:pt x="266971" y="544193"/>
                  <a:pt x="271354" y="544922"/>
                  <a:pt x="275738" y="545895"/>
                </a:cubicBezTo>
                <a:cubicBezTo>
                  <a:pt x="275738" y="545409"/>
                  <a:pt x="275738" y="544922"/>
                  <a:pt x="275738" y="544679"/>
                </a:cubicBezTo>
                <a:cubicBezTo>
                  <a:pt x="271354" y="544193"/>
                  <a:pt x="266971" y="543707"/>
                  <a:pt x="262587" y="543221"/>
                </a:cubicBezTo>
                <a:close/>
                <a:moveTo>
                  <a:pt x="455954" y="506761"/>
                </a:moveTo>
                <a:cubicBezTo>
                  <a:pt x="453519" y="507733"/>
                  <a:pt x="451084" y="508948"/>
                  <a:pt x="448648" y="509921"/>
                </a:cubicBezTo>
                <a:cubicBezTo>
                  <a:pt x="449135" y="510407"/>
                  <a:pt x="449379" y="510893"/>
                  <a:pt x="449866" y="511622"/>
                </a:cubicBezTo>
                <a:cubicBezTo>
                  <a:pt x="451814" y="509921"/>
                  <a:pt x="454006" y="508462"/>
                  <a:pt x="455954" y="506761"/>
                </a:cubicBezTo>
                <a:close/>
                <a:moveTo>
                  <a:pt x="301059" y="431175"/>
                </a:moveTo>
                <a:cubicBezTo>
                  <a:pt x="296675" y="431418"/>
                  <a:pt x="292048" y="431904"/>
                  <a:pt x="287665" y="432147"/>
                </a:cubicBezTo>
                <a:cubicBezTo>
                  <a:pt x="289613" y="432147"/>
                  <a:pt x="291561" y="432147"/>
                  <a:pt x="293266" y="432390"/>
                </a:cubicBezTo>
                <a:cubicBezTo>
                  <a:pt x="295701" y="432390"/>
                  <a:pt x="298380" y="432633"/>
                  <a:pt x="301059" y="432633"/>
                </a:cubicBezTo>
                <a:cubicBezTo>
                  <a:pt x="301059" y="432147"/>
                  <a:pt x="301059" y="431661"/>
                  <a:pt x="301059" y="431175"/>
                </a:cubicBezTo>
                <a:close/>
                <a:moveTo>
                  <a:pt x="378988" y="423397"/>
                </a:moveTo>
                <a:cubicBezTo>
                  <a:pt x="376309" y="425828"/>
                  <a:pt x="373387" y="427772"/>
                  <a:pt x="370221" y="429231"/>
                </a:cubicBezTo>
                <a:cubicBezTo>
                  <a:pt x="369977" y="429717"/>
                  <a:pt x="369734" y="430203"/>
                  <a:pt x="369247" y="430446"/>
                </a:cubicBezTo>
                <a:cubicBezTo>
                  <a:pt x="374361" y="429231"/>
                  <a:pt x="378988" y="427529"/>
                  <a:pt x="383372" y="425342"/>
                </a:cubicBezTo>
                <a:cubicBezTo>
                  <a:pt x="382641" y="425099"/>
                  <a:pt x="382154" y="424613"/>
                  <a:pt x="381667" y="423883"/>
                </a:cubicBezTo>
                <a:cubicBezTo>
                  <a:pt x="381180" y="423883"/>
                  <a:pt x="380449" y="423883"/>
                  <a:pt x="379719" y="423640"/>
                </a:cubicBezTo>
                <a:close/>
                <a:moveTo>
                  <a:pt x="79692" y="415124"/>
                </a:moveTo>
                <a:cubicBezTo>
                  <a:pt x="81153" y="419499"/>
                  <a:pt x="82371" y="423875"/>
                  <a:pt x="83588" y="428250"/>
                </a:cubicBezTo>
                <a:cubicBezTo>
                  <a:pt x="84563" y="428979"/>
                  <a:pt x="85780" y="429951"/>
                  <a:pt x="86754" y="430680"/>
                </a:cubicBezTo>
                <a:cubicBezTo>
                  <a:pt x="84319" y="425576"/>
                  <a:pt x="81884" y="420228"/>
                  <a:pt x="79692" y="415124"/>
                </a:cubicBezTo>
                <a:close/>
                <a:moveTo>
                  <a:pt x="110864" y="380608"/>
                </a:moveTo>
                <a:cubicBezTo>
                  <a:pt x="110864" y="382796"/>
                  <a:pt x="110864" y="385227"/>
                  <a:pt x="110864" y="387414"/>
                </a:cubicBezTo>
                <a:cubicBezTo>
                  <a:pt x="111839" y="389116"/>
                  <a:pt x="112569" y="391060"/>
                  <a:pt x="113543" y="392762"/>
                </a:cubicBezTo>
                <a:cubicBezTo>
                  <a:pt x="112813" y="389359"/>
                  <a:pt x="112326" y="385713"/>
                  <a:pt x="111595" y="382067"/>
                </a:cubicBezTo>
                <a:cubicBezTo>
                  <a:pt x="111595" y="381824"/>
                  <a:pt x="111351" y="381824"/>
                  <a:pt x="111351" y="381581"/>
                </a:cubicBezTo>
                <a:cubicBezTo>
                  <a:pt x="111108" y="381338"/>
                  <a:pt x="111108" y="381095"/>
                  <a:pt x="110864" y="380608"/>
                </a:cubicBezTo>
                <a:close/>
                <a:moveTo>
                  <a:pt x="388486" y="370899"/>
                </a:moveTo>
                <a:cubicBezTo>
                  <a:pt x="387999" y="371871"/>
                  <a:pt x="387755" y="372600"/>
                  <a:pt x="387512" y="373572"/>
                </a:cubicBezTo>
                <a:cubicBezTo>
                  <a:pt x="386294" y="379892"/>
                  <a:pt x="384833" y="386211"/>
                  <a:pt x="382884" y="392530"/>
                </a:cubicBezTo>
                <a:cubicBezTo>
                  <a:pt x="383128" y="392530"/>
                  <a:pt x="383128" y="392773"/>
                  <a:pt x="383372" y="392773"/>
                </a:cubicBezTo>
                <a:cubicBezTo>
                  <a:pt x="384833" y="386697"/>
                  <a:pt x="386294" y="380621"/>
                  <a:pt x="387999" y="374544"/>
                </a:cubicBezTo>
                <a:cubicBezTo>
                  <a:pt x="387999" y="373329"/>
                  <a:pt x="388242" y="372114"/>
                  <a:pt x="388486" y="370899"/>
                </a:cubicBezTo>
                <a:close/>
                <a:moveTo>
                  <a:pt x="303720" y="331526"/>
                </a:moveTo>
                <a:cubicBezTo>
                  <a:pt x="299822" y="333228"/>
                  <a:pt x="295924" y="334443"/>
                  <a:pt x="292025" y="335172"/>
                </a:cubicBezTo>
                <a:cubicBezTo>
                  <a:pt x="296411" y="334929"/>
                  <a:pt x="300797" y="334200"/>
                  <a:pt x="305182" y="332499"/>
                </a:cubicBezTo>
                <a:cubicBezTo>
                  <a:pt x="304695" y="332256"/>
                  <a:pt x="304208" y="332013"/>
                  <a:pt x="303720" y="331526"/>
                </a:cubicBezTo>
                <a:close/>
                <a:moveTo>
                  <a:pt x="12719" y="306716"/>
                </a:moveTo>
                <a:cubicBezTo>
                  <a:pt x="12963" y="314494"/>
                  <a:pt x="13450" y="322029"/>
                  <a:pt x="14424" y="329807"/>
                </a:cubicBezTo>
                <a:cubicBezTo>
                  <a:pt x="14668" y="330050"/>
                  <a:pt x="14911" y="330050"/>
                  <a:pt x="15155" y="330293"/>
                </a:cubicBezTo>
                <a:cubicBezTo>
                  <a:pt x="14424" y="323244"/>
                  <a:pt x="13694" y="316195"/>
                  <a:pt x="13207" y="308903"/>
                </a:cubicBezTo>
                <a:cubicBezTo>
                  <a:pt x="12963" y="308174"/>
                  <a:pt x="12963" y="307445"/>
                  <a:pt x="12719" y="306716"/>
                </a:cubicBezTo>
                <a:close/>
                <a:moveTo>
                  <a:pt x="44379" y="285812"/>
                </a:moveTo>
                <a:cubicBezTo>
                  <a:pt x="43892" y="287513"/>
                  <a:pt x="43649" y="288972"/>
                  <a:pt x="43161" y="290430"/>
                </a:cubicBezTo>
                <a:cubicBezTo>
                  <a:pt x="43161" y="292618"/>
                  <a:pt x="43161" y="294805"/>
                  <a:pt x="43405" y="297236"/>
                </a:cubicBezTo>
                <a:cubicBezTo>
                  <a:pt x="43649" y="296021"/>
                  <a:pt x="44136" y="294805"/>
                  <a:pt x="44379" y="293833"/>
                </a:cubicBezTo>
                <a:cubicBezTo>
                  <a:pt x="44379" y="291159"/>
                  <a:pt x="44379" y="288486"/>
                  <a:pt x="44379" y="285812"/>
                </a:cubicBezTo>
                <a:close/>
                <a:moveTo>
                  <a:pt x="193175" y="282429"/>
                </a:moveTo>
                <a:cubicBezTo>
                  <a:pt x="193419" y="284373"/>
                  <a:pt x="192688" y="286074"/>
                  <a:pt x="191471" y="287533"/>
                </a:cubicBezTo>
                <a:cubicBezTo>
                  <a:pt x="191958" y="289477"/>
                  <a:pt x="192201" y="291665"/>
                  <a:pt x="192201" y="293609"/>
                </a:cubicBezTo>
                <a:cubicBezTo>
                  <a:pt x="192932" y="290449"/>
                  <a:pt x="193662" y="287290"/>
                  <a:pt x="194636" y="284130"/>
                </a:cubicBezTo>
                <a:cubicBezTo>
                  <a:pt x="194636" y="283644"/>
                  <a:pt x="194880" y="283401"/>
                  <a:pt x="195123" y="283158"/>
                </a:cubicBezTo>
                <a:cubicBezTo>
                  <a:pt x="194393" y="282915"/>
                  <a:pt x="193662" y="282672"/>
                  <a:pt x="193175" y="282429"/>
                </a:cubicBezTo>
                <a:close/>
                <a:moveTo>
                  <a:pt x="199020" y="264686"/>
                </a:moveTo>
                <a:cubicBezTo>
                  <a:pt x="201455" y="264686"/>
                  <a:pt x="204134" y="266874"/>
                  <a:pt x="203891" y="269547"/>
                </a:cubicBezTo>
                <a:cubicBezTo>
                  <a:pt x="203647" y="270762"/>
                  <a:pt x="203403" y="271978"/>
                  <a:pt x="202916" y="272950"/>
                </a:cubicBezTo>
                <a:cubicBezTo>
                  <a:pt x="203160" y="273193"/>
                  <a:pt x="203403" y="273436"/>
                  <a:pt x="203403" y="273679"/>
                </a:cubicBezTo>
                <a:cubicBezTo>
                  <a:pt x="205595" y="275866"/>
                  <a:pt x="205595" y="278783"/>
                  <a:pt x="204378" y="280970"/>
                </a:cubicBezTo>
                <a:cubicBezTo>
                  <a:pt x="204621" y="281213"/>
                  <a:pt x="204865" y="281457"/>
                  <a:pt x="204865" y="281457"/>
                </a:cubicBezTo>
                <a:cubicBezTo>
                  <a:pt x="206569" y="282915"/>
                  <a:pt x="206813" y="285345"/>
                  <a:pt x="206326" y="287533"/>
                </a:cubicBezTo>
                <a:cubicBezTo>
                  <a:pt x="194393" y="344163"/>
                  <a:pt x="232140" y="388884"/>
                  <a:pt x="290587" y="387912"/>
                </a:cubicBezTo>
                <a:cubicBezTo>
                  <a:pt x="353174" y="386697"/>
                  <a:pt x="384833" y="338816"/>
                  <a:pt x="369247" y="279755"/>
                </a:cubicBezTo>
                <a:cubicBezTo>
                  <a:pt x="368760" y="277325"/>
                  <a:pt x="369247" y="275623"/>
                  <a:pt x="370464" y="274165"/>
                </a:cubicBezTo>
                <a:cubicBezTo>
                  <a:pt x="371195" y="271248"/>
                  <a:pt x="373630" y="269061"/>
                  <a:pt x="377283" y="269790"/>
                </a:cubicBezTo>
                <a:cubicBezTo>
                  <a:pt x="387024" y="271735"/>
                  <a:pt x="397009" y="271735"/>
                  <a:pt x="406507" y="269304"/>
                </a:cubicBezTo>
                <a:cubicBezTo>
                  <a:pt x="413569" y="267603"/>
                  <a:pt x="416979" y="276109"/>
                  <a:pt x="413082" y="280241"/>
                </a:cubicBezTo>
                <a:cubicBezTo>
                  <a:pt x="416248" y="280727"/>
                  <a:pt x="419170" y="282672"/>
                  <a:pt x="419657" y="286561"/>
                </a:cubicBezTo>
                <a:cubicBezTo>
                  <a:pt x="424284" y="325692"/>
                  <a:pt x="431103" y="384996"/>
                  <a:pt x="410647" y="420967"/>
                </a:cubicBezTo>
                <a:cubicBezTo>
                  <a:pt x="390677" y="456209"/>
                  <a:pt x="320054" y="447216"/>
                  <a:pt x="286934" y="445272"/>
                </a:cubicBezTo>
                <a:cubicBezTo>
                  <a:pt x="248213" y="443327"/>
                  <a:pt x="192201" y="446244"/>
                  <a:pt x="168579" y="408814"/>
                </a:cubicBezTo>
                <a:cubicBezTo>
                  <a:pt x="157133" y="390829"/>
                  <a:pt x="148853" y="362392"/>
                  <a:pt x="148366" y="335170"/>
                </a:cubicBezTo>
                <a:cubicBezTo>
                  <a:pt x="147879" y="334198"/>
                  <a:pt x="147392" y="333226"/>
                  <a:pt x="147635" y="332011"/>
                </a:cubicBezTo>
                <a:cubicBezTo>
                  <a:pt x="147392" y="313053"/>
                  <a:pt x="147392" y="294095"/>
                  <a:pt x="147148" y="275137"/>
                </a:cubicBezTo>
                <a:cubicBezTo>
                  <a:pt x="147148" y="271491"/>
                  <a:pt x="150071" y="269061"/>
                  <a:pt x="153480" y="268818"/>
                </a:cubicBezTo>
                <a:cubicBezTo>
                  <a:pt x="166144" y="268089"/>
                  <a:pt x="177833" y="264200"/>
                  <a:pt x="190496" y="265901"/>
                </a:cubicBezTo>
                <a:cubicBezTo>
                  <a:pt x="191227" y="266144"/>
                  <a:pt x="191714" y="266144"/>
                  <a:pt x="192445" y="266387"/>
                </a:cubicBezTo>
                <a:cubicBezTo>
                  <a:pt x="194393" y="265415"/>
                  <a:pt x="196585" y="264686"/>
                  <a:pt x="199020" y="264686"/>
                </a:cubicBezTo>
                <a:close/>
                <a:moveTo>
                  <a:pt x="291865" y="246826"/>
                </a:moveTo>
                <a:cubicBezTo>
                  <a:pt x="307055" y="247361"/>
                  <a:pt x="323822" y="261946"/>
                  <a:pt x="330035" y="274890"/>
                </a:cubicBezTo>
                <a:cubicBezTo>
                  <a:pt x="341243" y="298225"/>
                  <a:pt x="341486" y="331769"/>
                  <a:pt x="313466" y="343194"/>
                </a:cubicBezTo>
                <a:cubicBezTo>
                  <a:pt x="282035" y="356077"/>
                  <a:pt x="241589" y="341492"/>
                  <a:pt x="239397" y="304545"/>
                </a:cubicBezTo>
                <a:cubicBezTo>
                  <a:pt x="238178" y="280480"/>
                  <a:pt x="252554" y="251797"/>
                  <a:pt x="277650" y="251554"/>
                </a:cubicBezTo>
                <a:cubicBezTo>
                  <a:pt x="281914" y="248030"/>
                  <a:pt x="286802" y="246647"/>
                  <a:pt x="291865" y="246826"/>
                </a:cubicBezTo>
                <a:close/>
                <a:moveTo>
                  <a:pt x="384737" y="170993"/>
                </a:moveTo>
                <a:cubicBezTo>
                  <a:pt x="392685" y="170841"/>
                  <a:pt x="400543" y="171570"/>
                  <a:pt x="404319" y="171570"/>
                </a:cubicBezTo>
                <a:cubicBezTo>
                  <a:pt x="408217" y="171813"/>
                  <a:pt x="410654" y="174729"/>
                  <a:pt x="411141" y="178374"/>
                </a:cubicBezTo>
                <a:cubicBezTo>
                  <a:pt x="411385" y="183964"/>
                  <a:pt x="411872" y="190039"/>
                  <a:pt x="411628" y="196114"/>
                </a:cubicBezTo>
                <a:cubicBezTo>
                  <a:pt x="414308" y="208508"/>
                  <a:pt x="413577" y="222116"/>
                  <a:pt x="410654" y="234267"/>
                </a:cubicBezTo>
                <a:cubicBezTo>
                  <a:pt x="410166" y="236211"/>
                  <a:pt x="408217" y="238398"/>
                  <a:pt x="406025" y="238641"/>
                </a:cubicBezTo>
                <a:cubicBezTo>
                  <a:pt x="396279" y="240342"/>
                  <a:pt x="379712" y="246417"/>
                  <a:pt x="371428" y="238398"/>
                </a:cubicBezTo>
                <a:cubicBezTo>
                  <a:pt x="370941" y="238155"/>
                  <a:pt x="370697" y="237669"/>
                  <a:pt x="370453" y="237183"/>
                </a:cubicBezTo>
                <a:cubicBezTo>
                  <a:pt x="366799" y="236940"/>
                  <a:pt x="363388" y="236454"/>
                  <a:pt x="359733" y="235725"/>
                </a:cubicBezTo>
                <a:cubicBezTo>
                  <a:pt x="357053" y="235239"/>
                  <a:pt x="355104" y="232322"/>
                  <a:pt x="355104" y="229649"/>
                </a:cubicBezTo>
                <a:cubicBezTo>
                  <a:pt x="355348" y="212396"/>
                  <a:pt x="356079" y="195385"/>
                  <a:pt x="357297" y="178374"/>
                </a:cubicBezTo>
                <a:cubicBezTo>
                  <a:pt x="357541" y="174000"/>
                  <a:pt x="362413" y="173028"/>
                  <a:pt x="364606" y="175701"/>
                </a:cubicBezTo>
                <a:cubicBezTo>
                  <a:pt x="368748" y="172178"/>
                  <a:pt x="376788" y="171145"/>
                  <a:pt x="384737" y="170993"/>
                </a:cubicBezTo>
                <a:close/>
                <a:moveTo>
                  <a:pt x="99662" y="164035"/>
                </a:moveTo>
                <a:cubicBezTo>
                  <a:pt x="97713" y="166222"/>
                  <a:pt x="95522" y="168167"/>
                  <a:pt x="93086" y="170355"/>
                </a:cubicBezTo>
                <a:cubicBezTo>
                  <a:pt x="93573" y="170355"/>
                  <a:pt x="94060" y="170841"/>
                  <a:pt x="94547" y="171084"/>
                </a:cubicBezTo>
                <a:cubicBezTo>
                  <a:pt x="95522" y="170355"/>
                  <a:pt x="96496" y="169868"/>
                  <a:pt x="97470" y="169139"/>
                </a:cubicBezTo>
                <a:cubicBezTo>
                  <a:pt x="98201" y="167438"/>
                  <a:pt x="98931" y="165736"/>
                  <a:pt x="99662" y="164035"/>
                </a:cubicBezTo>
                <a:close/>
                <a:moveTo>
                  <a:pt x="319209" y="141521"/>
                </a:moveTo>
                <a:cubicBezTo>
                  <a:pt x="295830" y="141673"/>
                  <a:pt x="272329" y="143131"/>
                  <a:pt x="249680" y="143860"/>
                </a:cubicBezTo>
                <a:cubicBezTo>
                  <a:pt x="218020" y="144832"/>
                  <a:pt x="168339" y="145805"/>
                  <a:pt x="141550" y="169139"/>
                </a:cubicBezTo>
                <a:cubicBezTo>
                  <a:pt x="137897" y="174730"/>
                  <a:pt x="133757" y="179834"/>
                  <a:pt x="129373" y="184939"/>
                </a:cubicBezTo>
                <a:cubicBezTo>
                  <a:pt x="128642" y="186640"/>
                  <a:pt x="127668" y="188342"/>
                  <a:pt x="126938" y="190286"/>
                </a:cubicBezTo>
                <a:cubicBezTo>
                  <a:pt x="133026" y="229177"/>
                  <a:pt x="126938" y="269526"/>
                  <a:pt x="124259" y="308417"/>
                </a:cubicBezTo>
                <a:cubicBezTo>
                  <a:pt x="121823" y="347308"/>
                  <a:pt x="116466" y="401755"/>
                  <a:pt x="146177" y="432382"/>
                </a:cubicBezTo>
                <a:cubicBezTo>
                  <a:pt x="165660" y="453043"/>
                  <a:pt x="191718" y="457661"/>
                  <a:pt x="218994" y="460335"/>
                </a:cubicBezTo>
                <a:cubicBezTo>
                  <a:pt x="247001" y="463008"/>
                  <a:pt x="275007" y="465439"/>
                  <a:pt x="303014" y="465682"/>
                </a:cubicBezTo>
                <a:cubicBezTo>
                  <a:pt x="356835" y="466411"/>
                  <a:pt x="422347" y="468356"/>
                  <a:pt x="439881" y="406374"/>
                </a:cubicBezTo>
                <a:cubicBezTo>
                  <a:pt x="453519" y="357760"/>
                  <a:pt x="451084" y="305257"/>
                  <a:pt x="451814" y="255185"/>
                </a:cubicBezTo>
                <a:cubicBezTo>
                  <a:pt x="452301" y="206815"/>
                  <a:pt x="442073" y="158201"/>
                  <a:pt x="388008" y="147020"/>
                </a:cubicBezTo>
                <a:cubicBezTo>
                  <a:pt x="365847" y="142523"/>
                  <a:pt x="342589" y="141369"/>
                  <a:pt x="319209" y="141521"/>
                </a:cubicBezTo>
                <a:close/>
                <a:moveTo>
                  <a:pt x="299605" y="111046"/>
                </a:moveTo>
                <a:cubicBezTo>
                  <a:pt x="296682" y="111775"/>
                  <a:pt x="293516" y="112261"/>
                  <a:pt x="290594" y="112747"/>
                </a:cubicBezTo>
                <a:cubicBezTo>
                  <a:pt x="296195" y="112261"/>
                  <a:pt x="301796" y="112018"/>
                  <a:pt x="307398" y="111532"/>
                </a:cubicBezTo>
                <a:cubicBezTo>
                  <a:pt x="304719" y="111289"/>
                  <a:pt x="302283" y="111289"/>
                  <a:pt x="299605" y="111046"/>
                </a:cubicBezTo>
                <a:close/>
                <a:moveTo>
                  <a:pt x="292755" y="541"/>
                </a:moveTo>
                <a:cubicBezTo>
                  <a:pt x="319940" y="-1130"/>
                  <a:pt x="347216" y="936"/>
                  <a:pt x="372665" y="8714"/>
                </a:cubicBezTo>
                <a:cubicBezTo>
                  <a:pt x="422103" y="24028"/>
                  <a:pt x="465939" y="54897"/>
                  <a:pt x="498330" y="95490"/>
                </a:cubicBezTo>
                <a:cubicBezTo>
                  <a:pt x="565058" y="179348"/>
                  <a:pt x="594039" y="294076"/>
                  <a:pt x="553856" y="396165"/>
                </a:cubicBezTo>
                <a:cubicBezTo>
                  <a:pt x="511481" y="502872"/>
                  <a:pt x="414553" y="562909"/>
                  <a:pt x="309346" y="597911"/>
                </a:cubicBezTo>
                <a:cubicBezTo>
                  <a:pt x="303988" y="599613"/>
                  <a:pt x="300579" y="595237"/>
                  <a:pt x="300579" y="590862"/>
                </a:cubicBezTo>
                <a:cubicBezTo>
                  <a:pt x="212419" y="611523"/>
                  <a:pt x="121580" y="554645"/>
                  <a:pt x="68733" y="487072"/>
                </a:cubicBezTo>
                <a:cubicBezTo>
                  <a:pt x="38047" y="447938"/>
                  <a:pt x="16860" y="404186"/>
                  <a:pt x="6631" y="358003"/>
                </a:cubicBezTo>
                <a:cubicBezTo>
                  <a:pt x="4683" y="350711"/>
                  <a:pt x="3222" y="342933"/>
                  <a:pt x="2491" y="334912"/>
                </a:cubicBezTo>
                <a:cubicBezTo>
                  <a:pt x="2491" y="334669"/>
                  <a:pt x="2491" y="334669"/>
                  <a:pt x="2491" y="334425"/>
                </a:cubicBezTo>
                <a:cubicBezTo>
                  <a:pt x="-2380" y="298208"/>
                  <a:pt x="-188" y="260533"/>
                  <a:pt x="9797" y="222857"/>
                </a:cubicBezTo>
                <a:cubicBezTo>
                  <a:pt x="36830" y="122956"/>
                  <a:pt x="113300" y="43473"/>
                  <a:pt x="213393" y="14791"/>
                </a:cubicBezTo>
                <a:cubicBezTo>
                  <a:pt x="238477" y="7621"/>
                  <a:pt x="265570" y="2212"/>
                  <a:pt x="292755" y="541"/>
                </a:cubicBezTo>
                <a:close/>
              </a:path>
            </a:pathLst>
          </a:custGeom>
          <a:gradFill flip="none" rotWithShape="1">
            <a:gsLst>
              <a:gs pos="0">
                <a:srgbClr val="4D56CF"/>
              </a:gs>
              <a:gs pos="53000">
                <a:srgbClr val="D8296D"/>
              </a:gs>
              <a:gs pos="100000">
                <a:srgbClr val="F7C459"/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83FAA-78B8-4039-A189-8E1E526BBC8A}"/>
              </a:ext>
            </a:extLst>
          </p:cNvPr>
          <p:cNvSpPr txBox="1"/>
          <p:nvPr/>
        </p:nvSpPr>
        <p:spPr>
          <a:xfrm>
            <a:off x="8104519" y="1144375"/>
            <a:ext cx="199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dirty="0"/>
              <a:t>FOLLOW US 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59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ïšḷiďê">
            <a:extLst>
              <a:ext uri="{FF2B5EF4-FFF2-40B4-BE49-F238E27FC236}">
                <a16:creationId xmlns:a16="http://schemas.microsoft.com/office/drawing/2014/main" id="{1FF26D78-8642-4D74-B59E-EA7F0EE4F5FD}"/>
              </a:ext>
            </a:extLst>
          </p:cNvPr>
          <p:cNvSpPr/>
          <p:nvPr/>
        </p:nvSpPr>
        <p:spPr>
          <a:xfrm>
            <a:off x="719137" y="2787975"/>
            <a:ext cx="2153822" cy="3789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/>
              <a:t>6</a:t>
            </a:r>
            <a:endParaRPr lang="zh-CN" altLang="en-US" sz="1600" dirty="0"/>
          </a:p>
        </p:txBody>
      </p:sp>
      <p:sp>
        <p:nvSpPr>
          <p:cNvPr id="6" name="iṩḻîḓê">
            <a:extLst>
              <a:ext uri="{FF2B5EF4-FFF2-40B4-BE49-F238E27FC236}">
                <a16:creationId xmlns:a16="http://schemas.microsoft.com/office/drawing/2014/main" id="{C2608616-3FCA-43A8-A85D-FAECC7A1E49D}"/>
              </a:ext>
            </a:extLst>
          </p:cNvPr>
          <p:cNvSpPr/>
          <p:nvPr/>
        </p:nvSpPr>
        <p:spPr>
          <a:xfrm>
            <a:off x="2872958" y="2787975"/>
            <a:ext cx="2153822" cy="3789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/>
              <a:t>7</a:t>
            </a:r>
            <a:endParaRPr lang="zh-CN" altLang="en-US" sz="1600" dirty="0"/>
          </a:p>
        </p:txBody>
      </p:sp>
      <p:sp>
        <p:nvSpPr>
          <p:cNvPr id="7" name="îṧľide">
            <a:extLst>
              <a:ext uri="{FF2B5EF4-FFF2-40B4-BE49-F238E27FC236}">
                <a16:creationId xmlns:a16="http://schemas.microsoft.com/office/drawing/2014/main" id="{311E2914-3841-4BDB-BC1F-FA113F8F0560}"/>
              </a:ext>
            </a:extLst>
          </p:cNvPr>
          <p:cNvSpPr/>
          <p:nvPr/>
        </p:nvSpPr>
        <p:spPr>
          <a:xfrm>
            <a:off x="5011395" y="2787975"/>
            <a:ext cx="2153822" cy="3789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/>
              <a:t>8</a:t>
            </a:r>
            <a:endParaRPr lang="zh-CN" altLang="en-US" sz="1600" dirty="0"/>
          </a:p>
        </p:txBody>
      </p:sp>
      <p:sp>
        <p:nvSpPr>
          <p:cNvPr id="8" name="isļïdè">
            <a:extLst>
              <a:ext uri="{FF2B5EF4-FFF2-40B4-BE49-F238E27FC236}">
                <a16:creationId xmlns:a16="http://schemas.microsoft.com/office/drawing/2014/main" id="{F897111C-02DE-4373-AF99-EE53D516816A}"/>
              </a:ext>
            </a:extLst>
          </p:cNvPr>
          <p:cNvSpPr/>
          <p:nvPr/>
        </p:nvSpPr>
        <p:spPr>
          <a:xfrm>
            <a:off x="7165216" y="2787975"/>
            <a:ext cx="2153822" cy="3789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/>
              <a:t>9</a:t>
            </a:r>
            <a:endParaRPr lang="zh-CN" altLang="en-US" sz="1600" dirty="0"/>
          </a:p>
        </p:txBody>
      </p:sp>
      <p:sp>
        <p:nvSpPr>
          <p:cNvPr id="9" name="ïṧḻïḍê">
            <a:extLst>
              <a:ext uri="{FF2B5EF4-FFF2-40B4-BE49-F238E27FC236}">
                <a16:creationId xmlns:a16="http://schemas.microsoft.com/office/drawing/2014/main" id="{6EBA3831-1744-4257-9939-6819990327EB}"/>
              </a:ext>
            </a:extLst>
          </p:cNvPr>
          <p:cNvSpPr/>
          <p:nvPr/>
        </p:nvSpPr>
        <p:spPr>
          <a:xfrm>
            <a:off x="9319038" y="2787975"/>
            <a:ext cx="2153822" cy="378941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/>
              <a:t>10</a:t>
            </a:r>
            <a:endParaRPr lang="zh-CN" altLang="en-US" sz="1600" dirty="0"/>
          </a:p>
        </p:txBody>
      </p:sp>
      <p:sp>
        <p:nvSpPr>
          <p:cNvPr id="10" name="îṡḷíḓê">
            <a:extLst>
              <a:ext uri="{FF2B5EF4-FFF2-40B4-BE49-F238E27FC236}">
                <a16:creationId xmlns:a16="http://schemas.microsoft.com/office/drawing/2014/main" id="{DA93FA76-9F5A-4533-AD04-503E3CED5A56}"/>
              </a:ext>
            </a:extLst>
          </p:cNvPr>
          <p:cNvSpPr>
            <a:spLocks/>
          </p:cNvSpPr>
          <p:nvPr/>
        </p:nvSpPr>
        <p:spPr bwMode="gray">
          <a:xfrm>
            <a:off x="1176689" y="3107374"/>
            <a:ext cx="107691" cy="105026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D1F49A-B6B3-4748-B49E-F9F9884FD844}"/>
              </a:ext>
            </a:extLst>
          </p:cNvPr>
          <p:cNvGrpSpPr/>
          <p:nvPr/>
        </p:nvGrpSpPr>
        <p:grpSpPr>
          <a:xfrm>
            <a:off x="7475831" y="3107374"/>
            <a:ext cx="107691" cy="1630385"/>
            <a:chOff x="7475831" y="3107374"/>
            <a:chExt cx="107691" cy="1630385"/>
          </a:xfrm>
        </p:grpSpPr>
        <p:sp>
          <p:nvSpPr>
            <p:cNvPr id="12" name="iṡ1íḋé">
              <a:extLst>
                <a:ext uri="{FF2B5EF4-FFF2-40B4-BE49-F238E27FC236}">
                  <a16:creationId xmlns:a16="http://schemas.microsoft.com/office/drawing/2014/main" id="{9F38DD68-6C63-4D56-8D98-394BE8918D38}"/>
                </a:ext>
              </a:extLst>
            </p:cNvPr>
            <p:cNvSpPr>
              <a:spLocks/>
            </p:cNvSpPr>
            <p:nvPr/>
          </p:nvSpPr>
          <p:spPr bwMode="gray">
            <a:xfrm>
              <a:off x="7475831" y="3107374"/>
              <a:ext cx="107691" cy="105026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sļiḓe">
              <a:extLst>
                <a:ext uri="{FF2B5EF4-FFF2-40B4-BE49-F238E27FC236}">
                  <a16:creationId xmlns:a16="http://schemas.microsoft.com/office/drawing/2014/main" id="{6E7ABE94-8D14-4A54-8EFB-C9CC34971D6C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7529677" y="3173829"/>
              <a:ext cx="0" cy="156393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9993433-E04C-497A-9000-A9E6028F002B}"/>
              </a:ext>
            </a:extLst>
          </p:cNvPr>
          <p:cNvGrpSpPr/>
          <p:nvPr/>
        </p:nvGrpSpPr>
        <p:grpSpPr>
          <a:xfrm>
            <a:off x="3139807" y="3107374"/>
            <a:ext cx="107691" cy="1630385"/>
            <a:chOff x="4436327" y="3107374"/>
            <a:chExt cx="107691" cy="1630385"/>
          </a:xfrm>
        </p:grpSpPr>
        <p:sp>
          <p:nvSpPr>
            <p:cNvPr id="15" name="ïS1idè">
              <a:extLst>
                <a:ext uri="{FF2B5EF4-FFF2-40B4-BE49-F238E27FC236}">
                  <a16:creationId xmlns:a16="http://schemas.microsoft.com/office/drawing/2014/main" id="{DF0D12B6-4B13-4697-B1F5-59BE9C084B8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36327" y="3107374"/>
              <a:ext cx="107691" cy="105026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šlíḋe">
              <a:extLst>
                <a:ext uri="{FF2B5EF4-FFF2-40B4-BE49-F238E27FC236}">
                  <a16:creationId xmlns:a16="http://schemas.microsoft.com/office/drawing/2014/main" id="{DF165553-7547-42D5-8C70-A26039C8B347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4490173" y="3173829"/>
              <a:ext cx="0" cy="156393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95B865A-157C-4E56-B322-49CAFE5EED32}"/>
              </a:ext>
            </a:extLst>
          </p:cNvPr>
          <p:cNvGrpSpPr/>
          <p:nvPr/>
        </p:nvGrpSpPr>
        <p:grpSpPr>
          <a:xfrm>
            <a:off x="5165102" y="3107374"/>
            <a:ext cx="107691" cy="324250"/>
            <a:chOff x="5165102" y="3107374"/>
            <a:chExt cx="107691" cy="324250"/>
          </a:xfrm>
        </p:grpSpPr>
        <p:sp>
          <p:nvSpPr>
            <p:cNvPr id="18" name="iṣľïḍè">
              <a:extLst>
                <a:ext uri="{FF2B5EF4-FFF2-40B4-BE49-F238E27FC236}">
                  <a16:creationId xmlns:a16="http://schemas.microsoft.com/office/drawing/2014/main" id="{72915C16-6B63-4AE7-90A3-E8176C2ED20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5102" y="3107374"/>
              <a:ext cx="107691" cy="105026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ṣlîḓé">
              <a:extLst>
                <a:ext uri="{FF2B5EF4-FFF2-40B4-BE49-F238E27FC236}">
                  <a16:creationId xmlns:a16="http://schemas.microsoft.com/office/drawing/2014/main" id="{C7FC1560-CB24-467A-BC6C-0BD0BAA5AFAC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5218948" y="3196922"/>
              <a:ext cx="0" cy="23470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0" name="ïṣ1idé">
            <a:extLst>
              <a:ext uri="{FF2B5EF4-FFF2-40B4-BE49-F238E27FC236}">
                <a16:creationId xmlns:a16="http://schemas.microsoft.com/office/drawing/2014/main" id="{0E1383FB-A4FA-4C6D-9EAA-5C65FB0C565C}"/>
              </a:ext>
            </a:extLst>
          </p:cNvPr>
          <p:cNvSpPr>
            <a:spLocks/>
          </p:cNvSpPr>
          <p:nvPr/>
        </p:nvSpPr>
        <p:spPr bwMode="gray">
          <a:xfrm flipV="1">
            <a:off x="1230534" y="3196922"/>
            <a:ext cx="0" cy="23470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śḻiḋe">
            <a:extLst>
              <a:ext uri="{FF2B5EF4-FFF2-40B4-BE49-F238E27FC236}">
                <a16:creationId xmlns:a16="http://schemas.microsoft.com/office/drawing/2014/main" id="{69D097A8-9E4B-4619-8906-00C4595A5351}"/>
              </a:ext>
            </a:extLst>
          </p:cNvPr>
          <p:cNvSpPr/>
          <p:nvPr/>
        </p:nvSpPr>
        <p:spPr>
          <a:xfrm>
            <a:off x="1534110" y="1976589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śļïdè">
            <a:extLst>
              <a:ext uri="{FF2B5EF4-FFF2-40B4-BE49-F238E27FC236}">
                <a16:creationId xmlns:a16="http://schemas.microsoft.com/office/drawing/2014/main" id="{A42D0E26-5D02-4279-BC66-06E0F7B1AF25}"/>
              </a:ext>
            </a:extLst>
          </p:cNvPr>
          <p:cNvSpPr/>
          <p:nvPr/>
        </p:nvSpPr>
        <p:spPr>
          <a:xfrm>
            <a:off x="3687931" y="1976589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îSḷídé">
            <a:extLst>
              <a:ext uri="{FF2B5EF4-FFF2-40B4-BE49-F238E27FC236}">
                <a16:creationId xmlns:a16="http://schemas.microsoft.com/office/drawing/2014/main" id="{92EDB682-451B-4CFF-B247-71BF32F00DFF}"/>
              </a:ext>
            </a:extLst>
          </p:cNvPr>
          <p:cNvSpPr/>
          <p:nvPr/>
        </p:nvSpPr>
        <p:spPr>
          <a:xfrm>
            <a:off x="5841752" y="1976589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ṧ1ïḍé">
            <a:extLst>
              <a:ext uri="{FF2B5EF4-FFF2-40B4-BE49-F238E27FC236}">
                <a16:creationId xmlns:a16="http://schemas.microsoft.com/office/drawing/2014/main" id="{B0806D7E-00E5-47F9-919B-90D70A3A3109}"/>
              </a:ext>
            </a:extLst>
          </p:cNvPr>
          <p:cNvSpPr/>
          <p:nvPr/>
        </p:nvSpPr>
        <p:spPr>
          <a:xfrm>
            <a:off x="7995573" y="1976589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ṧļîďé">
            <a:extLst>
              <a:ext uri="{FF2B5EF4-FFF2-40B4-BE49-F238E27FC236}">
                <a16:creationId xmlns:a16="http://schemas.microsoft.com/office/drawing/2014/main" id="{91597E17-8078-4692-9D3F-E755F340538D}"/>
              </a:ext>
            </a:extLst>
          </p:cNvPr>
          <p:cNvSpPr/>
          <p:nvPr/>
        </p:nvSpPr>
        <p:spPr>
          <a:xfrm>
            <a:off x="10149394" y="1976589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$ľíḍè">
            <a:extLst>
              <a:ext uri="{FF2B5EF4-FFF2-40B4-BE49-F238E27FC236}">
                <a16:creationId xmlns:a16="http://schemas.microsoft.com/office/drawing/2014/main" id="{9B3B9235-E5AB-4123-8977-78FC56FC49A0}"/>
              </a:ext>
            </a:extLst>
          </p:cNvPr>
          <p:cNvSpPr txBox="1"/>
          <p:nvPr/>
        </p:nvSpPr>
        <p:spPr>
          <a:xfrm>
            <a:off x="1044440" y="3418193"/>
            <a:ext cx="1679509" cy="408161"/>
          </a:xfrm>
          <a:prstGeom prst="rect">
            <a:avLst/>
          </a:prstGeom>
          <a:noFill/>
        </p:spPr>
        <p:txBody>
          <a:bodyPr wrap="none" lIns="90000" tIns="46800" rIns="90000" bIns="46800" rtlCol="0" anchor="b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27" name="ïsļïḓê">
            <a:extLst>
              <a:ext uri="{FF2B5EF4-FFF2-40B4-BE49-F238E27FC236}">
                <a16:creationId xmlns:a16="http://schemas.microsoft.com/office/drawing/2014/main" id="{9D52FE7D-5E34-4459-AC89-8E15F8141001}"/>
              </a:ext>
            </a:extLst>
          </p:cNvPr>
          <p:cNvSpPr txBox="1"/>
          <p:nvPr/>
        </p:nvSpPr>
        <p:spPr>
          <a:xfrm>
            <a:off x="1044440" y="3826357"/>
            <a:ext cx="1679509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28" name="í$ľíḍè">
            <a:extLst>
              <a:ext uri="{FF2B5EF4-FFF2-40B4-BE49-F238E27FC236}">
                <a16:creationId xmlns:a16="http://schemas.microsoft.com/office/drawing/2014/main" id="{E4EA4AF6-B065-487E-B46E-CA02DC20CEC1}"/>
              </a:ext>
            </a:extLst>
          </p:cNvPr>
          <p:cNvSpPr txBox="1"/>
          <p:nvPr/>
        </p:nvSpPr>
        <p:spPr>
          <a:xfrm>
            <a:off x="5023577" y="3316240"/>
            <a:ext cx="1679509" cy="408161"/>
          </a:xfrm>
          <a:prstGeom prst="rect">
            <a:avLst/>
          </a:prstGeom>
          <a:noFill/>
        </p:spPr>
        <p:txBody>
          <a:bodyPr wrap="none" lIns="90000" tIns="46800" rIns="90000" bIns="46800" rtlCol="0" anchor="b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29" name="ïsļïḓê">
            <a:extLst>
              <a:ext uri="{FF2B5EF4-FFF2-40B4-BE49-F238E27FC236}">
                <a16:creationId xmlns:a16="http://schemas.microsoft.com/office/drawing/2014/main" id="{5483BF01-82C0-4F5C-8190-87EC3417965C}"/>
              </a:ext>
            </a:extLst>
          </p:cNvPr>
          <p:cNvSpPr txBox="1"/>
          <p:nvPr/>
        </p:nvSpPr>
        <p:spPr>
          <a:xfrm>
            <a:off x="5001997" y="3724404"/>
            <a:ext cx="1679509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30" name="í$ľíḍè">
            <a:extLst>
              <a:ext uri="{FF2B5EF4-FFF2-40B4-BE49-F238E27FC236}">
                <a16:creationId xmlns:a16="http://schemas.microsoft.com/office/drawing/2014/main" id="{F83C2AC7-71DC-4912-A522-81BCDB498B64}"/>
              </a:ext>
            </a:extLst>
          </p:cNvPr>
          <p:cNvSpPr txBox="1"/>
          <p:nvPr/>
        </p:nvSpPr>
        <p:spPr>
          <a:xfrm>
            <a:off x="3198934" y="3840965"/>
            <a:ext cx="1679509" cy="408161"/>
          </a:xfrm>
          <a:prstGeom prst="rect">
            <a:avLst/>
          </a:prstGeom>
          <a:noFill/>
        </p:spPr>
        <p:txBody>
          <a:bodyPr wrap="none" lIns="90000" tIns="46800" rIns="90000" bIns="46800" rtlCol="0" anchor="b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31" name="ïsļïḓê">
            <a:extLst>
              <a:ext uri="{FF2B5EF4-FFF2-40B4-BE49-F238E27FC236}">
                <a16:creationId xmlns:a16="http://schemas.microsoft.com/office/drawing/2014/main" id="{8704D2D8-C38B-4F67-A991-7503947B4EE6}"/>
              </a:ext>
            </a:extLst>
          </p:cNvPr>
          <p:cNvSpPr txBox="1"/>
          <p:nvPr/>
        </p:nvSpPr>
        <p:spPr>
          <a:xfrm>
            <a:off x="3198934" y="4249129"/>
            <a:ext cx="1679509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32" name="í$ľíḍè">
            <a:extLst>
              <a:ext uri="{FF2B5EF4-FFF2-40B4-BE49-F238E27FC236}">
                <a16:creationId xmlns:a16="http://schemas.microsoft.com/office/drawing/2014/main" id="{95285579-A764-4A1A-B8E0-14063BCC9A90}"/>
              </a:ext>
            </a:extLst>
          </p:cNvPr>
          <p:cNvSpPr txBox="1"/>
          <p:nvPr/>
        </p:nvSpPr>
        <p:spPr>
          <a:xfrm>
            <a:off x="7534957" y="3840965"/>
            <a:ext cx="1679509" cy="408161"/>
          </a:xfrm>
          <a:prstGeom prst="rect">
            <a:avLst/>
          </a:prstGeom>
          <a:noFill/>
        </p:spPr>
        <p:txBody>
          <a:bodyPr wrap="none" lIns="90000" tIns="46800" rIns="90000" bIns="46800" rtlCol="0" anchor="b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33" name="ïsļïḓê">
            <a:extLst>
              <a:ext uri="{FF2B5EF4-FFF2-40B4-BE49-F238E27FC236}">
                <a16:creationId xmlns:a16="http://schemas.microsoft.com/office/drawing/2014/main" id="{01229262-0431-494E-B466-21B6C2F06343}"/>
              </a:ext>
            </a:extLst>
          </p:cNvPr>
          <p:cNvSpPr txBox="1"/>
          <p:nvPr/>
        </p:nvSpPr>
        <p:spPr>
          <a:xfrm>
            <a:off x="7534957" y="4249129"/>
            <a:ext cx="1679509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A1A62AB-8112-47F1-B7F2-1F81EF5B8E5B}"/>
              </a:ext>
            </a:extLst>
          </p:cNvPr>
          <p:cNvGrpSpPr/>
          <p:nvPr/>
        </p:nvGrpSpPr>
        <p:grpSpPr>
          <a:xfrm>
            <a:off x="9919495" y="3107374"/>
            <a:ext cx="107691" cy="324250"/>
            <a:chOff x="5165102" y="3107374"/>
            <a:chExt cx="107691" cy="324250"/>
          </a:xfrm>
        </p:grpSpPr>
        <p:sp>
          <p:nvSpPr>
            <p:cNvPr id="35" name="iṣľïḍè">
              <a:extLst>
                <a:ext uri="{FF2B5EF4-FFF2-40B4-BE49-F238E27FC236}">
                  <a16:creationId xmlns:a16="http://schemas.microsoft.com/office/drawing/2014/main" id="{D84B7F2D-FF28-4E14-A967-53456A1B9BA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5102" y="3107374"/>
              <a:ext cx="107691" cy="105026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ṣlîḓé">
              <a:extLst>
                <a:ext uri="{FF2B5EF4-FFF2-40B4-BE49-F238E27FC236}">
                  <a16:creationId xmlns:a16="http://schemas.microsoft.com/office/drawing/2014/main" id="{3A9E03EF-D4BB-46E2-A4F5-798D524C25FD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5218948" y="3196922"/>
              <a:ext cx="0" cy="23470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7" name="í$ľíḍè">
            <a:extLst>
              <a:ext uri="{FF2B5EF4-FFF2-40B4-BE49-F238E27FC236}">
                <a16:creationId xmlns:a16="http://schemas.microsoft.com/office/drawing/2014/main" id="{1459DE38-54B4-49E0-89CB-B2D9951B75A0}"/>
              </a:ext>
            </a:extLst>
          </p:cNvPr>
          <p:cNvSpPr txBox="1"/>
          <p:nvPr/>
        </p:nvSpPr>
        <p:spPr>
          <a:xfrm>
            <a:off x="9777970" y="3316240"/>
            <a:ext cx="1679509" cy="408161"/>
          </a:xfrm>
          <a:prstGeom prst="rect">
            <a:avLst/>
          </a:prstGeom>
          <a:noFill/>
        </p:spPr>
        <p:txBody>
          <a:bodyPr wrap="none" lIns="90000" tIns="46800" rIns="90000" bIns="46800" rtlCol="0" anchor="b" anchorCtr="0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38" name="ïsļïḓê">
            <a:extLst>
              <a:ext uri="{FF2B5EF4-FFF2-40B4-BE49-F238E27FC236}">
                <a16:creationId xmlns:a16="http://schemas.microsoft.com/office/drawing/2014/main" id="{EDC61C69-85AE-403B-8AEC-3E005D643BE5}"/>
              </a:ext>
            </a:extLst>
          </p:cNvPr>
          <p:cNvSpPr txBox="1"/>
          <p:nvPr/>
        </p:nvSpPr>
        <p:spPr>
          <a:xfrm>
            <a:off x="9777970" y="3724404"/>
            <a:ext cx="1679509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2422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TextBox 221">
            <a:extLst>
              <a:ext uri="{FF2B5EF4-FFF2-40B4-BE49-F238E27FC236}">
                <a16:creationId xmlns:a16="http://schemas.microsoft.com/office/drawing/2014/main" id="{51ADBA6C-8E9E-4BD8-977B-200393BB1572}"/>
              </a:ext>
            </a:extLst>
          </p:cNvPr>
          <p:cNvSpPr txBox="1">
            <a:spLocks/>
          </p:cNvSpPr>
          <p:nvPr/>
        </p:nvSpPr>
        <p:spPr>
          <a:xfrm>
            <a:off x="10632990" y="4925358"/>
            <a:ext cx="885910" cy="285751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sz="1200" b="1" dirty="0"/>
              <a:t>XXXXX</a:t>
            </a:r>
            <a:endParaRPr lang="id-ID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7E23D-9EE1-4D4E-A27B-23A895E3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50" y="5683250"/>
            <a:ext cx="907160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95E4E-8BE0-4B93-863E-0AFB90BE7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010" y="5683250"/>
            <a:ext cx="904016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FEB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EF95B2-D135-4C6E-9D8E-B8FBC8186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025" y="5683250"/>
            <a:ext cx="907160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MAR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B61C63-0080-43E2-B8D6-F5E2F786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185" y="5683250"/>
            <a:ext cx="904016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APR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A2DCE1-7D8B-489E-815B-E37FC05D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200" y="5683250"/>
            <a:ext cx="907160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MAY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7C4A10-1CF3-4F92-82C0-0E2BB37F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360" y="5683250"/>
            <a:ext cx="904016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JUN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0277C-73C2-4F1E-AB69-00E6BEE7C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375" y="5683250"/>
            <a:ext cx="907160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JUL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C1D58-0B87-4140-A98D-CCF129A2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535" y="5683250"/>
            <a:ext cx="904016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AUG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B9B3AC-6F42-4DA8-831E-4D4E5506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550" y="5683250"/>
            <a:ext cx="907160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SEP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99710D-6AAF-4071-B238-11861895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3710" y="5683250"/>
            <a:ext cx="904016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OCT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DDB7AE-04C7-4C43-B263-6695EF7ED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725" y="5683250"/>
            <a:ext cx="904016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NOV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7757B4-E819-412E-B4B0-21261AE1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741" y="5683250"/>
            <a:ext cx="907160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DEC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735119B-6DB8-44B9-862B-1962586C2FC3}"/>
              </a:ext>
            </a:extLst>
          </p:cNvPr>
          <p:cNvSpPr/>
          <p:nvPr/>
        </p:nvSpPr>
        <p:spPr>
          <a:xfrm>
            <a:off x="673100" y="1186719"/>
            <a:ext cx="10845800" cy="323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95DA78D7-6F5A-48E1-AB02-1E7B4E7EB413}"/>
              </a:ext>
            </a:extLst>
          </p:cNvPr>
          <p:cNvSpPr/>
          <p:nvPr/>
        </p:nvSpPr>
        <p:spPr>
          <a:xfrm>
            <a:off x="891524" y="1130300"/>
            <a:ext cx="4339827" cy="43595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Supporting text here.</a:t>
            </a:r>
          </a:p>
        </p:txBody>
      </p:sp>
      <p:sp>
        <p:nvSpPr>
          <p:cNvPr id="20" name="Rectangle 252">
            <a:extLst>
              <a:ext uri="{FF2B5EF4-FFF2-40B4-BE49-F238E27FC236}">
                <a16:creationId xmlns:a16="http://schemas.microsoft.com/office/drawing/2014/main" id="{A5A4C3FE-6F49-4EAF-8340-43F8881B3CFB}"/>
              </a:ext>
            </a:extLst>
          </p:cNvPr>
          <p:cNvSpPr/>
          <p:nvPr/>
        </p:nvSpPr>
        <p:spPr>
          <a:xfrm>
            <a:off x="673100" y="1802217"/>
            <a:ext cx="10845800" cy="323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78B6EEC7-FEB7-47C9-BBCE-14F9B3E8B4A4}"/>
              </a:ext>
            </a:extLst>
          </p:cNvPr>
          <p:cNvSpPr/>
          <p:nvPr/>
        </p:nvSpPr>
        <p:spPr>
          <a:xfrm>
            <a:off x="2626850" y="1745798"/>
            <a:ext cx="4339829" cy="4359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Supporting text here.</a:t>
            </a:r>
          </a:p>
        </p:txBody>
      </p:sp>
      <p:sp>
        <p:nvSpPr>
          <p:cNvPr id="22" name="Rectangle 253">
            <a:extLst>
              <a:ext uri="{FF2B5EF4-FFF2-40B4-BE49-F238E27FC236}">
                <a16:creationId xmlns:a16="http://schemas.microsoft.com/office/drawing/2014/main" id="{14E7FE0E-AD30-45CE-8B4B-DEA90943F6EF}"/>
              </a:ext>
            </a:extLst>
          </p:cNvPr>
          <p:cNvSpPr/>
          <p:nvPr/>
        </p:nvSpPr>
        <p:spPr>
          <a:xfrm>
            <a:off x="673100" y="2417715"/>
            <a:ext cx="10845800" cy="323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6724C039-55C9-42F5-B19C-DDDE07C49E76}"/>
              </a:ext>
            </a:extLst>
          </p:cNvPr>
          <p:cNvSpPr/>
          <p:nvPr/>
        </p:nvSpPr>
        <p:spPr>
          <a:xfrm>
            <a:off x="3711000" y="2361296"/>
            <a:ext cx="5205984" cy="43595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Supporting text here.</a:t>
            </a:r>
          </a:p>
        </p:txBody>
      </p:sp>
      <p:sp>
        <p:nvSpPr>
          <p:cNvPr id="24" name="Rectangle 254">
            <a:extLst>
              <a:ext uri="{FF2B5EF4-FFF2-40B4-BE49-F238E27FC236}">
                <a16:creationId xmlns:a16="http://schemas.microsoft.com/office/drawing/2014/main" id="{61521071-FCE8-4C4A-A911-1E38C9AB71B1}"/>
              </a:ext>
            </a:extLst>
          </p:cNvPr>
          <p:cNvSpPr/>
          <p:nvPr/>
        </p:nvSpPr>
        <p:spPr>
          <a:xfrm>
            <a:off x="673100" y="3033213"/>
            <a:ext cx="10845800" cy="323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id="{88268363-14CE-4985-8885-54EAE7985FB8}"/>
              </a:ext>
            </a:extLst>
          </p:cNvPr>
          <p:cNvSpPr/>
          <p:nvPr/>
        </p:nvSpPr>
        <p:spPr>
          <a:xfrm>
            <a:off x="2626850" y="2976794"/>
            <a:ext cx="8779852" cy="4359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/>
              <a:t>Supporting text here.</a:t>
            </a:r>
          </a:p>
        </p:txBody>
      </p:sp>
      <p:sp>
        <p:nvSpPr>
          <p:cNvPr id="26" name="Rectangle 255">
            <a:extLst>
              <a:ext uri="{FF2B5EF4-FFF2-40B4-BE49-F238E27FC236}">
                <a16:creationId xmlns:a16="http://schemas.microsoft.com/office/drawing/2014/main" id="{D048EE19-1A20-4428-A4CC-EDDE1A4D4B80}"/>
              </a:ext>
            </a:extLst>
          </p:cNvPr>
          <p:cNvSpPr/>
          <p:nvPr/>
        </p:nvSpPr>
        <p:spPr>
          <a:xfrm>
            <a:off x="673100" y="3648711"/>
            <a:ext cx="10845800" cy="323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284F42A8-C195-4865-9145-521DC1073312}"/>
              </a:ext>
            </a:extLst>
          </p:cNvPr>
          <p:cNvSpPr/>
          <p:nvPr/>
        </p:nvSpPr>
        <p:spPr>
          <a:xfrm>
            <a:off x="5293558" y="3592292"/>
            <a:ext cx="5205984" cy="43595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Supporting text </a:t>
            </a:r>
            <a:r>
              <a:rPr lang="en-US" altLang="zh-CN" sz="1400">
                <a:solidFill>
                  <a:schemeClr val="bg1"/>
                </a:solidFill>
              </a:rPr>
              <a:t>here.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8" name="TextBox 241">
            <a:extLst>
              <a:ext uri="{FF2B5EF4-FFF2-40B4-BE49-F238E27FC236}">
                <a16:creationId xmlns:a16="http://schemas.microsoft.com/office/drawing/2014/main" id="{E81E18DF-753E-4BCE-A4F2-09C79583BC18}"/>
              </a:ext>
            </a:extLst>
          </p:cNvPr>
          <p:cNvSpPr txBox="1">
            <a:spLocks/>
          </p:cNvSpPr>
          <p:nvPr/>
        </p:nvSpPr>
        <p:spPr>
          <a:xfrm>
            <a:off x="673100" y="4925358"/>
            <a:ext cx="885910" cy="285751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sz="1200" dirty="0"/>
              <a:t>XX</a:t>
            </a:r>
            <a:endParaRPr lang="id-ID" sz="1200" dirty="0"/>
          </a:p>
        </p:txBody>
      </p:sp>
      <p:sp>
        <p:nvSpPr>
          <p:cNvPr id="29" name="TextBox 242">
            <a:extLst>
              <a:ext uri="{FF2B5EF4-FFF2-40B4-BE49-F238E27FC236}">
                <a16:creationId xmlns:a16="http://schemas.microsoft.com/office/drawing/2014/main" id="{6177C365-881B-4CCA-ADE4-2AA8740A159D}"/>
              </a:ext>
            </a:extLst>
          </p:cNvPr>
          <p:cNvSpPr txBox="1">
            <a:spLocks/>
          </p:cNvSpPr>
          <p:nvPr/>
        </p:nvSpPr>
        <p:spPr>
          <a:xfrm>
            <a:off x="2439986" y="4925358"/>
            <a:ext cx="885910" cy="285751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sz="1200" dirty="0"/>
              <a:t>XXXXX</a:t>
            </a:r>
            <a:endParaRPr lang="id-ID" sz="1200" dirty="0"/>
          </a:p>
        </p:txBody>
      </p:sp>
      <p:sp>
        <p:nvSpPr>
          <p:cNvPr id="30" name="TextBox 244">
            <a:extLst>
              <a:ext uri="{FF2B5EF4-FFF2-40B4-BE49-F238E27FC236}">
                <a16:creationId xmlns:a16="http://schemas.microsoft.com/office/drawing/2014/main" id="{420ED749-B02F-4483-8737-E939113205FC}"/>
              </a:ext>
            </a:extLst>
          </p:cNvPr>
          <p:cNvSpPr txBox="1">
            <a:spLocks/>
          </p:cNvSpPr>
          <p:nvPr/>
        </p:nvSpPr>
        <p:spPr>
          <a:xfrm>
            <a:off x="4265611" y="4925358"/>
            <a:ext cx="885910" cy="285751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sz="1200" dirty="0"/>
              <a:t>XXX</a:t>
            </a:r>
            <a:endParaRPr lang="id-ID" sz="1200" dirty="0"/>
          </a:p>
        </p:txBody>
      </p:sp>
      <p:sp>
        <p:nvSpPr>
          <p:cNvPr id="31" name="TextBox 246">
            <a:extLst>
              <a:ext uri="{FF2B5EF4-FFF2-40B4-BE49-F238E27FC236}">
                <a16:creationId xmlns:a16="http://schemas.microsoft.com/office/drawing/2014/main" id="{6F566D36-5E68-48CB-AC02-17A075BC9490}"/>
              </a:ext>
            </a:extLst>
          </p:cNvPr>
          <p:cNvSpPr txBox="1">
            <a:spLocks/>
          </p:cNvSpPr>
          <p:nvPr/>
        </p:nvSpPr>
        <p:spPr>
          <a:xfrm>
            <a:off x="7013574" y="4925358"/>
            <a:ext cx="885910" cy="285751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sz="1200" dirty="0"/>
              <a:t>XXXX</a:t>
            </a:r>
            <a:endParaRPr lang="id-ID" sz="1200" dirty="0"/>
          </a:p>
        </p:txBody>
      </p:sp>
      <p:sp>
        <p:nvSpPr>
          <p:cNvPr id="32" name="Freeform 132">
            <a:extLst>
              <a:ext uri="{FF2B5EF4-FFF2-40B4-BE49-F238E27FC236}">
                <a16:creationId xmlns:a16="http://schemas.microsoft.com/office/drawing/2014/main" id="{5BAFCAAD-4D5D-4B3E-A000-1472715369DF}"/>
              </a:ext>
            </a:extLst>
          </p:cNvPr>
          <p:cNvSpPr>
            <a:spLocks noEditPoints="1"/>
          </p:cNvSpPr>
          <p:nvPr/>
        </p:nvSpPr>
        <p:spPr bwMode="auto">
          <a:xfrm>
            <a:off x="10891490" y="5230844"/>
            <a:ext cx="347662" cy="346075"/>
          </a:xfrm>
          <a:custGeom>
            <a:avLst/>
            <a:gdLst>
              <a:gd name="T0" fmla="*/ 240 w 240"/>
              <a:gd name="T1" fmla="*/ 120 h 240"/>
              <a:gd name="T2" fmla="*/ 227 w 240"/>
              <a:gd name="T3" fmla="*/ 99 h 240"/>
              <a:gd name="T4" fmla="*/ 231 w 240"/>
              <a:gd name="T5" fmla="*/ 74 h 240"/>
              <a:gd name="T6" fmla="*/ 211 w 240"/>
              <a:gd name="T7" fmla="*/ 59 h 240"/>
              <a:gd name="T8" fmla="*/ 205 w 240"/>
              <a:gd name="T9" fmla="*/ 35 h 240"/>
              <a:gd name="T10" fmla="*/ 188 w 240"/>
              <a:gd name="T11" fmla="*/ 28 h 240"/>
              <a:gd name="T12" fmla="*/ 181 w 240"/>
              <a:gd name="T13" fmla="*/ 29 h 240"/>
              <a:gd name="T14" fmla="*/ 166 w 240"/>
              <a:gd name="T15" fmla="*/ 9 h 240"/>
              <a:gd name="T16" fmla="*/ 141 w 240"/>
              <a:gd name="T17" fmla="*/ 13 h 240"/>
              <a:gd name="T18" fmla="*/ 120 w 240"/>
              <a:gd name="T19" fmla="*/ 0 h 240"/>
              <a:gd name="T20" fmla="*/ 99 w 240"/>
              <a:gd name="T21" fmla="*/ 13 h 240"/>
              <a:gd name="T22" fmla="*/ 74 w 240"/>
              <a:gd name="T23" fmla="*/ 9 h 240"/>
              <a:gd name="T24" fmla="*/ 59 w 240"/>
              <a:gd name="T25" fmla="*/ 29 h 240"/>
              <a:gd name="T26" fmla="*/ 52 w 240"/>
              <a:gd name="T27" fmla="*/ 28 h 240"/>
              <a:gd name="T28" fmla="*/ 35 w 240"/>
              <a:gd name="T29" fmla="*/ 35 h 240"/>
              <a:gd name="T30" fmla="*/ 29 w 240"/>
              <a:gd name="T31" fmla="*/ 59 h 240"/>
              <a:gd name="T32" fmla="*/ 9 w 240"/>
              <a:gd name="T33" fmla="*/ 74 h 240"/>
              <a:gd name="T34" fmla="*/ 13 w 240"/>
              <a:gd name="T35" fmla="*/ 99 h 240"/>
              <a:gd name="T36" fmla="*/ 0 w 240"/>
              <a:gd name="T37" fmla="*/ 120 h 240"/>
              <a:gd name="T38" fmla="*/ 13 w 240"/>
              <a:gd name="T39" fmla="*/ 141 h 240"/>
              <a:gd name="T40" fmla="*/ 9 w 240"/>
              <a:gd name="T41" fmla="*/ 166 h 240"/>
              <a:gd name="T42" fmla="*/ 29 w 240"/>
              <a:gd name="T43" fmla="*/ 181 h 240"/>
              <a:gd name="T44" fmla="*/ 35 w 240"/>
              <a:gd name="T45" fmla="*/ 205 h 240"/>
              <a:gd name="T46" fmla="*/ 52 w 240"/>
              <a:gd name="T47" fmla="*/ 212 h 240"/>
              <a:gd name="T48" fmla="*/ 59 w 240"/>
              <a:gd name="T49" fmla="*/ 211 h 240"/>
              <a:gd name="T50" fmla="*/ 74 w 240"/>
              <a:gd name="T51" fmla="*/ 231 h 240"/>
              <a:gd name="T52" fmla="*/ 99 w 240"/>
              <a:gd name="T53" fmla="*/ 227 h 240"/>
              <a:gd name="T54" fmla="*/ 120 w 240"/>
              <a:gd name="T55" fmla="*/ 240 h 240"/>
              <a:gd name="T56" fmla="*/ 141 w 240"/>
              <a:gd name="T57" fmla="*/ 227 h 240"/>
              <a:gd name="T58" fmla="*/ 166 w 240"/>
              <a:gd name="T59" fmla="*/ 231 h 240"/>
              <a:gd name="T60" fmla="*/ 181 w 240"/>
              <a:gd name="T61" fmla="*/ 211 h 240"/>
              <a:gd name="T62" fmla="*/ 188 w 240"/>
              <a:gd name="T63" fmla="*/ 212 h 240"/>
              <a:gd name="T64" fmla="*/ 205 w 240"/>
              <a:gd name="T65" fmla="*/ 205 h 240"/>
              <a:gd name="T66" fmla="*/ 211 w 240"/>
              <a:gd name="T67" fmla="*/ 181 h 240"/>
              <a:gd name="T68" fmla="*/ 231 w 240"/>
              <a:gd name="T69" fmla="*/ 166 h 240"/>
              <a:gd name="T70" fmla="*/ 227 w 240"/>
              <a:gd name="T71" fmla="*/ 141 h 240"/>
              <a:gd name="T72" fmla="*/ 240 w 240"/>
              <a:gd name="T73" fmla="*/ 120 h 240"/>
              <a:gd name="T74" fmla="*/ 181 w 240"/>
              <a:gd name="T75" fmla="*/ 102 h 240"/>
              <a:gd name="T76" fmla="*/ 148 w 240"/>
              <a:gd name="T77" fmla="*/ 131 h 240"/>
              <a:gd name="T78" fmla="*/ 162 w 240"/>
              <a:gd name="T79" fmla="*/ 179 h 240"/>
              <a:gd name="T80" fmla="*/ 161 w 240"/>
              <a:gd name="T81" fmla="*/ 182 h 240"/>
              <a:gd name="T82" fmla="*/ 160 w 240"/>
              <a:gd name="T83" fmla="*/ 182 h 240"/>
              <a:gd name="T84" fmla="*/ 159 w 240"/>
              <a:gd name="T85" fmla="*/ 182 h 240"/>
              <a:gd name="T86" fmla="*/ 120 w 240"/>
              <a:gd name="T87" fmla="*/ 154 h 240"/>
              <a:gd name="T88" fmla="*/ 81 w 240"/>
              <a:gd name="T89" fmla="*/ 182 h 240"/>
              <a:gd name="T90" fmla="*/ 79 w 240"/>
              <a:gd name="T91" fmla="*/ 182 h 240"/>
              <a:gd name="T92" fmla="*/ 78 w 240"/>
              <a:gd name="T93" fmla="*/ 179 h 240"/>
              <a:gd name="T94" fmla="*/ 92 w 240"/>
              <a:gd name="T95" fmla="*/ 131 h 240"/>
              <a:gd name="T96" fmla="*/ 59 w 240"/>
              <a:gd name="T97" fmla="*/ 102 h 240"/>
              <a:gd name="T98" fmla="*/ 58 w 240"/>
              <a:gd name="T99" fmla="*/ 99 h 240"/>
              <a:gd name="T100" fmla="*/ 60 w 240"/>
              <a:gd name="T101" fmla="*/ 98 h 240"/>
              <a:gd name="T102" fmla="*/ 103 w 240"/>
              <a:gd name="T103" fmla="*/ 98 h 240"/>
              <a:gd name="T104" fmla="*/ 118 w 240"/>
              <a:gd name="T105" fmla="*/ 59 h 240"/>
              <a:gd name="T106" fmla="*/ 122 w 240"/>
              <a:gd name="T107" fmla="*/ 59 h 240"/>
              <a:gd name="T108" fmla="*/ 137 w 240"/>
              <a:gd name="T109" fmla="*/ 98 h 240"/>
              <a:gd name="T110" fmla="*/ 180 w 240"/>
              <a:gd name="T111" fmla="*/ 98 h 240"/>
              <a:gd name="T112" fmla="*/ 182 w 240"/>
              <a:gd name="T113" fmla="*/ 99 h 240"/>
              <a:gd name="T114" fmla="*/ 181 w 240"/>
              <a:gd name="T115" fmla="*/ 10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240" y="111"/>
                  <a:pt x="235" y="103"/>
                  <a:pt x="227" y="99"/>
                </a:cubicBezTo>
                <a:cubicBezTo>
                  <a:pt x="233" y="92"/>
                  <a:pt x="234" y="82"/>
                  <a:pt x="231" y="74"/>
                </a:cubicBezTo>
                <a:cubicBezTo>
                  <a:pt x="227" y="66"/>
                  <a:pt x="220" y="60"/>
                  <a:pt x="211" y="59"/>
                </a:cubicBezTo>
                <a:cubicBezTo>
                  <a:pt x="213" y="51"/>
                  <a:pt x="211" y="42"/>
                  <a:pt x="205" y="35"/>
                </a:cubicBezTo>
                <a:cubicBezTo>
                  <a:pt x="200" y="31"/>
                  <a:pt x="194" y="28"/>
                  <a:pt x="188" y="28"/>
                </a:cubicBezTo>
                <a:cubicBezTo>
                  <a:pt x="185" y="28"/>
                  <a:pt x="183" y="28"/>
                  <a:pt x="181" y="29"/>
                </a:cubicBezTo>
                <a:cubicBezTo>
                  <a:pt x="180" y="20"/>
                  <a:pt x="174" y="13"/>
                  <a:pt x="166" y="9"/>
                </a:cubicBezTo>
                <a:cubicBezTo>
                  <a:pt x="158" y="6"/>
                  <a:pt x="148" y="7"/>
                  <a:pt x="141" y="13"/>
                </a:cubicBezTo>
                <a:cubicBezTo>
                  <a:pt x="137" y="5"/>
                  <a:pt x="129" y="0"/>
                  <a:pt x="120" y="0"/>
                </a:cubicBezTo>
                <a:cubicBezTo>
                  <a:pt x="111" y="0"/>
                  <a:pt x="103" y="5"/>
                  <a:pt x="99" y="13"/>
                </a:cubicBezTo>
                <a:cubicBezTo>
                  <a:pt x="92" y="7"/>
                  <a:pt x="82" y="6"/>
                  <a:pt x="74" y="9"/>
                </a:cubicBezTo>
                <a:cubicBezTo>
                  <a:pt x="66" y="13"/>
                  <a:pt x="60" y="20"/>
                  <a:pt x="59" y="29"/>
                </a:cubicBezTo>
                <a:cubicBezTo>
                  <a:pt x="57" y="28"/>
                  <a:pt x="55" y="28"/>
                  <a:pt x="52" y="28"/>
                </a:cubicBezTo>
                <a:cubicBezTo>
                  <a:pt x="46" y="28"/>
                  <a:pt x="40" y="31"/>
                  <a:pt x="35" y="35"/>
                </a:cubicBezTo>
                <a:cubicBezTo>
                  <a:pt x="29" y="42"/>
                  <a:pt x="27" y="51"/>
                  <a:pt x="29" y="59"/>
                </a:cubicBezTo>
                <a:cubicBezTo>
                  <a:pt x="20" y="60"/>
                  <a:pt x="13" y="66"/>
                  <a:pt x="9" y="74"/>
                </a:cubicBezTo>
                <a:cubicBezTo>
                  <a:pt x="6" y="82"/>
                  <a:pt x="7" y="92"/>
                  <a:pt x="13" y="99"/>
                </a:cubicBezTo>
                <a:cubicBezTo>
                  <a:pt x="5" y="103"/>
                  <a:pt x="0" y="111"/>
                  <a:pt x="0" y="120"/>
                </a:cubicBezTo>
                <a:cubicBezTo>
                  <a:pt x="0" y="129"/>
                  <a:pt x="5" y="137"/>
                  <a:pt x="13" y="141"/>
                </a:cubicBezTo>
                <a:cubicBezTo>
                  <a:pt x="7" y="148"/>
                  <a:pt x="6" y="157"/>
                  <a:pt x="9" y="166"/>
                </a:cubicBezTo>
                <a:cubicBezTo>
                  <a:pt x="13" y="174"/>
                  <a:pt x="20" y="180"/>
                  <a:pt x="29" y="181"/>
                </a:cubicBezTo>
                <a:cubicBezTo>
                  <a:pt x="27" y="189"/>
                  <a:pt x="29" y="198"/>
                  <a:pt x="35" y="205"/>
                </a:cubicBezTo>
                <a:cubicBezTo>
                  <a:pt x="40" y="209"/>
                  <a:pt x="46" y="212"/>
                  <a:pt x="52" y="212"/>
                </a:cubicBezTo>
                <a:cubicBezTo>
                  <a:pt x="55" y="212"/>
                  <a:pt x="57" y="212"/>
                  <a:pt x="59" y="211"/>
                </a:cubicBezTo>
                <a:cubicBezTo>
                  <a:pt x="60" y="220"/>
                  <a:pt x="66" y="227"/>
                  <a:pt x="74" y="231"/>
                </a:cubicBezTo>
                <a:cubicBezTo>
                  <a:pt x="82" y="234"/>
                  <a:pt x="92" y="233"/>
                  <a:pt x="99" y="227"/>
                </a:cubicBezTo>
                <a:cubicBezTo>
                  <a:pt x="103" y="235"/>
                  <a:pt x="111" y="240"/>
                  <a:pt x="120" y="240"/>
                </a:cubicBezTo>
                <a:cubicBezTo>
                  <a:pt x="129" y="240"/>
                  <a:pt x="137" y="235"/>
                  <a:pt x="141" y="227"/>
                </a:cubicBezTo>
                <a:cubicBezTo>
                  <a:pt x="148" y="233"/>
                  <a:pt x="158" y="234"/>
                  <a:pt x="166" y="231"/>
                </a:cubicBezTo>
                <a:cubicBezTo>
                  <a:pt x="174" y="227"/>
                  <a:pt x="180" y="220"/>
                  <a:pt x="181" y="211"/>
                </a:cubicBezTo>
                <a:cubicBezTo>
                  <a:pt x="183" y="212"/>
                  <a:pt x="185" y="212"/>
                  <a:pt x="188" y="212"/>
                </a:cubicBezTo>
                <a:cubicBezTo>
                  <a:pt x="194" y="212"/>
                  <a:pt x="200" y="209"/>
                  <a:pt x="205" y="205"/>
                </a:cubicBezTo>
                <a:cubicBezTo>
                  <a:pt x="211" y="198"/>
                  <a:pt x="213" y="189"/>
                  <a:pt x="211" y="181"/>
                </a:cubicBezTo>
                <a:cubicBezTo>
                  <a:pt x="220" y="180"/>
                  <a:pt x="227" y="174"/>
                  <a:pt x="231" y="166"/>
                </a:cubicBezTo>
                <a:cubicBezTo>
                  <a:pt x="234" y="158"/>
                  <a:pt x="233" y="148"/>
                  <a:pt x="227" y="141"/>
                </a:cubicBezTo>
                <a:cubicBezTo>
                  <a:pt x="235" y="137"/>
                  <a:pt x="240" y="129"/>
                  <a:pt x="240" y="120"/>
                </a:cubicBezTo>
                <a:close/>
                <a:moveTo>
                  <a:pt x="181" y="102"/>
                </a:moveTo>
                <a:cubicBezTo>
                  <a:pt x="148" y="131"/>
                  <a:pt x="148" y="131"/>
                  <a:pt x="148" y="131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80"/>
                  <a:pt x="162" y="181"/>
                  <a:pt x="161" y="182"/>
                </a:cubicBezTo>
                <a:cubicBezTo>
                  <a:pt x="161" y="182"/>
                  <a:pt x="160" y="182"/>
                  <a:pt x="160" y="182"/>
                </a:cubicBezTo>
                <a:cubicBezTo>
                  <a:pt x="160" y="182"/>
                  <a:pt x="159" y="182"/>
                  <a:pt x="159" y="182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81" y="182"/>
                  <a:pt x="81" y="182"/>
                  <a:pt x="81" y="182"/>
                </a:cubicBezTo>
                <a:cubicBezTo>
                  <a:pt x="80" y="182"/>
                  <a:pt x="80" y="182"/>
                  <a:pt x="79" y="182"/>
                </a:cubicBezTo>
                <a:cubicBezTo>
                  <a:pt x="78" y="181"/>
                  <a:pt x="78" y="180"/>
                  <a:pt x="78" y="17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8" y="101"/>
                  <a:pt x="58" y="100"/>
                  <a:pt x="58" y="99"/>
                </a:cubicBezTo>
                <a:cubicBezTo>
                  <a:pt x="58" y="99"/>
                  <a:pt x="59" y="98"/>
                  <a:pt x="60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9" y="58"/>
                  <a:pt x="121" y="58"/>
                  <a:pt x="122" y="59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80" y="98"/>
                  <a:pt x="180" y="98"/>
                  <a:pt x="180" y="98"/>
                </a:cubicBezTo>
                <a:cubicBezTo>
                  <a:pt x="181" y="98"/>
                  <a:pt x="182" y="99"/>
                  <a:pt x="182" y="99"/>
                </a:cubicBezTo>
                <a:cubicBezTo>
                  <a:pt x="182" y="100"/>
                  <a:pt x="182" y="101"/>
                  <a:pt x="181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516">
            <a:extLst>
              <a:ext uri="{FF2B5EF4-FFF2-40B4-BE49-F238E27FC236}">
                <a16:creationId xmlns:a16="http://schemas.microsoft.com/office/drawing/2014/main" id="{8157EDC2-6888-46ED-A6D7-8250FAD484A8}"/>
              </a:ext>
            </a:extLst>
          </p:cNvPr>
          <p:cNvSpPr>
            <a:spLocks noEditPoints="1"/>
          </p:cNvSpPr>
          <p:nvPr/>
        </p:nvSpPr>
        <p:spPr bwMode="auto">
          <a:xfrm>
            <a:off x="7359649" y="5291169"/>
            <a:ext cx="220663" cy="285750"/>
          </a:xfrm>
          <a:custGeom>
            <a:avLst/>
            <a:gdLst>
              <a:gd name="T0" fmla="*/ 303 w 692"/>
              <a:gd name="T1" fmla="*/ 551 h 900"/>
              <a:gd name="T2" fmla="*/ 246 w 692"/>
              <a:gd name="T3" fmla="*/ 529 h 900"/>
              <a:gd name="T4" fmla="*/ 198 w 692"/>
              <a:gd name="T5" fmla="*/ 493 h 900"/>
              <a:gd name="T6" fmla="*/ 161 w 692"/>
              <a:gd name="T7" fmla="*/ 444 h 900"/>
              <a:gd name="T8" fmla="*/ 140 w 692"/>
              <a:gd name="T9" fmla="*/ 387 h 900"/>
              <a:gd name="T10" fmla="*/ 137 w 692"/>
              <a:gd name="T11" fmla="*/ 323 h 900"/>
              <a:gd name="T12" fmla="*/ 152 w 692"/>
              <a:gd name="T13" fmla="*/ 263 h 900"/>
              <a:gd name="T14" fmla="*/ 184 w 692"/>
              <a:gd name="T15" fmla="*/ 211 h 900"/>
              <a:gd name="T16" fmla="*/ 228 w 692"/>
              <a:gd name="T17" fmla="*/ 170 h 900"/>
              <a:gd name="T18" fmla="*/ 283 w 692"/>
              <a:gd name="T19" fmla="*/ 144 h 900"/>
              <a:gd name="T20" fmla="*/ 346 w 692"/>
              <a:gd name="T21" fmla="*/ 135 h 900"/>
              <a:gd name="T22" fmla="*/ 409 w 692"/>
              <a:gd name="T23" fmla="*/ 144 h 900"/>
              <a:gd name="T24" fmla="*/ 464 w 692"/>
              <a:gd name="T25" fmla="*/ 170 h 900"/>
              <a:gd name="T26" fmla="*/ 508 w 692"/>
              <a:gd name="T27" fmla="*/ 211 h 900"/>
              <a:gd name="T28" fmla="*/ 540 w 692"/>
              <a:gd name="T29" fmla="*/ 263 h 900"/>
              <a:gd name="T30" fmla="*/ 555 w 692"/>
              <a:gd name="T31" fmla="*/ 323 h 900"/>
              <a:gd name="T32" fmla="*/ 552 w 692"/>
              <a:gd name="T33" fmla="*/ 387 h 900"/>
              <a:gd name="T34" fmla="*/ 531 w 692"/>
              <a:gd name="T35" fmla="*/ 444 h 900"/>
              <a:gd name="T36" fmla="*/ 495 w 692"/>
              <a:gd name="T37" fmla="*/ 493 h 900"/>
              <a:gd name="T38" fmla="*/ 446 w 692"/>
              <a:gd name="T39" fmla="*/ 529 h 900"/>
              <a:gd name="T40" fmla="*/ 388 w 692"/>
              <a:gd name="T41" fmla="*/ 551 h 900"/>
              <a:gd name="T42" fmla="*/ 346 w 692"/>
              <a:gd name="T43" fmla="*/ 0 h 900"/>
              <a:gd name="T44" fmla="*/ 294 w 692"/>
              <a:gd name="T45" fmla="*/ 3 h 900"/>
              <a:gd name="T46" fmla="*/ 245 w 692"/>
              <a:gd name="T47" fmla="*/ 15 h 900"/>
              <a:gd name="T48" fmla="*/ 198 w 692"/>
              <a:gd name="T49" fmla="*/ 34 h 900"/>
              <a:gd name="T50" fmla="*/ 155 w 692"/>
              <a:gd name="T51" fmla="*/ 59 h 900"/>
              <a:gd name="T52" fmla="*/ 115 w 692"/>
              <a:gd name="T53" fmla="*/ 90 h 900"/>
              <a:gd name="T54" fmla="*/ 81 w 692"/>
              <a:gd name="T55" fmla="*/ 126 h 900"/>
              <a:gd name="T56" fmla="*/ 51 w 692"/>
              <a:gd name="T57" fmla="*/ 167 h 900"/>
              <a:gd name="T58" fmla="*/ 28 w 692"/>
              <a:gd name="T59" fmla="*/ 212 h 900"/>
              <a:gd name="T60" fmla="*/ 11 w 692"/>
              <a:gd name="T61" fmla="*/ 259 h 900"/>
              <a:gd name="T62" fmla="*/ 3 w 692"/>
              <a:gd name="T63" fmla="*/ 310 h 900"/>
              <a:gd name="T64" fmla="*/ 2 w 692"/>
              <a:gd name="T65" fmla="*/ 368 h 900"/>
              <a:gd name="T66" fmla="*/ 11 w 692"/>
              <a:gd name="T67" fmla="*/ 441 h 900"/>
              <a:gd name="T68" fmla="*/ 33 w 692"/>
              <a:gd name="T69" fmla="*/ 515 h 900"/>
              <a:gd name="T70" fmla="*/ 68 w 692"/>
              <a:gd name="T71" fmla="*/ 589 h 900"/>
              <a:gd name="T72" fmla="*/ 113 w 692"/>
              <a:gd name="T73" fmla="*/ 664 h 900"/>
              <a:gd name="T74" fmla="*/ 170 w 692"/>
              <a:gd name="T75" fmla="*/ 737 h 900"/>
              <a:gd name="T76" fmla="*/ 258 w 692"/>
              <a:gd name="T77" fmla="*/ 830 h 900"/>
              <a:gd name="T78" fmla="*/ 321 w 692"/>
              <a:gd name="T79" fmla="*/ 885 h 900"/>
              <a:gd name="T80" fmla="*/ 342 w 692"/>
              <a:gd name="T81" fmla="*/ 899 h 900"/>
              <a:gd name="T82" fmla="*/ 355 w 692"/>
              <a:gd name="T83" fmla="*/ 898 h 900"/>
              <a:gd name="T84" fmla="*/ 388 w 692"/>
              <a:gd name="T85" fmla="*/ 872 h 900"/>
              <a:gd name="T86" fmla="*/ 462 w 692"/>
              <a:gd name="T87" fmla="*/ 803 h 900"/>
              <a:gd name="T88" fmla="*/ 543 w 692"/>
              <a:gd name="T89" fmla="*/ 713 h 900"/>
              <a:gd name="T90" fmla="*/ 596 w 692"/>
              <a:gd name="T91" fmla="*/ 638 h 900"/>
              <a:gd name="T92" fmla="*/ 637 w 692"/>
              <a:gd name="T93" fmla="*/ 564 h 900"/>
              <a:gd name="T94" fmla="*/ 668 w 692"/>
              <a:gd name="T95" fmla="*/ 491 h 900"/>
              <a:gd name="T96" fmla="*/ 685 w 692"/>
              <a:gd name="T97" fmla="*/ 417 h 900"/>
              <a:gd name="T98" fmla="*/ 692 w 692"/>
              <a:gd name="T99" fmla="*/ 344 h 900"/>
              <a:gd name="T100" fmla="*/ 688 w 692"/>
              <a:gd name="T101" fmla="*/ 293 h 900"/>
              <a:gd name="T102" fmla="*/ 675 w 692"/>
              <a:gd name="T103" fmla="*/ 243 h 900"/>
              <a:gd name="T104" fmla="*/ 657 w 692"/>
              <a:gd name="T105" fmla="*/ 197 h 900"/>
              <a:gd name="T106" fmla="*/ 631 w 692"/>
              <a:gd name="T107" fmla="*/ 153 h 900"/>
              <a:gd name="T108" fmla="*/ 601 w 692"/>
              <a:gd name="T109" fmla="*/ 114 h 900"/>
              <a:gd name="T110" fmla="*/ 564 w 692"/>
              <a:gd name="T111" fmla="*/ 79 h 900"/>
              <a:gd name="T112" fmla="*/ 523 w 692"/>
              <a:gd name="T113" fmla="*/ 50 h 900"/>
              <a:gd name="T114" fmla="*/ 479 w 692"/>
              <a:gd name="T115" fmla="*/ 27 h 900"/>
              <a:gd name="T116" fmla="*/ 431 w 692"/>
              <a:gd name="T117" fmla="*/ 11 h 900"/>
              <a:gd name="T118" fmla="*/ 380 w 692"/>
              <a:gd name="T119" fmla="*/ 1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2" h="900">
                <a:moveTo>
                  <a:pt x="346" y="555"/>
                </a:moveTo>
                <a:lnTo>
                  <a:pt x="324" y="553"/>
                </a:lnTo>
                <a:lnTo>
                  <a:pt x="303" y="551"/>
                </a:lnTo>
                <a:lnTo>
                  <a:pt x="283" y="546"/>
                </a:lnTo>
                <a:lnTo>
                  <a:pt x="265" y="538"/>
                </a:lnTo>
                <a:lnTo>
                  <a:pt x="246" y="529"/>
                </a:lnTo>
                <a:lnTo>
                  <a:pt x="228" y="519"/>
                </a:lnTo>
                <a:lnTo>
                  <a:pt x="213" y="507"/>
                </a:lnTo>
                <a:lnTo>
                  <a:pt x="198" y="493"/>
                </a:lnTo>
                <a:lnTo>
                  <a:pt x="184" y="479"/>
                </a:lnTo>
                <a:lnTo>
                  <a:pt x="172" y="462"/>
                </a:lnTo>
                <a:lnTo>
                  <a:pt x="161" y="444"/>
                </a:lnTo>
                <a:lnTo>
                  <a:pt x="152" y="427"/>
                </a:lnTo>
                <a:lnTo>
                  <a:pt x="146" y="407"/>
                </a:lnTo>
                <a:lnTo>
                  <a:pt x="140" y="387"/>
                </a:lnTo>
                <a:lnTo>
                  <a:pt x="137" y="366"/>
                </a:lnTo>
                <a:lnTo>
                  <a:pt x="136" y="344"/>
                </a:lnTo>
                <a:lnTo>
                  <a:pt x="137" y="323"/>
                </a:lnTo>
                <a:lnTo>
                  <a:pt x="140" y="302"/>
                </a:lnTo>
                <a:lnTo>
                  <a:pt x="146" y="283"/>
                </a:lnTo>
                <a:lnTo>
                  <a:pt x="152" y="263"/>
                </a:lnTo>
                <a:lnTo>
                  <a:pt x="161" y="245"/>
                </a:lnTo>
                <a:lnTo>
                  <a:pt x="172" y="228"/>
                </a:lnTo>
                <a:lnTo>
                  <a:pt x="184" y="211"/>
                </a:lnTo>
                <a:lnTo>
                  <a:pt x="198" y="197"/>
                </a:lnTo>
                <a:lnTo>
                  <a:pt x="213" y="182"/>
                </a:lnTo>
                <a:lnTo>
                  <a:pt x="228" y="170"/>
                </a:lnTo>
                <a:lnTo>
                  <a:pt x="246" y="160"/>
                </a:lnTo>
                <a:lnTo>
                  <a:pt x="265" y="152"/>
                </a:lnTo>
                <a:lnTo>
                  <a:pt x="283" y="144"/>
                </a:lnTo>
                <a:lnTo>
                  <a:pt x="303" y="138"/>
                </a:lnTo>
                <a:lnTo>
                  <a:pt x="324" y="136"/>
                </a:lnTo>
                <a:lnTo>
                  <a:pt x="346" y="135"/>
                </a:lnTo>
                <a:lnTo>
                  <a:pt x="367" y="136"/>
                </a:lnTo>
                <a:lnTo>
                  <a:pt x="388" y="138"/>
                </a:lnTo>
                <a:lnTo>
                  <a:pt x="409" y="144"/>
                </a:lnTo>
                <a:lnTo>
                  <a:pt x="428" y="152"/>
                </a:lnTo>
                <a:lnTo>
                  <a:pt x="446" y="160"/>
                </a:lnTo>
                <a:lnTo>
                  <a:pt x="464" y="170"/>
                </a:lnTo>
                <a:lnTo>
                  <a:pt x="479" y="182"/>
                </a:lnTo>
                <a:lnTo>
                  <a:pt x="495" y="197"/>
                </a:lnTo>
                <a:lnTo>
                  <a:pt x="508" y="211"/>
                </a:lnTo>
                <a:lnTo>
                  <a:pt x="520" y="228"/>
                </a:lnTo>
                <a:lnTo>
                  <a:pt x="531" y="245"/>
                </a:lnTo>
                <a:lnTo>
                  <a:pt x="540" y="263"/>
                </a:lnTo>
                <a:lnTo>
                  <a:pt x="547" y="283"/>
                </a:lnTo>
                <a:lnTo>
                  <a:pt x="552" y="302"/>
                </a:lnTo>
                <a:lnTo>
                  <a:pt x="555" y="323"/>
                </a:lnTo>
                <a:lnTo>
                  <a:pt x="556" y="344"/>
                </a:lnTo>
                <a:lnTo>
                  <a:pt x="555" y="366"/>
                </a:lnTo>
                <a:lnTo>
                  <a:pt x="552" y="387"/>
                </a:lnTo>
                <a:lnTo>
                  <a:pt x="547" y="407"/>
                </a:lnTo>
                <a:lnTo>
                  <a:pt x="540" y="427"/>
                </a:lnTo>
                <a:lnTo>
                  <a:pt x="531" y="444"/>
                </a:lnTo>
                <a:lnTo>
                  <a:pt x="520" y="462"/>
                </a:lnTo>
                <a:lnTo>
                  <a:pt x="508" y="479"/>
                </a:lnTo>
                <a:lnTo>
                  <a:pt x="495" y="493"/>
                </a:lnTo>
                <a:lnTo>
                  <a:pt x="479" y="507"/>
                </a:lnTo>
                <a:lnTo>
                  <a:pt x="464" y="519"/>
                </a:lnTo>
                <a:lnTo>
                  <a:pt x="446" y="529"/>
                </a:lnTo>
                <a:lnTo>
                  <a:pt x="428" y="538"/>
                </a:lnTo>
                <a:lnTo>
                  <a:pt x="409" y="546"/>
                </a:lnTo>
                <a:lnTo>
                  <a:pt x="388" y="551"/>
                </a:lnTo>
                <a:lnTo>
                  <a:pt x="367" y="553"/>
                </a:lnTo>
                <a:lnTo>
                  <a:pt x="346" y="555"/>
                </a:lnTo>
                <a:close/>
                <a:moveTo>
                  <a:pt x="346" y="0"/>
                </a:moveTo>
                <a:lnTo>
                  <a:pt x="329" y="0"/>
                </a:lnTo>
                <a:lnTo>
                  <a:pt x="311" y="1"/>
                </a:lnTo>
                <a:lnTo>
                  <a:pt x="294" y="3"/>
                </a:lnTo>
                <a:lnTo>
                  <a:pt x="278" y="6"/>
                </a:lnTo>
                <a:lnTo>
                  <a:pt x="261" y="11"/>
                </a:lnTo>
                <a:lnTo>
                  <a:pt x="245" y="15"/>
                </a:lnTo>
                <a:lnTo>
                  <a:pt x="228" y="21"/>
                </a:lnTo>
                <a:lnTo>
                  <a:pt x="213" y="27"/>
                </a:lnTo>
                <a:lnTo>
                  <a:pt x="198" y="34"/>
                </a:lnTo>
                <a:lnTo>
                  <a:pt x="183" y="41"/>
                </a:lnTo>
                <a:lnTo>
                  <a:pt x="169" y="50"/>
                </a:lnTo>
                <a:lnTo>
                  <a:pt x="155" y="59"/>
                </a:lnTo>
                <a:lnTo>
                  <a:pt x="141" y="69"/>
                </a:lnTo>
                <a:lnTo>
                  <a:pt x="128" y="79"/>
                </a:lnTo>
                <a:lnTo>
                  <a:pt x="115" y="90"/>
                </a:lnTo>
                <a:lnTo>
                  <a:pt x="103" y="102"/>
                </a:lnTo>
                <a:lnTo>
                  <a:pt x="92" y="114"/>
                </a:lnTo>
                <a:lnTo>
                  <a:pt x="81" y="126"/>
                </a:lnTo>
                <a:lnTo>
                  <a:pt x="70" y="139"/>
                </a:lnTo>
                <a:lnTo>
                  <a:pt x="61" y="153"/>
                </a:lnTo>
                <a:lnTo>
                  <a:pt x="51" y="167"/>
                </a:lnTo>
                <a:lnTo>
                  <a:pt x="43" y="181"/>
                </a:lnTo>
                <a:lnTo>
                  <a:pt x="36" y="197"/>
                </a:lnTo>
                <a:lnTo>
                  <a:pt x="28" y="212"/>
                </a:lnTo>
                <a:lnTo>
                  <a:pt x="22" y="228"/>
                </a:lnTo>
                <a:lnTo>
                  <a:pt x="17" y="243"/>
                </a:lnTo>
                <a:lnTo>
                  <a:pt x="11" y="259"/>
                </a:lnTo>
                <a:lnTo>
                  <a:pt x="8" y="276"/>
                </a:lnTo>
                <a:lnTo>
                  <a:pt x="5" y="293"/>
                </a:lnTo>
                <a:lnTo>
                  <a:pt x="3" y="310"/>
                </a:lnTo>
                <a:lnTo>
                  <a:pt x="2" y="328"/>
                </a:lnTo>
                <a:lnTo>
                  <a:pt x="0" y="344"/>
                </a:lnTo>
                <a:lnTo>
                  <a:pt x="2" y="368"/>
                </a:lnTo>
                <a:lnTo>
                  <a:pt x="4" y="393"/>
                </a:lnTo>
                <a:lnTo>
                  <a:pt x="7" y="417"/>
                </a:lnTo>
                <a:lnTo>
                  <a:pt x="11" y="441"/>
                </a:lnTo>
                <a:lnTo>
                  <a:pt x="18" y="465"/>
                </a:lnTo>
                <a:lnTo>
                  <a:pt x="25" y="491"/>
                </a:lnTo>
                <a:lnTo>
                  <a:pt x="33" y="515"/>
                </a:lnTo>
                <a:lnTo>
                  <a:pt x="43" y="539"/>
                </a:lnTo>
                <a:lnTo>
                  <a:pt x="55" y="564"/>
                </a:lnTo>
                <a:lnTo>
                  <a:pt x="68" y="589"/>
                </a:lnTo>
                <a:lnTo>
                  <a:pt x="82" y="614"/>
                </a:lnTo>
                <a:lnTo>
                  <a:pt x="96" y="638"/>
                </a:lnTo>
                <a:lnTo>
                  <a:pt x="113" y="664"/>
                </a:lnTo>
                <a:lnTo>
                  <a:pt x="130" y="688"/>
                </a:lnTo>
                <a:lnTo>
                  <a:pt x="149" y="713"/>
                </a:lnTo>
                <a:lnTo>
                  <a:pt x="170" y="737"/>
                </a:lnTo>
                <a:lnTo>
                  <a:pt x="201" y="773"/>
                </a:lnTo>
                <a:lnTo>
                  <a:pt x="231" y="803"/>
                </a:lnTo>
                <a:lnTo>
                  <a:pt x="258" y="830"/>
                </a:lnTo>
                <a:lnTo>
                  <a:pt x="283" y="853"/>
                </a:lnTo>
                <a:lnTo>
                  <a:pt x="304" y="872"/>
                </a:lnTo>
                <a:lnTo>
                  <a:pt x="321" y="885"/>
                </a:lnTo>
                <a:lnTo>
                  <a:pt x="333" y="894"/>
                </a:lnTo>
                <a:lnTo>
                  <a:pt x="337" y="898"/>
                </a:lnTo>
                <a:lnTo>
                  <a:pt x="342" y="899"/>
                </a:lnTo>
                <a:lnTo>
                  <a:pt x="346" y="900"/>
                </a:lnTo>
                <a:lnTo>
                  <a:pt x="351" y="899"/>
                </a:lnTo>
                <a:lnTo>
                  <a:pt x="355" y="898"/>
                </a:lnTo>
                <a:lnTo>
                  <a:pt x="359" y="894"/>
                </a:lnTo>
                <a:lnTo>
                  <a:pt x="371" y="885"/>
                </a:lnTo>
                <a:lnTo>
                  <a:pt x="388" y="872"/>
                </a:lnTo>
                <a:lnTo>
                  <a:pt x="409" y="853"/>
                </a:lnTo>
                <a:lnTo>
                  <a:pt x="434" y="830"/>
                </a:lnTo>
                <a:lnTo>
                  <a:pt x="462" y="803"/>
                </a:lnTo>
                <a:lnTo>
                  <a:pt x="492" y="773"/>
                </a:lnTo>
                <a:lnTo>
                  <a:pt x="522" y="737"/>
                </a:lnTo>
                <a:lnTo>
                  <a:pt x="543" y="713"/>
                </a:lnTo>
                <a:lnTo>
                  <a:pt x="562" y="688"/>
                </a:lnTo>
                <a:lnTo>
                  <a:pt x="580" y="664"/>
                </a:lnTo>
                <a:lnTo>
                  <a:pt x="596" y="638"/>
                </a:lnTo>
                <a:lnTo>
                  <a:pt x="610" y="614"/>
                </a:lnTo>
                <a:lnTo>
                  <a:pt x="625" y="589"/>
                </a:lnTo>
                <a:lnTo>
                  <a:pt x="637" y="564"/>
                </a:lnTo>
                <a:lnTo>
                  <a:pt x="649" y="539"/>
                </a:lnTo>
                <a:lnTo>
                  <a:pt x="659" y="515"/>
                </a:lnTo>
                <a:lnTo>
                  <a:pt x="668" y="491"/>
                </a:lnTo>
                <a:lnTo>
                  <a:pt x="674" y="465"/>
                </a:lnTo>
                <a:lnTo>
                  <a:pt x="681" y="441"/>
                </a:lnTo>
                <a:lnTo>
                  <a:pt x="685" y="417"/>
                </a:lnTo>
                <a:lnTo>
                  <a:pt x="689" y="393"/>
                </a:lnTo>
                <a:lnTo>
                  <a:pt x="691" y="368"/>
                </a:lnTo>
                <a:lnTo>
                  <a:pt x="692" y="344"/>
                </a:lnTo>
                <a:lnTo>
                  <a:pt x="691" y="328"/>
                </a:lnTo>
                <a:lnTo>
                  <a:pt x="690" y="310"/>
                </a:lnTo>
                <a:lnTo>
                  <a:pt x="688" y="293"/>
                </a:lnTo>
                <a:lnTo>
                  <a:pt x="684" y="276"/>
                </a:lnTo>
                <a:lnTo>
                  <a:pt x="681" y="259"/>
                </a:lnTo>
                <a:lnTo>
                  <a:pt x="675" y="243"/>
                </a:lnTo>
                <a:lnTo>
                  <a:pt x="670" y="228"/>
                </a:lnTo>
                <a:lnTo>
                  <a:pt x="663" y="212"/>
                </a:lnTo>
                <a:lnTo>
                  <a:pt x="657" y="197"/>
                </a:lnTo>
                <a:lnTo>
                  <a:pt x="649" y="181"/>
                </a:lnTo>
                <a:lnTo>
                  <a:pt x="640" y="167"/>
                </a:lnTo>
                <a:lnTo>
                  <a:pt x="631" y="153"/>
                </a:lnTo>
                <a:lnTo>
                  <a:pt x="621" y="139"/>
                </a:lnTo>
                <a:lnTo>
                  <a:pt x="612" y="126"/>
                </a:lnTo>
                <a:lnTo>
                  <a:pt x="601" y="114"/>
                </a:lnTo>
                <a:lnTo>
                  <a:pt x="590" y="102"/>
                </a:lnTo>
                <a:lnTo>
                  <a:pt x="577" y="90"/>
                </a:lnTo>
                <a:lnTo>
                  <a:pt x="564" y="79"/>
                </a:lnTo>
                <a:lnTo>
                  <a:pt x="551" y="69"/>
                </a:lnTo>
                <a:lnTo>
                  <a:pt x="538" y="59"/>
                </a:lnTo>
                <a:lnTo>
                  <a:pt x="523" y="50"/>
                </a:lnTo>
                <a:lnTo>
                  <a:pt x="509" y="41"/>
                </a:lnTo>
                <a:lnTo>
                  <a:pt x="495" y="34"/>
                </a:lnTo>
                <a:lnTo>
                  <a:pt x="479" y="27"/>
                </a:lnTo>
                <a:lnTo>
                  <a:pt x="463" y="21"/>
                </a:lnTo>
                <a:lnTo>
                  <a:pt x="447" y="15"/>
                </a:lnTo>
                <a:lnTo>
                  <a:pt x="431" y="11"/>
                </a:lnTo>
                <a:lnTo>
                  <a:pt x="414" y="6"/>
                </a:lnTo>
                <a:lnTo>
                  <a:pt x="398" y="3"/>
                </a:lnTo>
                <a:lnTo>
                  <a:pt x="380" y="1"/>
                </a:lnTo>
                <a:lnTo>
                  <a:pt x="364" y="0"/>
                </a:lnTo>
                <a:lnTo>
                  <a:pt x="3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516">
            <a:extLst>
              <a:ext uri="{FF2B5EF4-FFF2-40B4-BE49-F238E27FC236}">
                <a16:creationId xmlns:a16="http://schemas.microsoft.com/office/drawing/2014/main" id="{08E862E2-95B5-4C97-BE36-0035B8BD0EF6}"/>
              </a:ext>
            </a:extLst>
          </p:cNvPr>
          <p:cNvSpPr>
            <a:spLocks noEditPoints="1"/>
          </p:cNvSpPr>
          <p:nvPr/>
        </p:nvSpPr>
        <p:spPr bwMode="auto">
          <a:xfrm>
            <a:off x="4614861" y="5291169"/>
            <a:ext cx="220663" cy="285750"/>
          </a:xfrm>
          <a:custGeom>
            <a:avLst/>
            <a:gdLst>
              <a:gd name="T0" fmla="*/ 303 w 692"/>
              <a:gd name="T1" fmla="*/ 551 h 900"/>
              <a:gd name="T2" fmla="*/ 246 w 692"/>
              <a:gd name="T3" fmla="*/ 529 h 900"/>
              <a:gd name="T4" fmla="*/ 198 w 692"/>
              <a:gd name="T5" fmla="*/ 493 h 900"/>
              <a:gd name="T6" fmla="*/ 161 w 692"/>
              <a:gd name="T7" fmla="*/ 444 h 900"/>
              <a:gd name="T8" fmla="*/ 140 w 692"/>
              <a:gd name="T9" fmla="*/ 387 h 900"/>
              <a:gd name="T10" fmla="*/ 137 w 692"/>
              <a:gd name="T11" fmla="*/ 323 h 900"/>
              <a:gd name="T12" fmla="*/ 152 w 692"/>
              <a:gd name="T13" fmla="*/ 263 h 900"/>
              <a:gd name="T14" fmla="*/ 184 w 692"/>
              <a:gd name="T15" fmla="*/ 211 h 900"/>
              <a:gd name="T16" fmla="*/ 228 w 692"/>
              <a:gd name="T17" fmla="*/ 170 h 900"/>
              <a:gd name="T18" fmla="*/ 283 w 692"/>
              <a:gd name="T19" fmla="*/ 144 h 900"/>
              <a:gd name="T20" fmla="*/ 346 w 692"/>
              <a:gd name="T21" fmla="*/ 135 h 900"/>
              <a:gd name="T22" fmla="*/ 409 w 692"/>
              <a:gd name="T23" fmla="*/ 144 h 900"/>
              <a:gd name="T24" fmla="*/ 464 w 692"/>
              <a:gd name="T25" fmla="*/ 170 h 900"/>
              <a:gd name="T26" fmla="*/ 508 w 692"/>
              <a:gd name="T27" fmla="*/ 211 h 900"/>
              <a:gd name="T28" fmla="*/ 540 w 692"/>
              <a:gd name="T29" fmla="*/ 263 h 900"/>
              <a:gd name="T30" fmla="*/ 555 w 692"/>
              <a:gd name="T31" fmla="*/ 323 h 900"/>
              <a:gd name="T32" fmla="*/ 552 w 692"/>
              <a:gd name="T33" fmla="*/ 387 h 900"/>
              <a:gd name="T34" fmla="*/ 531 w 692"/>
              <a:gd name="T35" fmla="*/ 444 h 900"/>
              <a:gd name="T36" fmla="*/ 495 w 692"/>
              <a:gd name="T37" fmla="*/ 493 h 900"/>
              <a:gd name="T38" fmla="*/ 446 w 692"/>
              <a:gd name="T39" fmla="*/ 529 h 900"/>
              <a:gd name="T40" fmla="*/ 388 w 692"/>
              <a:gd name="T41" fmla="*/ 551 h 900"/>
              <a:gd name="T42" fmla="*/ 346 w 692"/>
              <a:gd name="T43" fmla="*/ 0 h 900"/>
              <a:gd name="T44" fmla="*/ 294 w 692"/>
              <a:gd name="T45" fmla="*/ 3 h 900"/>
              <a:gd name="T46" fmla="*/ 245 w 692"/>
              <a:gd name="T47" fmla="*/ 15 h 900"/>
              <a:gd name="T48" fmla="*/ 198 w 692"/>
              <a:gd name="T49" fmla="*/ 34 h 900"/>
              <a:gd name="T50" fmla="*/ 155 w 692"/>
              <a:gd name="T51" fmla="*/ 59 h 900"/>
              <a:gd name="T52" fmla="*/ 115 w 692"/>
              <a:gd name="T53" fmla="*/ 90 h 900"/>
              <a:gd name="T54" fmla="*/ 81 w 692"/>
              <a:gd name="T55" fmla="*/ 126 h 900"/>
              <a:gd name="T56" fmla="*/ 51 w 692"/>
              <a:gd name="T57" fmla="*/ 167 h 900"/>
              <a:gd name="T58" fmla="*/ 28 w 692"/>
              <a:gd name="T59" fmla="*/ 212 h 900"/>
              <a:gd name="T60" fmla="*/ 11 w 692"/>
              <a:gd name="T61" fmla="*/ 259 h 900"/>
              <a:gd name="T62" fmla="*/ 3 w 692"/>
              <a:gd name="T63" fmla="*/ 310 h 900"/>
              <a:gd name="T64" fmla="*/ 2 w 692"/>
              <a:gd name="T65" fmla="*/ 368 h 900"/>
              <a:gd name="T66" fmla="*/ 11 w 692"/>
              <a:gd name="T67" fmla="*/ 441 h 900"/>
              <a:gd name="T68" fmla="*/ 33 w 692"/>
              <a:gd name="T69" fmla="*/ 515 h 900"/>
              <a:gd name="T70" fmla="*/ 68 w 692"/>
              <a:gd name="T71" fmla="*/ 589 h 900"/>
              <a:gd name="T72" fmla="*/ 113 w 692"/>
              <a:gd name="T73" fmla="*/ 664 h 900"/>
              <a:gd name="T74" fmla="*/ 170 w 692"/>
              <a:gd name="T75" fmla="*/ 737 h 900"/>
              <a:gd name="T76" fmla="*/ 258 w 692"/>
              <a:gd name="T77" fmla="*/ 830 h 900"/>
              <a:gd name="T78" fmla="*/ 321 w 692"/>
              <a:gd name="T79" fmla="*/ 885 h 900"/>
              <a:gd name="T80" fmla="*/ 342 w 692"/>
              <a:gd name="T81" fmla="*/ 899 h 900"/>
              <a:gd name="T82" fmla="*/ 355 w 692"/>
              <a:gd name="T83" fmla="*/ 898 h 900"/>
              <a:gd name="T84" fmla="*/ 388 w 692"/>
              <a:gd name="T85" fmla="*/ 872 h 900"/>
              <a:gd name="T86" fmla="*/ 462 w 692"/>
              <a:gd name="T87" fmla="*/ 803 h 900"/>
              <a:gd name="T88" fmla="*/ 543 w 692"/>
              <a:gd name="T89" fmla="*/ 713 h 900"/>
              <a:gd name="T90" fmla="*/ 596 w 692"/>
              <a:gd name="T91" fmla="*/ 638 h 900"/>
              <a:gd name="T92" fmla="*/ 637 w 692"/>
              <a:gd name="T93" fmla="*/ 564 h 900"/>
              <a:gd name="T94" fmla="*/ 668 w 692"/>
              <a:gd name="T95" fmla="*/ 491 h 900"/>
              <a:gd name="T96" fmla="*/ 685 w 692"/>
              <a:gd name="T97" fmla="*/ 417 h 900"/>
              <a:gd name="T98" fmla="*/ 692 w 692"/>
              <a:gd name="T99" fmla="*/ 344 h 900"/>
              <a:gd name="T100" fmla="*/ 688 w 692"/>
              <a:gd name="T101" fmla="*/ 293 h 900"/>
              <a:gd name="T102" fmla="*/ 675 w 692"/>
              <a:gd name="T103" fmla="*/ 243 h 900"/>
              <a:gd name="T104" fmla="*/ 657 w 692"/>
              <a:gd name="T105" fmla="*/ 197 h 900"/>
              <a:gd name="T106" fmla="*/ 631 w 692"/>
              <a:gd name="T107" fmla="*/ 153 h 900"/>
              <a:gd name="T108" fmla="*/ 601 w 692"/>
              <a:gd name="T109" fmla="*/ 114 h 900"/>
              <a:gd name="T110" fmla="*/ 564 w 692"/>
              <a:gd name="T111" fmla="*/ 79 h 900"/>
              <a:gd name="T112" fmla="*/ 523 w 692"/>
              <a:gd name="T113" fmla="*/ 50 h 900"/>
              <a:gd name="T114" fmla="*/ 479 w 692"/>
              <a:gd name="T115" fmla="*/ 27 h 900"/>
              <a:gd name="T116" fmla="*/ 431 w 692"/>
              <a:gd name="T117" fmla="*/ 11 h 900"/>
              <a:gd name="T118" fmla="*/ 380 w 692"/>
              <a:gd name="T119" fmla="*/ 1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2" h="900">
                <a:moveTo>
                  <a:pt x="346" y="555"/>
                </a:moveTo>
                <a:lnTo>
                  <a:pt x="324" y="553"/>
                </a:lnTo>
                <a:lnTo>
                  <a:pt x="303" y="551"/>
                </a:lnTo>
                <a:lnTo>
                  <a:pt x="283" y="546"/>
                </a:lnTo>
                <a:lnTo>
                  <a:pt x="265" y="538"/>
                </a:lnTo>
                <a:lnTo>
                  <a:pt x="246" y="529"/>
                </a:lnTo>
                <a:lnTo>
                  <a:pt x="228" y="519"/>
                </a:lnTo>
                <a:lnTo>
                  <a:pt x="213" y="507"/>
                </a:lnTo>
                <a:lnTo>
                  <a:pt x="198" y="493"/>
                </a:lnTo>
                <a:lnTo>
                  <a:pt x="184" y="479"/>
                </a:lnTo>
                <a:lnTo>
                  <a:pt x="172" y="462"/>
                </a:lnTo>
                <a:lnTo>
                  <a:pt x="161" y="444"/>
                </a:lnTo>
                <a:lnTo>
                  <a:pt x="152" y="427"/>
                </a:lnTo>
                <a:lnTo>
                  <a:pt x="146" y="407"/>
                </a:lnTo>
                <a:lnTo>
                  <a:pt x="140" y="387"/>
                </a:lnTo>
                <a:lnTo>
                  <a:pt x="137" y="366"/>
                </a:lnTo>
                <a:lnTo>
                  <a:pt x="136" y="344"/>
                </a:lnTo>
                <a:lnTo>
                  <a:pt x="137" y="323"/>
                </a:lnTo>
                <a:lnTo>
                  <a:pt x="140" y="302"/>
                </a:lnTo>
                <a:lnTo>
                  <a:pt x="146" y="283"/>
                </a:lnTo>
                <a:lnTo>
                  <a:pt x="152" y="263"/>
                </a:lnTo>
                <a:lnTo>
                  <a:pt x="161" y="245"/>
                </a:lnTo>
                <a:lnTo>
                  <a:pt x="172" y="228"/>
                </a:lnTo>
                <a:lnTo>
                  <a:pt x="184" y="211"/>
                </a:lnTo>
                <a:lnTo>
                  <a:pt x="198" y="197"/>
                </a:lnTo>
                <a:lnTo>
                  <a:pt x="213" y="182"/>
                </a:lnTo>
                <a:lnTo>
                  <a:pt x="228" y="170"/>
                </a:lnTo>
                <a:lnTo>
                  <a:pt x="246" y="160"/>
                </a:lnTo>
                <a:lnTo>
                  <a:pt x="265" y="152"/>
                </a:lnTo>
                <a:lnTo>
                  <a:pt x="283" y="144"/>
                </a:lnTo>
                <a:lnTo>
                  <a:pt x="303" y="138"/>
                </a:lnTo>
                <a:lnTo>
                  <a:pt x="324" y="136"/>
                </a:lnTo>
                <a:lnTo>
                  <a:pt x="346" y="135"/>
                </a:lnTo>
                <a:lnTo>
                  <a:pt x="367" y="136"/>
                </a:lnTo>
                <a:lnTo>
                  <a:pt x="388" y="138"/>
                </a:lnTo>
                <a:lnTo>
                  <a:pt x="409" y="144"/>
                </a:lnTo>
                <a:lnTo>
                  <a:pt x="428" y="152"/>
                </a:lnTo>
                <a:lnTo>
                  <a:pt x="446" y="160"/>
                </a:lnTo>
                <a:lnTo>
                  <a:pt x="464" y="170"/>
                </a:lnTo>
                <a:lnTo>
                  <a:pt x="479" y="182"/>
                </a:lnTo>
                <a:lnTo>
                  <a:pt x="495" y="197"/>
                </a:lnTo>
                <a:lnTo>
                  <a:pt x="508" y="211"/>
                </a:lnTo>
                <a:lnTo>
                  <a:pt x="520" y="228"/>
                </a:lnTo>
                <a:lnTo>
                  <a:pt x="531" y="245"/>
                </a:lnTo>
                <a:lnTo>
                  <a:pt x="540" y="263"/>
                </a:lnTo>
                <a:lnTo>
                  <a:pt x="547" y="283"/>
                </a:lnTo>
                <a:lnTo>
                  <a:pt x="552" y="302"/>
                </a:lnTo>
                <a:lnTo>
                  <a:pt x="555" y="323"/>
                </a:lnTo>
                <a:lnTo>
                  <a:pt x="556" y="344"/>
                </a:lnTo>
                <a:lnTo>
                  <a:pt x="555" y="366"/>
                </a:lnTo>
                <a:lnTo>
                  <a:pt x="552" y="387"/>
                </a:lnTo>
                <a:lnTo>
                  <a:pt x="547" y="407"/>
                </a:lnTo>
                <a:lnTo>
                  <a:pt x="540" y="427"/>
                </a:lnTo>
                <a:lnTo>
                  <a:pt x="531" y="444"/>
                </a:lnTo>
                <a:lnTo>
                  <a:pt x="520" y="462"/>
                </a:lnTo>
                <a:lnTo>
                  <a:pt x="508" y="479"/>
                </a:lnTo>
                <a:lnTo>
                  <a:pt x="495" y="493"/>
                </a:lnTo>
                <a:lnTo>
                  <a:pt x="479" y="507"/>
                </a:lnTo>
                <a:lnTo>
                  <a:pt x="464" y="519"/>
                </a:lnTo>
                <a:lnTo>
                  <a:pt x="446" y="529"/>
                </a:lnTo>
                <a:lnTo>
                  <a:pt x="428" y="538"/>
                </a:lnTo>
                <a:lnTo>
                  <a:pt x="409" y="546"/>
                </a:lnTo>
                <a:lnTo>
                  <a:pt x="388" y="551"/>
                </a:lnTo>
                <a:lnTo>
                  <a:pt x="367" y="553"/>
                </a:lnTo>
                <a:lnTo>
                  <a:pt x="346" y="555"/>
                </a:lnTo>
                <a:close/>
                <a:moveTo>
                  <a:pt x="346" y="0"/>
                </a:moveTo>
                <a:lnTo>
                  <a:pt x="329" y="0"/>
                </a:lnTo>
                <a:lnTo>
                  <a:pt x="311" y="1"/>
                </a:lnTo>
                <a:lnTo>
                  <a:pt x="294" y="3"/>
                </a:lnTo>
                <a:lnTo>
                  <a:pt x="278" y="6"/>
                </a:lnTo>
                <a:lnTo>
                  <a:pt x="261" y="11"/>
                </a:lnTo>
                <a:lnTo>
                  <a:pt x="245" y="15"/>
                </a:lnTo>
                <a:lnTo>
                  <a:pt x="228" y="21"/>
                </a:lnTo>
                <a:lnTo>
                  <a:pt x="213" y="27"/>
                </a:lnTo>
                <a:lnTo>
                  <a:pt x="198" y="34"/>
                </a:lnTo>
                <a:lnTo>
                  <a:pt x="183" y="41"/>
                </a:lnTo>
                <a:lnTo>
                  <a:pt x="169" y="50"/>
                </a:lnTo>
                <a:lnTo>
                  <a:pt x="155" y="59"/>
                </a:lnTo>
                <a:lnTo>
                  <a:pt x="141" y="69"/>
                </a:lnTo>
                <a:lnTo>
                  <a:pt x="128" y="79"/>
                </a:lnTo>
                <a:lnTo>
                  <a:pt x="115" y="90"/>
                </a:lnTo>
                <a:lnTo>
                  <a:pt x="103" y="102"/>
                </a:lnTo>
                <a:lnTo>
                  <a:pt x="92" y="114"/>
                </a:lnTo>
                <a:lnTo>
                  <a:pt x="81" y="126"/>
                </a:lnTo>
                <a:lnTo>
                  <a:pt x="70" y="139"/>
                </a:lnTo>
                <a:lnTo>
                  <a:pt x="61" y="153"/>
                </a:lnTo>
                <a:lnTo>
                  <a:pt x="51" y="167"/>
                </a:lnTo>
                <a:lnTo>
                  <a:pt x="43" y="181"/>
                </a:lnTo>
                <a:lnTo>
                  <a:pt x="36" y="197"/>
                </a:lnTo>
                <a:lnTo>
                  <a:pt x="28" y="212"/>
                </a:lnTo>
                <a:lnTo>
                  <a:pt x="22" y="228"/>
                </a:lnTo>
                <a:lnTo>
                  <a:pt x="17" y="243"/>
                </a:lnTo>
                <a:lnTo>
                  <a:pt x="11" y="259"/>
                </a:lnTo>
                <a:lnTo>
                  <a:pt x="8" y="276"/>
                </a:lnTo>
                <a:lnTo>
                  <a:pt x="5" y="293"/>
                </a:lnTo>
                <a:lnTo>
                  <a:pt x="3" y="310"/>
                </a:lnTo>
                <a:lnTo>
                  <a:pt x="2" y="328"/>
                </a:lnTo>
                <a:lnTo>
                  <a:pt x="0" y="344"/>
                </a:lnTo>
                <a:lnTo>
                  <a:pt x="2" y="368"/>
                </a:lnTo>
                <a:lnTo>
                  <a:pt x="4" y="393"/>
                </a:lnTo>
                <a:lnTo>
                  <a:pt x="7" y="417"/>
                </a:lnTo>
                <a:lnTo>
                  <a:pt x="11" y="441"/>
                </a:lnTo>
                <a:lnTo>
                  <a:pt x="18" y="465"/>
                </a:lnTo>
                <a:lnTo>
                  <a:pt x="25" y="491"/>
                </a:lnTo>
                <a:lnTo>
                  <a:pt x="33" y="515"/>
                </a:lnTo>
                <a:lnTo>
                  <a:pt x="43" y="539"/>
                </a:lnTo>
                <a:lnTo>
                  <a:pt x="55" y="564"/>
                </a:lnTo>
                <a:lnTo>
                  <a:pt x="68" y="589"/>
                </a:lnTo>
                <a:lnTo>
                  <a:pt x="82" y="614"/>
                </a:lnTo>
                <a:lnTo>
                  <a:pt x="96" y="638"/>
                </a:lnTo>
                <a:lnTo>
                  <a:pt x="113" y="664"/>
                </a:lnTo>
                <a:lnTo>
                  <a:pt x="130" y="688"/>
                </a:lnTo>
                <a:lnTo>
                  <a:pt x="149" y="713"/>
                </a:lnTo>
                <a:lnTo>
                  <a:pt x="170" y="737"/>
                </a:lnTo>
                <a:lnTo>
                  <a:pt x="201" y="773"/>
                </a:lnTo>
                <a:lnTo>
                  <a:pt x="231" y="803"/>
                </a:lnTo>
                <a:lnTo>
                  <a:pt x="258" y="830"/>
                </a:lnTo>
                <a:lnTo>
                  <a:pt x="283" y="853"/>
                </a:lnTo>
                <a:lnTo>
                  <a:pt x="304" y="872"/>
                </a:lnTo>
                <a:lnTo>
                  <a:pt x="321" y="885"/>
                </a:lnTo>
                <a:lnTo>
                  <a:pt x="333" y="894"/>
                </a:lnTo>
                <a:lnTo>
                  <a:pt x="337" y="898"/>
                </a:lnTo>
                <a:lnTo>
                  <a:pt x="342" y="899"/>
                </a:lnTo>
                <a:lnTo>
                  <a:pt x="346" y="900"/>
                </a:lnTo>
                <a:lnTo>
                  <a:pt x="351" y="899"/>
                </a:lnTo>
                <a:lnTo>
                  <a:pt x="355" y="898"/>
                </a:lnTo>
                <a:lnTo>
                  <a:pt x="359" y="894"/>
                </a:lnTo>
                <a:lnTo>
                  <a:pt x="371" y="885"/>
                </a:lnTo>
                <a:lnTo>
                  <a:pt x="388" y="872"/>
                </a:lnTo>
                <a:lnTo>
                  <a:pt x="409" y="853"/>
                </a:lnTo>
                <a:lnTo>
                  <a:pt x="434" y="830"/>
                </a:lnTo>
                <a:lnTo>
                  <a:pt x="462" y="803"/>
                </a:lnTo>
                <a:lnTo>
                  <a:pt x="492" y="773"/>
                </a:lnTo>
                <a:lnTo>
                  <a:pt x="522" y="737"/>
                </a:lnTo>
                <a:lnTo>
                  <a:pt x="543" y="713"/>
                </a:lnTo>
                <a:lnTo>
                  <a:pt x="562" y="688"/>
                </a:lnTo>
                <a:lnTo>
                  <a:pt x="580" y="664"/>
                </a:lnTo>
                <a:lnTo>
                  <a:pt x="596" y="638"/>
                </a:lnTo>
                <a:lnTo>
                  <a:pt x="610" y="614"/>
                </a:lnTo>
                <a:lnTo>
                  <a:pt x="625" y="589"/>
                </a:lnTo>
                <a:lnTo>
                  <a:pt x="637" y="564"/>
                </a:lnTo>
                <a:lnTo>
                  <a:pt x="649" y="539"/>
                </a:lnTo>
                <a:lnTo>
                  <a:pt x="659" y="515"/>
                </a:lnTo>
                <a:lnTo>
                  <a:pt x="668" y="491"/>
                </a:lnTo>
                <a:lnTo>
                  <a:pt x="674" y="465"/>
                </a:lnTo>
                <a:lnTo>
                  <a:pt x="681" y="441"/>
                </a:lnTo>
                <a:lnTo>
                  <a:pt x="685" y="417"/>
                </a:lnTo>
                <a:lnTo>
                  <a:pt x="689" y="393"/>
                </a:lnTo>
                <a:lnTo>
                  <a:pt x="691" y="368"/>
                </a:lnTo>
                <a:lnTo>
                  <a:pt x="692" y="344"/>
                </a:lnTo>
                <a:lnTo>
                  <a:pt x="691" y="328"/>
                </a:lnTo>
                <a:lnTo>
                  <a:pt x="690" y="310"/>
                </a:lnTo>
                <a:lnTo>
                  <a:pt x="688" y="293"/>
                </a:lnTo>
                <a:lnTo>
                  <a:pt x="684" y="276"/>
                </a:lnTo>
                <a:lnTo>
                  <a:pt x="681" y="259"/>
                </a:lnTo>
                <a:lnTo>
                  <a:pt x="675" y="243"/>
                </a:lnTo>
                <a:lnTo>
                  <a:pt x="670" y="228"/>
                </a:lnTo>
                <a:lnTo>
                  <a:pt x="663" y="212"/>
                </a:lnTo>
                <a:lnTo>
                  <a:pt x="657" y="197"/>
                </a:lnTo>
                <a:lnTo>
                  <a:pt x="649" y="181"/>
                </a:lnTo>
                <a:lnTo>
                  <a:pt x="640" y="167"/>
                </a:lnTo>
                <a:lnTo>
                  <a:pt x="631" y="153"/>
                </a:lnTo>
                <a:lnTo>
                  <a:pt x="621" y="139"/>
                </a:lnTo>
                <a:lnTo>
                  <a:pt x="612" y="126"/>
                </a:lnTo>
                <a:lnTo>
                  <a:pt x="601" y="114"/>
                </a:lnTo>
                <a:lnTo>
                  <a:pt x="590" y="102"/>
                </a:lnTo>
                <a:lnTo>
                  <a:pt x="577" y="90"/>
                </a:lnTo>
                <a:lnTo>
                  <a:pt x="564" y="79"/>
                </a:lnTo>
                <a:lnTo>
                  <a:pt x="551" y="69"/>
                </a:lnTo>
                <a:lnTo>
                  <a:pt x="538" y="59"/>
                </a:lnTo>
                <a:lnTo>
                  <a:pt x="523" y="50"/>
                </a:lnTo>
                <a:lnTo>
                  <a:pt x="509" y="41"/>
                </a:lnTo>
                <a:lnTo>
                  <a:pt x="495" y="34"/>
                </a:lnTo>
                <a:lnTo>
                  <a:pt x="479" y="27"/>
                </a:lnTo>
                <a:lnTo>
                  <a:pt x="463" y="21"/>
                </a:lnTo>
                <a:lnTo>
                  <a:pt x="447" y="15"/>
                </a:lnTo>
                <a:lnTo>
                  <a:pt x="431" y="11"/>
                </a:lnTo>
                <a:lnTo>
                  <a:pt x="414" y="6"/>
                </a:lnTo>
                <a:lnTo>
                  <a:pt x="398" y="3"/>
                </a:lnTo>
                <a:lnTo>
                  <a:pt x="380" y="1"/>
                </a:lnTo>
                <a:lnTo>
                  <a:pt x="364" y="0"/>
                </a:lnTo>
                <a:lnTo>
                  <a:pt x="3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516">
            <a:extLst>
              <a:ext uri="{FF2B5EF4-FFF2-40B4-BE49-F238E27FC236}">
                <a16:creationId xmlns:a16="http://schemas.microsoft.com/office/drawing/2014/main" id="{664E1766-3898-4043-986F-CEFF3FEF410A}"/>
              </a:ext>
            </a:extLst>
          </p:cNvPr>
          <p:cNvSpPr>
            <a:spLocks noEditPoints="1"/>
          </p:cNvSpPr>
          <p:nvPr/>
        </p:nvSpPr>
        <p:spPr bwMode="auto">
          <a:xfrm>
            <a:off x="2790821" y="5291169"/>
            <a:ext cx="220663" cy="285750"/>
          </a:xfrm>
          <a:custGeom>
            <a:avLst/>
            <a:gdLst>
              <a:gd name="T0" fmla="*/ 303 w 692"/>
              <a:gd name="T1" fmla="*/ 551 h 900"/>
              <a:gd name="T2" fmla="*/ 246 w 692"/>
              <a:gd name="T3" fmla="*/ 529 h 900"/>
              <a:gd name="T4" fmla="*/ 198 w 692"/>
              <a:gd name="T5" fmla="*/ 493 h 900"/>
              <a:gd name="T6" fmla="*/ 161 w 692"/>
              <a:gd name="T7" fmla="*/ 444 h 900"/>
              <a:gd name="T8" fmla="*/ 140 w 692"/>
              <a:gd name="T9" fmla="*/ 387 h 900"/>
              <a:gd name="T10" fmla="*/ 137 w 692"/>
              <a:gd name="T11" fmla="*/ 323 h 900"/>
              <a:gd name="T12" fmla="*/ 152 w 692"/>
              <a:gd name="T13" fmla="*/ 263 h 900"/>
              <a:gd name="T14" fmla="*/ 184 w 692"/>
              <a:gd name="T15" fmla="*/ 211 h 900"/>
              <a:gd name="T16" fmla="*/ 228 w 692"/>
              <a:gd name="T17" fmla="*/ 170 h 900"/>
              <a:gd name="T18" fmla="*/ 283 w 692"/>
              <a:gd name="T19" fmla="*/ 144 h 900"/>
              <a:gd name="T20" fmla="*/ 346 w 692"/>
              <a:gd name="T21" fmla="*/ 135 h 900"/>
              <a:gd name="T22" fmla="*/ 409 w 692"/>
              <a:gd name="T23" fmla="*/ 144 h 900"/>
              <a:gd name="T24" fmla="*/ 464 w 692"/>
              <a:gd name="T25" fmla="*/ 170 h 900"/>
              <a:gd name="T26" fmla="*/ 508 w 692"/>
              <a:gd name="T27" fmla="*/ 211 h 900"/>
              <a:gd name="T28" fmla="*/ 540 w 692"/>
              <a:gd name="T29" fmla="*/ 263 h 900"/>
              <a:gd name="T30" fmla="*/ 555 w 692"/>
              <a:gd name="T31" fmla="*/ 323 h 900"/>
              <a:gd name="T32" fmla="*/ 552 w 692"/>
              <a:gd name="T33" fmla="*/ 387 h 900"/>
              <a:gd name="T34" fmla="*/ 531 w 692"/>
              <a:gd name="T35" fmla="*/ 444 h 900"/>
              <a:gd name="T36" fmla="*/ 495 w 692"/>
              <a:gd name="T37" fmla="*/ 493 h 900"/>
              <a:gd name="T38" fmla="*/ 446 w 692"/>
              <a:gd name="T39" fmla="*/ 529 h 900"/>
              <a:gd name="T40" fmla="*/ 388 w 692"/>
              <a:gd name="T41" fmla="*/ 551 h 900"/>
              <a:gd name="T42" fmla="*/ 346 w 692"/>
              <a:gd name="T43" fmla="*/ 0 h 900"/>
              <a:gd name="T44" fmla="*/ 294 w 692"/>
              <a:gd name="T45" fmla="*/ 3 h 900"/>
              <a:gd name="T46" fmla="*/ 245 w 692"/>
              <a:gd name="T47" fmla="*/ 15 h 900"/>
              <a:gd name="T48" fmla="*/ 198 w 692"/>
              <a:gd name="T49" fmla="*/ 34 h 900"/>
              <a:gd name="T50" fmla="*/ 155 w 692"/>
              <a:gd name="T51" fmla="*/ 59 h 900"/>
              <a:gd name="T52" fmla="*/ 115 w 692"/>
              <a:gd name="T53" fmla="*/ 90 h 900"/>
              <a:gd name="T54" fmla="*/ 81 w 692"/>
              <a:gd name="T55" fmla="*/ 126 h 900"/>
              <a:gd name="T56" fmla="*/ 51 w 692"/>
              <a:gd name="T57" fmla="*/ 167 h 900"/>
              <a:gd name="T58" fmla="*/ 28 w 692"/>
              <a:gd name="T59" fmla="*/ 212 h 900"/>
              <a:gd name="T60" fmla="*/ 11 w 692"/>
              <a:gd name="T61" fmla="*/ 259 h 900"/>
              <a:gd name="T62" fmla="*/ 3 w 692"/>
              <a:gd name="T63" fmla="*/ 310 h 900"/>
              <a:gd name="T64" fmla="*/ 2 w 692"/>
              <a:gd name="T65" fmla="*/ 368 h 900"/>
              <a:gd name="T66" fmla="*/ 11 w 692"/>
              <a:gd name="T67" fmla="*/ 441 h 900"/>
              <a:gd name="T68" fmla="*/ 33 w 692"/>
              <a:gd name="T69" fmla="*/ 515 h 900"/>
              <a:gd name="T70" fmla="*/ 68 w 692"/>
              <a:gd name="T71" fmla="*/ 589 h 900"/>
              <a:gd name="T72" fmla="*/ 113 w 692"/>
              <a:gd name="T73" fmla="*/ 664 h 900"/>
              <a:gd name="T74" fmla="*/ 170 w 692"/>
              <a:gd name="T75" fmla="*/ 737 h 900"/>
              <a:gd name="T76" fmla="*/ 258 w 692"/>
              <a:gd name="T77" fmla="*/ 830 h 900"/>
              <a:gd name="T78" fmla="*/ 321 w 692"/>
              <a:gd name="T79" fmla="*/ 885 h 900"/>
              <a:gd name="T80" fmla="*/ 342 w 692"/>
              <a:gd name="T81" fmla="*/ 899 h 900"/>
              <a:gd name="T82" fmla="*/ 355 w 692"/>
              <a:gd name="T83" fmla="*/ 898 h 900"/>
              <a:gd name="T84" fmla="*/ 388 w 692"/>
              <a:gd name="T85" fmla="*/ 872 h 900"/>
              <a:gd name="T86" fmla="*/ 462 w 692"/>
              <a:gd name="T87" fmla="*/ 803 h 900"/>
              <a:gd name="T88" fmla="*/ 543 w 692"/>
              <a:gd name="T89" fmla="*/ 713 h 900"/>
              <a:gd name="T90" fmla="*/ 596 w 692"/>
              <a:gd name="T91" fmla="*/ 638 h 900"/>
              <a:gd name="T92" fmla="*/ 637 w 692"/>
              <a:gd name="T93" fmla="*/ 564 h 900"/>
              <a:gd name="T94" fmla="*/ 668 w 692"/>
              <a:gd name="T95" fmla="*/ 491 h 900"/>
              <a:gd name="T96" fmla="*/ 685 w 692"/>
              <a:gd name="T97" fmla="*/ 417 h 900"/>
              <a:gd name="T98" fmla="*/ 692 w 692"/>
              <a:gd name="T99" fmla="*/ 344 h 900"/>
              <a:gd name="T100" fmla="*/ 688 w 692"/>
              <a:gd name="T101" fmla="*/ 293 h 900"/>
              <a:gd name="T102" fmla="*/ 675 w 692"/>
              <a:gd name="T103" fmla="*/ 243 h 900"/>
              <a:gd name="T104" fmla="*/ 657 w 692"/>
              <a:gd name="T105" fmla="*/ 197 h 900"/>
              <a:gd name="T106" fmla="*/ 631 w 692"/>
              <a:gd name="T107" fmla="*/ 153 h 900"/>
              <a:gd name="T108" fmla="*/ 601 w 692"/>
              <a:gd name="T109" fmla="*/ 114 h 900"/>
              <a:gd name="T110" fmla="*/ 564 w 692"/>
              <a:gd name="T111" fmla="*/ 79 h 900"/>
              <a:gd name="T112" fmla="*/ 523 w 692"/>
              <a:gd name="T113" fmla="*/ 50 h 900"/>
              <a:gd name="T114" fmla="*/ 479 w 692"/>
              <a:gd name="T115" fmla="*/ 27 h 900"/>
              <a:gd name="T116" fmla="*/ 431 w 692"/>
              <a:gd name="T117" fmla="*/ 11 h 900"/>
              <a:gd name="T118" fmla="*/ 380 w 692"/>
              <a:gd name="T119" fmla="*/ 1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2" h="900">
                <a:moveTo>
                  <a:pt x="346" y="555"/>
                </a:moveTo>
                <a:lnTo>
                  <a:pt x="324" y="553"/>
                </a:lnTo>
                <a:lnTo>
                  <a:pt x="303" y="551"/>
                </a:lnTo>
                <a:lnTo>
                  <a:pt x="283" y="546"/>
                </a:lnTo>
                <a:lnTo>
                  <a:pt x="265" y="538"/>
                </a:lnTo>
                <a:lnTo>
                  <a:pt x="246" y="529"/>
                </a:lnTo>
                <a:lnTo>
                  <a:pt x="228" y="519"/>
                </a:lnTo>
                <a:lnTo>
                  <a:pt x="213" y="507"/>
                </a:lnTo>
                <a:lnTo>
                  <a:pt x="198" y="493"/>
                </a:lnTo>
                <a:lnTo>
                  <a:pt x="184" y="479"/>
                </a:lnTo>
                <a:lnTo>
                  <a:pt x="172" y="462"/>
                </a:lnTo>
                <a:lnTo>
                  <a:pt x="161" y="444"/>
                </a:lnTo>
                <a:lnTo>
                  <a:pt x="152" y="427"/>
                </a:lnTo>
                <a:lnTo>
                  <a:pt x="146" y="407"/>
                </a:lnTo>
                <a:lnTo>
                  <a:pt x="140" y="387"/>
                </a:lnTo>
                <a:lnTo>
                  <a:pt x="137" y="366"/>
                </a:lnTo>
                <a:lnTo>
                  <a:pt x="136" y="344"/>
                </a:lnTo>
                <a:lnTo>
                  <a:pt x="137" y="323"/>
                </a:lnTo>
                <a:lnTo>
                  <a:pt x="140" y="302"/>
                </a:lnTo>
                <a:lnTo>
                  <a:pt x="146" y="283"/>
                </a:lnTo>
                <a:lnTo>
                  <a:pt x="152" y="263"/>
                </a:lnTo>
                <a:lnTo>
                  <a:pt x="161" y="245"/>
                </a:lnTo>
                <a:lnTo>
                  <a:pt x="172" y="228"/>
                </a:lnTo>
                <a:lnTo>
                  <a:pt x="184" y="211"/>
                </a:lnTo>
                <a:lnTo>
                  <a:pt x="198" y="197"/>
                </a:lnTo>
                <a:lnTo>
                  <a:pt x="213" y="182"/>
                </a:lnTo>
                <a:lnTo>
                  <a:pt x="228" y="170"/>
                </a:lnTo>
                <a:lnTo>
                  <a:pt x="246" y="160"/>
                </a:lnTo>
                <a:lnTo>
                  <a:pt x="265" y="152"/>
                </a:lnTo>
                <a:lnTo>
                  <a:pt x="283" y="144"/>
                </a:lnTo>
                <a:lnTo>
                  <a:pt x="303" y="138"/>
                </a:lnTo>
                <a:lnTo>
                  <a:pt x="324" y="136"/>
                </a:lnTo>
                <a:lnTo>
                  <a:pt x="346" y="135"/>
                </a:lnTo>
                <a:lnTo>
                  <a:pt x="367" y="136"/>
                </a:lnTo>
                <a:lnTo>
                  <a:pt x="388" y="138"/>
                </a:lnTo>
                <a:lnTo>
                  <a:pt x="409" y="144"/>
                </a:lnTo>
                <a:lnTo>
                  <a:pt x="428" y="152"/>
                </a:lnTo>
                <a:lnTo>
                  <a:pt x="446" y="160"/>
                </a:lnTo>
                <a:lnTo>
                  <a:pt x="464" y="170"/>
                </a:lnTo>
                <a:lnTo>
                  <a:pt x="479" y="182"/>
                </a:lnTo>
                <a:lnTo>
                  <a:pt x="495" y="197"/>
                </a:lnTo>
                <a:lnTo>
                  <a:pt x="508" y="211"/>
                </a:lnTo>
                <a:lnTo>
                  <a:pt x="520" y="228"/>
                </a:lnTo>
                <a:lnTo>
                  <a:pt x="531" y="245"/>
                </a:lnTo>
                <a:lnTo>
                  <a:pt x="540" y="263"/>
                </a:lnTo>
                <a:lnTo>
                  <a:pt x="547" y="283"/>
                </a:lnTo>
                <a:lnTo>
                  <a:pt x="552" y="302"/>
                </a:lnTo>
                <a:lnTo>
                  <a:pt x="555" y="323"/>
                </a:lnTo>
                <a:lnTo>
                  <a:pt x="556" y="344"/>
                </a:lnTo>
                <a:lnTo>
                  <a:pt x="555" y="366"/>
                </a:lnTo>
                <a:lnTo>
                  <a:pt x="552" y="387"/>
                </a:lnTo>
                <a:lnTo>
                  <a:pt x="547" y="407"/>
                </a:lnTo>
                <a:lnTo>
                  <a:pt x="540" y="427"/>
                </a:lnTo>
                <a:lnTo>
                  <a:pt x="531" y="444"/>
                </a:lnTo>
                <a:lnTo>
                  <a:pt x="520" y="462"/>
                </a:lnTo>
                <a:lnTo>
                  <a:pt x="508" y="479"/>
                </a:lnTo>
                <a:lnTo>
                  <a:pt x="495" y="493"/>
                </a:lnTo>
                <a:lnTo>
                  <a:pt x="479" y="507"/>
                </a:lnTo>
                <a:lnTo>
                  <a:pt x="464" y="519"/>
                </a:lnTo>
                <a:lnTo>
                  <a:pt x="446" y="529"/>
                </a:lnTo>
                <a:lnTo>
                  <a:pt x="428" y="538"/>
                </a:lnTo>
                <a:lnTo>
                  <a:pt x="409" y="546"/>
                </a:lnTo>
                <a:lnTo>
                  <a:pt x="388" y="551"/>
                </a:lnTo>
                <a:lnTo>
                  <a:pt x="367" y="553"/>
                </a:lnTo>
                <a:lnTo>
                  <a:pt x="346" y="555"/>
                </a:lnTo>
                <a:close/>
                <a:moveTo>
                  <a:pt x="346" y="0"/>
                </a:moveTo>
                <a:lnTo>
                  <a:pt x="329" y="0"/>
                </a:lnTo>
                <a:lnTo>
                  <a:pt x="311" y="1"/>
                </a:lnTo>
                <a:lnTo>
                  <a:pt x="294" y="3"/>
                </a:lnTo>
                <a:lnTo>
                  <a:pt x="278" y="6"/>
                </a:lnTo>
                <a:lnTo>
                  <a:pt x="261" y="11"/>
                </a:lnTo>
                <a:lnTo>
                  <a:pt x="245" y="15"/>
                </a:lnTo>
                <a:lnTo>
                  <a:pt x="228" y="21"/>
                </a:lnTo>
                <a:lnTo>
                  <a:pt x="213" y="27"/>
                </a:lnTo>
                <a:lnTo>
                  <a:pt x="198" y="34"/>
                </a:lnTo>
                <a:lnTo>
                  <a:pt x="183" y="41"/>
                </a:lnTo>
                <a:lnTo>
                  <a:pt x="169" y="50"/>
                </a:lnTo>
                <a:lnTo>
                  <a:pt x="155" y="59"/>
                </a:lnTo>
                <a:lnTo>
                  <a:pt x="141" y="69"/>
                </a:lnTo>
                <a:lnTo>
                  <a:pt x="128" y="79"/>
                </a:lnTo>
                <a:lnTo>
                  <a:pt x="115" y="90"/>
                </a:lnTo>
                <a:lnTo>
                  <a:pt x="103" y="102"/>
                </a:lnTo>
                <a:lnTo>
                  <a:pt x="92" y="114"/>
                </a:lnTo>
                <a:lnTo>
                  <a:pt x="81" y="126"/>
                </a:lnTo>
                <a:lnTo>
                  <a:pt x="70" y="139"/>
                </a:lnTo>
                <a:lnTo>
                  <a:pt x="61" y="153"/>
                </a:lnTo>
                <a:lnTo>
                  <a:pt x="51" y="167"/>
                </a:lnTo>
                <a:lnTo>
                  <a:pt x="43" y="181"/>
                </a:lnTo>
                <a:lnTo>
                  <a:pt x="36" y="197"/>
                </a:lnTo>
                <a:lnTo>
                  <a:pt x="28" y="212"/>
                </a:lnTo>
                <a:lnTo>
                  <a:pt x="22" y="228"/>
                </a:lnTo>
                <a:lnTo>
                  <a:pt x="17" y="243"/>
                </a:lnTo>
                <a:lnTo>
                  <a:pt x="11" y="259"/>
                </a:lnTo>
                <a:lnTo>
                  <a:pt x="8" y="276"/>
                </a:lnTo>
                <a:lnTo>
                  <a:pt x="5" y="293"/>
                </a:lnTo>
                <a:lnTo>
                  <a:pt x="3" y="310"/>
                </a:lnTo>
                <a:lnTo>
                  <a:pt x="2" y="328"/>
                </a:lnTo>
                <a:lnTo>
                  <a:pt x="0" y="344"/>
                </a:lnTo>
                <a:lnTo>
                  <a:pt x="2" y="368"/>
                </a:lnTo>
                <a:lnTo>
                  <a:pt x="4" y="393"/>
                </a:lnTo>
                <a:lnTo>
                  <a:pt x="7" y="417"/>
                </a:lnTo>
                <a:lnTo>
                  <a:pt x="11" y="441"/>
                </a:lnTo>
                <a:lnTo>
                  <a:pt x="18" y="465"/>
                </a:lnTo>
                <a:lnTo>
                  <a:pt x="25" y="491"/>
                </a:lnTo>
                <a:lnTo>
                  <a:pt x="33" y="515"/>
                </a:lnTo>
                <a:lnTo>
                  <a:pt x="43" y="539"/>
                </a:lnTo>
                <a:lnTo>
                  <a:pt x="55" y="564"/>
                </a:lnTo>
                <a:lnTo>
                  <a:pt x="68" y="589"/>
                </a:lnTo>
                <a:lnTo>
                  <a:pt x="82" y="614"/>
                </a:lnTo>
                <a:lnTo>
                  <a:pt x="96" y="638"/>
                </a:lnTo>
                <a:lnTo>
                  <a:pt x="113" y="664"/>
                </a:lnTo>
                <a:lnTo>
                  <a:pt x="130" y="688"/>
                </a:lnTo>
                <a:lnTo>
                  <a:pt x="149" y="713"/>
                </a:lnTo>
                <a:lnTo>
                  <a:pt x="170" y="737"/>
                </a:lnTo>
                <a:lnTo>
                  <a:pt x="201" y="773"/>
                </a:lnTo>
                <a:lnTo>
                  <a:pt x="231" y="803"/>
                </a:lnTo>
                <a:lnTo>
                  <a:pt x="258" y="830"/>
                </a:lnTo>
                <a:lnTo>
                  <a:pt x="283" y="853"/>
                </a:lnTo>
                <a:lnTo>
                  <a:pt x="304" y="872"/>
                </a:lnTo>
                <a:lnTo>
                  <a:pt x="321" y="885"/>
                </a:lnTo>
                <a:lnTo>
                  <a:pt x="333" y="894"/>
                </a:lnTo>
                <a:lnTo>
                  <a:pt x="337" y="898"/>
                </a:lnTo>
                <a:lnTo>
                  <a:pt x="342" y="899"/>
                </a:lnTo>
                <a:lnTo>
                  <a:pt x="346" y="900"/>
                </a:lnTo>
                <a:lnTo>
                  <a:pt x="351" y="899"/>
                </a:lnTo>
                <a:lnTo>
                  <a:pt x="355" y="898"/>
                </a:lnTo>
                <a:lnTo>
                  <a:pt x="359" y="894"/>
                </a:lnTo>
                <a:lnTo>
                  <a:pt x="371" y="885"/>
                </a:lnTo>
                <a:lnTo>
                  <a:pt x="388" y="872"/>
                </a:lnTo>
                <a:lnTo>
                  <a:pt x="409" y="853"/>
                </a:lnTo>
                <a:lnTo>
                  <a:pt x="434" y="830"/>
                </a:lnTo>
                <a:lnTo>
                  <a:pt x="462" y="803"/>
                </a:lnTo>
                <a:lnTo>
                  <a:pt x="492" y="773"/>
                </a:lnTo>
                <a:lnTo>
                  <a:pt x="522" y="737"/>
                </a:lnTo>
                <a:lnTo>
                  <a:pt x="543" y="713"/>
                </a:lnTo>
                <a:lnTo>
                  <a:pt x="562" y="688"/>
                </a:lnTo>
                <a:lnTo>
                  <a:pt x="580" y="664"/>
                </a:lnTo>
                <a:lnTo>
                  <a:pt x="596" y="638"/>
                </a:lnTo>
                <a:lnTo>
                  <a:pt x="610" y="614"/>
                </a:lnTo>
                <a:lnTo>
                  <a:pt x="625" y="589"/>
                </a:lnTo>
                <a:lnTo>
                  <a:pt x="637" y="564"/>
                </a:lnTo>
                <a:lnTo>
                  <a:pt x="649" y="539"/>
                </a:lnTo>
                <a:lnTo>
                  <a:pt x="659" y="515"/>
                </a:lnTo>
                <a:lnTo>
                  <a:pt x="668" y="491"/>
                </a:lnTo>
                <a:lnTo>
                  <a:pt x="674" y="465"/>
                </a:lnTo>
                <a:lnTo>
                  <a:pt x="681" y="441"/>
                </a:lnTo>
                <a:lnTo>
                  <a:pt x="685" y="417"/>
                </a:lnTo>
                <a:lnTo>
                  <a:pt x="689" y="393"/>
                </a:lnTo>
                <a:lnTo>
                  <a:pt x="691" y="368"/>
                </a:lnTo>
                <a:lnTo>
                  <a:pt x="692" y="344"/>
                </a:lnTo>
                <a:lnTo>
                  <a:pt x="691" y="328"/>
                </a:lnTo>
                <a:lnTo>
                  <a:pt x="690" y="310"/>
                </a:lnTo>
                <a:lnTo>
                  <a:pt x="688" y="293"/>
                </a:lnTo>
                <a:lnTo>
                  <a:pt x="684" y="276"/>
                </a:lnTo>
                <a:lnTo>
                  <a:pt x="681" y="259"/>
                </a:lnTo>
                <a:lnTo>
                  <a:pt x="675" y="243"/>
                </a:lnTo>
                <a:lnTo>
                  <a:pt x="670" y="228"/>
                </a:lnTo>
                <a:lnTo>
                  <a:pt x="663" y="212"/>
                </a:lnTo>
                <a:lnTo>
                  <a:pt x="657" y="197"/>
                </a:lnTo>
                <a:lnTo>
                  <a:pt x="649" y="181"/>
                </a:lnTo>
                <a:lnTo>
                  <a:pt x="640" y="167"/>
                </a:lnTo>
                <a:lnTo>
                  <a:pt x="631" y="153"/>
                </a:lnTo>
                <a:lnTo>
                  <a:pt x="621" y="139"/>
                </a:lnTo>
                <a:lnTo>
                  <a:pt x="612" y="126"/>
                </a:lnTo>
                <a:lnTo>
                  <a:pt x="601" y="114"/>
                </a:lnTo>
                <a:lnTo>
                  <a:pt x="590" y="102"/>
                </a:lnTo>
                <a:lnTo>
                  <a:pt x="577" y="90"/>
                </a:lnTo>
                <a:lnTo>
                  <a:pt x="564" y="79"/>
                </a:lnTo>
                <a:lnTo>
                  <a:pt x="551" y="69"/>
                </a:lnTo>
                <a:lnTo>
                  <a:pt x="538" y="59"/>
                </a:lnTo>
                <a:lnTo>
                  <a:pt x="523" y="50"/>
                </a:lnTo>
                <a:lnTo>
                  <a:pt x="509" y="41"/>
                </a:lnTo>
                <a:lnTo>
                  <a:pt x="495" y="34"/>
                </a:lnTo>
                <a:lnTo>
                  <a:pt x="479" y="27"/>
                </a:lnTo>
                <a:lnTo>
                  <a:pt x="463" y="21"/>
                </a:lnTo>
                <a:lnTo>
                  <a:pt x="447" y="15"/>
                </a:lnTo>
                <a:lnTo>
                  <a:pt x="431" y="11"/>
                </a:lnTo>
                <a:lnTo>
                  <a:pt x="414" y="6"/>
                </a:lnTo>
                <a:lnTo>
                  <a:pt x="398" y="3"/>
                </a:lnTo>
                <a:lnTo>
                  <a:pt x="380" y="1"/>
                </a:lnTo>
                <a:lnTo>
                  <a:pt x="364" y="0"/>
                </a:lnTo>
                <a:lnTo>
                  <a:pt x="3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516">
            <a:extLst>
              <a:ext uri="{FF2B5EF4-FFF2-40B4-BE49-F238E27FC236}">
                <a16:creationId xmlns:a16="http://schemas.microsoft.com/office/drawing/2014/main" id="{33D79D7C-01E6-4D82-8EB6-1A8B9472A4F8}"/>
              </a:ext>
            </a:extLst>
          </p:cNvPr>
          <p:cNvSpPr>
            <a:spLocks noEditPoints="1"/>
          </p:cNvSpPr>
          <p:nvPr/>
        </p:nvSpPr>
        <p:spPr bwMode="auto">
          <a:xfrm>
            <a:off x="995099" y="5291169"/>
            <a:ext cx="220663" cy="285750"/>
          </a:xfrm>
          <a:custGeom>
            <a:avLst/>
            <a:gdLst>
              <a:gd name="T0" fmla="*/ 303 w 692"/>
              <a:gd name="T1" fmla="*/ 551 h 900"/>
              <a:gd name="T2" fmla="*/ 246 w 692"/>
              <a:gd name="T3" fmla="*/ 529 h 900"/>
              <a:gd name="T4" fmla="*/ 198 w 692"/>
              <a:gd name="T5" fmla="*/ 493 h 900"/>
              <a:gd name="T6" fmla="*/ 161 w 692"/>
              <a:gd name="T7" fmla="*/ 444 h 900"/>
              <a:gd name="T8" fmla="*/ 140 w 692"/>
              <a:gd name="T9" fmla="*/ 387 h 900"/>
              <a:gd name="T10" fmla="*/ 137 w 692"/>
              <a:gd name="T11" fmla="*/ 323 h 900"/>
              <a:gd name="T12" fmla="*/ 152 w 692"/>
              <a:gd name="T13" fmla="*/ 263 h 900"/>
              <a:gd name="T14" fmla="*/ 184 w 692"/>
              <a:gd name="T15" fmla="*/ 211 h 900"/>
              <a:gd name="T16" fmla="*/ 228 w 692"/>
              <a:gd name="T17" fmla="*/ 170 h 900"/>
              <a:gd name="T18" fmla="*/ 283 w 692"/>
              <a:gd name="T19" fmla="*/ 144 h 900"/>
              <a:gd name="T20" fmla="*/ 346 w 692"/>
              <a:gd name="T21" fmla="*/ 135 h 900"/>
              <a:gd name="T22" fmla="*/ 409 w 692"/>
              <a:gd name="T23" fmla="*/ 144 h 900"/>
              <a:gd name="T24" fmla="*/ 464 w 692"/>
              <a:gd name="T25" fmla="*/ 170 h 900"/>
              <a:gd name="T26" fmla="*/ 508 w 692"/>
              <a:gd name="T27" fmla="*/ 211 h 900"/>
              <a:gd name="T28" fmla="*/ 540 w 692"/>
              <a:gd name="T29" fmla="*/ 263 h 900"/>
              <a:gd name="T30" fmla="*/ 555 w 692"/>
              <a:gd name="T31" fmla="*/ 323 h 900"/>
              <a:gd name="T32" fmla="*/ 552 w 692"/>
              <a:gd name="T33" fmla="*/ 387 h 900"/>
              <a:gd name="T34" fmla="*/ 531 w 692"/>
              <a:gd name="T35" fmla="*/ 444 h 900"/>
              <a:gd name="T36" fmla="*/ 495 w 692"/>
              <a:gd name="T37" fmla="*/ 493 h 900"/>
              <a:gd name="T38" fmla="*/ 446 w 692"/>
              <a:gd name="T39" fmla="*/ 529 h 900"/>
              <a:gd name="T40" fmla="*/ 388 w 692"/>
              <a:gd name="T41" fmla="*/ 551 h 900"/>
              <a:gd name="T42" fmla="*/ 346 w 692"/>
              <a:gd name="T43" fmla="*/ 0 h 900"/>
              <a:gd name="T44" fmla="*/ 294 w 692"/>
              <a:gd name="T45" fmla="*/ 3 h 900"/>
              <a:gd name="T46" fmla="*/ 245 w 692"/>
              <a:gd name="T47" fmla="*/ 15 h 900"/>
              <a:gd name="T48" fmla="*/ 198 w 692"/>
              <a:gd name="T49" fmla="*/ 34 h 900"/>
              <a:gd name="T50" fmla="*/ 155 w 692"/>
              <a:gd name="T51" fmla="*/ 59 h 900"/>
              <a:gd name="T52" fmla="*/ 115 w 692"/>
              <a:gd name="T53" fmla="*/ 90 h 900"/>
              <a:gd name="T54" fmla="*/ 81 w 692"/>
              <a:gd name="T55" fmla="*/ 126 h 900"/>
              <a:gd name="T56" fmla="*/ 51 w 692"/>
              <a:gd name="T57" fmla="*/ 167 h 900"/>
              <a:gd name="T58" fmla="*/ 28 w 692"/>
              <a:gd name="T59" fmla="*/ 212 h 900"/>
              <a:gd name="T60" fmla="*/ 11 w 692"/>
              <a:gd name="T61" fmla="*/ 259 h 900"/>
              <a:gd name="T62" fmla="*/ 3 w 692"/>
              <a:gd name="T63" fmla="*/ 310 h 900"/>
              <a:gd name="T64" fmla="*/ 2 w 692"/>
              <a:gd name="T65" fmla="*/ 368 h 900"/>
              <a:gd name="T66" fmla="*/ 11 w 692"/>
              <a:gd name="T67" fmla="*/ 441 h 900"/>
              <a:gd name="T68" fmla="*/ 33 w 692"/>
              <a:gd name="T69" fmla="*/ 515 h 900"/>
              <a:gd name="T70" fmla="*/ 68 w 692"/>
              <a:gd name="T71" fmla="*/ 589 h 900"/>
              <a:gd name="T72" fmla="*/ 113 w 692"/>
              <a:gd name="T73" fmla="*/ 664 h 900"/>
              <a:gd name="T74" fmla="*/ 170 w 692"/>
              <a:gd name="T75" fmla="*/ 737 h 900"/>
              <a:gd name="T76" fmla="*/ 258 w 692"/>
              <a:gd name="T77" fmla="*/ 830 h 900"/>
              <a:gd name="T78" fmla="*/ 321 w 692"/>
              <a:gd name="T79" fmla="*/ 885 h 900"/>
              <a:gd name="T80" fmla="*/ 342 w 692"/>
              <a:gd name="T81" fmla="*/ 899 h 900"/>
              <a:gd name="T82" fmla="*/ 355 w 692"/>
              <a:gd name="T83" fmla="*/ 898 h 900"/>
              <a:gd name="T84" fmla="*/ 388 w 692"/>
              <a:gd name="T85" fmla="*/ 872 h 900"/>
              <a:gd name="T86" fmla="*/ 462 w 692"/>
              <a:gd name="T87" fmla="*/ 803 h 900"/>
              <a:gd name="T88" fmla="*/ 543 w 692"/>
              <a:gd name="T89" fmla="*/ 713 h 900"/>
              <a:gd name="T90" fmla="*/ 596 w 692"/>
              <a:gd name="T91" fmla="*/ 638 h 900"/>
              <a:gd name="T92" fmla="*/ 637 w 692"/>
              <a:gd name="T93" fmla="*/ 564 h 900"/>
              <a:gd name="T94" fmla="*/ 668 w 692"/>
              <a:gd name="T95" fmla="*/ 491 h 900"/>
              <a:gd name="T96" fmla="*/ 685 w 692"/>
              <a:gd name="T97" fmla="*/ 417 h 900"/>
              <a:gd name="T98" fmla="*/ 692 w 692"/>
              <a:gd name="T99" fmla="*/ 344 h 900"/>
              <a:gd name="T100" fmla="*/ 688 w 692"/>
              <a:gd name="T101" fmla="*/ 293 h 900"/>
              <a:gd name="T102" fmla="*/ 675 w 692"/>
              <a:gd name="T103" fmla="*/ 243 h 900"/>
              <a:gd name="T104" fmla="*/ 657 w 692"/>
              <a:gd name="T105" fmla="*/ 197 h 900"/>
              <a:gd name="T106" fmla="*/ 631 w 692"/>
              <a:gd name="T107" fmla="*/ 153 h 900"/>
              <a:gd name="T108" fmla="*/ 601 w 692"/>
              <a:gd name="T109" fmla="*/ 114 h 900"/>
              <a:gd name="T110" fmla="*/ 564 w 692"/>
              <a:gd name="T111" fmla="*/ 79 h 900"/>
              <a:gd name="T112" fmla="*/ 523 w 692"/>
              <a:gd name="T113" fmla="*/ 50 h 900"/>
              <a:gd name="T114" fmla="*/ 479 w 692"/>
              <a:gd name="T115" fmla="*/ 27 h 900"/>
              <a:gd name="T116" fmla="*/ 431 w 692"/>
              <a:gd name="T117" fmla="*/ 11 h 900"/>
              <a:gd name="T118" fmla="*/ 380 w 692"/>
              <a:gd name="T119" fmla="*/ 1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2" h="900">
                <a:moveTo>
                  <a:pt x="346" y="555"/>
                </a:moveTo>
                <a:lnTo>
                  <a:pt x="324" y="553"/>
                </a:lnTo>
                <a:lnTo>
                  <a:pt x="303" y="551"/>
                </a:lnTo>
                <a:lnTo>
                  <a:pt x="283" y="546"/>
                </a:lnTo>
                <a:lnTo>
                  <a:pt x="265" y="538"/>
                </a:lnTo>
                <a:lnTo>
                  <a:pt x="246" y="529"/>
                </a:lnTo>
                <a:lnTo>
                  <a:pt x="228" y="519"/>
                </a:lnTo>
                <a:lnTo>
                  <a:pt x="213" y="507"/>
                </a:lnTo>
                <a:lnTo>
                  <a:pt x="198" y="493"/>
                </a:lnTo>
                <a:lnTo>
                  <a:pt x="184" y="479"/>
                </a:lnTo>
                <a:lnTo>
                  <a:pt x="172" y="462"/>
                </a:lnTo>
                <a:lnTo>
                  <a:pt x="161" y="444"/>
                </a:lnTo>
                <a:lnTo>
                  <a:pt x="152" y="427"/>
                </a:lnTo>
                <a:lnTo>
                  <a:pt x="146" y="407"/>
                </a:lnTo>
                <a:lnTo>
                  <a:pt x="140" y="387"/>
                </a:lnTo>
                <a:lnTo>
                  <a:pt x="137" y="366"/>
                </a:lnTo>
                <a:lnTo>
                  <a:pt x="136" y="344"/>
                </a:lnTo>
                <a:lnTo>
                  <a:pt x="137" y="323"/>
                </a:lnTo>
                <a:lnTo>
                  <a:pt x="140" y="302"/>
                </a:lnTo>
                <a:lnTo>
                  <a:pt x="146" y="283"/>
                </a:lnTo>
                <a:lnTo>
                  <a:pt x="152" y="263"/>
                </a:lnTo>
                <a:lnTo>
                  <a:pt x="161" y="245"/>
                </a:lnTo>
                <a:lnTo>
                  <a:pt x="172" y="228"/>
                </a:lnTo>
                <a:lnTo>
                  <a:pt x="184" y="211"/>
                </a:lnTo>
                <a:lnTo>
                  <a:pt x="198" y="197"/>
                </a:lnTo>
                <a:lnTo>
                  <a:pt x="213" y="182"/>
                </a:lnTo>
                <a:lnTo>
                  <a:pt x="228" y="170"/>
                </a:lnTo>
                <a:lnTo>
                  <a:pt x="246" y="160"/>
                </a:lnTo>
                <a:lnTo>
                  <a:pt x="265" y="152"/>
                </a:lnTo>
                <a:lnTo>
                  <a:pt x="283" y="144"/>
                </a:lnTo>
                <a:lnTo>
                  <a:pt x="303" y="138"/>
                </a:lnTo>
                <a:lnTo>
                  <a:pt x="324" y="136"/>
                </a:lnTo>
                <a:lnTo>
                  <a:pt x="346" y="135"/>
                </a:lnTo>
                <a:lnTo>
                  <a:pt x="367" y="136"/>
                </a:lnTo>
                <a:lnTo>
                  <a:pt x="388" y="138"/>
                </a:lnTo>
                <a:lnTo>
                  <a:pt x="409" y="144"/>
                </a:lnTo>
                <a:lnTo>
                  <a:pt x="428" y="152"/>
                </a:lnTo>
                <a:lnTo>
                  <a:pt x="446" y="160"/>
                </a:lnTo>
                <a:lnTo>
                  <a:pt x="464" y="170"/>
                </a:lnTo>
                <a:lnTo>
                  <a:pt x="479" y="182"/>
                </a:lnTo>
                <a:lnTo>
                  <a:pt x="495" y="197"/>
                </a:lnTo>
                <a:lnTo>
                  <a:pt x="508" y="211"/>
                </a:lnTo>
                <a:lnTo>
                  <a:pt x="520" y="228"/>
                </a:lnTo>
                <a:lnTo>
                  <a:pt x="531" y="245"/>
                </a:lnTo>
                <a:lnTo>
                  <a:pt x="540" y="263"/>
                </a:lnTo>
                <a:lnTo>
                  <a:pt x="547" y="283"/>
                </a:lnTo>
                <a:lnTo>
                  <a:pt x="552" y="302"/>
                </a:lnTo>
                <a:lnTo>
                  <a:pt x="555" y="323"/>
                </a:lnTo>
                <a:lnTo>
                  <a:pt x="556" y="344"/>
                </a:lnTo>
                <a:lnTo>
                  <a:pt x="555" y="366"/>
                </a:lnTo>
                <a:lnTo>
                  <a:pt x="552" y="387"/>
                </a:lnTo>
                <a:lnTo>
                  <a:pt x="547" y="407"/>
                </a:lnTo>
                <a:lnTo>
                  <a:pt x="540" y="427"/>
                </a:lnTo>
                <a:lnTo>
                  <a:pt x="531" y="444"/>
                </a:lnTo>
                <a:lnTo>
                  <a:pt x="520" y="462"/>
                </a:lnTo>
                <a:lnTo>
                  <a:pt x="508" y="479"/>
                </a:lnTo>
                <a:lnTo>
                  <a:pt x="495" y="493"/>
                </a:lnTo>
                <a:lnTo>
                  <a:pt x="479" y="507"/>
                </a:lnTo>
                <a:lnTo>
                  <a:pt x="464" y="519"/>
                </a:lnTo>
                <a:lnTo>
                  <a:pt x="446" y="529"/>
                </a:lnTo>
                <a:lnTo>
                  <a:pt x="428" y="538"/>
                </a:lnTo>
                <a:lnTo>
                  <a:pt x="409" y="546"/>
                </a:lnTo>
                <a:lnTo>
                  <a:pt x="388" y="551"/>
                </a:lnTo>
                <a:lnTo>
                  <a:pt x="367" y="553"/>
                </a:lnTo>
                <a:lnTo>
                  <a:pt x="346" y="555"/>
                </a:lnTo>
                <a:close/>
                <a:moveTo>
                  <a:pt x="346" y="0"/>
                </a:moveTo>
                <a:lnTo>
                  <a:pt x="329" y="0"/>
                </a:lnTo>
                <a:lnTo>
                  <a:pt x="311" y="1"/>
                </a:lnTo>
                <a:lnTo>
                  <a:pt x="294" y="3"/>
                </a:lnTo>
                <a:lnTo>
                  <a:pt x="278" y="6"/>
                </a:lnTo>
                <a:lnTo>
                  <a:pt x="261" y="11"/>
                </a:lnTo>
                <a:lnTo>
                  <a:pt x="245" y="15"/>
                </a:lnTo>
                <a:lnTo>
                  <a:pt x="228" y="21"/>
                </a:lnTo>
                <a:lnTo>
                  <a:pt x="213" y="27"/>
                </a:lnTo>
                <a:lnTo>
                  <a:pt x="198" y="34"/>
                </a:lnTo>
                <a:lnTo>
                  <a:pt x="183" y="41"/>
                </a:lnTo>
                <a:lnTo>
                  <a:pt x="169" y="50"/>
                </a:lnTo>
                <a:lnTo>
                  <a:pt x="155" y="59"/>
                </a:lnTo>
                <a:lnTo>
                  <a:pt x="141" y="69"/>
                </a:lnTo>
                <a:lnTo>
                  <a:pt x="128" y="79"/>
                </a:lnTo>
                <a:lnTo>
                  <a:pt x="115" y="90"/>
                </a:lnTo>
                <a:lnTo>
                  <a:pt x="103" y="102"/>
                </a:lnTo>
                <a:lnTo>
                  <a:pt x="92" y="114"/>
                </a:lnTo>
                <a:lnTo>
                  <a:pt x="81" y="126"/>
                </a:lnTo>
                <a:lnTo>
                  <a:pt x="70" y="139"/>
                </a:lnTo>
                <a:lnTo>
                  <a:pt x="61" y="153"/>
                </a:lnTo>
                <a:lnTo>
                  <a:pt x="51" y="167"/>
                </a:lnTo>
                <a:lnTo>
                  <a:pt x="43" y="181"/>
                </a:lnTo>
                <a:lnTo>
                  <a:pt x="36" y="197"/>
                </a:lnTo>
                <a:lnTo>
                  <a:pt x="28" y="212"/>
                </a:lnTo>
                <a:lnTo>
                  <a:pt x="22" y="228"/>
                </a:lnTo>
                <a:lnTo>
                  <a:pt x="17" y="243"/>
                </a:lnTo>
                <a:lnTo>
                  <a:pt x="11" y="259"/>
                </a:lnTo>
                <a:lnTo>
                  <a:pt x="8" y="276"/>
                </a:lnTo>
                <a:lnTo>
                  <a:pt x="5" y="293"/>
                </a:lnTo>
                <a:lnTo>
                  <a:pt x="3" y="310"/>
                </a:lnTo>
                <a:lnTo>
                  <a:pt x="2" y="328"/>
                </a:lnTo>
                <a:lnTo>
                  <a:pt x="0" y="344"/>
                </a:lnTo>
                <a:lnTo>
                  <a:pt x="2" y="368"/>
                </a:lnTo>
                <a:lnTo>
                  <a:pt x="4" y="393"/>
                </a:lnTo>
                <a:lnTo>
                  <a:pt x="7" y="417"/>
                </a:lnTo>
                <a:lnTo>
                  <a:pt x="11" y="441"/>
                </a:lnTo>
                <a:lnTo>
                  <a:pt x="18" y="465"/>
                </a:lnTo>
                <a:lnTo>
                  <a:pt x="25" y="491"/>
                </a:lnTo>
                <a:lnTo>
                  <a:pt x="33" y="515"/>
                </a:lnTo>
                <a:lnTo>
                  <a:pt x="43" y="539"/>
                </a:lnTo>
                <a:lnTo>
                  <a:pt x="55" y="564"/>
                </a:lnTo>
                <a:lnTo>
                  <a:pt x="68" y="589"/>
                </a:lnTo>
                <a:lnTo>
                  <a:pt x="82" y="614"/>
                </a:lnTo>
                <a:lnTo>
                  <a:pt x="96" y="638"/>
                </a:lnTo>
                <a:lnTo>
                  <a:pt x="113" y="664"/>
                </a:lnTo>
                <a:lnTo>
                  <a:pt x="130" y="688"/>
                </a:lnTo>
                <a:lnTo>
                  <a:pt x="149" y="713"/>
                </a:lnTo>
                <a:lnTo>
                  <a:pt x="170" y="737"/>
                </a:lnTo>
                <a:lnTo>
                  <a:pt x="201" y="773"/>
                </a:lnTo>
                <a:lnTo>
                  <a:pt x="231" y="803"/>
                </a:lnTo>
                <a:lnTo>
                  <a:pt x="258" y="830"/>
                </a:lnTo>
                <a:lnTo>
                  <a:pt x="283" y="853"/>
                </a:lnTo>
                <a:lnTo>
                  <a:pt x="304" y="872"/>
                </a:lnTo>
                <a:lnTo>
                  <a:pt x="321" y="885"/>
                </a:lnTo>
                <a:lnTo>
                  <a:pt x="333" y="894"/>
                </a:lnTo>
                <a:lnTo>
                  <a:pt x="337" y="898"/>
                </a:lnTo>
                <a:lnTo>
                  <a:pt x="342" y="899"/>
                </a:lnTo>
                <a:lnTo>
                  <a:pt x="346" y="900"/>
                </a:lnTo>
                <a:lnTo>
                  <a:pt x="351" y="899"/>
                </a:lnTo>
                <a:lnTo>
                  <a:pt x="355" y="898"/>
                </a:lnTo>
                <a:lnTo>
                  <a:pt x="359" y="894"/>
                </a:lnTo>
                <a:lnTo>
                  <a:pt x="371" y="885"/>
                </a:lnTo>
                <a:lnTo>
                  <a:pt x="388" y="872"/>
                </a:lnTo>
                <a:lnTo>
                  <a:pt x="409" y="853"/>
                </a:lnTo>
                <a:lnTo>
                  <a:pt x="434" y="830"/>
                </a:lnTo>
                <a:lnTo>
                  <a:pt x="462" y="803"/>
                </a:lnTo>
                <a:lnTo>
                  <a:pt x="492" y="773"/>
                </a:lnTo>
                <a:lnTo>
                  <a:pt x="522" y="737"/>
                </a:lnTo>
                <a:lnTo>
                  <a:pt x="543" y="713"/>
                </a:lnTo>
                <a:lnTo>
                  <a:pt x="562" y="688"/>
                </a:lnTo>
                <a:lnTo>
                  <a:pt x="580" y="664"/>
                </a:lnTo>
                <a:lnTo>
                  <a:pt x="596" y="638"/>
                </a:lnTo>
                <a:lnTo>
                  <a:pt x="610" y="614"/>
                </a:lnTo>
                <a:lnTo>
                  <a:pt x="625" y="589"/>
                </a:lnTo>
                <a:lnTo>
                  <a:pt x="637" y="564"/>
                </a:lnTo>
                <a:lnTo>
                  <a:pt x="649" y="539"/>
                </a:lnTo>
                <a:lnTo>
                  <a:pt x="659" y="515"/>
                </a:lnTo>
                <a:lnTo>
                  <a:pt x="668" y="491"/>
                </a:lnTo>
                <a:lnTo>
                  <a:pt x="674" y="465"/>
                </a:lnTo>
                <a:lnTo>
                  <a:pt x="681" y="441"/>
                </a:lnTo>
                <a:lnTo>
                  <a:pt x="685" y="417"/>
                </a:lnTo>
                <a:lnTo>
                  <a:pt x="689" y="393"/>
                </a:lnTo>
                <a:lnTo>
                  <a:pt x="691" y="368"/>
                </a:lnTo>
                <a:lnTo>
                  <a:pt x="692" y="344"/>
                </a:lnTo>
                <a:lnTo>
                  <a:pt x="691" y="328"/>
                </a:lnTo>
                <a:lnTo>
                  <a:pt x="690" y="310"/>
                </a:lnTo>
                <a:lnTo>
                  <a:pt x="688" y="293"/>
                </a:lnTo>
                <a:lnTo>
                  <a:pt x="684" y="276"/>
                </a:lnTo>
                <a:lnTo>
                  <a:pt x="681" y="259"/>
                </a:lnTo>
                <a:lnTo>
                  <a:pt x="675" y="243"/>
                </a:lnTo>
                <a:lnTo>
                  <a:pt x="670" y="228"/>
                </a:lnTo>
                <a:lnTo>
                  <a:pt x="663" y="212"/>
                </a:lnTo>
                <a:lnTo>
                  <a:pt x="657" y="197"/>
                </a:lnTo>
                <a:lnTo>
                  <a:pt x="649" y="181"/>
                </a:lnTo>
                <a:lnTo>
                  <a:pt x="640" y="167"/>
                </a:lnTo>
                <a:lnTo>
                  <a:pt x="631" y="153"/>
                </a:lnTo>
                <a:lnTo>
                  <a:pt x="621" y="139"/>
                </a:lnTo>
                <a:lnTo>
                  <a:pt x="612" y="126"/>
                </a:lnTo>
                <a:lnTo>
                  <a:pt x="601" y="114"/>
                </a:lnTo>
                <a:lnTo>
                  <a:pt x="590" y="102"/>
                </a:lnTo>
                <a:lnTo>
                  <a:pt x="577" y="90"/>
                </a:lnTo>
                <a:lnTo>
                  <a:pt x="564" y="79"/>
                </a:lnTo>
                <a:lnTo>
                  <a:pt x="551" y="69"/>
                </a:lnTo>
                <a:lnTo>
                  <a:pt x="538" y="59"/>
                </a:lnTo>
                <a:lnTo>
                  <a:pt x="523" y="50"/>
                </a:lnTo>
                <a:lnTo>
                  <a:pt x="509" y="41"/>
                </a:lnTo>
                <a:lnTo>
                  <a:pt x="495" y="34"/>
                </a:lnTo>
                <a:lnTo>
                  <a:pt x="479" y="27"/>
                </a:lnTo>
                <a:lnTo>
                  <a:pt x="463" y="21"/>
                </a:lnTo>
                <a:lnTo>
                  <a:pt x="447" y="15"/>
                </a:lnTo>
                <a:lnTo>
                  <a:pt x="431" y="11"/>
                </a:lnTo>
                <a:lnTo>
                  <a:pt x="414" y="6"/>
                </a:lnTo>
                <a:lnTo>
                  <a:pt x="398" y="3"/>
                </a:lnTo>
                <a:lnTo>
                  <a:pt x="380" y="1"/>
                </a:lnTo>
                <a:lnTo>
                  <a:pt x="364" y="0"/>
                </a:lnTo>
                <a:lnTo>
                  <a:pt x="3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242">
            <a:extLst>
              <a:ext uri="{FF2B5EF4-FFF2-40B4-BE49-F238E27FC236}">
                <a16:creationId xmlns:a16="http://schemas.microsoft.com/office/drawing/2014/main" id="{5224B457-526C-4B69-AA4C-48A6311653A5}"/>
              </a:ext>
            </a:extLst>
          </p:cNvPr>
          <p:cNvSpPr txBox="1">
            <a:spLocks/>
          </p:cNvSpPr>
          <p:nvPr/>
        </p:nvSpPr>
        <p:spPr>
          <a:xfrm>
            <a:off x="8803710" y="4925358"/>
            <a:ext cx="885910" cy="285751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sz="1200" dirty="0"/>
              <a:t>XXXXX</a:t>
            </a:r>
            <a:endParaRPr lang="id-ID" sz="1200" dirty="0"/>
          </a:p>
        </p:txBody>
      </p:sp>
      <p:sp>
        <p:nvSpPr>
          <p:cNvPr id="38" name="Freeform 2516">
            <a:extLst>
              <a:ext uri="{FF2B5EF4-FFF2-40B4-BE49-F238E27FC236}">
                <a16:creationId xmlns:a16="http://schemas.microsoft.com/office/drawing/2014/main" id="{D098C44B-9236-4ED1-AD9B-B040DDE5AA46}"/>
              </a:ext>
            </a:extLst>
          </p:cNvPr>
          <p:cNvSpPr>
            <a:spLocks noEditPoints="1"/>
          </p:cNvSpPr>
          <p:nvPr/>
        </p:nvSpPr>
        <p:spPr bwMode="auto">
          <a:xfrm>
            <a:off x="9145387" y="5291169"/>
            <a:ext cx="220663" cy="285750"/>
          </a:xfrm>
          <a:custGeom>
            <a:avLst/>
            <a:gdLst>
              <a:gd name="T0" fmla="*/ 303 w 692"/>
              <a:gd name="T1" fmla="*/ 551 h 900"/>
              <a:gd name="T2" fmla="*/ 246 w 692"/>
              <a:gd name="T3" fmla="*/ 529 h 900"/>
              <a:gd name="T4" fmla="*/ 198 w 692"/>
              <a:gd name="T5" fmla="*/ 493 h 900"/>
              <a:gd name="T6" fmla="*/ 161 w 692"/>
              <a:gd name="T7" fmla="*/ 444 h 900"/>
              <a:gd name="T8" fmla="*/ 140 w 692"/>
              <a:gd name="T9" fmla="*/ 387 h 900"/>
              <a:gd name="T10" fmla="*/ 137 w 692"/>
              <a:gd name="T11" fmla="*/ 323 h 900"/>
              <a:gd name="T12" fmla="*/ 152 w 692"/>
              <a:gd name="T13" fmla="*/ 263 h 900"/>
              <a:gd name="T14" fmla="*/ 184 w 692"/>
              <a:gd name="T15" fmla="*/ 211 h 900"/>
              <a:gd name="T16" fmla="*/ 228 w 692"/>
              <a:gd name="T17" fmla="*/ 170 h 900"/>
              <a:gd name="T18" fmla="*/ 283 w 692"/>
              <a:gd name="T19" fmla="*/ 144 h 900"/>
              <a:gd name="T20" fmla="*/ 346 w 692"/>
              <a:gd name="T21" fmla="*/ 135 h 900"/>
              <a:gd name="T22" fmla="*/ 409 w 692"/>
              <a:gd name="T23" fmla="*/ 144 h 900"/>
              <a:gd name="T24" fmla="*/ 464 w 692"/>
              <a:gd name="T25" fmla="*/ 170 h 900"/>
              <a:gd name="T26" fmla="*/ 508 w 692"/>
              <a:gd name="T27" fmla="*/ 211 h 900"/>
              <a:gd name="T28" fmla="*/ 540 w 692"/>
              <a:gd name="T29" fmla="*/ 263 h 900"/>
              <a:gd name="T30" fmla="*/ 555 w 692"/>
              <a:gd name="T31" fmla="*/ 323 h 900"/>
              <a:gd name="T32" fmla="*/ 552 w 692"/>
              <a:gd name="T33" fmla="*/ 387 h 900"/>
              <a:gd name="T34" fmla="*/ 531 w 692"/>
              <a:gd name="T35" fmla="*/ 444 h 900"/>
              <a:gd name="T36" fmla="*/ 495 w 692"/>
              <a:gd name="T37" fmla="*/ 493 h 900"/>
              <a:gd name="T38" fmla="*/ 446 w 692"/>
              <a:gd name="T39" fmla="*/ 529 h 900"/>
              <a:gd name="T40" fmla="*/ 388 w 692"/>
              <a:gd name="T41" fmla="*/ 551 h 900"/>
              <a:gd name="T42" fmla="*/ 346 w 692"/>
              <a:gd name="T43" fmla="*/ 0 h 900"/>
              <a:gd name="T44" fmla="*/ 294 w 692"/>
              <a:gd name="T45" fmla="*/ 3 h 900"/>
              <a:gd name="T46" fmla="*/ 245 w 692"/>
              <a:gd name="T47" fmla="*/ 15 h 900"/>
              <a:gd name="T48" fmla="*/ 198 w 692"/>
              <a:gd name="T49" fmla="*/ 34 h 900"/>
              <a:gd name="T50" fmla="*/ 155 w 692"/>
              <a:gd name="T51" fmla="*/ 59 h 900"/>
              <a:gd name="T52" fmla="*/ 115 w 692"/>
              <a:gd name="T53" fmla="*/ 90 h 900"/>
              <a:gd name="T54" fmla="*/ 81 w 692"/>
              <a:gd name="T55" fmla="*/ 126 h 900"/>
              <a:gd name="T56" fmla="*/ 51 w 692"/>
              <a:gd name="T57" fmla="*/ 167 h 900"/>
              <a:gd name="T58" fmla="*/ 28 w 692"/>
              <a:gd name="T59" fmla="*/ 212 h 900"/>
              <a:gd name="T60" fmla="*/ 11 w 692"/>
              <a:gd name="T61" fmla="*/ 259 h 900"/>
              <a:gd name="T62" fmla="*/ 3 w 692"/>
              <a:gd name="T63" fmla="*/ 310 h 900"/>
              <a:gd name="T64" fmla="*/ 2 w 692"/>
              <a:gd name="T65" fmla="*/ 368 h 900"/>
              <a:gd name="T66" fmla="*/ 11 w 692"/>
              <a:gd name="T67" fmla="*/ 441 h 900"/>
              <a:gd name="T68" fmla="*/ 33 w 692"/>
              <a:gd name="T69" fmla="*/ 515 h 900"/>
              <a:gd name="T70" fmla="*/ 68 w 692"/>
              <a:gd name="T71" fmla="*/ 589 h 900"/>
              <a:gd name="T72" fmla="*/ 113 w 692"/>
              <a:gd name="T73" fmla="*/ 664 h 900"/>
              <a:gd name="T74" fmla="*/ 170 w 692"/>
              <a:gd name="T75" fmla="*/ 737 h 900"/>
              <a:gd name="T76" fmla="*/ 258 w 692"/>
              <a:gd name="T77" fmla="*/ 830 h 900"/>
              <a:gd name="T78" fmla="*/ 321 w 692"/>
              <a:gd name="T79" fmla="*/ 885 h 900"/>
              <a:gd name="T80" fmla="*/ 342 w 692"/>
              <a:gd name="T81" fmla="*/ 899 h 900"/>
              <a:gd name="T82" fmla="*/ 355 w 692"/>
              <a:gd name="T83" fmla="*/ 898 h 900"/>
              <a:gd name="T84" fmla="*/ 388 w 692"/>
              <a:gd name="T85" fmla="*/ 872 h 900"/>
              <a:gd name="T86" fmla="*/ 462 w 692"/>
              <a:gd name="T87" fmla="*/ 803 h 900"/>
              <a:gd name="T88" fmla="*/ 543 w 692"/>
              <a:gd name="T89" fmla="*/ 713 h 900"/>
              <a:gd name="T90" fmla="*/ 596 w 692"/>
              <a:gd name="T91" fmla="*/ 638 h 900"/>
              <a:gd name="T92" fmla="*/ 637 w 692"/>
              <a:gd name="T93" fmla="*/ 564 h 900"/>
              <a:gd name="T94" fmla="*/ 668 w 692"/>
              <a:gd name="T95" fmla="*/ 491 h 900"/>
              <a:gd name="T96" fmla="*/ 685 w 692"/>
              <a:gd name="T97" fmla="*/ 417 h 900"/>
              <a:gd name="T98" fmla="*/ 692 w 692"/>
              <a:gd name="T99" fmla="*/ 344 h 900"/>
              <a:gd name="T100" fmla="*/ 688 w 692"/>
              <a:gd name="T101" fmla="*/ 293 h 900"/>
              <a:gd name="T102" fmla="*/ 675 w 692"/>
              <a:gd name="T103" fmla="*/ 243 h 900"/>
              <a:gd name="T104" fmla="*/ 657 w 692"/>
              <a:gd name="T105" fmla="*/ 197 h 900"/>
              <a:gd name="T106" fmla="*/ 631 w 692"/>
              <a:gd name="T107" fmla="*/ 153 h 900"/>
              <a:gd name="T108" fmla="*/ 601 w 692"/>
              <a:gd name="T109" fmla="*/ 114 h 900"/>
              <a:gd name="T110" fmla="*/ 564 w 692"/>
              <a:gd name="T111" fmla="*/ 79 h 900"/>
              <a:gd name="T112" fmla="*/ 523 w 692"/>
              <a:gd name="T113" fmla="*/ 50 h 900"/>
              <a:gd name="T114" fmla="*/ 479 w 692"/>
              <a:gd name="T115" fmla="*/ 27 h 900"/>
              <a:gd name="T116" fmla="*/ 431 w 692"/>
              <a:gd name="T117" fmla="*/ 11 h 900"/>
              <a:gd name="T118" fmla="*/ 380 w 692"/>
              <a:gd name="T119" fmla="*/ 1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2" h="900">
                <a:moveTo>
                  <a:pt x="346" y="555"/>
                </a:moveTo>
                <a:lnTo>
                  <a:pt x="324" y="553"/>
                </a:lnTo>
                <a:lnTo>
                  <a:pt x="303" y="551"/>
                </a:lnTo>
                <a:lnTo>
                  <a:pt x="283" y="546"/>
                </a:lnTo>
                <a:lnTo>
                  <a:pt x="265" y="538"/>
                </a:lnTo>
                <a:lnTo>
                  <a:pt x="246" y="529"/>
                </a:lnTo>
                <a:lnTo>
                  <a:pt x="228" y="519"/>
                </a:lnTo>
                <a:lnTo>
                  <a:pt x="213" y="507"/>
                </a:lnTo>
                <a:lnTo>
                  <a:pt x="198" y="493"/>
                </a:lnTo>
                <a:lnTo>
                  <a:pt x="184" y="479"/>
                </a:lnTo>
                <a:lnTo>
                  <a:pt x="172" y="462"/>
                </a:lnTo>
                <a:lnTo>
                  <a:pt x="161" y="444"/>
                </a:lnTo>
                <a:lnTo>
                  <a:pt x="152" y="427"/>
                </a:lnTo>
                <a:lnTo>
                  <a:pt x="146" y="407"/>
                </a:lnTo>
                <a:lnTo>
                  <a:pt x="140" y="387"/>
                </a:lnTo>
                <a:lnTo>
                  <a:pt x="137" y="366"/>
                </a:lnTo>
                <a:lnTo>
                  <a:pt x="136" y="344"/>
                </a:lnTo>
                <a:lnTo>
                  <a:pt x="137" y="323"/>
                </a:lnTo>
                <a:lnTo>
                  <a:pt x="140" y="302"/>
                </a:lnTo>
                <a:lnTo>
                  <a:pt x="146" y="283"/>
                </a:lnTo>
                <a:lnTo>
                  <a:pt x="152" y="263"/>
                </a:lnTo>
                <a:lnTo>
                  <a:pt x="161" y="245"/>
                </a:lnTo>
                <a:lnTo>
                  <a:pt x="172" y="228"/>
                </a:lnTo>
                <a:lnTo>
                  <a:pt x="184" y="211"/>
                </a:lnTo>
                <a:lnTo>
                  <a:pt x="198" y="197"/>
                </a:lnTo>
                <a:lnTo>
                  <a:pt x="213" y="182"/>
                </a:lnTo>
                <a:lnTo>
                  <a:pt x="228" y="170"/>
                </a:lnTo>
                <a:lnTo>
                  <a:pt x="246" y="160"/>
                </a:lnTo>
                <a:lnTo>
                  <a:pt x="265" y="152"/>
                </a:lnTo>
                <a:lnTo>
                  <a:pt x="283" y="144"/>
                </a:lnTo>
                <a:lnTo>
                  <a:pt x="303" y="138"/>
                </a:lnTo>
                <a:lnTo>
                  <a:pt x="324" y="136"/>
                </a:lnTo>
                <a:lnTo>
                  <a:pt x="346" y="135"/>
                </a:lnTo>
                <a:lnTo>
                  <a:pt x="367" y="136"/>
                </a:lnTo>
                <a:lnTo>
                  <a:pt x="388" y="138"/>
                </a:lnTo>
                <a:lnTo>
                  <a:pt x="409" y="144"/>
                </a:lnTo>
                <a:lnTo>
                  <a:pt x="428" y="152"/>
                </a:lnTo>
                <a:lnTo>
                  <a:pt x="446" y="160"/>
                </a:lnTo>
                <a:lnTo>
                  <a:pt x="464" y="170"/>
                </a:lnTo>
                <a:lnTo>
                  <a:pt x="479" y="182"/>
                </a:lnTo>
                <a:lnTo>
                  <a:pt x="495" y="197"/>
                </a:lnTo>
                <a:lnTo>
                  <a:pt x="508" y="211"/>
                </a:lnTo>
                <a:lnTo>
                  <a:pt x="520" y="228"/>
                </a:lnTo>
                <a:lnTo>
                  <a:pt x="531" y="245"/>
                </a:lnTo>
                <a:lnTo>
                  <a:pt x="540" y="263"/>
                </a:lnTo>
                <a:lnTo>
                  <a:pt x="547" y="283"/>
                </a:lnTo>
                <a:lnTo>
                  <a:pt x="552" y="302"/>
                </a:lnTo>
                <a:lnTo>
                  <a:pt x="555" y="323"/>
                </a:lnTo>
                <a:lnTo>
                  <a:pt x="556" y="344"/>
                </a:lnTo>
                <a:lnTo>
                  <a:pt x="555" y="366"/>
                </a:lnTo>
                <a:lnTo>
                  <a:pt x="552" y="387"/>
                </a:lnTo>
                <a:lnTo>
                  <a:pt x="547" y="407"/>
                </a:lnTo>
                <a:lnTo>
                  <a:pt x="540" y="427"/>
                </a:lnTo>
                <a:lnTo>
                  <a:pt x="531" y="444"/>
                </a:lnTo>
                <a:lnTo>
                  <a:pt x="520" y="462"/>
                </a:lnTo>
                <a:lnTo>
                  <a:pt x="508" y="479"/>
                </a:lnTo>
                <a:lnTo>
                  <a:pt x="495" y="493"/>
                </a:lnTo>
                <a:lnTo>
                  <a:pt x="479" y="507"/>
                </a:lnTo>
                <a:lnTo>
                  <a:pt x="464" y="519"/>
                </a:lnTo>
                <a:lnTo>
                  <a:pt x="446" y="529"/>
                </a:lnTo>
                <a:lnTo>
                  <a:pt x="428" y="538"/>
                </a:lnTo>
                <a:lnTo>
                  <a:pt x="409" y="546"/>
                </a:lnTo>
                <a:lnTo>
                  <a:pt x="388" y="551"/>
                </a:lnTo>
                <a:lnTo>
                  <a:pt x="367" y="553"/>
                </a:lnTo>
                <a:lnTo>
                  <a:pt x="346" y="555"/>
                </a:lnTo>
                <a:close/>
                <a:moveTo>
                  <a:pt x="346" y="0"/>
                </a:moveTo>
                <a:lnTo>
                  <a:pt x="329" y="0"/>
                </a:lnTo>
                <a:lnTo>
                  <a:pt x="311" y="1"/>
                </a:lnTo>
                <a:lnTo>
                  <a:pt x="294" y="3"/>
                </a:lnTo>
                <a:lnTo>
                  <a:pt x="278" y="6"/>
                </a:lnTo>
                <a:lnTo>
                  <a:pt x="261" y="11"/>
                </a:lnTo>
                <a:lnTo>
                  <a:pt x="245" y="15"/>
                </a:lnTo>
                <a:lnTo>
                  <a:pt x="228" y="21"/>
                </a:lnTo>
                <a:lnTo>
                  <a:pt x="213" y="27"/>
                </a:lnTo>
                <a:lnTo>
                  <a:pt x="198" y="34"/>
                </a:lnTo>
                <a:lnTo>
                  <a:pt x="183" y="41"/>
                </a:lnTo>
                <a:lnTo>
                  <a:pt x="169" y="50"/>
                </a:lnTo>
                <a:lnTo>
                  <a:pt x="155" y="59"/>
                </a:lnTo>
                <a:lnTo>
                  <a:pt x="141" y="69"/>
                </a:lnTo>
                <a:lnTo>
                  <a:pt x="128" y="79"/>
                </a:lnTo>
                <a:lnTo>
                  <a:pt x="115" y="90"/>
                </a:lnTo>
                <a:lnTo>
                  <a:pt x="103" y="102"/>
                </a:lnTo>
                <a:lnTo>
                  <a:pt x="92" y="114"/>
                </a:lnTo>
                <a:lnTo>
                  <a:pt x="81" y="126"/>
                </a:lnTo>
                <a:lnTo>
                  <a:pt x="70" y="139"/>
                </a:lnTo>
                <a:lnTo>
                  <a:pt x="61" y="153"/>
                </a:lnTo>
                <a:lnTo>
                  <a:pt x="51" y="167"/>
                </a:lnTo>
                <a:lnTo>
                  <a:pt x="43" y="181"/>
                </a:lnTo>
                <a:lnTo>
                  <a:pt x="36" y="197"/>
                </a:lnTo>
                <a:lnTo>
                  <a:pt x="28" y="212"/>
                </a:lnTo>
                <a:lnTo>
                  <a:pt x="22" y="228"/>
                </a:lnTo>
                <a:lnTo>
                  <a:pt x="17" y="243"/>
                </a:lnTo>
                <a:lnTo>
                  <a:pt x="11" y="259"/>
                </a:lnTo>
                <a:lnTo>
                  <a:pt x="8" y="276"/>
                </a:lnTo>
                <a:lnTo>
                  <a:pt x="5" y="293"/>
                </a:lnTo>
                <a:lnTo>
                  <a:pt x="3" y="310"/>
                </a:lnTo>
                <a:lnTo>
                  <a:pt x="2" y="328"/>
                </a:lnTo>
                <a:lnTo>
                  <a:pt x="0" y="344"/>
                </a:lnTo>
                <a:lnTo>
                  <a:pt x="2" y="368"/>
                </a:lnTo>
                <a:lnTo>
                  <a:pt x="4" y="393"/>
                </a:lnTo>
                <a:lnTo>
                  <a:pt x="7" y="417"/>
                </a:lnTo>
                <a:lnTo>
                  <a:pt x="11" y="441"/>
                </a:lnTo>
                <a:lnTo>
                  <a:pt x="18" y="465"/>
                </a:lnTo>
                <a:lnTo>
                  <a:pt x="25" y="491"/>
                </a:lnTo>
                <a:lnTo>
                  <a:pt x="33" y="515"/>
                </a:lnTo>
                <a:lnTo>
                  <a:pt x="43" y="539"/>
                </a:lnTo>
                <a:lnTo>
                  <a:pt x="55" y="564"/>
                </a:lnTo>
                <a:lnTo>
                  <a:pt x="68" y="589"/>
                </a:lnTo>
                <a:lnTo>
                  <a:pt x="82" y="614"/>
                </a:lnTo>
                <a:lnTo>
                  <a:pt x="96" y="638"/>
                </a:lnTo>
                <a:lnTo>
                  <a:pt x="113" y="664"/>
                </a:lnTo>
                <a:lnTo>
                  <a:pt x="130" y="688"/>
                </a:lnTo>
                <a:lnTo>
                  <a:pt x="149" y="713"/>
                </a:lnTo>
                <a:lnTo>
                  <a:pt x="170" y="737"/>
                </a:lnTo>
                <a:lnTo>
                  <a:pt x="201" y="773"/>
                </a:lnTo>
                <a:lnTo>
                  <a:pt x="231" y="803"/>
                </a:lnTo>
                <a:lnTo>
                  <a:pt x="258" y="830"/>
                </a:lnTo>
                <a:lnTo>
                  <a:pt x="283" y="853"/>
                </a:lnTo>
                <a:lnTo>
                  <a:pt x="304" y="872"/>
                </a:lnTo>
                <a:lnTo>
                  <a:pt x="321" y="885"/>
                </a:lnTo>
                <a:lnTo>
                  <a:pt x="333" y="894"/>
                </a:lnTo>
                <a:lnTo>
                  <a:pt x="337" y="898"/>
                </a:lnTo>
                <a:lnTo>
                  <a:pt x="342" y="899"/>
                </a:lnTo>
                <a:lnTo>
                  <a:pt x="346" y="900"/>
                </a:lnTo>
                <a:lnTo>
                  <a:pt x="351" y="899"/>
                </a:lnTo>
                <a:lnTo>
                  <a:pt x="355" y="898"/>
                </a:lnTo>
                <a:lnTo>
                  <a:pt x="359" y="894"/>
                </a:lnTo>
                <a:lnTo>
                  <a:pt x="371" y="885"/>
                </a:lnTo>
                <a:lnTo>
                  <a:pt x="388" y="872"/>
                </a:lnTo>
                <a:lnTo>
                  <a:pt x="409" y="853"/>
                </a:lnTo>
                <a:lnTo>
                  <a:pt x="434" y="830"/>
                </a:lnTo>
                <a:lnTo>
                  <a:pt x="462" y="803"/>
                </a:lnTo>
                <a:lnTo>
                  <a:pt x="492" y="773"/>
                </a:lnTo>
                <a:lnTo>
                  <a:pt x="522" y="737"/>
                </a:lnTo>
                <a:lnTo>
                  <a:pt x="543" y="713"/>
                </a:lnTo>
                <a:lnTo>
                  <a:pt x="562" y="688"/>
                </a:lnTo>
                <a:lnTo>
                  <a:pt x="580" y="664"/>
                </a:lnTo>
                <a:lnTo>
                  <a:pt x="596" y="638"/>
                </a:lnTo>
                <a:lnTo>
                  <a:pt x="610" y="614"/>
                </a:lnTo>
                <a:lnTo>
                  <a:pt x="625" y="589"/>
                </a:lnTo>
                <a:lnTo>
                  <a:pt x="637" y="564"/>
                </a:lnTo>
                <a:lnTo>
                  <a:pt x="649" y="539"/>
                </a:lnTo>
                <a:lnTo>
                  <a:pt x="659" y="515"/>
                </a:lnTo>
                <a:lnTo>
                  <a:pt x="668" y="491"/>
                </a:lnTo>
                <a:lnTo>
                  <a:pt x="674" y="465"/>
                </a:lnTo>
                <a:lnTo>
                  <a:pt x="681" y="441"/>
                </a:lnTo>
                <a:lnTo>
                  <a:pt x="685" y="417"/>
                </a:lnTo>
                <a:lnTo>
                  <a:pt x="689" y="393"/>
                </a:lnTo>
                <a:lnTo>
                  <a:pt x="691" y="368"/>
                </a:lnTo>
                <a:lnTo>
                  <a:pt x="692" y="344"/>
                </a:lnTo>
                <a:lnTo>
                  <a:pt x="691" y="328"/>
                </a:lnTo>
                <a:lnTo>
                  <a:pt x="690" y="310"/>
                </a:lnTo>
                <a:lnTo>
                  <a:pt x="688" y="293"/>
                </a:lnTo>
                <a:lnTo>
                  <a:pt x="684" y="276"/>
                </a:lnTo>
                <a:lnTo>
                  <a:pt x="681" y="259"/>
                </a:lnTo>
                <a:lnTo>
                  <a:pt x="675" y="243"/>
                </a:lnTo>
                <a:lnTo>
                  <a:pt x="670" y="228"/>
                </a:lnTo>
                <a:lnTo>
                  <a:pt x="663" y="212"/>
                </a:lnTo>
                <a:lnTo>
                  <a:pt x="657" y="197"/>
                </a:lnTo>
                <a:lnTo>
                  <a:pt x="649" y="181"/>
                </a:lnTo>
                <a:lnTo>
                  <a:pt x="640" y="167"/>
                </a:lnTo>
                <a:lnTo>
                  <a:pt x="631" y="153"/>
                </a:lnTo>
                <a:lnTo>
                  <a:pt x="621" y="139"/>
                </a:lnTo>
                <a:lnTo>
                  <a:pt x="612" y="126"/>
                </a:lnTo>
                <a:lnTo>
                  <a:pt x="601" y="114"/>
                </a:lnTo>
                <a:lnTo>
                  <a:pt x="590" y="102"/>
                </a:lnTo>
                <a:lnTo>
                  <a:pt x="577" y="90"/>
                </a:lnTo>
                <a:lnTo>
                  <a:pt x="564" y="79"/>
                </a:lnTo>
                <a:lnTo>
                  <a:pt x="551" y="69"/>
                </a:lnTo>
                <a:lnTo>
                  <a:pt x="538" y="59"/>
                </a:lnTo>
                <a:lnTo>
                  <a:pt x="523" y="50"/>
                </a:lnTo>
                <a:lnTo>
                  <a:pt x="509" y="41"/>
                </a:lnTo>
                <a:lnTo>
                  <a:pt x="495" y="34"/>
                </a:lnTo>
                <a:lnTo>
                  <a:pt x="479" y="27"/>
                </a:lnTo>
                <a:lnTo>
                  <a:pt x="463" y="21"/>
                </a:lnTo>
                <a:lnTo>
                  <a:pt x="447" y="15"/>
                </a:lnTo>
                <a:lnTo>
                  <a:pt x="431" y="11"/>
                </a:lnTo>
                <a:lnTo>
                  <a:pt x="414" y="6"/>
                </a:lnTo>
                <a:lnTo>
                  <a:pt x="398" y="3"/>
                </a:lnTo>
                <a:lnTo>
                  <a:pt x="380" y="1"/>
                </a:lnTo>
                <a:lnTo>
                  <a:pt x="364" y="0"/>
                </a:lnTo>
                <a:lnTo>
                  <a:pt x="34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55">
            <a:extLst>
              <a:ext uri="{FF2B5EF4-FFF2-40B4-BE49-F238E27FC236}">
                <a16:creationId xmlns:a16="http://schemas.microsoft.com/office/drawing/2014/main" id="{E1A93BF9-24ED-49FF-8A93-C5CF24D75C40}"/>
              </a:ext>
            </a:extLst>
          </p:cNvPr>
          <p:cNvSpPr/>
          <p:nvPr/>
        </p:nvSpPr>
        <p:spPr>
          <a:xfrm>
            <a:off x="673100" y="4264209"/>
            <a:ext cx="10845800" cy="323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4">
            <a:extLst>
              <a:ext uri="{FF2B5EF4-FFF2-40B4-BE49-F238E27FC236}">
                <a16:creationId xmlns:a16="http://schemas.microsoft.com/office/drawing/2014/main" id="{CC4C379C-27AE-45F5-ABFF-4B28E740778E}"/>
              </a:ext>
            </a:extLst>
          </p:cNvPr>
          <p:cNvSpPr/>
          <p:nvPr/>
        </p:nvSpPr>
        <p:spPr>
          <a:xfrm>
            <a:off x="6200718" y="4207790"/>
            <a:ext cx="5205984" cy="4359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Supporting text </a:t>
            </a:r>
            <a:r>
              <a:rPr lang="en-US" altLang="zh-CN" sz="1400">
                <a:solidFill>
                  <a:schemeClr val="bg1"/>
                </a:solidFill>
              </a:rPr>
              <a:t>here.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3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1e706bfc-eda5-4379-8a84-ac940a8766e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36303F7-03F7-4E7B-8342-D0495CF09BE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23890"/>
            <a:ext cx="12192000" cy="4558960"/>
            <a:chOff x="0" y="1123890"/>
            <a:chExt cx="12192000" cy="4558960"/>
          </a:xfrm>
        </p:grpSpPr>
        <p:sp>
          <p:nvSpPr>
            <p:cNvPr id="6" name="ïšļïḓê">
              <a:extLst>
                <a:ext uri="{FF2B5EF4-FFF2-40B4-BE49-F238E27FC236}">
                  <a16:creationId xmlns:a16="http://schemas.microsoft.com/office/drawing/2014/main" id="{F744DAA0-E381-43CA-8A8F-451A1F1CE844}"/>
                </a:ext>
              </a:extLst>
            </p:cNvPr>
            <p:cNvSpPr txBox="1"/>
            <p:nvPr/>
          </p:nvSpPr>
          <p:spPr>
            <a:xfrm>
              <a:off x="1889403" y="4566343"/>
              <a:ext cx="2354400" cy="32221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lnSpcReduction="10000"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7" name="íṩ1iḑe">
              <a:extLst>
                <a:ext uri="{FF2B5EF4-FFF2-40B4-BE49-F238E27FC236}">
                  <a16:creationId xmlns:a16="http://schemas.microsoft.com/office/drawing/2014/main" id="{814877FE-B061-4349-8E24-F4C08DC735E5}"/>
                </a:ext>
              </a:extLst>
            </p:cNvPr>
            <p:cNvSpPr txBox="1"/>
            <p:nvPr/>
          </p:nvSpPr>
          <p:spPr>
            <a:xfrm>
              <a:off x="1889403" y="4911421"/>
              <a:ext cx="2352572" cy="57135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íś1ïḑé">
              <a:extLst>
                <a:ext uri="{FF2B5EF4-FFF2-40B4-BE49-F238E27FC236}">
                  <a16:creationId xmlns:a16="http://schemas.microsoft.com/office/drawing/2014/main" id="{B113C03B-0A37-499F-8524-1D70EE0ACF8B}"/>
                </a:ext>
              </a:extLst>
            </p:cNvPr>
            <p:cNvSpPr txBox="1"/>
            <p:nvPr/>
          </p:nvSpPr>
          <p:spPr>
            <a:xfrm>
              <a:off x="5973266" y="4775940"/>
              <a:ext cx="2354400" cy="32221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lnSpcReduction="10000"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9" name="ísļíḓè">
              <a:extLst>
                <a:ext uri="{FF2B5EF4-FFF2-40B4-BE49-F238E27FC236}">
                  <a16:creationId xmlns:a16="http://schemas.microsoft.com/office/drawing/2014/main" id="{1BC83EC4-E2B4-4868-B030-24B1F012757A}"/>
                </a:ext>
              </a:extLst>
            </p:cNvPr>
            <p:cNvSpPr txBox="1"/>
            <p:nvPr/>
          </p:nvSpPr>
          <p:spPr>
            <a:xfrm>
              <a:off x="5973266" y="5111493"/>
              <a:ext cx="2352572" cy="57135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0" name="íṣḷïḑê">
              <a:extLst>
                <a:ext uri="{FF2B5EF4-FFF2-40B4-BE49-F238E27FC236}">
                  <a16:creationId xmlns:a16="http://schemas.microsoft.com/office/drawing/2014/main" id="{3F8DAC0E-1782-498D-81D9-775DFE318DF1}"/>
                </a:ext>
              </a:extLst>
            </p:cNvPr>
            <p:cNvSpPr txBox="1"/>
            <p:nvPr/>
          </p:nvSpPr>
          <p:spPr>
            <a:xfrm>
              <a:off x="4918800" y="3263347"/>
              <a:ext cx="2354400" cy="32221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lnSpcReduction="10000"/>
            </a:bodyPr>
            <a:lstStyle/>
            <a:p>
              <a:pPr algn="ct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1" name="íṥḷíḑê">
              <a:extLst>
                <a:ext uri="{FF2B5EF4-FFF2-40B4-BE49-F238E27FC236}">
                  <a16:creationId xmlns:a16="http://schemas.microsoft.com/office/drawing/2014/main" id="{E0FE4963-DAE7-4B97-912F-9247F85DE945}"/>
                </a:ext>
              </a:extLst>
            </p:cNvPr>
            <p:cNvSpPr txBox="1"/>
            <p:nvPr/>
          </p:nvSpPr>
          <p:spPr>
            <a:xfrm>
              <a:off x="4918801" y="3585561"/>
              <a:ext cx="2352572" cy="57135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2" name="îṥľíḑê">
              <a:extLst>
                <a:ext uri="{FF2B5EF4-FFF2-40B4-BE49-F238E27FC236}">
                  <a16:creationId xmlns:a16="http://schemas.microsoft.com/office/drawing/2014/main" id="{F40DBDBB-76E7-4D3A-8CA5-5BE19B5F82E6}"/>
                </a:ext>
              </a:extLst>
            </p:cNvPr>
            <p:cNvGrpSpPr/>
            <p:nvPr/>
          </p:nvGrpSpPr>
          <p:grpSpPr>
            <a:xfrm>
              <a:off x="8071340" y="3253872"/>
              <a:ext cx="634692" cy="634692"/>
              <a:chOff x="8374301" y="3830754"/>
              <a:chExt cx="634692" cy="634692"/>
            </a:xfrm>
          </p:grpSpPr>
          <p:sp>
            <p:nvSpPr>
              <p:cNvPr id="29" name="iŝ1îḍe">
                <a:extLst>
                  <a:ext uri="{FF2B5EF4-FFF2-40B4-BE49-F238E27FC236}">
                    <a16:creationId xmlns:a16="http://schemas.microsoft.com/office/drawing/2014/main" id="{0CC8120F-AE99-4FFC-B21B-E202E71E3077}"/>
                  </a:ext>
                </a:extLst>
              </p:cNvPr>
              <p:cNvSpPr/>
              <p:nvPr/>
            </p:nvSpPr>
            <p:spPr>
              <a:xfrm>
                <a:off x="8374301" y="3830754"/>
                <a:ext cx="634692" cy="634692"/>
              </a:xfrm>
              <a:prstGeom prst="ellipse">
                <a:avLst/>
              </a:prstGeom>
              <a:solidFill>
                <a:schemeClr val="bg1"/>
              </a:solidFill>
              <a:ln w="38100" cmpd="thickThin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ŝḻîďè">
                <a:extLst>
                  <a:ext uri="{FF2B5EF4-FFF2-40B4-BE49-F238E27FC236}">
                    <a16:creationId xmlns:a16="http://schemas.microsoft.com/office/drawing/2014/main" id="{CE13FD1F-7B36-4CB8-9EF8-250994547281}"/>
                  </a:ext>
                </a:extLst>
              </p:cNvPr>
              <p:cNvSpPr/>
              <p:nvPr/>
            </p:nvSpPr>
            <p:spPr bwMode="auto">
              <a:xfrm>
                <a:off x="8590268" y="3945439"/>
                <a:ext cx="202756" cy="393188"/>
              </a:xfrm>
              <a:custGeom>
                <a:avLst/>
                <a:gdLst>
                  <a:gd name="connsiteX0" fmla="*/ 159127 w 313668"/>
                  <a:gd name="connsiteY0" fmla="*/ 411396 h 608274"/>
                  <a:gd name="connsiteX1" fmla="*/ 159127 w 313668"/>
                  <a:gd name="connsiteY1" fmla="*/ 577440 h 608274"/>
                  <a:gd name="connsiteX2" fmla="*/ 128336 w 313668"/>
                  <a:gd name="connsiteY2" fmla="*/ 608274 h 608274"/>
                  <a:gd name="connsiteX3" fmla="*/ 97453 w 313668"/>
                  <a:gd name="connsiteY3" fmla="*/ 577440 h 608274"/>
                  <a:gd name="connsiteX4" fmla="*/ 97453 w 313668"/>
                  <a:gd name="connsiteY4" fmla="*/ 458706 h 608274"/>
                  <a:gd name="connsiteX5" fmla="*/ 128221 w 313668"/>
                  <a:gd name="connsiteY5" fmla="*/ 306395 h 608274"/>
                  <a:gd name="connsiteX6" fmla="*/ 168122 w 313668"/>
                  <a:gd name="connsiteY6" fmla="*/ 358410 h 608274"/>
                  <a:gd name="connsiteX7" fmla="*/ 171347 w 313668"/>
                  <a:gd name="connsiteY7" fmla="*/ 370377 h 608274"/>
                  <a:gd name="connsiteX8" fmla="*/ 165173 w 313668"/>
                  <a:gd name="connsiteY8" fmla="*/ 381149 h 608274"/>
                  <a:gd name="connsiteX9" fmla="*/ 71917 w 313668"/>
                  <a:gd name="connsiteY9" fmla="*/ 452588 h 608274"/>
                  <a:gd name="connsiteX10" fmla="*/ 62057 w 313668"/>
                  <a:gd name="connsiteY10" fmla="*/ 455994 h 608274"/>
                  <a:gd name="connsiteX11" fmla="*/ 49156 w 313668"/>
                  <a:gd name="connsiteY11" fmla="*/ 449642 h 608274"/>
                  <a:gd name="connsiteX12" fmla="*/ 3357 w 313668"/>
                  <a:gd name="connsiteY12" fmla="*/ 390079 h 608274"/>
                  <a:gd name="connsiteX13" fmla="*/ 132 w 313668"/>
                  <a:gd name="connsiteY13" fmla="*/ 378019 h 608274"/>
                  <a:gd name="connsiteX14" fmla="*/ 6398 w 313668"/>
                  <a:gd name="connsiteY14" fmla="*/ 367339 h 608274"/>
                  <a:gd name="connsiteX15" fmla="*/ 9162 w 313668"/>
                  <a:gd name="connsiteY15" fmla="*/ 365130 h 608274"/>
                  <a:gd name="connsiteX16" fmla="*/ 43904 w 313668"/>
                  <a:gd name="connsiteY16" fmla="*/ 407754 h 608274"/>
                  <a:gd name="connsiteX17" fmla="*/ 59661 w 313668"/>
                  <a:gd name="connsiteY17" fmla="*/ 410240 h 608274"/>
                  <a:gd name="connsiteX18" fmla="*/ 107948 w 313668"/>
                  <a:gd name="connsiteY18" fmla="*/ 375165 h 608274"/>
                  <a:gd name="connsiteX19" fmla="*/ 126009 w 313668"/>
                  <a:gd name="connsiteY19" fmla="*/ 319836 h 608274"/>
                  <a:gd name="connsiteX20" fmla="*/ 128221 w 313668"/>
                  <a:gd name="connsiteY20" fmla="*/ 306395 h 608274"/>
                  <a:gd name="connsiteX21" fmla="*/ 163534 w 313668"/>
                  <a:gd name="connsiteY21" fmla="*/ 163741 h 608274"/>
                  <a:gd name="connsiteX22" fmla="*/ 160861 w 313668"/>
                  <a:gd name="connsiteY22" fmla="*/ 166411 h 608274"/>
                  <a:gd name="connsiteX23" fmla="*/ 160861 w 313668"/>
                  <a:gd name="connsiteY23" fmla="*/ 185098 h 608274"/>
                  <a:gd name="connsiteX24" fmla="*/ 163534 w 313668"/>
                  <a:gd name="connsiteY24" fmla="*/ 187767 h 608274"/>
                  <a:gd name="connsiteX25" fmla="*/ 179484 w 313668"/>
                  <a:gd name="connsiteY25" fmla="*/ 187767 h 608274"/>
                  <a:gd name="connsiteX26" fmla="*/ 182157 w 313668"/>
                  <a:gd name="connsiteY26" fmla="*/ 185098 h 608274"/>
                  <a:gd name="connsiteX27" fmla="*/ 182157 w 313668"/>
                  <a:gd name="connsiteY27" fmla="*/ 166411 h 608274"/>
                  <a:gd name="connsiteX28" fmla="*/ 179484 w 313668"/>
                  <a:gd name="connsiteY28" fmla="*/ 163741 h 608274"/>
                  <a:gd name="connsiteX29" fmla="*/ 131358 w 313668"/>
                  <a:gd name="connsiteY29" fmla="*/ 155456 h 608274"/>
                  <a:gd name="connsiteX30" fmla="*/ 211383 w 313668"/>
                  <a:gd name="connsiteY30" fmla="*/ 155456 h 608274"/>
                  <a:gd name="connsiteX31" fmla="*/ 260338 w 313668"/>
                  <a:gd name="connsiteY31" fmla="*/ 190989 h 608274"/>
                  <a:gd name="connsiteX32" fmla="*/ 312151 w 313668"/>
                  <a:gd name="connsiteY32" fmla="*/ 350060 h 608274"/>
                  <a:gd name="connsiteX33" fmla="*/ 292606 w 313668"/>
                  <a:gd name="connsiteY33" fmla="*/ 388447 h 608274"/>
                  <a:gd name="connsiteX34" fmla="*/ 283110 w 313668"/>
                  <a:gd name="connsiteY34" fmla="*/ 389920 h 608274"/>
                  <a:gd name="connsiteX35" fmla="*/ 254069 w 313668"/>
                  <a:gd name="connsiteY35" fmla="*/ 368931 h 608274"/>
                  <a:gd name="connsiteX36" fmla="*/ 245310 w 313668"/>
                  <a:gd name="connsiteY36" fmla="*/ 341867 h 608274"/>
                  <a:gd name="connsiteX37" fmla="*/ 245310 w 313668"/>
                  <a:gd name="connsiteY37" fmla="*/ 383108 h 608274"/>
                  <a:gd name="connsiteX38" fmla="*/ 245310 w 313668"/>
                  <a:gd name="connsiteY38" fmla="*/ 577436 h 608274"/>
                  <a:gd name="connsiteX39" fmla="*/ 214425 w 313668"/>
                  <a:gd name="connsiteY39" fmla="*/ 608274 h 608274"/>
                  <a:gd name="connsiteX40" fmla="*/ 183540 w 313668"/>
                  <a:gd name="connsiteY40" fmla="*/ 577436 h 608274"/>
                  <a:gd name="connsiteX41" fmla="*/ 183540 w 313668"/>
                  <a:gd name="connsiteY41" fmla="*/ 391301 h 608274"/>
                  <a:gd name="connsiteX42" fmla="*/ 191561 w 313668"/>
                  <a:gd name="connsiteY42" fmla="*/ 373074 h 608274"/>
                  <a:gd name="connsiteX43" fmla="*/ 184278 w 313668"/>
                  <a:gd name="connsiteY43" fmla="*/ 346102 h 608274"/>
                  <a:gd name="connsiteX44" fmla="*/ 181789 w 313668"/>
                  <a:gd name="connsiteY44" fmla="*/ 342788 h 608274"/>
                  <a:gd name="connsiteX45" fmla="*/ 197646 w 313668"/>
                  <a:gd name="connsiteY45" fmla="*/ 323825 h 608274"/>
                  <a:gd name="connsiteX46" fmla="*/ 201242 w 313668"/>
                  <a:gd name="connsiteY46" fmla="*/ 310661 h 608274"/>
                  <a:gd name="connsiteX47" fmla="*/ 185015 w 313668"/>
                  <a:gd name="connsiteY47" fmla="*/ 216396 h 608274"/>
                  <a:gd name="connsiteX48" fmla="*/ 182526 w 313668"/>
                  <a:gd name="connsiteY48" fmla="*/ 201760 h 608274"/>
                  <a:gd name="connsiteX49" fmla="*/ 179853 w 313668"/>
                  <a:gd name="connsiteY49" fmla="*/ 199550 h 608274"/>
                  <a:gd name="connsiteX50" fmla="*/ 162797 w 313668"/>
                  <a:gd name="connsiteY50" fmla="*/ 199550 h 608274"/>
                  <a:gd name="connsiteX51" fmla="*/ 160123 w 313668"/>
                  <a:gd name="connsiteY51" fmla="*/ 201760 h 608274"/>
                  <a:gd name="connsiteX52" fmla="*/ 157634 w 313668"/>
                  <a:gd name="connsiteY52" fmla="*/ 216396 h 608274"/>
                  <a:gd name="connsiteX53" fmla="*/ 144266 w 313668"/>
                  <a:gd name="connsiteY53" fmla="*/ 293999 h 608274"/>
                  <a:gd name="connsiteX54" fmla="*/ 138550 w 313668"/>
                  <a:gd name="connsiteY54" fmla="*/ 286450 h 608274"/>
                  <a:gd name="connsiteX55" fmla="*/ 119650 w 313668"/>
                  <a:gd name="connsiteY55" fmla="*/ 273747 h 608274"/>
                  <a:gd name="connsiteX56" fmla="*/ 119189 w 313668"/>
                  <a:gd name="connsiteY56" fmla="*/ 275127 h 608274"/>
                  <a:gd name="connsiteX57" fmla="*/ 88580 w 313668"/>
                  <a:gd name="connsiteY57" fmla="*/ 368931 h 608274"/>
                  <a:gd name="connsiteX58" fmla="*/ 50135 w 313668"/>
                  <a:gd name="connsiteY58" fmla="*/ 388447 h 608274"/>
                  <a:gd name="connsiteX59" fmla="*/ 30590 w 313668"/>
                  <a:gd name="connsiteY59" fmla="*/ 350060 h 608274"/>
                  <a:gd name="connsiteX60" fmla="*/ 61107 w 313668"/>
                  <a:gd name="connsiteY60" fmla="*/ 256256 h 608274"/>
                  <a:gd name="connsiteX61" fmla="*/ 82403 w 313668"/>
                  <a:gd name="connsiteY61" fmla="*/ 190989 h 608274"/>
                  <a:gd name="connsiteX62" fmla="*/ 131358 w 313668"/>
                  <a:gd name="connsiteY62" fmla="*/ 155456 h 608274"/>
                  <a:gd name="connsiteX63" fmla="*/ 171336 w 313668"/>
                  <a:gd name="connsiteY63" fmla="*/ 0 h 608274"/>
                  <a:gd name="connsiteX64" fmla="*/ 238585 w 313668"/>
                  <a:gd name="connsiteY64" fmla="*/ 67108 h 608274"/>
                  <a:gd name="connsiteX65" fmla="*/ 171336 w 313668"/>
                  <a:gd name="connsiteY65" fmla="*/ 134216 h 608274"/>
                  <a:gd name="connsiteX66" fmla="*/ 104087 w 313668"/>
                  <a:gd name="connsiteY66" fmla="*/ 67108 h 608274"/>
                  <a:gd name="connsiteX67" fmla="*/ 171336 w 313668"/>
                  <a:gd name="connsiteY67" fmla="*/ 0 h 60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3668" h="608274">
                    <a:moveTo>
                      <a:pt x="159127" y="411396"/>
                    </a:moveTo>
                    <a:lnTo>
                      <a:pt x="159127" y="577440"/>
                    </a:lnTo>
                    <a:cubicBezTo>
                      <a:pt x="159127" y="594468"/>
                      <a:pt x="145391" y="608274"/>
                      <a:pt x="128336" y="608274"/>
                    </a:cubicBezTo>
                    <a:cubicBezTo>
                      <a:pt x="111282" y="608274"/>
                      <a:pt x="97453" y="594468"/>
                      <a:pt x="97453" y="577440"/>
                    </a:cubicBezTo>
                    <a:lnTo>
                      <a:pt x="97453" y="458706"/>
                    </a:lnTo>
                    <a:close/>
                    <a:moveTo>
                      <a:pt x="128221" y="306395"/>
                    </a:moveTo>
                    <a:lnTo>
                      <a:pt x="168122" y="358410"/>
                    </a:lnTo>
                    <a:cubicBezTo>
                      <a:pt x="170794" y="361816"/>
                      <a:pt x="171900" y="366143"/>
                      <a:pt x="171347" y="370377"/>
                    </a:cubicBezTo>
                    <a:cubicBezTo>
                      <a:pt x="170794" y="374612"/>
                      <a:pt x="168583" y="378479"/>
                      <a:pt x="165173" y="381149"/>
                    </a:cubicBezTo>
                    <a:lnTo>
                      <a:pt x="71917" y="452588"/>
                    </a:lnTo>
                    <a:cubicBezTo>
                      <a:pt x="68968" y="454889"/>
                      <a:pt x="65467" y="455994"/>
                      <a:pt x="62057" y="455994"/>
                    </a:cubicBezTo>
                    <a:cubicBezTo>
                      <a:pt x="57173" y="455994"/>
                      <a:pt x="52289" y="453785"/>
                      <a:pt x="49156" y="449642"/>
                    </a:cubicBezTo>
                    <a:lnTo>
                      <a:pt x="3357" y="390079"/>
                    </a:lnTo>
                    <a:cubicBezTo>
                      <a:pt x="777" y="386672"/>
                      <a:pt x="-421" y="382345"/>
                      <a:pt x="132" y="378019"/>
                    </a:cubicBezTo>
                    <a:cubicBezTo>
                      <a:pt x="685" y="373784"/>
                      <a:pt x="2988" y="369917"/>
                      <a:pt x="6398" y="367339"/>
                    </a:cubicBezTo>
                    <a:lnTo>
                      <a:pt x="9162" y="365130"/>
                    </a:lnTo>
                    <a:cubicBezTo>
                      <a:pt x="11374" y="384279"/>
                      <a:pt x="24367" y="401402"/>
                      <a:pt x="43904" y="407754"/>
                    </a:cubicBezTo>
                    <a:cubicBezTo>
                      <a:pt x="49064" y="409411"/>
                      <a:pt x="54409" y="410240"/>
                      <a:pt x="59661" y="410240"/>
                    </a:cubicBezTo>
                    <a:cubicBezTo>
                      <a:pt x="81040" y="410240"/>
                      <a:pt x="100945" y="396615"/>
                      <a:pt x="107948" y="375165"/>
                    </a:cubicBezTo>
                    <a:lnTo>
                      <a:pt x="126009" y="319836"/>
                    </a:lnTo>
                    <a:cubicBezTo>
                      <a:pt x="127484" y="315325"/>
                      <a:pt x="128037" y="310906"/>
                      <a:pt x="128221" y="306395"/>
                    </a:cubicBezTo>
                    <a:close/>
                    <a:moveTo>
                      <a:pt x="163534" y="163741"/>
                    </a:moveTo>
                    <a:cubicBezTo>
                      <a:pt x="162059" y="163741"/>
                      <a:pt x="160861" y="164938"/>
                      <a:pt x="160861" y="166411"/>
                    </a:cubicBezTo>
                    <a:lnTo>
                      <a:pt x="160861" y="185098"/>
                    </a:lnTo>
                    <a:cubicBezTo>
                      <a:pt x="160861" y="186571"/>
                      <a:pt x="162059" y="187767"/>
                      <a:pt x="163534" y="187767"/>
                    </a:cubicBezTo>
                    <a:lnTo>
                      <a:pt x="179484" y="187767"/>
                    </a:lnTo>
                    <a:cubicBezTo>
                      <a:pt x="180959" y="187767"/>
                      <a:pt x="182157" y="186571"/>
                      <a:pt x="182157" y="185098"/>
                    </a:cubicBezTo>
                    <a:lnTo>
                      <a:pt x="182157" y="166411"/>
                    </a:lnTo>
                    <a:cubicBezTo>
                      <a:pt x="182157" y="164938"/>
                      <a:pt x="180959" y="163741"/>
                      <a:pt x="179484" y="163741"/>
                    </a:cubicBezTo>
                    <a:close/>
                    <a:moveTo>
                      <a:pt x="131358" y="155456"/>
                    </a:moveTo>
                    <a:lnTo>
                      <a:pt x="211383" y="155456"/>
                    </a:lnTo>
                    <a:cubicBezTo>
                      <a:pt x="233694" y="155456"/>
                      <a:pt x="253424" y="169725"/>
                      <a:pt x="260338" y="190989"/>
                    </a:cubicBezTo>
                    <a:lnTo>
                      <a:pt x="312151" y="350060"/>
                    </a:lnTo>
                    <a:cubicBezTo>
                      <a:pt x="317406" y="366078"/>
                      <a:pt x="308556" y="383292"/>
                      <a:pt x="292606" y="388447"/>
                    </a:cubicBezTo>
                    <a:cubicBezTo>
                      <a:pt x="289471" y="389460"/>
                      <a:pt x="286245" y="389920"/>
                      <a:pt x="283110" y="389920"/>
                    </a:cubicBezTo>
                    <a:cubicBezTo>
                      <a:pt x="270295" y="389920"/>
                      <a:pt x="258310" y="381819"/>
                      <a:pt x="254069" y="368931"/>
                    </a:cubicBezTo>
                    <a:lnTo>
                      <a:pt x="245310" y="341867"/>
                    </a:lnTo>
                    <a:lnTo>
                      <a:pt x="245310" y="383108"/>
                    </a:lnTo>
                    <a:lnTo>
                      <a:pt x="245310" y="577436"/>
                    </a:lnTo>
                    <a:cubicBezTo>
                      <a:pt x="245310" y="594466"/>
                      <a:pt x="231481" y="608274"/>
                      <a:pt x="214425" y="608274"/>
                    </a:cubicBezTo>
                    <a:cubicBezTo>
                      <a:pt x="197369" y="608274"/>
                      <a:pt x="183540" y="594466"/>
                      <a:pt x="183540" y="577436"/>
                    </a:cubicBezTo>
                    <a:lnTo>
                      <a:pt x="183540" y="391301"/>
                    </a:lnTo>
                    <a:cubicBezTo>
                      <a:pt x="187873" y="386146"/>
                      <a:pt x="190639" y="379886"/>
                      <a:pt x="191561" y="373074"/>
                    </a:cubicBezTo>
                    <a:cubicBezTo>
                      <a:pt x="192852" y="363316"/>
                      <a:pt x="190271" y="353742"/>
                      <a:pt x="184278" y="346102"/>
                    </a:cubicBezTo>
                    <a:lnTo>
                      <a:pt x="181789" y="342788"/>
                    </a:lnTo>
                    <a:lnTo>
                      <a:pt x="197646" y="323825"/>
                    </a:lnTo>
                    <a:cubicBezTo>
                      <a:pt x="200688" y="320142"/>
                      <a:pt x="201979" y="315355"/>
                      <a:pt x="201242" y="310661"/>
                    </a:cubicBezTo>
                    <a:lnTo>
                      <a:pt x="185015" y="216396"/>
                    </a:lnTo>
                    <a:lnTo>
                      <a:pt x="182526" y="201760"/>
                    </a:lnTo>
                    <a:cubicBezTo>
                      <a:pt x="182250" y="200471"/>
                      <a:pt x="181143" y="199550"/>
                      <a:pt x="179853" y="199550"/>
                    </a:cubicBezTo>
                    <a:lnTo>
                      <a:pt x="162797" y="199550"/>
                    </a:lnTo>
                    <a:cubicBezTo>
                      <a:pt x="161506" y="199550"/>
                      <a:pt x="160400" y="200471"/>
                      <a:pt x="160123" y="201760"/>
                    </a:cubicBezTo>
                    <a:lnTo>
                      <a:pt x="157634" y="216396"/>
                    </a:lnTo>
                    <a:lnTo>
                      <a:pt x="144266" y="293999"/>
                    </a:lnTo>
                    <a:lnTo>
                      <a:pt x="138550" y="286450"/>
                    </a:lnTo>
                    <a:cubicBezTo>
                      <a:pt x="133663" y="280191"/>
                      <a:pt x="127025" y="275864"/>
                      <a:pt x="119650" y="273747"/>
                    </a:cubicBezTo>
                    <a:lnTo>
                      <a:pt x="119189" y="275127"/>
                    </a:lnTo>
                    <a:lnTo>
                      <a:pt x="88580" y="368931"/>
                    </a:lnTo>
                    <a:cubicBezTo>
                      <a:pt x="83418" y="384949"/>
                      <a:pt x="66177" y="393694"/>
                      <a:pt x="50135" y="388447"/>
                    </a:cubicBezTo>
                    <a:cubicBezTo>
                      <a:pt x="34094" y="383200"/>
                      <a:pt x="25335" y="366078"/>
                      <a:pt x="30590" y="350060"/>
                    </a:cubicBezTo>
                    <a:lnTo>
                      <a:pt x="61107" y="256256"/>
                    </a:lnTo>
                    <a:lnTo>
                      <a:pt x="82403" y="190989"/>
                    </a:lnTo>
                    <a:cubicBezTo>
                      <a:pt x="89318" y="169725"/>
                      <a:pt x="108955" y="155456"/>
                      <a:pt x="131358" y="155456"/>
                    </a:cubicBezTo>
                    <a:close/>
                    <a:moveTo>
                      <a:pt x="171336" y="0"/>
                    </a:moveTo>
                    <a:cubicBezTo>
                      <a:pt x="208477" y="0"/>
                      <a:pt x="238585" y="30045"/>
                      <a:pt x="238585" y="67108"/>
                    </a:cubicBezTo>
                    <a:cubicBezTo>
                      <a:pt x="238585" y="104171"/>
                      <a:pt x="208477" y="134216"/>
                      <a:pt x="171336" y="134216"/>
                    </a:cubicBezTo>
                    <a:cubicBezTo>
                      <a:pt x="134195" y="134216"/>
                      <a:pt x="104087" y="104171"/>
                      <a:pt x="104087" y="67108"/>
                    </a:cubicBezTo>
                    <a:cubicBezTo>
                      <a:pt x="104087" y="30045"/>
                      <a:pt x="134195" y="0"/>
                      <a:pt x="171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íśľiḋe">
              <a:extLst>
                <a:ext uri="{FF2B5EF4-FFF2-40B4-BE49-F238E27FC236}">
                  <a16:creationId xmlns:a16="http://schemas.microsoft.com/office/drawing/2014/main" id="{CC1057DA-53B9-4CC3-B2A3-FC31B0FACAB6}"/>
                </a:ext>
              </a:extLst>
            </p:cNvPr>
            <p:cNvSpPr txBox="1"/>
            <p:nvPr/>
          </p:nvSpPr>
          <p:spPr>
            <a:xfrm>
              <a:off x="8071340" y="3981647"/>
              <a:ext cx="2354400" cy="32221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lnSpcReduction="10000"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4" name="iṥliḑe">
              <a:extLst>
                <a:ext uri="{FF2B5EF4-FFF2-40B4-BE49-F238E27FC236}">
                  <a16:creationId xmlns:a16="http://schemas.microsoft.com/office/drawing/2014/main" id="{A0769F5E-240C-493C-B6DE-B0667BF31256}"/>
                </a:ext>
              </a:extLst>
            </p:cNvPr>
            <p:cNvSpPr txBox="1"/>
            <p:nvPr/>
          </p:nvSpPr>
          <p:spPr>
            <a:xfrm>
              <a:off x="8071341" y="4317200"/>
              <a:ext cx="2352572" cy="57135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5" name="iśḻíḑe">
              <a:extLst>
                <a:ext uri="{FF2B5EF4-FFF2-40B4-BE49-F238E27FC236}">
                  <a16:creationId xmlns:a16="http://schemas.microsoft.com/office/drawing/2014/main" id="{E24CDA94-A88C-42E0-9AC2-90EC8BA28BE9}"/>
                </a:ext>
              </a:extLst>
            </p:cNvPr>
            <p:cNvSpPr/>
            <p:nvPr/>
          </p:nvSpPr>
          <p:spPr>
            <a:xfrm>
              <a:off x="0" y="1123890"/>
              <a:ext cx="12192000" cy="1718091"/>
            </a:xfrm>
            <a:prstGeom prst="rect">
              <a:avLst/>
            </a:prstGeom>
            <a:blipFill>
              <a:blip r:embed="rId3"/>
              <a:srcRect/>
              <a:stretch>
                <a:fillRect l="-2123" t="-163247" r="2123" b="-209541"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šļiḓê">
              <a:extLst>
                <a:ext uri="{FF2B5EF4-FFF2-40B4-BE49-F238E27FC236}">
                  <a16:creationId xmlns:a16="http://schemas.microsoft.com/office/drawing/2014/main" id="{9351399B-18F9-4407-92FB-771E9D624381}"/>
                </a:ext>
              </a:extLst>
            </p:cNvPr>
            <p:cNvSpPr/>
            <p:nvPr/>
          </p:nvSpPr>
          <p:spPr>
            <a:xfrm>
              <a:off x="0" y="1125538"/>
              <a:ext cx="12192000" cy="538364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txBody>
            <a:bodyPr wrap="none" lIns="91412" tIns="45700" rIns="91412" bIns="45700" anchor="ctr" anchorCtr="1">
              <a:normAutofit/>
            </a:bodyPr>
            <a:lstStyle/>
            <a:p>
              <a:pPr>
                <a:buSzPct val="25000"/>
              </a:pPr>
              <a:r>
                <a:rPr lang="en-US" altLang="zh-CN" b="1" dirty="0">
                  <a:solidFill>
                    <a:schemeClr val="bg1"/>
                  </a:solidFill>
                </a:rPr>
                <a:t>Text Here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52E31D7-262E-45A6-AD31-B620B58ABAD8}"/>
                </a:ext>
              </a:extLst>
            </p:cNvPr>
            <p:cNvCxnSpPr>
              <a:stCxn id="23" idx="5"/>
              <a:endCxn id="25" idx="5"/>
            </p:cNvCxnSpPr>
            <p:nvPr/>
          </p:nvCxnSpPr>
          <p:spPr>
            <a:xfrm>
              <a:off x="2829582" y="4349393"/>
              <a:ext cx="3007564" cy="1099691"/>
            </a:xfrm>
            <a:prstGeom prst="line">
              <a:avLst/>
            </a:prstGeom>
            <a:ln w="85725" cap="rnd">
              <a:solidFill>
                <a:schemeClr val="bg1">
                  <a:lumMod val="75000"/>
                  <a:alpha val="34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E08DD9B-D766-4312-AC9C-2D7F2D1E6CE1}"/>
                </a:ext>
              </a:extLst>
            </p:cNvPr>
            <p:cNvCxnSpPr>
              <a:stCxn id="23" idx="2"/>
              <a:endCxn id="27" idx="2"/>
            </p:cNvCxnSpPr>
            <p:nvPr/>
          </p:nvCxnSpPr>
          <p:spPr>
            <a:xfrm flipV="1">
              <a:off x="1889403" y="2779996"/>
              <a:ext cx="3822398" cy="1179962"/>
            </a:xfrm>
            <a:prstGeom prst="line">
              <a:avLst/>
            </a:prstGeom>
            <a:ln w="85725" cap="rnd">
              <a:solidFill>
                <a:schemeClr val="bg1">
                  <a:lumMod val="75000"/>
                  <a:alpha val="34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D67C1E9-0EDB-41BD-A638-4C1DB4C4AD73}"/>
                </a:ext>
              </a:extLst>
            </p:cNvPr>
            <p:cNvCxnSpPr>
              <a:stCxn id="27" idx="1"/>
              <a:endCxn id="29" idx="1"/>
            </p:cNvCxnSpPr>
            <p:nvPr/>
          </p:nvCxnSpPr>
          <p:spPr>
            <a:xfrm>
              <a:off x="5824330" y="2508326"/>
              <a:ext cx="2339958" cy="838494"/>
            </a:xfrm>
            <a:prstGeom prst="line">
              <a:avLst/>
            </a:prstGeom>
            <a:ln w="85725" cap="rnd">
              <a:solidFill>
                <a:schemeClr val="bg1">
                  <a:lumMod val="75000"/>
                  <a:alpha val="34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íSļîďè">
              <a:extLst>
                <a:ext uri="{FF2B5EF4-FFF2-40B4-BE49-F238E27FC236}">
                  <a16:creationId xmlns:a16="http://schemas.microsoft.com/office/drawing/2014/main" id="{A8FFA916-D6F2-447E-9541-AC60D5DDBA82}"/>
                </a:ext>
              </a:extLst>
            </p:cNvPr>
            <p:cNvGrpSpPr/>
            <p:nvPr/>
          </p:nvGrpSpPr>
          <p:grpSpPr>
            <a:xfrm>
              <a:off x="5711801" y="2395797"/>
              <a:ext cx="768398" cy="768398"/>
              <a:chOff x="5929881" y="2291196"/>
              <a:chExt cx="768398" cy="768398"/>
            </a:xfrm>
          </p:grpSpPr>
          <p:sp>
            <p:nvSpPr>
              <p:cNvPr id="27" name="íşḷîdê">
                <a:extLst>
                  <a:ext uri="{FF2B5EF4-FFF2-40B4-BE49-F238E27FC236}">
                    <a16:creationId xmlns:a16="http://schemas.microsoft.com/office/drawing/2014/main" id="{42AD2141-EFE0-4B83-ADF5-937B95412D5D}"/>
                  </a:ext>
                </a:extLst>
              </p:cNvPr>
              <p:cNvSpPr/>
              <p:nvPr/>
            </p:nvSpPr>
            <p:spPr>
              <a:xfrm>
                <a:off x="5929881" y="2291196"/>
                <a:ext cx="768398" cy="768398"/>
              </a:xfrm>
              <a:prstGeom prst="ellipse">
                <a:avLst/>
              </a:prstGeom>
              <a:solidFill>
                <a:schemeClr val="bg1"/>
              </a:solidFill>
              <a:ln w="38100" cmpd="thickThin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ŝḷiḓe">
                <a:extLst>
                  <a:ext uri="{FF2B5EF4-FFF2-40B4-BE49-F238E27FC236}">
                    <a16:creationId xmlns:a16="http://schemas.microsoft.com/office/drawing/2014/main" id="{DAE2F821-D8F7-4235-A6D2-28AF2C44F32F}"/>
                  </a:ext>
                </a:extLst>
              </p:cNvPr>
              <p:cNvSpPr/>
              <p:nvPr/>
            </p:nvSpPr>
            <p:spPr bwMode="auto">
              <a:xfrm>
                <a:off x="6191346" y="2424019"/>
                <a:ext cx="245468" cy="476018"/>
              </a:xfrm>
              <a:custGeom>
                <a:avLst/>
                <a:gdLst>
                  <a:gd name="connsiteX0" fmla="*/ 159127 w 313668"/>
                  <a:gd name="connsiteY0" fmla="*/ 411396 h 608274"/>
                  <a:gd name="connsiteX1" fmla="*/ 159127 w 313668"/>
                  <a:gd name="connsiteY1" fmla="*/ 577440 h 608274"/>
                  <a:gd name="connsiteX2" fmla="*/ 128336 w 313668"/>
                  <a:gd name="connsiteY2" fmla="*/ 608274 h 608274"/>
                  <a:gd name="connsiteX3" fmla="*/ 97453 w 313668"/>
                  <a:gd name="connsiteY3" fmla="*/ 577440 h 608274"/>
                  <a:gd name="connsiteX4" fmla="*/ 97453 w 313668"/>
                  <a:gd name="connsiteY4" fmla="*/ 458706 h 608274"/>
                  <a:gd name="connsiteX5" fmla="*/ 128221 w 313668"/>
                  <a:gd name="connsiteY5" fmla="*/ 306395 h 608274"/>
                  <a:gd name="connsiteX6" fmla="*/ 168122 w 313668"/>
                  <a:gd name="connsiteY6" fmla="*/ 358410 h 608274"/>
                  <a:gd name="connsiteX7" fmla="*/ 171347 w 313668"/>
                  <a:gd name="connsiteY7" fmla="*/ 370377 h 608274"/>
                  <a:gd name="connsiteX8" fmla="*/ 165173 w 313668"/>
                  <a:gd name="connsiteY8" fmla="*/ 381149 h 608274"/>
                  <a:gd name="connsiteX9" fmla="*/ 71917 w 313668"/>
                  <a:gd name="connsiteY9" fmla="*/ 452588 h 608274"/>
                  <a:gd name="connsiteX10" fmla="*/ 62057 w 313668"/>
                  <a:gd name="connsiteY10" fmla="*/ 455994 h 608274"/>
                  <a:gd name="connsiteX11" fmla="*/ 49156 w 313668"/>
                  <a:gd name="connsiteY11" fmla="*/ 449642 h 608274"/>
                  <a:gd name="connsiteX12" fmla="*/ 3357 w 313668"/>
                  <a:gd name="connsiteY12" fmla="*/ 390079 h 608274"/>
                  <a:gd name="connsiteX13" fmla="*/ 132 w 313668"/>
                  <a:gd name="connsiteY13" fmla="*/ 378019 h 608274"/>
                  <a:gd name="connsiteX14" fmla="*/ 6398 w 313668"/>
                  <a:gd name="connsiteY14" fmla="*/ 367339 h 608274"/>
                  <a:gd name="connsiteX15" fmla="*/ 9162 w 313668"/>
                  <a:gd name="connsiteY15" fmla="*/ 365130 h 608274"/>
                  <a:gd name="connsiteX16" fmla="*/ 43904 w 313668"/>
                  <a:gd name="connsiteY16" fmla="*/ 407754 h 608274"/>
                  <a:gd name="connsiteX17" fmla="*/ 59661 w 313668"/>
                  <a:gd name="connsiteY17" fmla="*/ 410240 h 608274"/>
                  <a:gd name="connsiteX18" fmla="*/ 107948 w 313668"/>
                  <a:gd name="connsiteY18" fmla="*/ 375165 h 608274"/>
                  <a:gd name="connsiteX19" fmla="*/ 126009 w 313668"/>
                  <a:gd name="connsiteY19" fmla="*/ 319836 h 608274"/>
                  <a:gd name="connsiteX20" fmla="*/ 128221 w 313668"/>
                  <a:gd name="connsiteY20" fmla="*/ 306395 h 608274"/>
                  <a:gd name="connsiteX21" fmla="*/ 163534 w 313668"/>
                  <a:gd name="connsiteY21" fmla="*/ 163741 h 608274"/>
                  <a:gd name="connsiteX22" fmla="*/ 160861 w 313668"/>
                  <a:gd name="connsiteY22" fmla="*/ 166411 h 608274"/>
                  <a:gd name="connsiteX23" fmla="*/ 160861 w 313668"/>
                  <a:gd name="connsiteY23" fmla="*/ 185098 h 608274"/>
                  <a:gd name="connsiteX24" fmla="*/ 163534 w 313668"/>
                  <a:gd name="connsiteY24" fmla="*/ 187767 h 608274"/>
                  <a:gd name="connsiteX25" fmla="*/ 179484 w 313668"/>
                  <a:gd name="connsiteY25" fmla="*/ 187767 h 608274"/>
                  <a:gd name="connsiteX26" fmla="*/ 182157 w 313668"/>
                  <a:gd name="connsiteY26" fmla="*/ 185098 h 608274"/>
                  <a:gd name="connsiteX27" fmla="*/ 182157 w 313668"/>
                  <a:gd name="connsiteY27" fmla="*/ 166411 h 608274"/>
                  <a:gd name="connsiteX28" fmla="*/ 179484 w 313668"/>
                  <a:gd name="connsiteY28" fmla="*/ 163741 h 608274"/>
                  <a:gd name="connsiteX29" fmla="*/ 131358 w 313668"/>
                  <a:gd name="connsiteY29" fmla="*/ 155456 h 608274"/>
                  <a:gd name="connsiteX30" fmla="*/ 211383 w 313668"/>
                  <a:gd name="connsiteY30" fmla="*/ 155456 h 608274"/>
                  <a:gd name="connsiteX31" fmla="*/ 260338 w 313668"/>
                  <a:gd name="connsiteY31" fmla="*/ 190989 h 608274"/>
                  <a:gd name="connsiteX32" fmla="*/ 312151 w 313668"/>
                  <a:gd name="connsiteY32" fmla="*/ 350060 h 608274"/>
                  <a:gd name="connsiteX33" fmla="*/ 292606 w 313668"/>
                  <a:gd name="connsiteY33" fmla="*/ 388447 h 608274"/>
                  <a:gd name="connsiteX34" fmla="*/ 283110 w 313668"/>
                  <a:gd name="connsiteY34" fmla="*/ 389920 h 608274"/>
                  <a:gd name="connsiteX35" fmla="*/ 254069 w 313668"/>
                  <a:gd name="connsiteY35" fmla="*/ 368931 h 608274"/>
                  <a:gd name="connsiteX36" fmla="*/ 245310 w 313668"/>
                  <a:gd name="connsiteY36" fmla="*/ 341867 h 608274"/>
                  <a:gd name="connsiteX37" fmla="*/ 245310 w 313668"/>
                  <a:gd name="connsiteY37" fmla="*/ 383108 h 608274"/>
                  <a:gd name="connsiteX38" fmla="*/ 245310 w 313668"/>
                  <a:gd name="connsiteY38" fmla="*/ 577436 h 608274"/>
                  <a:gd name="connsiteX39" fmla="*/ 214425 w 313668"/>
                  <a:gd name="connsiteY39" fmla="*/ 608274 h 608274"/>
                  <a:gd name="connsiteX40" fmla="*/ 183540 w 313668"/>
                  <a:gd name="connsiteY40" fmla="*/ 577436 h 608274"/>
                  <a:gd name="connsiteX41" fmla="*/ 183540 w 313668"/>
                  <a:gd name="connsiteY41" fmla="*/ 391301 h 608274"/>
                  <a:gd name="connsiteX42" fmla="*/ 191561 w 313668"/>
                  <a:gd name="connsiteY42" fmla="*/ 373074 h 608274"/>
                  <a:gd name="connsiteX43" fmla="*/ 184278 w 313668"/>
                  <a:gd name="connsiteY43" fmla="*/ 346102 h 608274"/>
                  <a:gd name="connsiteX44" fmla="*/ 181789 w 313668"/>
                  <a:gd name="connsiteY44" fmla="*/ 342788 h 608274"/>
                  <a:gd name="connsiteX45" fmla="*/ 197646 w 313668"/>
                  <a:gd name="connsiteY45" fmla="*/ 323825 h 608274"/>
                  <a:gd name="connsiteX46" fmla="*/ 201242 w 313668"/>
                  <a:gd name="connsiteY46" fmla="*/ 310661 h 608274"/>
                  <a:gd name="connsiteX47" fmla="*/ 185015 w 313668"/>
                  <a:gd name="connsiteY47" fmla="*/ 216396 h 608274"/>
                  <a:gd name="connsiteX48" fmla="*/ 182526 w 313668"/>
                  <a:gd name="connsiteY48" fmla="*/ 201760 h 608274"/>
                  <a:gd name="connsiteX49" fmla="*/ 179853 w 313668"/>
                  <a:gd name="connsiteY49" fmla="*/ 199550 h 608274"/>
                  <a:gd name="connsiteX50" fmla="*/ 162797 w 313668"/>
                  <a:gd name="connsiteY50" fmla="*/ 199550 h 608274"/>
                  <a:gd name="connsiteX51" fmla="*/ 160123 w 313668"/>
                  <a:gd name="connsiteY51" fmla="*/ 201760 h 608274"/>
                  <a:gd name="connsiteX52" fmla="*/ 157634 w 313668"/>
                  <a:gd name="connsiteY52" fmla="*/ 216396 h 608274"/>
                  <a:gd name="connsiteX53" fmla="*/ 144266 w 313668"/>
                  <a:gd name="connsiteY53" fmla="*/ 293999 h 608274"/>
                  <a:gd name="connsiteX54" fmla="*/ 138550 w 313668"/>
                  <a:gd name="connsiteY54" fmla="*/ 286450 h 608274"/>
                  <a:gd name="connsiteX55" fmla="*/ 119650 w 313668"/>
                  <a:gd name="connsiteY55" fmla="*/ 273747 h 608274"/>
                  <a:gd name="connsiteX56" fmla="*/ 119189 w 313668"/>
                  <a:gd name="connsiteY56" fmla="*/ 275127 h 608274"/>
                  <a:gd name="connsiteX57" fmla="*/ 88580 w 313668"/>
                  <a:gd name="connsiteY57" fmla="*/ 368931 h 608274"/>
                  <a:gd name="connsiteX58" fmla="*/ 50135 w 313668"/>
                  <a:gd name="connsiteY58" fmla="*/ 388447 h 608274"/>
                  <a:gd name="connsiteX59" fmla="*/ 30590 w 313668"/>
                  <a:gd name="connsiteY59" fmla="*/ 350060 h 608274"/>
                  <a:gd name="connsiteX60" fmla="*/ 61107 w 313668"/>
                  <a:gd name="connsiteY60" fmla="*/ 256256 h 608274"/>
                  <a:gd name="connsiteX61" fmla="*/ 82403 w 313668"/>
                  <a:gd name="connsiteY61" fmla="*/ 190989 h 608274"/>
                  <a:gd name="connsiteX62" fmla="*/ 131358 w 313668"/>
                  <a:gd name="connsiteY62" fmla="*/ 155456 h 608274"/>
                  <a:gd name="connsiteX63" fmla="*/ 171336 w 313668"/>
                  <a:gd name="connsiteY63" fmla="*/ 0 h 608274"/>
                  <a:gd name="connsiteX64" fmla="*/ 238585 w 313668"/>
                  <a:gd name="connsiteY64" fmla="*/ 67108 h 608274"/>
                  <a:gd name="connsiteX65" fmla="*/ 171336 w 313668"/>
                  <a:gd name="connsiteY65" fmla="*/ 134216 h 608274"/>
                  <a:gd name="connsiteX66" fmla="*/ 104087 w 313668"/>
                  <a:gd name="connsiteY66" fmla="*/ 67108 h 608274"/>
                  <a:gd name="connsiteX67" fmla="*/ 171336 w 313668"/>
                  <a:gd name="connsiteY67" fmla="*/ 0 h 60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3668" h="608274">
                    <a:moveTo>
                      <a:pt x="159127" y="411396"/>
                    </a:moveTo>
                    <a:lnTo>
                      <a:pt x="159127" y="577440"/>
                    </a:lnTo>
                    <a:cubicBezTo>
                      <a:pt x="159127" y="594468"/>
                      <a:pt x="145391" y="608274"/>
                      <a:pt x="128336" y="608274"/>
                    </a:cubicBezTo>
                    <a:cubicBezTo>
                      <a:pt x="111282" y="608274"/>
                      <a:pt x="97453" y="594468"/>
                      <a:pt x="97453" y="577440"/>
                    </a:cubicBezTo>
                    <a:lnTo>
                      <a:pt x="97453" y="458706"/>
                    </a:lnTo>
                    <a:close/>
                    <a:moveTo>
                      <a:pt x="128221" y="306395"/>
                    </a:moveTo>
                    <a:lnTo>
                      <a:pt x="168122" y="358410"/>
                    </a:lnTo>
                    <a:cubicBezTo>
                      <a:pt x="170794" y="361816"/>
                      <a:pt x="171900" y="366143"/>
                      <a:pt x="171347" y="370377"/>
                    </a:cubicBezTo>
                    <a:cubicBezTo>
                      <a:pt x="170794" y="374612"/>
                      <a:pt x="168583" y="378479"/>
                      <a:pt x="165173" y="381149"/>
                    </a:cubicBezTo>
                    <a:lnTo>
                      <a:pt x="71917" y="452588"/>
                    </a:lnTo>
                    <a:cubicBezTo>
                      <a:pt x="68968" y="454889"/>
                      <a:pt x="65467" y="455994"/>
                      <a:pt x="62057" y="455994"/>
                    </a:cubicBezTo>
                    <a:cubicBezTo>
                      <a:pt x="57173" y="455994"/>
                      <a:pt x="52289" y="453785"/>
                      <a:pt x="49156" y="449642"/>
                    </a:cubicBezTo>
                    <a:lnTo>
                      <a:pt x="3357" y="390079"/>
                    </a:lnTo>
                    <a:cubicBezTo>
                      <a:pt x="777" y="386672"/>
                      <a:pt x="-421" y="382345"/>
                      <a:pt x="132" y="378019"/>
                    </a:cubicBezTo>
                    <a:cubicBezTo>
                      <a:pt x="685" y="373784"/>
                      <a:pt x="2988" y="369917"/>
                      <a:pt x="6398" y="367339"/>
                    </a:cubicBezTo>
                    <a:lnTo>
                      <a:pt x="9162" y="365130"/>
                    </a:lnTo>
                    <a:cubicBezTo>
                      <a:pt x="11374" y="384279"/>
                      <a:pt x="24367" y="401402"/>
                      <a:pt x="43904" y="407754"/>
                    </a:cubicBezTo>
                    <a:cubicBezTo>
                      <a:pt x="49064" y="409411"/>
                      <a:pt x="54409" y="410240"/>
                      <a:pt x="59661" y="410240"/>
                    </a:cubicBezTo>
                    <a:cubicBezTo>
                      <a:pt x="81040" y="410240"/>
                      <a:pt x="100945" y="396615"/>
                      <a:pt x="107948" y="375165"/>
                    </a:cubicBezTo>
                    <a:lnTo>
                      <a:pt x="126009" y="319836"/>
                    </a:lnTo>
                    <a:cubicBezTo>
                      <a:pt x="127484" y="315325"/>
                      <a:pt x="128037" y="310906"/>
                      <a:pt x="128221" y="306395"/>
                    </a:cubicBezTo>
                    <a:close/>
                    <a:moveTo>
                      <a:pt x="163534" y="163741"/>
                    </a:moveTo>
                    <a:cubicBezTo>
                      <a:pt x="162059" y="163741"/>
                      <a:pt x="160861" y="164938"/>
                      <a:pt x="160861" y="166411"/>
                    </a:cubicBezTo>
                    <a:lnTo>
                      <a:pt x="160861" y="185098"/>
                    </a:lnTo>
                    <a:cubicBezTo>
                      <a:pt x="160861" y="186571"/>
                      <a:pt x="162059" y="187767"/>
                      <a:pt x="163534" y="187767"/>
                    </a:cubicBezTo>
                    <a:lnTo>
                      <a:pt x="179484" y="187767"/>
                    </a:lnTo>
                    <a:cubicBezTo>
                      <a:pt x="180959" y="187767"/>
                      <a:pt x="182157" y="186571"/>
                      <a:pt x="182157" y="185098"/>
                    </a:cubicBezTo>
                    <a:lnTo>
                      <a:pt x="182157" y="166411"/>
                    </a:lnTo>
                    <a:cubicBezTo>
                      <a:pt x="182157" y="164938"/>
                      <a:pt x="180959" y="163741"/>
                      <a:pt x="179484" y="163741"/>
                    </a:cubicBezTo>
                    <a:close/>
                    <a:moveTo>
                      <a:pt x="131358" y="155456"/>
                    </a:moveTo>
                    <a:lnTo>
                      <a:pt x="211383" y="155456"/>
                    </a:lnTo>
                    <a:cubicBezTo>
                      <a:pt x="233694" y="155456"/>
                      <a:pt x="253424" y="169725"/>
                      <a:pt x="260338" y="190989"/>
                    </a:cubicBezTo>
                    <a:lnTo>
                      <a:pt x="312151" y="350060"/>
                    </a:lnTo>
                    <a:cubicBezTo>
                      <a:pt x="317406" y="366078"/>
                      <a:pt x="308556" y="383292"/>
                      <a:pt x="292606" y="388447"/>
                    </a:cubicBezTo>
                    <a:cubicBezTo>
                      <a:pt x="289471" y="389460"/>
                      <a:pt x="286245" y="389920"/>
                      <a:pt x="283110" y="389920"/>
                    </a:cubicBezTo>
                    <a:cubicBezTo>
                      <a:pt x="270295" y="389920"/>
                      <a:pt x="258310" y="381819"/>
                      <a:pt x="254069" y="368931"/>
                    </a:cubicBezTo>
                    <a:lnTo>
                      <a:pt x="245310" y="341867"/>
                    </a:lnTo>
                    <a:lnTo>
                      <a:pt x="245310" y="383108"/>
                    </a:lnTo>
                    <a:lnTo>
                      <a:pt x="245310" y="577436"/>
                    </a:lnTo>
                    <a:cubicBezTo>
                      <a:pt x="245310" y="594466"/>
                      <a:pt x="231481" y="608274"/>
                      <a:pt x="214425" y="608274"/>
                    </a:cubicBezTo>
                    <a:cubicBezTo>
                      <a:pt x="197369" y="608274"/>
                      <a:pt x="183540" y="594466"/>
                      <a:pt x="183540" y="577436"/>
                    </a:cubicBezTo>
                    <a:lnTo>
                      <a:pt x="183540" y="391301"/>
                    </a:lnTo>
                    <a:cubicBezTo>
                      <a:pt x="187873" y="386146"/>
                      <a:pt x="190639" y="379886"/>
                      <a:pt x="191561" y="373074"/>
                    </a:cubicBezTo>
                    <a:cubicBezTo>
                      <a:pt x="192852" y="363316"/>
                      <a:pt x="190271" y="353742"/>
                      <a:pt x="184278" y="346102"/>
                    </a:cubicBezTo>
                    <a:lnTo>
                      <a:pt x="181789" y="342788"/>
                    </a:lnTo>
                    <a:lnTo>
                      <a:pt x="197646" y="323825"/>
                    </a:lnTo>
                    <a:cubicBezTo>
                      <a:pt x="200688" y="320142"/>
                      <a:pt x="201979" y="315355"/>
                      <a:pt x="201242" y="310661"/>
                    </a:cubicBezTo>
                    <a:lnTo>
                      <a:pt x="185015" y="216396"/>
                    </a:lnTo>
                    <a:lnTo>
                      <a:pt x="182526" y="201760"/>
                    </a:lnTo>
                    <a:cubicBezTo>
                      <a:pt x="182250" y="200471"/>
                      <a:pt x="181143" y="199550"/>
                      <a:pt x="179853" y="199550"/>
                    </a:cubicBezTo>
                    <a:lnTo>
                      <a:pt x="162797" y="199550"/>
                    </a:lnTo>
                    <a:cubicBezTo>
                      <a:pt x="161506" y="199550"/>
                      <a:pt x="160400" y="200471"/>
                      <a:pt x="160123" y="201760"/>
                    </a:cubicBezTo>
                    <a:lnTo>
                      <a:pt x="157634" y="216396"/>
                    </a:lnTo>
                    <a:lnTo>
                      <a:pt x="144266" y="293999"/>
                    </a:lnTo>
                    <a:lnTo>
                      <a:pt x="138550" y="286450"/>
                    </a:lnTo>
                    <a:cubicBezTo>
                      <a:pt x="133663" y="280191"/>
                      <a:pt x="127025" y="275864"/>
                      <a:pt x="119650" y="273747"/>
                    </a:cubicBezTo>
                    <a:lnTo>
                      <a:pt x="119189" y="275127"/>
                    </a:lnTo>
                    <a:lnTo>
                      <a:pt x="88580" y="368931"/>
                    </a:lnTo>
                    <a:cubicBezTo>
                      <a:pt x="83418" y="384949"/>
                      <a:pt x="66177" y="393694"/>
                      <a:pt x="50135" y="388447"/>
                    </a:cubicBezTo>
                    <a:cubicBezTo>
                      <a:pt x="34094" y="383200"/>
                      <a:pt x="25335" y="366078"/>
                      <a:pt x="30590" y="350060"/>
                    </a:cubicBezTo>
                    <a:lnTo>
                      <a:pt x="61107" y="256256"/>
                    </a:lnTo>
                    <a:lnTo>
                      <a:pt x="82403" y="190989"/>
                    </a:lnTo>
                    <a:cubicBezTo>
                      <a:pt x="89318" y="169725"/>
                      <a:pt x="108955" y="155456"/>
                      <a:pt x="131358" y="155456"/>
                    </a:cubicBezTo>
                    <a:close/>
                    <a:moveTo>
                      <a:pt x="171336" y="0"/>
                    </a:moveTo>
                    <a:cubicBezTo>
                      <a:pt x="208477" y="0"/>
                      <a:pt x="238585" y="30045"/>
                      <a:pt x="238585" y="67108"/>
                    </a:cubicBezTo>
                    <a:cubicBezTo>
                      <a:pt x="238585" y="104171"/>
                      <a:pt x="208477" y="134216"/>
                      <a:pt x="171336" y="134216"/>
                    </a:cubicBezTo>
                    <a:cubicBezTo>
                      <a:pt x="134195" y="134216"/>
                      <a:pt x="104087" y="104171"/>
                      <a:pt x="104087" y="67108"/>
                    </a:cubicBezTo>
                    <a:cubicBezTo>
                      <a:pt x="104087" y="30045"/>
                      <a:pt x="134195" y="0"/>
                      <a:pt x="1713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ïşļîḑê">
              <a:extLst>
                <a:ext uri="{FF2B5EF4-FFF2-40B4-BE49-F238E27FC236}">
                  <a16:creationId xmlns:a16="http://schemas.microsoft.com/office/drawing/2014/main" id="{A0C8848F-E057-4C92-BEB0-CB781F7AB2E8}"/>
                </a:ext>
              </a:extLst>
            </p:cNvPr>
            <p:cNvGrpSpPr/>
            <p:nvPr/>
          </p:nvGrpSpPr>
          <p:grpSpPr>
            <a:xfrm>
              <a:off x="5043770" y="4655708"/>
              <a:ext cx="929498" cy="929498"/>
              <a:chOff x="5303351" y="4597894"/>
              <a:chExt cx="929498" cy="929498"/>
            </a:xfrm>
          </p:grpSpPr>
          <p:sp>
            <p:nvSpPr>
              <p:cNvPr id="25" name="í$líḍe">
                <a:extLst>
                  <a:ext uri="{FF2B5EF4-FFF2-40B4-BE49-F238E27FC236}">
                    <a16:creationId xmlns:a16="http://schemas.microsoft.com/office/drawing/2014/main" id="{CACD8320-A97F-4605-BD8C-7FCE611EC183}"/>
                  </a:ext>
                </a:extLst>
              </p:cNvPr>
              <p:cNvSpPr/>
              <p:nvPr/>
            </p:nvSpPr>
            <p:spPr>
              <a:xfrm>
                <a:off x="5303351" y="4597894"/>
                <a:ext cx="929498" cy="929498"/>
              </a:xfrm>
              <a:prstGeom prst="ellipse">
                <a:avLst/>
              </a:prstGeom>
              <a:solidFill>
                <a:schemeClr val="bg1"/>
              </a:solidFill>
              <a:ln w="38100" cmpd="thickThin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şlïḋe">
                <a:extLst>
                  <a:ext uri="{FF2B5EF4-FFF2-40B4-BE49-F238E27FC236}">
                    <a16:creationId xmlns:a16="http://schemas.microsoft.com/office/drawing/2014/main" id="{735C027F-3108-458C-9B4B-41AD72A041C3}"/>
                  </a:ext>
                </a:extLst>
              </p:cNvPr>
              <p:cNvSpPr/>
              <p:nvPr/>
            </p:nvSpPr>
            <p:spPr bwMode="auto">
              <a:xfrm>
                <a:off x="5619633" y="4768667"/>
                <a:ext cx="296932" cy="575818"/>
              </a:xfrm>
              <a:custGeom>
                <a:avLst/>
                <a:gdLst>
                  <a:gd name="connsiteX0" fmla="*/ 159127 w 313668"/>
                  <a:gd name="connsiteY0" fmla="*/ 411396 h 608274"/>
                  <a:gd name="connsiteX1" fmla="*/ 159127 w 313668"/>
                  <a:gd name="connsiteY1" fmla="*/ 577440 h 608274"/>
                  <a:gd name="connsiteX2" fmla="*/ 128336 w 313668"/>
                  <a:gd name="connsiteY2" fmla="*/ 608274 h 608274"/>
                  <a:gd name="connsiteX3" fmla="*/ 97453 w 313668"/>
                  <a:gd name="connsiteY3" fmla="*/ 577440 h 608274"/>
                  <a:gd name="connsiteX4" fmla="*/ 97453 w 313668"/>
                  <a:gd name="connsiteY4" fmla="*/ 458706 h 608274"/>
                  <a:gd name="connsiteX5" fmla="*/ 128221 w 313668"/>
                  <a:gd name="connsiteY5" fmla="*/ 306395 h 608274"/>
                  <a:gd name="connsiteX6" fmla="*/ 168122 w 313668"/>
                  <a:gd name="connsiteY6" fmla="*/ 358410 h 608274"/>
                  <a:gd name="connsiteX7" fmla="*/ 171347 w 313668"/>
                  <a:gd name="connsiteY7" fmla="*/ 370377 h 608274"/>
                  <a:gd name="connsiteX8" fmla="*/ 165173 w 313668"/>
                  <a:gd name="connsiteY8" fmla="*/ 381149 h 608274"/>
                  <a:gd name="connsiteX9" fmla="*/ 71917 w 313668"/>
                  <a:gd name="connsiteY9" fmla="*/ 452588 h 608274"/>
                  <a:gd name="connsiteX10" fmla="*/ 62057 w 313668"/>
                  <a:gd name="connsiteY10" fmla="*/ 455994 h 608274"/>
                  <a:gd name="connsiteX11" fmla="*/ 49156 w 313668"/>
                  <a:gd name="connsiteY11" fmla="*/ 449642 h 608274"/>
                  <a:gd name="connsiteX12" fmla="*/ 3357 w 313668"/>
                  <a:gd name="connsiteY12" fmla="*/ 390079 h 608274"/>
                  <a:gd name="connsiteX13" fmla="*/ 132 w 313668"/>
                  <a:gd name="connsiteY13" fmla="*/ 378019 h 608274"/>
                  <a:gd name="connsiteX14" fmla="*/ 6398 w 313668"/>
                  <a:gd name="connsiteY14" fmla="*/ 367339 h 608274"/>
                  <a:gd name="connsiteX15" fmla="*/ 9162 w 313668"/>
                  <a:gd name="connsiteY15" fmla="*/ 365130 h 608274"/>
                  <a:gd name="connsiteX16" fmla="*/ 43904 w 313668"/>
                  <a:gd name="connsiteY16" fmla="*/ 407754 h 608274"/>
                  <a:gd name="connsiteX17" fmla="*/ 59661 w 313668"/>
                  <a:gd name="connsiteY17" fmla="*/ 410240 h 608274"/>
                  <a:gd name="connsiteX18" fmla="*/ 107948 w 313668"/>
                  <a:gd name="connsiteY18" fmla="*/ 375165 h 608274"/>
                  <a:gd name="connsiteX19" fmla="*/ 126009 w 313668"/>
                  <a:gd name="connsiteY19" fmla="*/ 319836 h 608274"/>
                  <a:gd name="connsiteX20" fmla="*/ 128221 w 313668"/>
                  <a:gd name="connsiteY20" fmla="*/ 306395 h 608274"/>
                  <a:gd name="connsiteX21" fmla="*/ 163534 w 313668"/>
                  <a:gd name="connsiteY21" fmla="*/ 163741 h 608274"/>
                  <a:gd name="connsiteX22" fmla="*/ 160861 w 313668"/>
                  <a:gd name="connsiteY22" fmla="*/ 166411 h 608274"/>
                  <a:gd name="connsiteX23" fmla="*/ 160861 w 313668"/>
                  <a:gd name="connsiteY23" fmla="*/ 185098 h 608274"/>
                  <a:gd name="connsiteX24" fmla="*/ 163534 w 313668"/>
                  <a:gd name="connsiteY24" fmla="*/ 187767 h 608274"/>
                  <a:gd name="connsiteX25" fmla="*/ 179484 w 313668"/>
                  <a:gd name="connsiteY25" fmla="*/ 187767 h 608274"/>
                  <a:gd name="connsiteX26" fmla="*/ 182157 w 313668"/>
                  <a:gd name="connsiteY26" fmla="*/ 185098 h 608274"/>
                  <a:gd name="connsiteX27" fmla="*/ 182157 w 313668"/>
                  <a:gd name="connsiteY27" fmla="*/ 166411 h 608274"/>
                  <a:gd name="connsiteX28" fmla="*/ 179484 w 313668"/>
                  <a:gd name="connsiteY28" fmla="*/ 163741 h 608274"/>
                  <a:gd name="connsiteX29" fmla="*/ 131358 w 313668"/>
                  <a:gd name="connsiteY29" fmla="*/ 155456 h 608274"/>
                  <a:gd name="connsiteX30" fmla="*/ 211383 w 313668"/>
                  <a:gd name="connsiteY30" fmla="*/ 155456 h 608274"/>
                  <a:gd name="connsiteX31" fmla="*/ 260338 w 313668"/>
                  <a:gd name="connsiteY31" fmla="*/ 190989 h 608274"/>
                  <a:gd name="connsiteX32" fmla="*/ 312151 w 313668"/>
                  <a:gd name="connsiteY32" fmla="*/ 350060 h 608274"/>
                  <a:gd name="connsiteX33" fmla="*/ 292606 w 313668"/>
                  <a:gd name="connsiteY33" fmla="*/ 388447 h 608274"/>
                  <a:gd name="connsiteX34" fmla="*/ 283110 w 313668"/>
                  <a:gd name="connsiteY34" fmla="*/ 389920 h 608274"/>
                  <a:gd name="connsiteX35" fmla="*/ 254069 w 313668"/>
                  <a:gd name="connsiteY35" fmla="*/ 368931 h 608274"/>
                  <a:gd name="connsiteX36" fmla="*/ 245310 w 313668"/>
                  <a:gd name="connsiteY36" fmla="*/ 341867 h 608274"/>
                  <a:gd name="connsiteX37" fmla="*/ 245310 w 313668"/>
                  <a:gd name="connsiteY37" fmla="*/ 383108 h 608274"/>
                  <a:gd name="connsiteX38" fmla="*/ 245310 w 313668"/>
                  <a:gd name="connsiteY38" fmla="*/ 577436 h 608274"/>
                  <a:gd name="connsiteX39" fmla="*/ 214425 w 313668"/>
                  <a:gd name="connsiteY39" fmla="*/ 608274 h 608274"/>
                  <a:gd name="connsiteX40" fmla="*/ 183540 w 313668"/>
                  <a:gd name="connsiteY40" fmla="*/ 577436 h 608274"/>
                  <a:gd name="connsiteX41" fmla="*/ 183540 w 313668"/>
                  <a:gd name="connsiteY41" fmla="*/ 391301 h 608274"/>
                  <a:gd name="connsiteX42" fmla="*/ 191561 w 313668"/>
                  <a:gd name="connsiteY42" fmla="*/ 373074 h 608274"/>
                  <a:gd name="connsiteX43" fmla="*/ 184278 w 313668"/>
                  <a:gd name="connsiteY43" fmla="*/ 346102 h 608274"/>
                  <a:gd name="connsiteX44" fmla="*/ 181789 w 313668"/>
                  <a:gd name="connsiteY44" fmla="*/ 342788 h 608274"/>
                  <a:gd name="connsiteX45" fmla="*/ 197646 w 313668"/>
                  <a:gd name="connsiteY45" fmla="*/ 323825 h 608274"/>
                  <a:gd name="connsiteX46" fmla="*/ 201242 w 313668"/>
                  <a:gd name="connsiteY46" fmla="*/ 310661 h 608274"/>
                  <a:gd name="connsiteX47" fmla="*/ 185015 w 313668"/>
                  <a:gd name="connsiteY47" fmla="*/ 216396 h 608274"/>
                  <a:gd name="connsiteX48" fmla="*/ 182526 w 313668"/>
                  <a:gd name="connsiteY48" fmla="*/ 201760 h 608274"/>
                  <a:gd name="connsiteX49" fmla="*/ 179853 w 313668"/>
                  <a:gd name="connsiteY49" fmla="*/ 199550 h 608274"/>
                  <a:gd name="connsiteX50" fmla="*/ 162797 w 313668"/>
                  <a:gd name="connsiteY50" fmla="*/ 199550 h 608274"/>
                  <a:gd name="connsiteX51" fmla="*/ 160123 w 313668"/>
                  <a:gd name="connsiteY51" fmla="*/ 201760 h 608274"/>
                  <a:gd name="connsiteX52" fmla="*/ 157634 w 313668"/>
                  <a:gd name="connsiteY52" fmla="*/ 216396 h 608274"/>
                  <a:gd name="connsiteX53" fmla="*/ 144266 w 313668"/>
                  <a:gd name="connsiteY53" fmla="*/ 293999 h 608274"/>
                  <a:gd name="connsiteX54" fmla="*/ 138550 w 313668"/>
                  <a:gd name="connsiteY54" fmla="*/ 286450 h 608274"/>
                  <a:gd name="connsiteX55" fmla="*/ 119650 w 313668"/>
                  <a:gd name="connsiteY55" fmla="*/ 273747 h 608274"/>
                  <a:gd name="connsiteX56" fmla="*/ 119189 w 313668"/>
                  <a:gd name="connsiteY56" fmla="*/ 275127 h 608274"/>
                  <a:gd name="connsiteX57" fmla="*/ 88580 w 313668"/>
                  <a:gd name="connsiteY57" fmla="*/ 368931 h 608274"/>
                  <a:gd name="connsiteX58" fmla="*/ 50135 w 313668"/>
                  <a:gd name="connsiteY58" fmla="*/ 388447 h 608274"/>
                  <a:gd name="connsiteX59" fmla="*/ 30590 w 313668"/>
                  <a:gd name="connsiteY59" fmla="*/ 350060 h 608274"/>
                  <a:gd name="connsiteX60" fmla="*/ 61107 w 313668"/>
                  <a:gd name="connsiteY60" fmla="*/ 256256 h 608274"/>
                  <a:gd name="connsiteX61" fmla="*/ 82403 w 313668"/>
                  <a:gd name="connsiteY61" fmla="*/ 190989 h 608274"/>
                  <a:gd name="connsiteX62" fmla="*/ 131358 w 313668"/>
                  <a:gd name="connsiteY62" fmla="*/ 155456 h 608274"/>
                  <a:gd name="connsiteX63" fmla="*/ 171336 w 313668"/>
                  <a:gd name="connsiteY63" fmla="*/ 0 h 608274"/>
                  <a:gd name="connsiteX64" fmla="*/ 238585 w 313668"/>
                  <a:gd name="connsiteY64" fmla="*/ 67108 h 608274"/>
                  <a:gd name="connsiteX65" fmla="*/ 171336 w 313668"/>
                  <a:gd name="connsiteY65" fmla="*/ 134216 h 608274"/>
                  <a:gd name="connsiteX66" fmla="*/ 104087 w 313668"/>
                  <a:gd name="connsiteY66" fmla="*/ 67108 h 608274"/>
                  <a:gd name="connsiteX67" fmla="*/ 171336 w 313668"/>
                  <a:gd name="connsiteY67" fmla="*/ 0 h 60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3668" h="608274">
                    <a:moveTo>
                      <a:pt x="159127" y="411396"/>
                    </a:moveTo>
                    <a:lnTo>
                      <a:pt x="159127" y="577440"/>
                    </a:lnTo>
                    <a:cubicBezTo>
                      <a:pt x="159127" y="594468"/>
                      <a:pt x="145391" y="608274"/>
                      <a:pt x="128336" y="608274"/>
                    </a:cubicBezTo>
                    <a:cubicBezTo>
                      <a:pt x="111282" y="608274"/>
                      <a:pt x="97453" y="594468"/>
                      <a:pt x="97453" y="577440"/>
                    </a:cubicBezTo>
                    <a:lnTo>
                      <a:pt x="97453" y="458706"/>
                    </a:lnTo>
                    <a:close/>
                    <a:moveTo>
                      <a:pt x="128221" y="306395"/>
                    </a:moveTo>
                    <a:lnTo>
                      <a:pt x="168122" y="358410"/>
                    </a:lnTo>
                    <a:cubicBezTo>
                      <a:pt x="170794" y="361816"/>
                      <a:pt x="171900" y="366143"/>
                      <a:pt x="171347" y="370377"/>
                    </a:cubicBezTo>
                    <a:cubicBezTo>
                      <a:pt x="170794" y="374612"/>
                      <a:pt x="168583" y="378479"/>
                      <a:pt x="165173" y="381149"/>
                    </a:cubicBezTo>
                    <a:lnTo>
                      <a:pt x="71917" y="452588"/>
                    </a:lnTo>
                    <a:cubicBezTo>
                      <a:pt x="68968" y="454889"/>
                      <a:pt x="65467" y="455994"/>
                      <a:pt x="62057" y="455994"/>
                    </a:cubicBezTo>
                    <a:cubicBezTo>
                      <a:pt x="57173" y="455994"/>
                      <a:pt x="52289" y="453785"/>
                      <a:pt x="49156" y="449642"/>
                    </a:cubicBezTo>
                    <a:lnTo>
                      <a:pt x="3357" y="390079"/>
                    </a:lnTo>
                    <a:cubicBezTo>
                      <a:pt x="777" y="386672"/>
                      <a:pt x="-421" y="382345"/>
                      <a:pt x="132" y="378019"/>
                    </a:cubicBezTo>
                    <a:cubicBezTo>
                      <a:pt x="685" y="373784"/>
                      <a:pt x="2988" y="369917"/>
                      <a:pt x="6398" y="367339"/>
                    </a:cubicBezTo>
                    <a:lnTo>
                      <a:pt x="9162" y="365130"/>
                    </a:lnTo>
                    <a:cubicBezTo>
                      <a:pt x="11374" y="384279"/>
                      <a:pt x="24367" y="401402"/>
                      <a:pt x="43904" y="407754"/>
                    </a:cubicBezTo>
                    <a:cubicBezTo>
                      <a:pt x="49064" y="409411"/>
                      <a:pt x="54409" y="410240"/>
                      <a:pt x="59661" y="410240"/>
                    </a:cubicBezTo>
                    <a:cubicBezTo>
                      <a:pt x="81040" y="410240"/>
                      <a:pt x="100945" y="396615"/>
                      <a:pt x="107948" y="375165"/>
                    </a:cubicBezTo>
                    <a:lnTo>
                      <a:pt x="126009" y="319836"/>
                    </a:lnTo>
                    <a:cubicBezTo>
                      <a:pt x="127484" y="315325"/>
                      <a:pt x="128037" y="310906"/>
                      <a:pt x="128221" y="306395"/>
                    </a:cubicBezTo>
                    <a:close/>
                    <a:moveTo>
                      <a:pt x="163534" y="163741"/>
                    </a:moveTo>
                    <a:cubicBezTo>
                      <a:pt x="162059" y="163741"/>
                      <a:pt x="160861" y="164938"/>
                      <a:pt x="160861" y="166411"/>
                    </a:cubicBezTo>
                    <a:lnTo>
                      <a:pt x="160861" y="185098"/>
                    </a:lnTo>
                    <a:cubicBezTo>
                      <a:pt x="160861" y="186571"/>
                      <a:pt x="162059" y="187767"/>
                      <a:pt x="163534" y="187767"/>
                    </a:cubicBezTo>
                    <a:lnTo>
                      <a:pt x="179484" y="187767"/>
                    </a:lnTo>
                    <a:cubicBezTo>
                      <a:pt x="180959" y="187767"/>
                      <a:pt x="182157" y="186571"/>
                      <a:pt x="182157" y="185098"/>
                    </a:cubicBezTo>
                    <a:lnTo>
                      <a:pt x="182157" y="166411"/>
                    </a:lnTo>
                    <a:cubicBezTo>
                      <a:pt x="182157" y="164938"/>
                      <a:pt x="180959" y="163741"/>
                      <a:pt x="179484" y="163741"/>
                    </a:cubicBezTo>
                    <a:close/>
                    <a:moveTo>
                      <a:pt x="131358" y="155456"/>
                    </a:moveTo>
                    <a:lnTo>
                      <a:pt x="211383" y="155456"/>
                    </a:lnTo>
                    <a:cubicBezTo>
                      <a:pt x="233694" y="155456"/>
                      <a:pt x="253424" y="169725"/>
                      <a:pt x="260338" y="190989"/>
                    </a:cubicBezTo>
                    <a:lnTo>
                      <a:pt x="312151" y="350060"/>
                    </a:lnTo>
                    <a:cubicBezTo>
                      <a:pt x="317406" y="366078"/>
                      <a:pt x="308556" y="383292"/>
                      <a:pt x="292606" y="388447"/>
                    </a:cubicBezTo>
                    <a:cubicBezTo>
                      <a:pt x="289471" y="389460"/>
                      <a:pt x="286245" y="389920"/>
                      <a:pt x="283110" y="389920"/>
                    </a:cubicBezTo>
                    <a:cubicBezTo>
                      <a:pt x="270295" y="389920"/>
                      <a:pt x="258310" y="381819"/>
                      <a:pt x="254069" y="368931"/>
                    </a:cubicBezTo>
                    <a:lnTo>
                      <a:pt x="245310" y="341867"/>
                    </a:lnTo>
                    <a:lnTo>
                      <a:pt x="245310" y="383108"/>
                    </a:lnTo>
                    <a:lnTo>
                      <a:pt x="245310" y="577436"/>
                    </a:lnTo>
                    <a:cubicBezTo>
                      <a:pt x="245310" y="594466"/>
                      <a:pt x="231481" y="608274"/>
                      <a:pt x="214425" y="608274"/>
                    </a:cubicBezTo>
                    <a:cubicBezTo>
                      <a:pt x="197369" y="608274"/>
                      <a:pt x="183540" y="594466"/>
                      <a:pt x="183540" y="577436"/>
                    </a:cubicBezTo>
                    <a:lnTo>
                      <a:pt x="183540" y="391301"/>
                    </a:lnTo>
                    <a:cubicBezTo>
                      <a:pt x="187873" y="386146"/>
                      <a:pt x="190639" y="379886"/>
                      <a:pt x="191561" y="373074"/>
                    </a:cubicBezTo>
                    <a:cubicBezTo>
                      <a:pt x="192852" y="363316"/>
                      <a:pt x="190271" y="353742"/>
                      <a:pt x="184278" y="346102"/>
                    </a:cubicBezTo>
                    <a:lnTo>
                      <a:pt x="181789" y="342788"/>
                    </a:lnTo>
                    <a:lnTo>
                      <a:pt x="197646" y="323825"/>
                    </a:lnTo>
                    <a:cubicBezTo>
                      <a:pt x="200688" y="320142"/>
                      <a:pt x="201979" y="315355"/>
                      <a:pt x="201242" y="310661"/>
                    </a:cubicBezTo>
                    <a:lnTo>
                      <a:pt x="185015" y="216396"/>
                    </a:lnTo>
                    <a:lnTo>
                      <a:pt x="182526" y="201760"/>
                    </a:lnTo>
                    <a:cubicBezTo>
                      <a:pt x="182250" y="200471"/>
                      <a:pt x="181143" y="199550"/>
                      <a:pt x="179853" y="199550"/>
                    </a:cubicBezTo>
                    <a:lnTo>
                      <a:pt x="162797" y="199550"/>
                    </a:lnTo>
                    <a:cubicBezTo>
                      <a:pt x="161506" y="199550"/>
                      <a:pt x="160400" y="200471"/>
                      <a:pt x="160123" y="201760"/>
                    </a:cubicBezTo>
                    <a:lnTo>
                      <a:pt x="157634" y="216396"/>
                    </a:lnTo>
                    <a:lnTo>
                      <a:pt x="144266" y="293999"/>
                    </a:lnTo>
                    <a:lnTo>
                      <a:pt x="138550" y="286450"/>
                    </a:lnTo>
                    <a:cubicBezTo>
                      <a:pt x="133663" y="280191"/>
                      <a:pt x="127025" y="275864"/>
                      <a:pt x="119650" y="273747"/>
                    </a:cubicBezTo>
                    <a:lnTo>
                      <a:pt x="119189" y="275127"/>
                    </a:lnTo>
                    <a:lnTo>
                      <a:pt x="88580" y="368931"/>
                    </a:lnTo>
                    <a:cubicBezTo>
                      <a:pt x="83418" y="384949"/>
                      <a:pt x="66177" y="393694"/>
                      <a:pt x="50135" y="388447"/>
                    </a:cubicBezTo>
                    <a:cubicBezTo>
                      <a:pt x="34094" y="383200"/>
                      <a:pt x="25335" y="366078"/>
                      <a:pt x="30590" y="350060"/>
                    </a:cubicBezTo>
                    <a:lnTo>
                      <a:pt x="61107" y="256256"/>
                    </a:lnTo>
                    <a:lnTo>
                      <a:pt x="82403" y="190989"/>
                    </a:lnTo>
                    <a:cubicBezTo>
                      <a:pt x="89318" y="169725"/>
                      <a:pt x="108955" y="155456"/>
                      <a:pt x="131358" y="155456"/>
                    </a:cubicBezTo>
                    <a:close/>
                    <a:moveTo>
                      <a:pt x="171336" y="0"/>
                    </a:moveTo>
                    <a:cubicBezTo>
                      <a:pt x="208477" y="0"/>
                      <a:pt x="238585" y="30045"/>
                      <a:pt x="238585" y="67108"/>
                    </a:cubicBezTo>
                    <a:cubicBezTo>
                      <a:pt x="238585" y="104171"/>
                      <a:pt x="208477" y="134216"/>
                      <a:pt x="171336" y="134216"/>
                    </a:cubicBezTo>
                    <a:cubicBezTo>
                      <a:pt x="134195" y="134216"/>
                      <a:pt x="104087" y="104171"/>
                      <a:pt x="104087" y="67108"/>
                    </a:cubicBezTo>
                    <a:cubicBezTo>
                      <a:pt x="104087" y="30045"/>
                      <a:pt x="134195" y="0"/>
                      <a:pt x="1713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îṥļîḍê">
              <a:extLst>
                <a:ext uri="{FF2B5EF4-FFF2-40B4-BE49-F238E27FC236}">
                  <a16:creationId xmlns:a16="http://schemas.microsoft.com/office/drawing/2014/main" id="{B96F5A83-4F71-437C-B5A7-9AE5BE417222}"/>
                </a:ext>
              </a:extLst>
            </p:cNvPr>
            <p:cNvGrpSpPr/>
            <p:nvPr/>
          </p:nvGrpSpPr>
          <p:grpSpPr>
            <a:xfrm>
              <a:off x="1889403" y="3409214"/>
              <a:ext cx="1101488" cy="1101488"/>
              <a:chOff x="2686741" y="2932174"/>
              <a:chExt cx="1101488" cy="1101488"/>
            </a:xfrm>
          </p:grpSpPr>
          <p:sp>
            <p:nvSpPr>
              <p:cNvPr id="23" name="is1ïde">
                <a:extLst>
                  <a:ext uri="{FF2B5EF4-FFF2-40B4-BE49-F238E27FC236}">
                    <a16:creationId xmlns:a16="http://schemas.microsoft.com/office/drawing/2014/main" id="{E726EDA5-8BDD-433C-8B45-1A3A66E197BB}"/>
                  </a:ext>
                </a:extLst>
              </p:cNvPr>
              <p:cNvSpPr/>
              <p:nvPr/>
            </p:nvSpPr>
            <p:spPr>
              <a:xfrm>
                <a:off x="2686741" y="2932174"/>
                <a:ext cx="1101488" cy="1101488"/>
              </a:xfrm>
              <a:prstGeom prst="ellipse">
                <a:avLst/>
              </a:prstGeom>
              <a:solidFill>
                <a:schemeClr val="bg1"/>
              </a:solidFill>
              <a:ln w="38100" cmpd="thickThin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sļîḑè">
                <a:extLst>
                  <a:ext uri="{FF2B5EF4-FFF2-40B4-BE49-F238E27FC236}">
                    <a16:creationId xmlns:a16="http://schemas.microsoft.com/office/drawing/2014/main" id="{68956268-33A0-46E7-AF8C-9BDB102FD85B}"/>
                  </a:ext>
                </a:extLst>
              </p:cNvPr>
              <p:cNvSpPr/>
              <p:nvPr/>
            </p:nvSpPr>
            <p:spPr bwMode="auto">
              <a:xfrm>
                <a:off x="3061546" y="3135667"/>
                <a:ext cx="351876" cy="682368"/>
              </a:xfrm>
              <a:custGeom>
                <a:avLst/>
                <a:gdLst>
                  <a:gd name="connsiteX0" fmla="*/ 159127 w 313668"/>
                  <a:gd name="connsiteY0" fmla="*/ 411396 h 608274"/>
                  <a:gd name="connsiteX1" fmla="*/ 159127 w 313668"/>
                  <a:gd name="connsiteY1" fmla="*/ 577440 h 608274"/>
                  <a:gd name="connsiteX2" fmla="*/ 128336 w 313668"/>
                  <a:gd name="connsiteY2" fmla="*/ 608274 h 608274"/>
                  <a:gd name="connsiteX3" fmla="*/ 97453 w 313668"/>
                  <a:gd name="connsiteY3" fmla="*/ 577440 h 608274"/>
                  <a:gd name="connsiteX4" fmla="*/ 97453 w 313668"/>
                  <a:gd name="connsiteY4" fmla="*/ 458706 h 608274"/>
                  <a:gd name="connsiteX5" fmla="*/ 128221 w 313668"/>
                  <a:gd name="connsiteY5" fmla="*/ 306395 h 608274"/>
                  <a:gd name="connsiteX6" fmla="*/ 168122 w 313668"/>
                  <a:gd name="connsiteY6" fmla="*/ 358410 h 608274"/>
                  <a:gd name="connsiteX7" fmla="*/ 171347 w 313668"/>
                  <a:gd name="connsiteY7" fmla="*/ 370377 h 608274"/>
                  <a:gd name="connsiteX8" fmla="*/ 165173 w 313668"/>
                  <a:gd name="connsiteY8" fmla="*/ 381149 h 608274"/>
                  <a:gd name="connsiteX9" fmla="*/ 71917 w 313668"/>
                  <a:gd name="connsiteY9" fmla="*/ 452588 h 608274"/>
                  <a:gd name="connsiteX10" fmla="*/ 62057 w 313668"/>
                  <a:gd name="connsiteY10" fmla="*/ 455994 h 608274"/>
                  <a:gd name="connsiteX11" fmla="*/ 49156 w 313668"/>
                  <a:gd name="connsiteY11" fmla="*/ 449642 h 608274"/>
                  <a:gd name="connsiteX12" fmla="*/ 3357 w 313668"/>
                  <a:gd name="connsiteY12" fmla="*/ 390079 h 608274"/>
                  <a:gd name="connsiteX13" fmla="*/ 132 w 313668"/>
                  <a:gd name="connsiteY13" fmla="*/ 378019 h 608274"/>
                  <a:gd name="connsiteX14" fmla="*/ 6398 w 313668"/>
                  <a:gd name="connsiteY14" fmla="*/ 367339 h 608274"/>
                  <a:gd name="connsiteX15" fmla="*/ 9162 w 313668"/>
                  <a:gd name="connsiteY15" fmla="*/ 365130 h 608274"/>
                  <a:gd name="connsiteX16" fmla="*/ 43904 w 313668"/>
                  <a:gd name="connsiteY16" fmla="*/ 407754 h 608274"/>
                  <a:gd name="connsiteX17" fmla="*/ 59661 w 313668"/>
                  <a:gd name="connsiteY17" fmla="*/ 410240 h 608274"/>
                  <a:gd name="connsiteX18" fmla="*/ 107948 w 313668"/>
                  <a:gd name="connsiteY18" fmla="*/ 375165 h 608274"/>
                  <a:gd name="connsiteX19" fmla="*/ 126009 w 313668"/>
                  <a:gd name="connsiteY19" fmla="*/ 319836 h 608274"/>
                  <a:gd name="connsiteX20" fmla="*/ 128221 w 313668"/>
                  <a:gd name="connsiteY20" fmla="*/ 306395 h 608274"/>
                  <a:gd name="connsiteX21" fmla="*/ 163534 w 313668"/>
                  <a:gd name="connsiteY21" fmla="*/ 163741 h 608274"/>
                  <a:gd name="connsiteX22" fmla="*/ 160861 w 313668"/>
                  <a:gd name="connsiteY22" fmla="*/ 166411 h 608274"/>
                  <a:gd name="connsiteX23" fmla="*/ 160861 w 313668"/>
                  <a:gd name="connsiteY23" fmla="*/ 185098 h 608274"/>
                  <a:gd name="connsiteX24" fmla="*/ 163534 w 313668"/>
                  <a:gd name="connsiteY24" fmla="*/ 187767 h 608274"/>
                  <a:gd name="connsiteX25" fmla="*/ 179484 w 313668"/>
                  <a:gd name="connsiteY25" fmla="*/ 187767 h 608274"/>
                  <a:gd name="connsiteX26" fmla="*/ 182157 w 313668"/>
                  <a:gd name="connsiteY26" fmla="*/ 185098 h 608274"/>
                  <a:gd name="connsiteX27" fmla="*/ 182157 w 313668"/>
                  <a:gd name="connsiteY27" fmla="*/ 166411 h 608274"/>
                  <a:gd name="connsiteX28" fmla="*/ 179484 w 313668"/>
                  <a:gd name="connsiteY28" fmla="*/ 163741 h 608274"/>
                  <a:gd name="connsiteX29" fmla="*/ 131358 w 313668"/>
                  <a:gd name="connsiteY29" fmla="*/ 155456 h 608274"/>
                  <a:gd name="connsiteX30" fmla="*/ 211383 w 313668"/>
                  <a:gd name="connsiteY30" fmla="*/ 155456 h 608274"/>
                  <a:gd name="connsiteX31" fmla="*/ 260338 w 313668"/>
                  <a:gd name="connsiteY31" fmla="*/ 190989 h 608274"/>
                  <a:gd name="connsiteX32" fmla="*/ 312151 w 313668"/>
                  <a:gd name="connsiteY32" fmla="*/ 350060 h 608274"/>
                  <a:gd name="connsiteX33" fmla="*/ 292606 w 313668"/>
                  <a:gd name="connsiteY33" fmla="*/ 388447 h 608274"/>
                  <a:gd name="connsiteX34" fmla="*/ 283110 w 313668"/>
                  <a:gd name="connsiteY34" fmla="*/ 389920 h 608274"/>
                  <a:gd name="connsiteX35" fmla="*/ 254069 w 313668"/>
                  <a:gd name="connsiteY35" fmla="*/ 368931 h 608274"/>
                  <a:gd name="connsiteX36" fmla="*/ 245310 w 313668"/>
                  <a:gd name="connsiteY36" fmla="*/ 341867 h 608274"/>
                  <a:gd name="connsiteX37" fmla="*/ 245310 w 313668"/>
                  <a:gd name="connsiteY37" fmla="*/ 383108 h 608274"/>
                  <a:gd name="connsiteX38" fmla="*/ 245310 w 313668"/>
                  <a:gd name="connsiteY38" fmla="*/ 577436 h 608274"/>
                  <a:gd name="connsiteX39" fmla="*/ 214425 w 313668"/>
                  <a:gd name="connsiteY39" fmla="*/ 608274 h 608274"/>
                  <a:gd name="connsiteX40" fmla="*/ 183540 w 313668"/>
                  <a:gd name="connsiteY40" fmla="*/ 577436 h 608274"/>
                  <a:gd name="connsiteX41" fmla="*/ 183540 w 313668"/>
                  <a:gd name="connsiteY41" fmla="*/ 391301 h 608274"/>
                  <a:gd name="connsiteX42" fmla="*/ 191561 w 313668"/>
                  <a:gd name="connsiteY42" fmla="*/ 373074 h 608274"/>
                  <a:gd name="connsiteX43" fmla="*/ 184278 w 313668"/>
                  <a:gd name="connsiteY43" fmla="*/ 346102 h 608274"/>
                  <a:gd name="connsiteX44" fmla="*/ 181789 w 313668"/>
                  <a:gd name="connsiteY44" fmla="*/ 342788 h 608274"/>
                  <a:gd name="connsiteX45" fmla="*/ 197646 w 313668"/>
                  <a:gd name="connsiteY45" fmla="*/ 323825 h 608274"/>
                  <a:gd name="connsiteX46" fmla="*/ 201242 w 313668"/>
                  <a:gd name="connsiteY46" fmla="*/ 310661 h 608274"/>
                  <a:gd name="connsiteX47" fmla="*/ 185015 w 313668"/>
                  <a:gd name="connsiteY47" fmla="*/ 216396 h 608274"/>
                  <a:gd name="connsiteX48" fmla="*/ 182526 w 313668"/>
                  <a:gd name="connsiteY48" fmla="*/ 201760 h 608274"/>
                  <a:gd name="connsiteX49" fmla="*/ 179853 w 313668"/>
                  <a:gd name="connsiteY49" fmla="*/ 199550 h 608274"/>
                  <a:gd name="connsiteX50" fmla="*/ 162797 w 313668"/>
                  <a:gd name="connsiteY50" fmla="*/ 199550 h 608274"/>
                  <a:gd name="connsiteX51" fmla="*/ 160123 w 313668"/>
                  <a:gd name="connsiteY51" fmla="*/ 201760 h 608274"/>
                  <a:gd name="connsiteX52" fmla="*/ 157634 w 313668"/>
                  <a:gd name="connsiteY52" fmla="*/ 216396 h 608274"/>
                  <a:gd name="connsiteX53" fmla="*/ 144266 w 313668"/>
                  <a:gd name="connsiteY53" fmla="*/ 293999 h 608274"/>
                  <a:gd name="connsiteX54" fmla="*/ 138550 w 313668"/>
                  <a:gd name="connsiteY54" fmla="*/ 286450 h 608274"/>
                  <a:gd name="connsiteX55" fmla="*/ 119650 w 313668"/>
                  <a:gd name="connsiteY55" fmla="*/ 273747 h 608274"/>
                  <a:gd name="connsiteX56" fmla="*/ 119189 w 313668"/>
                  <a:gd name="connsiteY56" fmla="*/ 275127 h 608274"/>
                  <a:gd name="connsiteX57" fmla="*/ 88580 w 313668"/>
                  <a:gd name="connsiteY57" fmla="*/ 368931 h 608274"/>
                  <a:gd name="connsiteX58" fmla="*/ 50135 w 313668"/>
                  <a:gd name="connsiteY58" fmla="*/ 388447 h 608274"/>
                  <a:gd name="connsiteX59" fmla="*/ 30590 w 313668"/>
                  <a:gd name="connsiteY59" fmla="*/ 350060 h 608274"/>
                  <a:gd name="connsiteX60" fmla="*/ 61107 w 313668"/>
                  <a:gd name="connsiteY60" fmla="*/ 256256 h 608274"/>
                  <a:gd name="connsiteX61" fmla="*/ 82403 w 313668"/>
                  <a:gd name="connsiteY61" fmla="*/ 190989 h 608274"/>
                  <a:gd name="connsiteX62" fmla="*/ 131358 w 313668"/>
                  <a:gd name="connsiteY62" fmla="*/ 155456 h 608274"/>
                  <a:gd name="connsiteX63" fmla="*/ 171336 w 313668"/>
                  <a:gd name="connsiteY63" fmla="*/ 0 h 608274"/>
                  <a:gd name="connsiteX64" fmla="*/ 238585 w 313668"/>
                  <a:gd name="connsiteY64" fmla="*/ 67108 h 608274"/>
                  <a:gd name="connsiteX65" fmla="*/ 171336 w 313668"/>
                  <a:gd name="connsiteY65" fmla="*/ 134216 h 608274"/>
                  <a:gd name="connsiteX66" fmla="*/ 104087 w 313668"/>
                  <a:gd name="connsiteY66" fmla="*/ 67108 h 608274"/>
                  <a:gd name="connsiteX67" fmla="*/ 171336 w 313668"/>
                  <a:gd name="connsiteY67" fmla="*/ 0 h 60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3668" h="608274">
                    <a:moveTo>
                      <a:pt x="159127" y="411396"/>
                    </a:moveTo>
                    <a:lnTo>
                      <a:pt x="159127" y="577440"/>
                    </a:lnTo>
                    <a:cubicBezTo>
                      <a:pt x="159127" y="594468"/>
                      <a:pt x="145391" y="608274"/>
                      <a:pt x="128336" y="608274"/>
                    </a:cubicBezTo>
                    <a:cubicBezTo>
                      <a:pt x="111282" y="608274"/>
                      <a:pt x="97453" y="594468"/>
                      <a:pt x="97453" y="577440"/>
                    </a:cubicBezTo>
                    <a:lnTo>
                      <a:pt x="97453" y="458706"/>
                    </a:lnTo>
                    <a:close/>
                    <a:moveTo>
                      <a:pt x="128221" y="306395"/>
                    </a:moveTo>
                    <a:lnTo>
                      <a:pt x="168122" y="358410"/>
                    </a:lnTo>
                    <a:cubicBezTo>
                      <a:pt x="170794" y="361816"/>
                      <a:pt x="171900" y="366143"/>
                      <a:pt x="171347" y="370377"/>
                    </a:cubicBezTo>
                    <a:cubicBezTo>
                      <a:pt x="170794" y="374612"/>
                      <a:pt x="168583" y="378479"/>
                      <a:pt x="165173" y="381149"/>
                    </a:cubicBezTo>
                    <a:lnTo>
                      <a:pt x="71917" y="452588"/>
                    </a:lnTo>
                    <a:cubicBezTo>
                      <a:pt x="68968" y="454889"/>
                      <a:pt x="65467" y="455994"/>
                      <a:pt x="62057" y="455994"/>
                    </a:cubicBezTo>
                    <a:cubicBezTo>
                      <a:pt x="57173" y="455994"/>
                      <a:pt x="52289" y="453785"/>
                      <a:pt x="49156" y="449642"/>
                    </a:cubicBezTo>
                    <a:lnTo>
                      <a:pt x="3357" y="390079"/>
                    </a:lnTo>
                    <a:cubicBezTo>
                      <a:pt x="777" y="386672"/>
                      <a:pt x="-421" y="382345"/>
                      <a:pt x="132" y="378019"/>
                    </a:cubicBezTo>
                    <a:cubicBezTo>
                      <a:pt x="685" y="373784"/>
                      <a:pt x="2988" y="369917"/>
                      <a:pt x="6398" y="367339"/>
                    </a:cubicBezTo>
                    <a:lnTo>
                      <a:pt x="9162" y="365130"/>
                    </a:lnTo>
                    <a:cubicBezTo>
                      <a:pt x="11374" y="384279"/>
                      <a:pt x="24367" y="401402"/>
                      <a:pt x="43904" y="407754"/>
                    </a:cubicBezTo>
                    <a:cubicBezTo>
                      <a:pt x="49064" y="409411"/>
                      <a:pt x="54409" y="410240"/>
                      <a:pt x="59661" y="410240"/>
                    </a:cubicBezTo>
                    <a:cubicBezTo>
                      <a:pt x="81040" y="410240"/>
                      <a:pt x="100945" y="396615"/>
                      <a:pt x="107948" y="375165"/>
                    </a:cubicBezTo>
                    <a:lnTo>
                      <a:pt x="126009" y="319836"/>
                    </a:lnTo>
                    <a:cubicBezTo>
                      <a:pt x="127484" y="315325"/>
                      <a:pt x="128037" y="310906"/>
                      <a:pt x="128221" y="306395"/>
                    </a:cubicBezTo>
                    <a:close/>
                    <a:moveTo>
                      <a:pt x="163534" y="163741"/>
                    </a:moveTo>
                    <a:cubicBezTo>
                      <a:pt x="162059" y="163741"/>
                      <a:pt x="160861" y="164938"/>
                      <a:pt x="160861" y="166411"/>
                    </a:cubicBezTo>
                    <a:lnTo>
                      <a:pt x="160861" y="185098"/>
                    </a:lnTo>
                    <a:cubicBezTo>
                      <a:pt x="160861" y="186571"/>
                      <a:pt x="162059" y="187767"/>
                      <a:pt x="163534" y="187767"/>
                    </a:cubicBezTo>
                    <a:lnTo>
                      <a:pt x="179484" y="187767"/>
                    </a:lnTo>
                    <a:cubicBezTo>
                      <a:pt x="180959" y="187767"/>
                      <a:pt x="182157" y="186571"/>
                      <a:pt x="182157" y="185098"/>
                    </a:cubicBezTo>
                    <a:lnTo>
                      <a:pt x="182157" y="166411"/>
                    </a:lnTo>
                    <a:cubicBezTo>
                      <a:pt x="182157" y="164938"/>
                      <a:pt x="180959" y="163741"/>
                      <a:pt x="179484" y="163741"/>
                    </a:cubicBezTo>
                    <a:close/>
                    <a:moveTo>
                      <a:pt x="131358" y="155456"/>
                    </a:moveTo>
                    <a:lnTo>
                      <a:pt x="211383" y="155456"/>
                    </a:lnTo>
                    <a:cubicBezTo>
                      <a:pt x="233694" y="155456"/>
                      <a:pt x="253424" y="169725"/>
                      <a:pt x="260338" y="190989"/>
                    </a:cubicBezTo>
                    <a:lnTo>
                      <a:pt x="312151" y="350060"/>
                    </a:lnTo>
                    <a:cubicBezTo>
                      <a:pt x="317406" y="366078"/>
                      <a:pt x="308556" y="383292"/>
                      <a:pt x="292606" y="388447"/>
                    </a:cubicBezTo>
                    <a:cubicBezTo>
                      <a:pt x="289471" y="389460"/>
                      <a:pt x="286245" y="389920"/>
                      <a:pt x="283110" y="389920"/>
                    </a:cubicBezTo>
                    <a:cubicBezTo>
                      <a:pt x="270295" y="389920"/>
                      <a:pt x="258310" y="381819"/>
                      <a:pt x="254069" y="368931"/>
                    </a:cubicBezTo>
                    <a:lnTo>
                      <a:pt x="245310" y="341867"/>
                    </a:lnTo>
                    <a:lnTo>
                      <a:pt x="245310" y="383108"/>
                    </a:lnTo>
                    <a:lnTo>
                      <a:pt x="245310" y="577436"/>
                    </a:lnTo>
                    <a:cubicBezTo>
                      <a:pt x="245310" y="594466"/>
                      <a:pt x="231481" y="608274"/>
                      <a:pt x="214425" y="608274"/>
                    </a:cubicBezTo>
                    <a:cubicBezTo>
                      <a:pt x="197369" y="608274"/>
                      <a:pt x="183540" y="594466"/>
                      <a:pt x="183540" y="577436"/>
                    </a:cubicBezTo>
                    <a:lnTo>
                      <a:pt x="183540" y="391301"/>
                    </a:lnTo>
                    <a:cubicBezTo>
                      <a:pt x="187873" y="386146"/>
                      <a:pt x="190639" y="379886"/>
                      <a:pt x="191561" y="373074"/>
                    </a:cubicBezTo>
                    <a:cubicBezTo>
                      <a:pt x="192852" y="363316"/>
                      <a:pt x="190271" y="353742"/>
                      <a:pt x="184278" y="346102"/>
                    </a:cubicBezTo>
                    <a:lnTo>
                      <a:pt x="181789" y="342788"/>
                    </a:lnTo>
                    <a:lnTo>
                      <a:pt x="197646" y="323825"/>
                    </a:lnTo>
                    <a:cubicBezTo>
                      <a:pt x="200688" y="320142"/>
                      <a:pt x="201979" y="315355"/>
                      <a:pt x="201242" y="310661"/>
                    </a:cubicBezTo>
                    <a:lnTo>
                      <a:pt x="185015" y="216396"/>
                    </a:lnTo>
                    <a:lnTo>
                      <a:pt x="182526" y="201760"/>
                    </a:lnTo>
                    <a:cubicBezTo>
                      <a:pt x="182250" y="200471"/>
                      <a:pt x="181143" y="199550"/>
                      <a:pt x="179853" y="199550"/>
                    </a:cubicBezTo>
                    <a:lnTo>
                      <a:pt x="162797" y="199550"/>
                    </a:lnTo>
                    <a:cubicBezTo>
                      <a:pt x="161506" y="199550"/>
                      <a:pt x="160400" y="200471"/>
                      <a:pt x="160123" y="201760"/>
                    </a:cubicBezTo>
                    <a:lnTo>
                      <a:pt x="157634" y="216396"/>
                    </a:lnTo>
                    <a:lnTo>
                      <a:pt x="144266" y="293999"/>
                    </a:lnTo>
                    <a:lnTo>
                      <a:pt x="138550" y="286450"/>
                    </a:lnTo>
                    <a:cubicBezTo>
                      <a:pt x="133663" y="280191"/>
                      <a:pt x="127025" y="275864"/>
                      <a:pt x="119650" y="273747"/>
                    </a:cubicBezTo>
                    <a:lnTo>
                      <a:pt x="119189" y="275127"/>
                    </a:lnTo>
                    <a:lnTo>
                      <a:pt x="88580" y="368931"/>
                    </a:lnTo>
                    <a:cubicBezTo>
                      <a:pt x="83418" y="384949"/>
                      <a:pt x="66177" y="393694"/>
                      <a:pt x="50135" y="388447"/>
                    </a:cubicBezTo>
                    <a:cubicBezTo>
                      <a:pt x="34094" y="383200"/>
                      <a:pt x="25335" y="366078"/>
                      <a:pt x="30590" y="350060"/>
                    </a:cubicBezTo>
                    <a:lnTo>
                      <a:pt x="61107" y="256256"/>
                    </a:lnTo>
                    <a:lnTo>
                      <a:pt x="82403" y="190989"/>
                    </a:lnTo>
                    <a:cubicBezTo>
                      <a:pt x="89318" y="169725"/>
                      <a:pt x="108955" y="155456"/>
                      <a:pt x="131358" y="155456"/>
                    </a:cubicBezTo>
                    <a:close/>
                    <a:moveTo>
                      <a:pt x="171336" y="0"/>
                    </a:moveTo>
                    <a:cubicBezTo>
                      <a:pt x="208477" y="0"/>
                      <a:pt x="238585" y="30045"/>
                      <a:pt x="238585" y="67108"/>
                    </a:cubicBezTo>
                    <a:cubicBezTo>
                      <a:pt x="238585" y="104171"/>
                      <a:pt x="208477" y="134216"/>
                      <a:pt x="171336" y="134216"/>
                    </a:cubicBezTo>
                    <a:cubicBezTo>
                      <a:pt x="134195" y="134216"/>
                      <a:pt x="104087" y="104171"/>
                      <a:pt x="104087" y="67108"/>
                    </a:cubicBezTo>
                    <a:cubicBezTo>
                      <a:pt x="104087" y="30045"/>
                      <a:pt x="134195" y="0"/>
                      <a:pt x="17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6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8B1F46-CBCC-4ED5-BB06-AA889897C0E4}"/>
              </a:ext>
            </a:extLst>
          </p:cNvPr>
          <p:cNvSpPr txBox="1"/>
          <p:nvPr/>
        </p:nvSpPr>
        <p:spPr>
          <a:xfrm>
            <a:off x="2700615" y="2869950"/>
            <a:ext cx="470900" cy="40943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3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9A9A-30B9-4D22-A066-524683A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39B22-DF2A-47FD-8024-C95748C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72E5-E665-4BAA-82F3-CCBC120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31" name="1eb7133c-90b8-4a33-a253-8722b77854c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D0942FD-991F-482C-8920-E3A47BF7050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65999" y="1818524"/>
            <a:ext cx="10293963" cy="4838178"/>
            <a:chOff x="965999" y="1818524"/>
            <a:chExt cx="10293963" cy="4838178"/>
          </a:xfrm>
        </p:grpSpPr>
        <p:grpSp>
          <p:nvGrpSpPr>
            <p:cNvPr id="32" name="îśļïḍê">
              <a:extLst>
                <a:ext uri="{FF2B5EF4-FFF2-40B4-BE49-F238E27FC236}">
                  <a16:creationId xmlns:a16="http://schemas.microsoft.com/office/drawing/2014/main" id="{020BCE9B-399C-4FF9-A4E4-E8B1ECA11747}"/>
                </a:ext>
              </a:extLst>
            </p:cNvPr>
            <p:cNvGrpSpPr/>
            <p:nvPr/>
          </p:nvGrpSpPr>
          <p:grpSpPr bwMode="auto">
            <a:xfrm>
              <a:off x="5671456" y="3344896"/>
              <a:ext cx="5588506" cy="3311806"/>
              <a:chOff x="2555776" y="2204864"/>
              <a:chExt cx="3456384" cy="3456384"/>
            </a:xfrm>
            <a:scene3d>
              <a:camera prst="isometricOffAxis1Top">
                <a:rot lat="17411170" lon="18596411" rev="2947935"/>
              </a:camera>
              <a:lightRig rig="threePt" dir="t"/>
            </a:scene3d>
          </p:grpSpPr>
          <p:sp>
            <p:nvSpPr>
              <p:cNvPr id="60" name="ïŝļîḍé">
                <a:extLst>
                  <a:ext uri="{FF2B5EF4-FFF2-40B4-BE49-F238E27FC236}">
                    <a16:creationId xmlns:a16="http://schemas.microsoft.com/office/drawing/2014/main" id="{4F202D4B-C12E-4DBA-A883-309C102F5879}"/>
                  </a:ext>
                </a:extLst>
              </p:cNvPr>
              <p:cNvSpPr/>
              <p:nvPr/>
            </p:nvSpPr>
            <p:spPr>
              <a:xfrm>
                <a:off x="2555776" y="2204864"/>
                <a:ext cx="3456384" cy="34563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ŝļïďê">
                <a:extLst>
                  <a:ext uri="{FF2B5EF4-FFF2-40B4-BE49-F238E27FC236}">
                    <a16:creationId xmlns:a16="http://schemas.microsoft.com/office/drawing/2014/main" id="{F66536C0-0557-480D-980B-14EE48F9C294}"/>
                  </a:ext>
                </a:extLst>
              </p:cNvPr>
              <p:cNvSpPr/>
              <p:nvPr/>
            </p:nvSpPr>
            <p:spPr>
              <a:xfrm>
                <a:off x="2652028" y="2302296"/>
                <a:ext cx="3263879" cy="326387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ṡľíḍè">
                <a:extLst>
                  <a:ext uri="{FF2B5EF4-FFF2-40B4-BE49-F238E27FC236}">
                    <a16:creationId xmlns:a16="http://schemas.microsoft.com/office/drawing/2014/main" id="{E20F4F8D-4206-4487-A616-B413CA85D712}"/>
                  </a:ext>
                </a:extLst>
              </p:cNvPr>
              <p:cNvSpPr/>
              <p:nvPr/>
            </p:nvSpPr>
            <p:spPr>
              <a:xfrm>
                <a:off x="2927938" y="2577026"/>
                <a:ext cx="2712060" cy="27120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ṩ1îďe">
                <a:extLst>
                  <a:ext uri="{FF2B5EF4-FFF2-40B4-BE49-F238E27FC236}">
                    <a16:creationId xmlns:a16="http://schemas.microsoft.com/office/drawing/2014/main" id="{429D1A0A-5ED6-4980-90F3-80D89314E214}"/>
                  </a:ext>
                </a:extLst>
              </p:cNvPr>
              <p:cNvSpPr/>
              <p:nvPr/>
            </p:nvSpPr>
            <p:spPr>
              <a:xfrm>
                <a:off x="3298562" y="2948830"/>
                <a:ext cx="1970812" cy="197081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îśļïde">
                <a:extLst>
                  <a:ext uri="{FF2B5EF4-FFF2-40B4-BE49-F238E27FC236}">
                    <a16:creationId xmlns:a16="http://schemas.microsoft.com/office/drawing/2014/main" id="{E9B02638-D7FF-43DD-BD14-F879A239731E}"/>
                  </a:ext>
                </a:extLst>
              </p:cNvPr>
              <p:cNvSpPr/>
              <p:nvPr/>
            </p:nvSpPr>
            <p:spPr>
              <a:xfrm>
                <a:off x="3743908" y="3392996"/>
                <a:ext cx="1080120" cy="108012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îş1îḍê">
                <a:extLst>
                  <a:ext uri="{FF2B5EF4-FFF2-40B4-BE49-F238E27FC236}">
                    <a16:creationId xmlns:a16="http://schemas.microsoft.com/office/drawing/2014/main" id="{D4246933-D461-4B8F-8947-041129D1635E}"/>
                  </a:ext>
                </a:extLst>
              </p:cNvPr>
              <p:cNvSpPr/>
              <p:nvPr/>
            </p:nvSpPr>
            <p:spPr>
              <a:xfrm>
                <a:off x="3851672" y="3500760"/>
                <a:ext cx="864592" cy="8645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išļide">
              <a:extLst>
                <a:ext uri="{FF2B5EF4-FFF2-40B4-BE49-F238E27FC236}">
                  <a16:creationId xmlns:a16="http://schemas.microsoft.com/office/drawing/2014/main" id="{FDB5E390-7B5B-462F-821E-09237EB7C8E5}"/>
                </a:ext>
              </a:extLst>
            </p:cNvPr>
            <p:cNvSpPr/>
            <p:nvPr/>
          </p:nvSpPr>
          <p:spPr bwMode="auto">
            <a:xfrm flipV="1">
              <a:off x="7680268" y="3965082"/>
              <a:ext cx="1570880" cy="1034765"/>
            </a:xfrm>
            <a:prstGeom prst="triangl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ïşḻîďe">
              <a:extLst>
                <a:ext uri="{FF2B5EF4-FFF2-40B4-BE49-F238E27FC236}">
                  <a16:creationId xmlns:a16="http://schemas.microsoft.com/office/drawing/2014/main" id="{687A7B0F-4EFF-4246-9CCB-0489486385E5}"/>
                </a:ext>
              </a:extLst>
            </p:cNvPr>
            <p:cNvSpPr/>
            <p:nvPr/>
          </p:nvSpPr>
          <p:spPr bwMode="auto">
            <a:xfrm>
              <a:off x="7691897" y="3832022"/>
              <a:ext cx="1572172" cy="133059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s1ídê">
              <a:extLst>
                <a:ext uri="{FF2B5EF4-FFF2-40B4-BE49-F238E27FC236}">
                  <a16:creationId xmlns:a16="http://schemas.microsoft.com/office/drawing/2014/main" id="{13015A34-89E5-4F40-8ACB-A10C9F250C2D}"/>
                </a:ext>
              </a:extLst>
            </p:cNvPr>
            <p:cNvSpPr/>
            <p:nvPr/>
          </p:nvSpPr>
          <p:spPr bwMode="auto">
            <a:xfrm>
              <a:off x="6991717" y="2975532"/>
              <a:ext cx="2933772" cy="899121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ï$ḷíde">
              <a:extLst>
                <a:ext uri="{FF2B5EF4-FFF2-40B4-BE49-F238E27FC236}">
                  <a16:creationId xmlns:a16="http://schemas.microsoft.com/office/drawing/2014/main" id="{3046911F-8D06-4330-BBFC-18ABDF6613F9}"/>
                </a:ext>
              </a:extLst>
            </p:cNvPr>
            <p:cNvSpPr/>
            <p:nvPr/>
          </p:nvSpPr>
          <p:spPr bwMode="auto">
            <a:xfrm>
              <a:off x="6361300" y="1950292"/>
              <a:ext cx="4186857" cy="897830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ïṧḷíḋe">
              <a:extLst>
                <a:ext uri="{FF2B5EF4-FFF2-40B4-BE49-F238E27FC236}">
                  <a16:creationId xmlns:a16="http://schemas.microsoft.com/office/drawing/2014/main" id="{56FC8C2C-9EA1-48CA-864D-E6D5B3E31A0B}"/>
                </a:ext>
              </a:extLst>
            </p:cNvPr>
            <p:cNvSpPr/>
            <p:nvPr/>
          </p:nvSpPr>
          <p:spPr bwMode="auto">
            <a:xfrm>
              <a:off x="6994301" y="2843765"/>
              <a:ext cx="2933772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ḻíḍé">
              <a:extLst>
                <a:ext uri="{FF2B5EF4-FFF2-40B4-BE49-F238E27FC236}">
                  <a16:creationId xmlns:a16="http://schemas.microsoft.com/office/drawing/2014/main" id="{0CEED6C0-B5D4-4BDD-8480-B306B48F7E3F}"/>
                </a:ext>
              </a:extLst>
            </p:cNvPr>
            <p:cNvSpPr/>
            <p:nvPr/>
          </p:nvSpPr>
          <p:spPr bwMode="auto">
            <a:xfrm>
              <a:off x="6361300" y="1818524"/>
              <a:ext cx="4186857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ṡľïḓe">
              <a:extLst>
                <a:ext uri="{FF2B5EF4-FFF2-40B4-BE49-F238E27FC236}">
                  <a16:creationId xmlns:a16="http://schemas.microsoft.com/office/drawing/2014/main" id="{3BE30C56-DFF4-4F65-B41B-3BB43D3CEAF1}"/>
                </a:ext>
              </a:extLst>
            </p:cNvPr>
            <p:cNvSpPr txBox="1"/>
            <p:nvPr/>
          </p:nvSpPr>
          <p:spPr>
            <a:xfrm>
              <a:off x="7864027" y="2122007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Keyword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išľíḍê">
              <a:extLst>
                <a:ext uri="{FF2B5EF4-FFF2-40B4-BE49-F238E27FC236}">
                  <a16:creationId xmlns:a16="http://schemas.microsoft.com/office/drawing/2014/main" id="{3782F3BB-6B2E-4A1D-9A97-9903D3C37F16}"/>
                </a:ext>
              </a:extLst>
            </p:cNvPr>
            <p:cNvSpPr txBox="1"/>
            <p:nvPr/>
          </p:nvSpPr>
          <p:spPr>
            <a:xfrm>
              <a:off x="7864027" y="3149212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iṡḷiḓe">
              <a:extLst>
                <a:ext uri="{FF2B5EF4-FFF2-40B4-BE49-F238E27FC236}">
                  <a16:creationId xmlns:a16="http://schemas.microsoft.com/office/drawing/2014/main" id="{8F65B9DC-941F-451D-A1F5-3DB198DAD5CC}"/>
                </a:ext>
              </a:extLst>
            </p:cNvPr>
            <p:cNvSpPr txBox="1"/>
            <p:nvPr/>
          </p:nvSpPr>
          <p:spPr>
            <a:xfrm>
              <a:off x="7864027" y="4033275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Keyword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2" name="i$liḑê">
              <a:extLst>
                <a:ext uri="{FF2B5EF4-FFF2-40B4-BE49-F238E27FC236}">
                  <a16:creationId xmlns:a16="http://schemas.microsoft.com/office/drawing/2014/main" id="{E47650F6-3C18-4BC1-B2C4-8F2A371CF649}"/>
                </a:ext>
              </a:extLst>
            </p:cNvPr>
            <p:cNvGrpSpPr/>
            <p:nvPr/>
          </p:nvGrpSpPr>
          <p:grpSpPr>
            <a:xfrm>
              <a:off x="6361300" y="2139714"/>
              <a:ext cx="518988" cy="518986"/>
              <a:chOff x="5839622" y="2191652"/>
              <a:chExt cx="522378" cy="522378"/>
            </a:xfrm>
          </p:grpSpPr>
          <p:sp>
            <p:nvSpPr>
              <p:cNvPr id="58" name="iŝḷîde">
                <a:extLst>
                  <a:ext uri="{FF2B5EF4-FFF2-40B4-BE49-F238E27FC236}">
                    <a16:creationId xmlns:a16="http://schemas.microsoft.com/office/drawing/2014/main" id="{BCFAEABF-9CFB-4140-833B-80804A856EC7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59" name="îṡḷïďê">
                <a:extLst>
                  <a:ext uri="{FF2B5EF4-FFF2-40B4-BE49-F238E27FC236}">
                    <a16:creationId xmlns:a16="http://schemas.microsoft.com/office/drawing/2014/main" id="{4D89CE9D-E78C-41D3-B37C-656141952EEF}"/>
                  </a:ext>
                </a:extLst>
              </p:cNvPr>
              <p:cNvSpPr/>
              <p:nvPr/>
            </p:nvSpPr>
            <p:spPr bwMode="auto">
              <a:xfrm>
                <a:off x="5954522" y="2350040"/>
                <a:ext cx="292579" cy="205596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3" name="iś1îďê">
              <a:extLst>
                <a:ext uri="{FF2B5EF4-FFF2-40B4-BE49-F238E27FC236}">
                  <a16:creationId xmlns:a16="http://schemas.microsoft.com/office/drawing/2014/main" id="{C050FFB1-296C-457E-A8D4-7448B405F7CB}"/>
                </a:ext>
              </a:extLst>
            </p:cNvPr>
            <p:cNvGrpSpPr/>
            <p:nvPr/>
          </p:nvGrpSpPr>
          <p:grpSpPr>
            <a:xfrm>
              <a:off x="6957826" y="3165599"/>
              <a:ext cx="518988" cy="518986"/>
              <a:chOff x="5839622" y="2191652"/>
              <a:chExt cx="522378" cy="522378"/>
            </a:xfrm>
          </p:grpSpPr>
          <p:sp>
            <p:nvSpPr>
              <p:cNvPr id="56" name="işḷîḓê">
                <a:extLst>
                  <a:ext uri="{FF2B5EF4-FFF2-40B4-BE49-F238E27FC236}">
                    <a16:creationId xmlns:a16="http://schemas.microsoft.com/office/drawing/2014/main" id="{9BDD9204-E6A7-47A4-8918-3F9407AF9768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57" name="îşľîḋe">
                <a:extLst>
                  <a:ext uri="{FF2B5EF4-FFF2-40B4-BE49-F238E27FC236}">
                    <a16:creationId xmlns:a16="http://schemas.microsoft.com/office/drawing/2014/main" id="{B728DF69-4045-435F-8AB0-354BCB057E54}"/>
                  </a:ext>
                </a:extLst>
              </p:cNvPr>
              <p:cNvSpPr/>
              <p:nvPr/>
            </p:nvSpPr>
            <p:spPr bwMode="auto">
              <a:xfrm>
                <a:off x="5954522" y="2309400"/>
                <a:ext cx="292579" cy="2868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4" name="íslîḍé">
              <a:extLst>
                <a:ext uri="{FF2B5EF4-FFF2-40B4-BE49-F238E27FC236}">
                  <a16:creationId xmlns:a16="http://schemas.microsoft.com/office/drawing/2014/main" id="{C4FE9607-6AE6-4561-9EF0-68E8A26568BF}"/>
                </a:ext>
              </a:extLst>
            </p:cNvPr>
            <p:cNvGrpSpPr/>
            <p:nvPr/>
          </p:nvGrpSpPr>
          <p:grpSpPr>
            <a:xfrm>
              <a:off x="7611116" y="4222971"/>
              <a:ext cx="518988" cy="518986"/>
              <a:chOff x="5839622" y="2191652"/>
              <a:chExt cx="522378" cy="522378"/>
            </a:xfrm>
          </p:grpSpPr>
          <p:sp>
            <p:nvSpPr>
              <p:cNvPr id="54" name="îṥľïḍê">
                <a:extLst>
                  <a:ext uri="{FF2B5EF4-FFF2-40B4-BE49-F238E27FC236}">
                    <a16:creationId xmlns:a16="http://schemas.microsoft.com/office/drawing/2014/main" id="{DDCD81D2-26B6-4F5F-8ED3-71E0FF2DDE93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55" name="íŝľïḋé">
                <a:extLst>
                  <a:ext uri="{FF2B5EF4-FFF2-40B4-BE49-F238E27FC236}">
                    <a16:creationId xmlns:a16="http://schemas.microsoft.com/office/drawing/2014/main" id="{BD47B15C-1A27-45EE-81D9-6149DA6A6F3D}"/>
                  </a:ext>
                </a:extLst>
              </p:cNvPr>
              <p:cNvSpPr/>
              <p:nvPr/>
            </p:nvSpPr>
            <p:spPr bwMode="auto">
              <a:xfrm>
                <a:off x="5954522" y="2309399"/>
                <a:ext cx="292579" cy="2868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7A0B5BB2-729C-451A-BA03-B620FBB58947}"/>
                </a:ext>
              </a:extLst>
            </p:cNvPr>
            <p:cNvCxnSpPr>
              <a:cxnSpLocks/>
            </p:cNvCxnSpPr>
            <p:nvPr/>
          </p:nvCxnSpPr>
          <p:spPr>
            <a:xfrm>
              <a:off x="4656134" y="2399207"/>
              <a:ext cx="1617058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A26FE17-3B12-4565-B327-D104F3CA71DB}"/>
                </a:ext>
              </a:extLst>
            </p:cNvPr>
            <p:cNvCxnSpPr>
              <a:cxnSpLocks/>
            </p:cNvCxnSpPr>
            <p:nvPr/>
          </p:nvCxnSpPr>
          <p:spPr>
            <a:xfrm>
              <a:off x="4656134" y="3425092"/>
              <a:ext cx="2216307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99881568-BAEC-4876-8B0F-65F789623B3E}"/>
                </a:ext>
              </a:extLst>
            </p:cNvPr>
            <p:cNvCxnSpPr>
              <a:cxnSpLocks/>
            </p:cNvCxnSpPr>
            <p:nvPr/>
          </p:nvCxnSpPr>
          <p:spPr>
            <a:xfrm>
              <a:off x="4656134" y="4482464"/>
              <a:ext cx="2820680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îSliḋè">
              <a:extLst>
                <a:ext uri="{FF2B5EF4-FFF2-40B4-BE49-F238E27FC236}">
                  <a16:creationId xmlns:a16="http://schemas.microsoft.com/office/drawing/2014/main" id="{1A2D4825-66D6-42C5-85C4-B1488C921FD7}"/>
                </a:ext>
              </a:extLst>
            </p:cNvPr>
            <p:cNvSpPr/>
            <p:nvPr/>
          </p:nvSpPr>
          <p:spPr>
            <a:xfrm>
              <a:off x="965999" y="2469426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49" name="iśḻîḋè">
              <a:extLst>
                <a:ext uri="{FF2B5EF4-FFF2-40B4-BE49-F238E27FC236}">
                  <a16:creationId xmlns:a16="http://schemas.microsoft.com/office/drawing/2014/main" id="{CEDBC29D-6B6B-4B1A-B8AE-282DF4A178C8}"/>
                </a:ext>
              </a:extLst>
            </p:cNvPr>
            <p:cNvSpPr txBox="1"/>
            <p:nvPr/>
          </p:nvSpPr>
          <p:spPr bwMode="auto">
            <a:xfrm>
              <a:off x="965999" y="2016967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50" name="iṥḷïḑê">
              <a:extLst>
                <a:ext uri="{FF2B5EF4-FFF2-40B4-BE49-F238E27FC236}">
                  <a16:creationId xmlns:a16="http://schemas.microsoft.com/office/drawing/2014/main" id="{5F34D0FD-D72B-4F7D-BE50-D9F5067AF94F}"/>
                </a:ext>
              </a:extLst>
            </p:cNvPr>
            <p:cNvSpPr/>
            <p:nvPr/>
          </p:nvSpPr>
          <p:spPr>
            <a:xfrm>
              <a:off x="965999" y="3512831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51" name="ïṩľîďé">
              <a:extLst>
                <a:ext uri="{FF2B5EF4-FFF2-40B4-BE49-F238E27FC236}">
                  <a16:creationId xmlns:a16="http://schemas.microsoft.com/office/drawing/2014/main" id="{B43F74AC-E029-4B25-939E-AD9E34B5943E}"/>
                </a:ext>
              </a:extLst>
            </p:cNvPr>
            <p:cNvSpPr txBox="1"/>
            <p:nvPr/>
          </p:nvSpPr>
          <p:spPr bwMode="auto">
            <a:xfrm>
              <a:off x="965999" y="3060372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52" name="ïṧḻïḑe">
              <a:extLst>
                <a:ext uri="{FF2B5EF4-FFF2-40B4-BE49-F238E27FC236}">
                  <a16:creationId xmlns:a16="http://schemas.microsoft.com/office/drawing/2014/main" id="{7DBF2757-ABC0-4714-9B72-CBBC74D10307}"/>
                </a:ext>
              </a:extLst>
            </p:cNvPr>
            <p:cNvSpPr/>
            <p:nvPr/>
          </p:nvSpPr>
          <p:spPr>
            <a:xfrm>
              <a:off x="965999" y="4556236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53" name="íṡḷiḓé">
              <a:extLst>
                <a:ext uri="{FF2B5EF4-FFF2-40B4-BE49-F238E27FC236}">
                  <a16:creationId xmlns:a16="http://schemas.microsoft.com/office/drawing/2014/main" id="{5C4199E7-14AA-4284-A482-A3BC2D6A0B61}"/>
                </a:ext>
              </a:extLst>
            </p:cNvPr>
            <p:cNvSpPr txBox="1"/>
            <p:nvPr/>
          </p:nvSpPr>
          <p:spPr bwMode="auto">
            <a:xfrm>
              <a:off x="965999" y="4103777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400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8b37a825-0485-45e5-84ee-33df1808b7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7d6a2a-6b39-48c2-bebb-d7b41482bc5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8bfd71f-613f-4b60-b105-60b18c71b13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90fe317-6869-4d80-943b-93850d5f71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2" val="iSlide，让PPT设计简单起来！"/>
  <p:tag name="ISLIDE.TEMPLATE" val="https://www.islide.cc;"/>
  <p:tag name="ISLIDE.ICON" val="#170958;#401727;#3528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695eabe-e7e0-4a7a-aefc-ee082644e9e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683843d-2e0c-4c5d-9056-2740c6075df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706bfc-eda5-4379-8a84-ac940a8766e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b7133c-90b8-4a33-a253-8722b77854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da0e3e-e51d-4a1a-856e-f5ff383e5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4f6d2b-596d-407c-a481-6e18eac9b7c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04d379-70af-4a92-8bbd-a41bdfe546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801a138-3c1c-4633-9266-5a187bf98992"/>
</p:tagLst>
</file>

<file path=ppt/theme/theme1.xml><?xml version="1.0" encoding="utf-8"?>
<a:theme xmlns:a="http://schemas.openxmlformats.org/drawingml/2006/main" name="主题5">
  <a:themeElements>
    <a:clrScheme name="自定义 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7721"/>
      </a:accent1>
      <a:accent2>
        <a:srgbClr val="4DAFCE"/>
      </a:accent2>
      <a:accent3>
        <a:srgbClr val="192834"/>
      </a:accent3>
      <a:accent4>
        <a:srgbClr val="F3B919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42</TotalTime>
  <Words>3295</Words>
  <Application>Microsoft Office PowerPoint</Application>
  <PresentationFormat>Widescreen</PresentationFormat>
  <Paragraphs>578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等线</vt:lpstr>
      <vt:lpstr>Arial</vt:lpstr>
      <vt:lpstr>Calibri</vt:lpstr>
      <vt:lpstr>Impact</vt:lpstr>
      <vt:lpstr>Segoe UI Light</vt:lpstr>
      <vt:lpstr>主题5</vt:lpstr>
      <vt:lpstr>iSlide® PowerPoint standard flat template.</vt:lpstr>
      <vt:lpstr>PowerPoint Presentation</vt:lpstr>
      <vt:lpstr>Section Header Here</vt:lpstr>
      <vt:lpstr>1.1 Click to edit Master title style</vt:lpstr>
      <vt:lpstr>1.2 Click to edit Master title style</vt:lpstr>
      <vt:lpstr>1.3 Click to edit Master title style</vt:lpstr>
      <vt:lpstr>1.4 Click to edit Master title style</vt:lpstr>
      <vt:lpstr>Section Header Here</vt:lpstr>
      <vt:lpstr>2.1 Click to edit Master title style</vt:lpstr>
      <vt:lpstr>2.2 Click to edit Master title style</vt:lpstr>
      <vt:lpstr>2.3 Click to edit Master title style</vt:lpstr>
      <vt:lpstr>2.4 Click to edit Master title style</vt:lpstr>
      <vt:lpstr>Section Header Here</vt:lpstr>
      <vt:lpstr>3.1 Click to edit Master title style</vt:lpstr>
      <vt:lpstr>3.2 Click to edit Master title style</vt:lpstr>
      <vt:lpstr>3.3 Click to edit Master title style</vt:lpstr>
      <vt:lpstr>3.4 Click to edit Master title style</vt:lpstr>
      <vt:lpstr>Section Header Here</vt:lpstr>
      <vt:lpstr>4.1 Click to edit Master title style</vt:lpstr>
      <vt:lpstr>4.2 Click to edit Master title style</vt:lpstr>
      <vt:lpstr>4.3 Click to edit Master title style</vt:lpstr>
      <vt:lpstr>4.4 Click to edit Master title style</vt:lpstr>
      <vt:lpstr>Section Header Here</vt:lpstr>
      <vt:lpstr>5.1 Click to edit Master title style</vt:lpstr>
      <vt:lpstr>5.2 Click to edit Master title style</vt:lpstr>
      <vt:lpstr>5.3 Click to edit Master title style</vt:lpstr>
      <vt:lpstr>5.4 Click to edit Master title style</vt:lpstr>
      <vt:lpstr>Section Header Here</vt:lpstr>
      <vt:lpstr>6.1 Click to edit Master title style</vt:lpstr>
      <vt:lpstr>6.2 Click to edit Master title style</vt:lpstr>
      <vt:lpstr>6.3 Click to edit Master title style</vt:lpstr>
      <vt:lpstr>6.4 Click to edit Master title style</vt:lpstr>
      <vt:lpstr>Thanks. And Your Slogan Here.</vt:lpstr>
      <vt:lpstr>PowerPoint Presentation</vt:lpstr>
      <vt:lpstr>快速设计页面  Quick Slides Design</vt:lpstr>
      <vt:lpstr>更改页面中的图标  Replace Icons</vt:lpstr>
      <vt:lpstr>填充图示中的图片  Picture Fill</vt:lpstr>
      <vt:lpstr>更改图示中的插图  Replace Vectors</vt:lpstr>
      <vt:lpstr>编辑智能图表 Edit Smart Diagram</vt:lpstr>
      <vt:lpstr>PowerPoint Presentation</vt:lpstr>
    </vt:vector>
  </TitlesOfParts>
  <Manager>iSlide; iSlide-PowerPoint</Manager>
  <Company>iSlide; iSlide-PowerPoint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PowerPoint Presentation Template in Flat Style.pptx</dc:title>
  <dc:subject>iSlide PowerPoint Presentation Template in Flat Style.pptx</dc:subject>
  <dc:creator>Miley Shen;Ben Oostdam</dc:creator>
  <cp:keywords>PowerPoint; free, iSlide, template</cp:keywords>
  <cp:lastModifiedBy>Ben Oostdam ☁</cp:lastModifiedBy>
  <cp:revision>4</cp:revision>
  <cp:lastPrinted>2018-02-05T16:00:00Z</cp:lastPrinted>
  <dcterms:created xsi:type="dcterms:W3CDTF">2018-02-05T16:00:00Z</dcterms:created>
  <dcterms:modified xsi:type="dcterms:W3CDTF">2020-05-20T15:05:48Z</dcterms:modified>
  <cp:version>1.2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8b37a825-0485-45e5-84ee-33df1808b722</vt:lpwstr>
  </property>
</Properties>
</file>