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4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5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6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5"/>
  </p:notesMasterIdLst>
  <p:sldIdLst>
    <p:sldId id="256" r:id="rId2"/>
    <p:sldId id="274" r:id="rId3"/>
    <p:sldId id="258" r:id="rId4"/>
    <p:sldId id="275" r:id="rId5"/>
    <p:sldId id="276" r:id="rId6"/>
    <p:sldId id="277" r:id="rId7"/>
    <p:sldId id="278" r:id="rId8"/>
    <p:sldId id="279" r:id="rId9"/>
    <p:sldId id="270" r:id="rId10"/>
    <p:sldId id="280" r:id="rId11"/>
    <p:sldId id="281" r:id="rId12"/>
    <p:sldId id="282" r:id="rId13"/>
    <p:sldId id="283" r:id="rId14"/>
    <p:sldId id="284" r:id="rId15"/>
    <p:sldId id="271" r:id="rId16"/>
    <p:sldId id="285" r:id="rId17"/>
    <p:sldId id="286" r:id="rId18"/>
    <p:sldId id="287" r:id="rId19"/>
    <p:sldId id="288" r:id="rId20"/>
    <p:sldId id="289" r:id="rId21"/>
    <p:sldId id="272" r:id="rId22"/>
    <p:sldId id="290" r:id="rId23"/>
    <p:sldId id="291" r:id="rId24"/>
    <p:sldId id="292" r:id="rId25"/>
    <p:sldId id="293" r:id="rId26"/>
    <p:sldId id="294" r:id="rId27"/>
    <p:sldId id="273" r:id="rId28"/>
    <p:sldId id="295" r:id="rId29"/>
    <p:sldId id="296" r:id="rId30"/>
    <p:sldId id="297" r:id="rId31"/>
    <p:sldId id="298" r:id="rId32"/>
    <p:sldId id="261" r:id="rId33"/>
    <p:sldId id="314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D4D"/>
    <a:srgbClr val="5BA3EB"/>
    <a:srgbClr val="A20000"/>
    <a:srgbClr val="A40000"/>
    <a:srgbClr val="9E0000"/>
    <a:srgbClr val="C7450B"/>
    <a:srgbClr val="E24E0C"/>
    <a:srgbClr val="DC6140"/>
    <a:srgbClr val="E60000"/>
    <a:srgbClr val="C96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549A5-D1C3-4BC4-BF79-67BEC0251C4D}" v="58" dt="2021-06-16T17:15:05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>
        <p:scale>
          <a:sx n="100" d="100"/>
          <a:sy n="100" d="100"/>
        </p:scale>
        <p:origin x="990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Oostdam ☁" userId="b8600e65dd6ef779" providerId="LiveId" clId="{51F549A5-D1C3-4BC4-BF79-67BEC0251C4D}"/>
    <pc:docChg chg="undo custSel delSld modSld modMainMaster">
      <pc:chgData name="Ben Oostdam ☁" userId="b8600e65dd6ef779" providerId="LiveId" clId="{51F549A5-D1C3-4BC4-BF79-67BEC0251C4D}" dt="2021-06-16T17:15:10.047" v="567" actId="1076"/>
      <pc:docMkLst>
        <pc:docMk/>
      </pc:docMkLst>
      <pc:sldChg chg="addSp delSp modSp mod chgLayout">
        <pc:chgData name="Ben Oostdam ☁" userId="b8600e65dd6ef779" providerId="LiveId" clId="{51F549A5-D1C3-4BC4-BF79-67BEC0251C4D}" dt="2021-06-16T16:25:14.981" v="146" actId="14100"/>
        <pc:sldMkLst>
          <pc:docMk/>
          <pc:sldMk cId="0" sldId="256"/>
        </pc:sldMkLst>
        <pc:spChg chg="add del mod">
          <ac:chgData name="Ben Oostdam ☁" userId="b8600e65dd6ef779" providerId="LiveId" clId="{51F549A5-D1C3-4BC4-BF79-67BEC0251C4D}" dt="2021-06-16T16:20:24.912" v="56" actId="6264"/>
          <ac:spMkLst>
            <pc:docMk/>
            <pc:sldMk cId="0" sldId="256"/>
            <ac:spMk id="2" creationId="{F1F529AB-F2B6-468A-8E93-C64C8A8625E2}"/>
          </ac:spMkLst>
        </pc:spChg>
        <pc:spChg chg="add del mod">
          <ac:chgData name="Ben Oostdam ☁" userId="b8600e65dd6ef779" providerId="LiveId" clId="{51F549A5-D1C3-4BC4-BF79-67BEC0251C4D}" dt="2021-06-16T16:20:24.912" v="56" actId="6264"/>
          <ac:spMkLst>
            <pc:docMk/>
            <pc:sldMk cId="0" sldId="256"/>
            <ac:spMk id="3" creationId="{6D60C175-1A09-4947-8096-D65BEE0EC713}"/>
          </ac:spMkLst>
        </pc:spChg>
        <pc:spChg chg="mod ord">
          <ac:chgData name="Ben Oostdam ☁" userId="b8600e65dd6ef779" providerId="LiveId" clId="{51F549A5-D1C3-4BC4-BF79-67BEC0251C4D}" dt="2021-06-16T16:22:08.635" v="68" actId="700"/>
          <ac:spMkLst>
            <pc:docMk/>
            <pc:sldMk cId="0" sldId="256"/>
            <ac:spMk id="4" creationId="{00000000-0000-0000-0000-000000000000}"/>
          </ac:spMkLst>
        </pc:spChg>
        <pc:spChg chg="mod ord">
          <ac:chgData name="Ben Oostdam ☁" userId="b8600e65dd6ef779" providerId="LiveId" clId="{51F549A5-D1C3-4BC4-BF79-67BEC0251C4D}" dt="2021-06-16T16:22:08.635" v="68" actId="700"/>
          <ac:spMkLst>
            <pc:docMk/>
            <pc:sldMk cId="0" sldId="256"/>
            <ac:spMk id="5" creationId="{00000000-0000-0000-0000-000000000000}"/>
          </ac:spMkLst>
        </pc:spChg>
        <pc:spChg chg="mod ord">
          <ac:chgData name="Ben Oostdam ☁" userId="b8600e65dd6ef779" providerId="LiveId" clId="{51F549A5-D1C3-4BC4-BF79-67BEC0251C4D}" dt="2021-06-16T16:22:08.635" v="68" actId="700"/>
          <ac:spMkLst>
            <pc:docMk/>
            <pc:sldMk cId="0" sldId="256"/>
            <ac:spMk id="6" creationId="{00000000-0000-0000-0000-000000000000}"/>
          </ac:spMkLst>
        </pc:spChg>
        <pc:spChg chg="mod ord">
          <ac:chgData name="Ben Oostdam ☁" userId="b8600e65dd6ef779" providerId="LiveId" clId="{51F549A5-D1C3-4BC4-BF79-67BEC0251C4D}" dt="2021-06-16T16:25:14.981" v="146" actId="14100"/>
          <ac:spMkLst>
            <pc:docMk/>
            <pc:sldMk cId="0" sldId="256"/>
            <ac:spMk id="7" creationId="{00000000-0000-0000-0000-000000000000}"/>
          </ac:spMkLst>
        </pc:spChg>
        <pc:spChg chg="add del mod">
          <ac:chgData name="Ben Oostdam ☁" userId="b8600e65dd6ef779" providerId="LiveId" clId="{51F549A5-D1C3-4BC4-BF79-67BEC0251C4D}" dt="2021-06-16T16:20:24.912" v="56" actId="6264"/>
          <ac:spMkLst>
            <pc:docMk/>
            <pc:sldMk cId="0" sldId="256"/>
            <ac:spMk id="8" creationId="{B19FD5A5-1282-4205-98B6-7112781C7684}"/>
          </ac:spMkLst>
        </pc:spChg>
        <pc:spChg chg="add del mod">
          <ac:chgData name="Ben Oostdam ☁" userId="b8600e65dd6ef779" providerId="LiveId" clId="{51F549A5-D1C3-4BC4-BF79-67BEC0251C4D}" dt="2021-06-16T16:20:24.912" v="56" actId="6264"/>
          <ac:spMkLst>
            <pc:docMk/>
            <pc:sldMk cId="0" sldId="256"/>
            <ac:spMk id="9" creationId="{D55E9000-B8BA-4CAA-AA04-6C8F08C7D254}"/>
          </ac:spMkLst>
        </pc:spChg>
        <pc:spChg chg="add mod">
          <ac:chgData name="Ben Oostdam ☁" userId="b8600e65dd6ef779" providerId="LiveId" clId="{51F549A5-D1C3-4BC4-BF79-67BEC0251C4D}" dt="2021-06-16T16:24:07.772" v="133" actId="571"/>
          <ac:spMkLst>
            <pc:docMk/>
            <pc:sldMk cId="0" sldId="256"/>
            <ac:spMk id="10" creationId="{F539D8C8-586F-41C2-B1C2-FA1881655E35}"/>
          </ac:spMkLst>
        </pc:spChg>
        <pc:spChg chg="add del mod">
          <ac:chgData name="Ben Oostdam ☁" userId="b8600e65dd6ef779" providerId="LiveId" clId="{51F549A5-D1C3-4BC4-BF79-67BEC0251C4D}" dt="2021-06-16T16:23:45.172" v="128" actId="22"/>
          <ac:spMkLst>
            <pc:docMk/>
            <pc:sldMk cId="0" sldId="256"/>
            <ac:spMk id="12" creationId="{91B24EE2-1B38-4B71-95AF-394263E316D7}"/>
          </ac:spMkLst>
        </pc:spChg>
      </pc:sldChg>
      <pc:sldChg chg="modSp mod">
        <pc:chgData name="Ben Oostdam ☁" userId="b8600e65dd6ef779" providerId="LiveId" clId="{51F549A5-D1C3-4BC4-BF79-67BEC0251C4D}" dt="2021-06-16T16:38:47.415" v="326" actId="255"/>
        <pc:sldMkLst>
          <pc:docMk/>
          <pc:sldMk cId="0" sldId="261"/>
        </pc:sldMkLst>
        <pc:spChg chg="mod">
          <ac:chgData name="Ben Oostdam ☁" userId="b8600e65dd6ef779" providerId="LiveId" clId="{51F549A5-D1C3-4BC4-BF79-67BEC0251C4D}" dt="2021-06-16T16:38:47.415" v="326" actId="255"/>
          <ac:spMkLst>
            <pc:docMk/>
            <pc:sldMk cId="0" sldId="261"/>
            <ac:spMk id="5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61"/>
            <ac:spMk id="7" creationId="{00000000-0000-0000-0000-000000000000}"/>
          </ac:spMkLst>
        </pc:spChg>
      </pc:sldChg>
      <pc:sldChg chg="modSp del">
        <pc:chgData name="Ben Oostdam ☁" userId="b8600e65dd6ef779" providerId="LiveId" clId="{51F549A5-D1C3-4BC4-BF79-67BEC0251C4D}" dt="2021-06-16T16:39:06.108" v="327" actId="2696"/>
        <pc:sldMkLst>
          <pc:docMk/>
          <pc:sldMk cId="0" sldId="262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62"/>
            <ac:spMk id="22" creationId="{00000000-0000-0000-0000-000000000000}"/>
          </ac:spMkLst>
        </pc:spChg>
      </pc:sldChg>
      <pc:sldChg chg="del">
        <pc:chgData name="Ben Oostdam ☁" userId="b8600e65dd6ef779" providerId="LiveId" clId="{51F549A5-D1C3-4BC4-BF79-67BEC0251C4D}" dt="2021-06-16T16:39:12.522" v="328" actId="2696"/>
        <pc:sldMkLst>
          <pc:docMk/>
          <pc:sldMk cId="0" sldId="263"/>
        </pc:sldMkLst>
      </pc:sldChg>
      <pc:sldChg chg="del">
        <pc:chgData name="Ben Oostdam ☁" userId="b8600e65dd6ef779" providerId="LiveId" clId="{51F549A5-D1C3-4BC4-BF79-67BEC0251C4D}" dt="2021-06-16T16:39:17.144" v="329" actId="2696"/>
        <pc:sldMkLst>
          <pc:docMk/>
          <pc:sldMk cId="0" sldId="264"/>
        </pc:sldMkLst>
      </pc:sldChg>
      <pc:sldChg chg="del">
        <pc:chgData name="Ben Oostdam ☁" userId="b8600e65dd6ef779" providerId="LiveId" clId="{51F549A5-D1C3-4BC4-BF79-67BEC0251C4D}" dt="2021-06-16T16:39:19.768" v="330" actId="2696"/>
        <pc:sldMkLst>
          <pc:docMk/>
          <pc:sldMk cId="0" sldId="265"/>
        </pc:sldMkLst>
      </pc:sldChg>
      <pc:sldChg chg="del">
        <pc:chgData name="Ben Oostdam ☁" userId="b8600e65dd6ef779" providerId="LiveId" clId="{51F549A5-D1C3-4BC4-BF79-67BEC0251C4D}" dt="2021-06-16T16:39:23.837" v="331" actId="2696"/>
        <pc:sldMkLst>
          <pc:docMk/>
          <pc:sldMk cId="0" sldId="266"/>
        </pc:sldMkLst>
      </pc:sldChg>
      <pc:sldChg chg="del">
        <pc:chgData name="Ben Oostdam ☁" userId="b8600e65dd6ef779" providerId="LiveId" clId="{51F549A5-D1C3-4BC4-BF79-67BEC0251C4D}" dt="2021-06-16T16:39:26.488" v="332" actId="2696"/>
        <pc:sldMkLst>
          <pc:docMk/>
          <pc:sldMk cId="0" sldId="267"/>
        </pc:sldMkLst>
      </pc:sldChg>
      <pc:sldChg chg="del">
        <pc:chgData name="Ben Oostdam ☁" userId="b8600e65dd6ef779" providerId="LiveId" clId="{51F549A5-D1C3-4BC4-BF79-67BEC0251C4D}" dt="2021-06-16T16:39:30.334" v="333" actId="2696"/>
        <pc:sldMkLst>
          <pc:docMk/>
          <pc:sldMk cId="0" sldId="268"/>
        </pc:sldMkLst>
      </pc:sldChg>
      <pc:sldChg chg="modSp del">
        <pc:chgData name="Ben Oostdam ☁" userId="b8600e65dd6ef779" providerId="LiveId" clId="{51F549A5-D1C3-4BC4-BF79-67BEC0251C4D}" dt="2021-06-16T16:39:40.746" v="334" actId="2696"/>
        <pc:sldMkLst>
          <pc:docMk/>
          <pc:sldMk cId="0" sldId="269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69"/>
            <ac:spMk id="32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69"/>
            <ac:spMk id="33" creationId="{00000000-0000-0000-0000-000000000000}"/>
          </ac:spMkLst>
        </pc:spChg>
        <pc:grpChg chg="mod">
          <ac:chgData name="Ben Oostdam ☁" userId="b8600e65dd6ef779" providerId="LiveId" clId="{51F549A5-D1C3-4BC4-BF79-67BEC0251C4D}" dt="2021-06-16T16:26:43.789" v="191"/>
          <ac:grpSpMkLst>
            <pc:docMk/>
            <pc:sldMk cId="0" sldId="269"/>
            <ac:grpSpMk id="55" creationId="{00000000-0000-0000-0000-000000000000}"/>
          </ac:grpSpMkLst>
        </pc:grpChg>
      </pc:sldChg>
      <pc:sldChg chg="modSp mod">
        <pc:chgData name="Ben Oostdam ☁" userId="b8600e65dd6ef779" providerId="LiveId" clId="{51F549A5-D1C3-4BC4-BF79-67BEC0251C4D}" dt="2021-06-16T16:25:53.871" v="190" actId="20577"/>
        <pc:sldMkLst>
          <pc:docMk/>
          <pc:sldMk cId="0" sldId="275"/>
        </pc:sldMkLst>
        <pc:spChg chg="mod">
          <ac:chgData name="Ben Oostdam ☁" userId="b8600e65dd6ef779" providerId="LiveId" clId="{51F549A5-D1C3-4BC4-BF79-67BEC0251C4D}" dt="2021-06-16T16:25:53.871" v="190" actId="20577"/>
          <ac:spMkLst>
            <pc:docMk/>
            <pc:sldMk cId="0" sldId="275"/>
            <ac:spMk id="3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76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Ben Oostdam ☁" userId="b8600e65dd6ef779" providerId="LiveId" clId="{51F549A5-D1C3-4BC4-BF79-67BEC0251C4D}" dt="2021-06-16T16:26:43.789" v="191"/>
        <pc:sldMkLst>
          <pc:docMk/>
          <pc:sldMk cId="0" sldId="277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77"/>
            <ac:spMk id="3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4:07.802" v="136" actId="27636"/>
          <ac:spMkLst>
            <pc:docMk/>
            <pc:sldMk cId="0" sldId="277"/>
            <ac:spMk id="12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4:07.800" v="135" actId="27636"/>
          <ac:spMkLst>
            <pc:docMk/>
            <pc:sldMk cId="0" sldId="277"/>
            <ac:spMk id="16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4:07.799" v="134" actId="27636"/>
          <ac:spMkLst>
            <pc:docMk/>
            <pc:sldMk cId="0" sldId="277"/>
            <ac:spMk id="20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78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79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79"/>
            <ac:spMk id="3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80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80"/>
            <ac:spMk id="3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81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81"/>
            <ac:spMk id="3" creationId="{00000000-0000-0000-0000-000000000000}"/>
          </ac:spMkLst>
        </pc:spChg>
      </pc:sldChg>
      <pc:sldChg chg="modSp mod">
        <pc:chgData name="Ben Oostdam ☁" userId="b8600e65dd6ef779" providerId="LiveId" clId="{51F549A5-D1C3-4BC4-BF79-67BEC0251C4D}" dt="2021-06-16T16:26:43.789" v="191"/>
        <pc:sldMkLst>
          <pc:docMk/>
          <pc:sldMk cId="0" sldId="282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82"/>
            <ac:spMk id="3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4:07.812" v="138" actId="27636"/>
          <ac:spMkLst>
            <pc:docMk/>
            <pc:sldMk cId="0" sldId="282"/>
            <ac:spMk id="15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4:07.813" v="139" actId="27636"/>
          <ac:spMkLst>
            <pc:docMk/>
            <pc:sldMk cId="0" sldId="282"/>
            <ac:spMk id="18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4:07.810" v="137" actId="27636"/>
          <ac:spMkLst>
            <pc:docMk/>
            <pc:sldMk cId="0" sldId="282"/>
            <ac:spMk id="21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4:07.814" v="140" actId="27636"/>
          <ac:spMkLst>
            <pc:docMk/>
            <pc:sldMk cId="0" sldId="282"/>
            <ac:spMk id="24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83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83"/>
            <ac:spMk id="3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84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84"/>
            <ac:spMk id="3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85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85"/>
            <ac:spMk id="3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86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86"/>
            <ac:spMk id="3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87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87"/>
            <ac:spMk id="3" creationId="{00000000-0000-0000-0000-000000000000}"/>
          </ac:spMkLst>
        </pc:spChg>
      </pc:sldChg>
      <pc:sldChg chg="modSp mod">
        <pc:chgData name="Ben Oostdam ☁" userId="b8600e65dd6ef779" providerId="LiveId" clId="{51F549A5-D1C3-4BC4-BF79-67BEC0251C4D}" dt="2021-06-16T16:26:43.833" v="192" actId="27636"/>
        <pc:sldMkLst>
          <pc:docMk/>
          <pc:sldMk cId="0" sldId="288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88"/>
            <ac:spMk id="3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6:43.833" v="192" actId="27636"/>
          <ac:spMkLst>
            <pc:docMk/>
            <pc:sldMk cId="0" sldId="288"/>
            <ac:spMk id="19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89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89"/>
            <ac:spMk id="3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90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90"/>
            <ac:spMk id="3" creationId="{00000000-0000-0000-0000-000000000000}"/>
          </ac:spMkLst>
        </pc:spChg>
      </pc:sldChg>
      <pc:sldChg chg="modSp mod">
        <pc:chgData name="Ben Oostdam ☁" userId="b8600e65dd6ef779" providerId="LiveId" clId="{51F549A5-D1C3-4BC4-BF79-67BEC0251C4D}" dt="2021-06-16T16:26:43.789" v="191"/>
        <pc:sldMkLst>
          <pc:docMk/>
          <pc:sldMk cId="0" sldId="291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91"/>
            <ac:spMk id="3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4:07.821" v="142" actId="27636"/>
          <ac:spMkLst>
            <pc:docMk/>
            <pc:sldMk cId="0" sldId="291"/>
            <ac:spMk id="18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4:07.822" v="143" actId="27636"/>
          <ac:spMkLst>
            <pc:docMk/>
            <pc:sldMk cId="0" sldId="291"/>
            <ac:spMk id="20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24:07.818" v="141" actId="27636"/>
          <ac:spMkLst>
            <pc:docMk/>
            <pc:sldMk cId="0" sldId="291"/>
            <ac:spMk id="28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92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92"/>
            <ac:spMk id="3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93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93"/>
            <ac:spMk id="3" creationId="{00000000-0000-0000-0000-000000000000}"/>
          </ac:spMkLst>
        </pc:spChg>
      </pc:sldChg>
      <pc:sldChg chg="delSp">
        <pc:chgData name="Ben Oostdam ☁" userId="b8600e65dd6ef779" providerId="LiveId" clId="{51F549A5-D1C3-4BC4-BF79-67BEC0251C4D}" dt="2021-06-16T16:33:13.211" v="199"/>
        <pc:sldMkLst>
          <pc:docMk/>
          <pc:sldMk cId="0" sldId="294"/>
        </pc:sldMkLst>
        <pc:spChg chg="del">
          <ac:chgData name="Ben Oostdam ☁" userId="b8600e65dd6ef779" providerId="LiveId" clId="{51F549A5-D1C3-4BC4-BF79-67BEC0251C4D}" dt="2021-06-16T16:33:13.211" v="199"/>
          <ac:spMkLst>
            <pc:docMk/>
            <pc:sldMk cId="0" sldId="294"/>
            <ac:spMk id="2" creationId="{3C9FFB9D-0BA6-4357-A640-42432BF6BD32}"/>
          </ac:spMkLst>
        </pc:spChg>
        <pc:spChg chg="del">
          <ac:chgData name="Ben Oostdam ☁" userId="b8600e65dd6ef779" providerId="LiveId" clId="{51F549A5-D1C3-4BC4-BF79-67BEC0251C4D}" dt="2021-06-16T16:33:13.211" v="199"/>
          <ac:spMkLst>
            <pc:docMk/>
            <pc:sldMk cId="0" sldId="294"/>
            <ac:spMk id="3" creationId="{4F49BC5D-EA4C-46C9-962C-B58999333253}"/>
          </ac:spMkLst>
        </pc:spChg>
      </pc:sldChg>
      <pc:sldChg chg="addSp delSp modSp mod">
        <pc:chgData name="Ben Oostdam ☁" userId="b8600e65dd6ef779" providerId="LiveId" clId="{51F549A5-D1C3-4BC4-BF79-67BEC0251C4D}" dt="2021-06-16T16:36:46.225" v="231" actId="1076"/>
        <pc:sldMkLst>
          <pc:docMk/>
          <pc:sldMk cId="0" sldId="295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95"/>
            <ac:spMk id="3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35:11.337" v="212" actId="6549"/>
          <ac:spMkLst>
            <pc:docMk/>
            <pc:sldMk cId="0" sldId="295"/>
            <ac:spMk id="10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35:19.482" v="216" actId="6549"/>
          <ac:spMkLst>
            <pc:docMk/>
            <pc:sldMk cId="0" sldId="295"/>
            <ac:spMk id="12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35:15.603" v="214" actId="6549"/>
          <ac:spMkLst>
            <pc:docMk/>
            <pc:sldMk cId="0" sldId="295"/>
            <ac:spMk id="14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35:27.663" v="221" actId="6549"/>
          <ac:spMkLst>
            <pc:docMk/>
            <pc:sldMk cId="0" sldId="295"/>
            <ac:spMk id="16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33:40.136" v="201" actId="6549"/>
          <ac:spMkLst>
            <pc:docMk/>
            <pc:sldMk cId="0" sldId="295"/>
            <ac:spMk id="24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34:01.579" v="205" actId="20577"/>
          <ac:spMkLst>
            <pc:docMk/>
            <pc:sldMk cId="0" sldId="295"/>
            <ac:spMk id="25" creationId="{00000000-0000-0000-0000-000000000000}"/>
          </ac:spMkLst>
        </pc:spChg>
        <pc:picChg chg="add del mod">
          <ac:chgData name="Ben Oostdam ☁" userId="b8600e65dd6ef779" providerId="LiveId" clId="{51F549A5-D1C3-4BC4-BF79-67BEC0251C4D}" dt="2021-06-16T16:34:59.563" v="210"/>
          <ac:picMkLst>
            <pc:docMk/>
            <pc:sldMk cId="0" sldId="295"/>
            <ac:picMk id="27" creationId="{FA36DD17-934B-48B7-987F-2CC6CD6EC6E9}"/>
          </ac:picMkLst>
        </pc:picChg>
        <pc:picChg chg="add del mod">
          <ac:chgData name="Ben Oostdam ☁" userId="b8600e65dd6ef779" providerId="LiveId" clId="{51F549A5-D1C3-4BC4-BF79-67BEC0251C4D}" dt="2021-06-16T16:36:26.507" v="226"/>
          <ac:picMkLst>
            <pc:docMk/>
            <pc:sldMk cId="0" sldId="295"/>
            <ac:picMk id="29" creationId="{FD99AFD2-8F18-487C-B310-500E59E2A536}"/>
          </ac:picMkLst>
        </pc:picChg>
        <pc:picChg chg="add mod">
          <ac:chgData name="Ben Oostdam ☁" userId="b8600e65dd6ef779" providerId="LiveId" clId="{51F549A5-D1C3-4BC4-BF79-67BEC0251C4D}" dt="2021-06-16T16:36:46.225" v="231" actId="1076"/>
          <ac:picMkLst>
            <pc:docMk/>
            <pc:sldMk cId="0" sldId="295"/>
            <ac:picMk id="31" creationId="{F2A8465A-2B88-467F-9672-7795BD711436}"/>
          </ac:picMkLst>
        </pc:pic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96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96"/>
            <ac:spMk id="3" creationId="{00000000-0000-0000-0000-000000000000}"/>
          </ac:spMkLst>
        </pc:spChg>
      </pc:sldChg>
      <pc:sldChg chg="modSp">
        <pc:chgData name="Ben Oostdam ☁" userId="b8600e65dd6ef779" providerId="LiveId" clId="{51F549A5-D1C3-4BC4-BF79-67BEC0251C4D}" dt="2021-06-16T16:26:43.789" v="191"/>
        <pc:sldMkLst>
          <pc:docMk/>
          <pc:sldMk cId="0" sldId="297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97"/>
            <ac:spMk id="3" creationId="{00000000-0000-0000-0000-000000000000}"/>
          </ac:spMkLst>
        </pc:spChg>
      </pc:sldChg>
      <pc:sldChg chg="modSp mod">
        <pc:chgData name="Ben Oostdam ☁" userId="b8600e65dd6ef779" providerId="LiveId" clId="{51F549A5-D1C3-4BC4-BF79-67BEC0251C4D}" dt="2021-06-16T16:37:20.186" v="247" actId="6549"/>
        <pc:sldMkLst>
          <pc:docMk/>
          <pc:sldMk cId="0" sldId="298"/>
        </pc:sldMkLst>
        <pc:spChg chg="mod">
          <ac:chgData name="Ben Oostdam ☁" userId="b8600e65dd6ef779" providerId="LiveId" clId="{51F549A5-D1C3-4BC4-BF79-67BEC0251C4D}" dt="2021-06-16T16:26:43.789" v="191"/>
          <ac:spMkLst>
            <pc:docMk/>
            <pc:sldMk cId="0" sldId="298"/>
            <ac:spMk id="3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6:37:20.186" v="247" actId="6549"/>
          <ac:spMkLst>
            <pc:docMk/>
            <pc:sldMk cId="0" sldId="298"/>
            <ac:spMk id="29" creationId="{00000000-0000-0000-0000-000000000000}"/>
          </ac:spMkLst>
        </pc:spChg>
      </pc:sldChg>
      <pc:sldChg chg="del">
        <pc:chgData name="Ben Oostdam ☁" userId="b8600e65dd6ef779" providerId="LiveId" clId="{51F549A5-D1C3-4BC4-BF79-67BEC0251C4D}" dt="2021-06-16T16:39:47.137" v="335" actId="2696"/>
        <pc:sldMkLst>
          <pc:docMk/>
          <pc:sldMk cId="0" sldId="313"/>
        </pc:sldMkLst>
      </pc:sldChg>
      <pc:sldChg chg="addSp delSp modSp mod">
        <pc:chgData name="Ben Oostdam ☁" userId="b8600e65dd6ef779" providerId="LiveId" clId="{51F549A5-D1C3-4BC4-BF79-67BEC0251C4D}" dt="2021-06-16T17:15:10.047" v="567" actId="1076"/>
        <pc:sldMkLst>
          <pc:docMk/>
          <pc:sldMk cId="0" sldId="314"/>
        </pc:sldMkLst>
        <pc:spChg chg="mod">
          <ac:chgData name="Ben Oostdam ☁" userId="b8600e65dd6ef779" providerId="LiveId" clId="{51F549A5-D1C3-4BC4-BF79-67BEC0251C4D}" dt="2021-06-16T17:15:10.047" v="567" actId="1076"/>
          <ac:spMkLst>
            <pc:docMk/>
            <pc:sldMk cId="0" sldId="314"/>
            <ac:spMk id="2" creationId="{00000000-0000-0000-0000-000000000000}"/>
          </ac:spMkLst>
        </pc:spChg>
        <pc:spChg chg="add del">
          <ac:chgData name="Ben Oostdam ☁" userId="b8600e65dd6ef779" providerId="LiveId" clId="{51F549A5-D1C3-4BC4-BF79-67BEC0251C4D}" dt="2021-06-16T16:40:34.753" v="344" actId="478"/>
          <ac:spMkLst>
            <pc:docMk/>
            <pc:sldMk cId="0" sldId="314"/>
            <ac:spMk id="4" creationId="{00000000-0000-0000-0000-000000000000}"/>
          </ac:spMkLst>
        </pc:spChg>
        <pc:spChg chg="mod">
          <ac:chgData name="Ben Oostdam ☁" userId="b8600e65dd6ef779" providerId="LiveId" clId="{51F549A5-D1C3-4BC4-BF79-67BEC0251C4D}" dt="2021-06-16T17:15:05.821" v="566" actId="164"/>
          <ac:spMkLst>
            <pc:docMk/>
            <pc:sldMk cId="0" sldId="314"/>
            <ac:spMk id="6" creationId="{00000000-0000-0000-0000-000000000000}"/>
          </ac:spMkLst>
        </pc:spChg>
        <pc:spChg chg="del mod">
          <ac:chgData name="Ben Oostdam ☁" userId="b8600e65dd6ef779" providerId="LiveId" clId="{51F549A5-D1C3-4BC4-BF79-67BEC0251C4D}" dt="2021-06-16T16:41:20.825" v="409" actId="478"/>
          <ac:spMkLst>
            <pc:docMk/>
            <pc:sldMk cId="0" sldId="314"/>
            <ac:spMk id="10" creationId="{00000000-0000-0000-0000-000000000000}"/>
          </ac:spMkLst>
        </pc:spChg>
        <pc:spChg chg="del mod topLvl">
          <ac:chgData name="Ben Oostdam ☁" userId="b8600e65dd6ef779" providerId="LiveId" clId="{51F549A5-D1C3-4BC4-BF79-67BEC0251C4D}" dt="2021-06-16T16:41:25.304" v="411" actId="478"/>
          <ac:spMkLst>
            <pc:docMk/>
            <pc:sldMk cId="0" sldId="314"/>
            <ac:spMk id="11" creationId="{00000000-0000-0000-0000-000000000000}"/>
          </ac:spMkLst>
        </pc:spChg>
        <pc:spChg chg="add mod">
          <ac:chgData name="Ben Oostdam ☁" userId="b8600e65dd6ef779" providerId="LiveId" clId="{51F549A5-D1C3-4BC4-BF79-67BEC0251C4D}" dt="2021-06-16T17:15:05.821" v="566" actId="164"/>
          <ac:spMkLst>
            <pc:docMk/>
            <pc:sldMk cId="0" sldId="314"/>
            <ac:spMk id="20" creationId="{A8E561E9-BD6A-4590-A586-A4673CFFD948}"/>
          </ac:spMkLst>
        </pc:spChg>
        <pc:spChg chg="add del mod">
          <ac:chgData name="Ben Oostdam ☁" userId="b8600e65dd6ef779" providerId="LiveId" clId="{51F549A5-D1C3-4BC4-BF79-67BEC0251C4D}" dt="2021-06-16T16:42:09.438" v="425" actId="478"/>
          <ac:spMkLst>
            <pc:docMk/>
            <pc:sldMk cId="0" sldId="314"/>
            <ac:spMk id="21" creationId="{A93D9DAA-F37C-4ABA-AC41-1F69A85FDBF9}"/>
          </ac:spMkLst>
        </pc:spChg>
        <pc:spChg chg="add del mod">
          <ac:chgData name="Ben Oostdam ☁" userId="b8600e65dd6ef779" providerId="LiveId" clId="{51F549A5-D1C3-4BC4-BF79-67BEC0251C4D}" dt="2021-06-16T16:42:12.928" v="426" actId="478"/>
          <ac:spMkLst>
            <pc:docMk/>
            <pc:sldMk cId="0" sldId="314"/>
            <ac:spMk id="22" creationId="{6E108F3A-645B-4E7E-AF46-BBEE89EB8446}"/>
          </ac:spMkLst>
        </pc:spChg>
        <pc:spChg chg="add mod">
          <ac:chgData name="Ben Oostdam ☁" userId="b8600e65dd6ef779" providerId="LiveId" clId="{51F549A5-D1C3-4BC4-BF79-67BEC0251C4D}" dt="2021-06-16T17:15:05.821" v="566" actId="164"/>
          <ac:spMkLst>
            <pc:docMk/>
            <pc:sldMk cId="0" sldId="314"/>
            <ac:spMk id="23" creationId="{B79A90CB-31CE-4AF1-BBAD-F7B76925A44A}"/>
          </ac:spMkLst>
        </pc:spChg>
        <pc:spChg chg="add del mod">
          <ac:chgData name="Ben Oostdam ☁" userId="b8600e65dd6ef779" providerId="LiveId" clId="{51F549A5-D1C3-4BC4-BF79-67BEC0251C4D}" dt="2021-06-16T17:09:34.552" v="547" actId="478"/>
          <ac:spMkLst>
            <pc:docMk/>
            <pc:sldMk cId="0" sldId="314"/>
            <ac:spMk id="24" creationId="{9276FD07-3718-4C8A-8380-993821F04746}"/>
          </ac:spMkLst>
        </pc:spChg>
        <pc:spChg chg="add del mod">
          <ac:chgData name="Ben Oostdam ☁" userId="b8600e65dd6ef779" providerId="LiveId" clId="{51F549A5-D1C3-4BC4-BF79-67BEC0251C4D}" dt="2021-06-16T17:09:30.353" v="546" actId="478"/>
          <ac:spMkLst>
            <pc:docMk/>
            <pc:sldMk cId="0" sldId="314"/>
            <ac:spMk id="25" creationId="{6C147C81-9805-43BC-ABD2-5FEDC8BC1F36}"/>
          </ac:spMkLst>
        </pc:spChg>
        <pc:spChg chg="add mod">
          <ac:chgData name="Ben Oostdam ☁" userId="b8600e65dd6ef779" providerId="LiveId" clId="{51F549A5-D1C3-4BC4-BF79-67BEC0251C4D}" dt="2021-06-16T17:15:05.821" v="566" actId="164"/>
          <ac:spMkLst>
            <pc:docMk/>
            <pc:sldMk cId="0" sldId="314"/>
            <ac:spMk id="26" creationId="{05A6D4E4-A1F2-4C2B-AE7F-30C7FBA65F43}"/>
          </ac:spMkLst>
        </pc:spChg>
        <pc:spChg chg="add mod">
          <ac:chgData name="Ben Oostdam ☁" userId="b8600e65dd6ef779" providerId="LiveId" clId="{51F549A5-D1C3-4BC4-BF79-67BEC0251C4D}" dt="2021-06-16T17:15:05.821" v="566" actId="164"/>
          <ac:spMkLst>
            <pc:docMk/>
            <pc:sldMk cId="0" sldId="314"/>
            <ac:spMk id="27" creationId="{C5AED78D-2129-4688-9E15-FCA5BCDA9CB0}"/>
          </ac:spMkLst>
        </pc:spChg>
        <pc:spChg chg="mod topLvl">
          <ac:chgData name="Ben Oostdam ☁" userId="b8600e65dd6ef779" providerId="LiveId" clId="{51F549A5-D1C3-4BC4-BF79-67BEC0251C4D}" dt="2021-06-16T17:15:05.821" v="566" actId="164"/>
          <ac:spMkLst>
            <pc:docMk/>
            <pc:sldMk cId="0" sldId="314"/>
            <ac:spMk id="40965" creationId="{00000000-0000-0000-0000-000000000000}"/>
          </ac:spMkLst>
        </pc:spChg>
        <pc:spChg chg="del mod">
          <ac:chgData name="Ben Oostdam ☁" userId="b8600e65dd6ef779" providerId="LiveId" clId="{51F549A5-D1C3-4BC4-BF79-67BEC0251C4D}" dt="2021-06-16T16:41:14.721" v="406" actId="478"/>
          <ac:spMkLst>
            <pc:docMk/>
            <pc:sldMk cId="0" sldId="314"/>
            <ac:spMk id="40966" creationId="{00000000-0000-0000-0000-000000000000}"/>
          </ac:spMkLst>
        </pc:spChg>
        <pc:spChg chg="del mod">
          <ac:chgData name="Ben Oostdam ☁" userId="b8600e65dd6ef779" providerId="LiveId" clId="{51F549A5-D1C3-4BC4-BF79-67BEC0251C4D}" dt="2021-06-16T16:41:13.128" v="405" actId="478"/>
          <ac:spMkLst>
            <pc:docMk/>
            <pc:sldMk cId="0" sldId="314"/>
            <ac:spMk id="40967" creationId="{00000000-0000-0000-0000-000000000000}"/>
          </ac:spMkLst>
        </pc:spChg>
        <pc:spChg chg="del mod">
          <ac:chgData name="Ben Oostdam ☁" userId="b8600e65dd6ef779" providerId="LiveId" clId="{51F549A5-D1C3-4BC4-BF79-67BEC0251C4D}" dt="2021-06-16T16:41:18.415" v="408" actId="478"/>
          <ac:spMkLst>
            <pc:docMk/>
            <pc:sldMk cId="0" sldId="314"/>
            <ac:spMk id="40968" creationId="{00000000-0000-0000-0000-000000000000}"/>
          </ac:spMkLst>
        </pc:spChg>
        <pc:spChg chg="del mod">
          <ac:chgData name="Ben Oostdam ☁" userId="b8600e65dd6ef779" providerId="LiveId" clId="{51F549A5-D1C3-4BC4-BF79-67BEC0251C4D}" dt="2021-06-16T16:41:23.386" v="410" actId="478"/>
          <ac:spMkLst>
            <pc:docMk/>
            <pc:sldMk cId="0" sldId="314"/>
            <ac:spMk id="40971" creationId="{00000000-0000-0000-0000-000000000000}"/>
          </ac:spMkLst>
        </pc:spChg>
        <pc:grpChg chg="del mod">
          <ac:chgData name="Ben Oostdam ☁" userId="b8600e65dd6ef779" providerId="LiveId" clId="{51F549A5-D1C3-4BC4-BF79-67BEC0251C4D}" dt="2021-06-16T16:41:14.721" v="406" actId="478"/>
          <ac:grpSpMkLst>
            <pc:docMk/>
            <pc:sldMk cId="0" sldId="314"/>
            <ac:grpSpMk id="3" creationId="{00000000-0000-0000-0000-000000000000}"/>
          </ac:grpSpMkLst>
        </pc:grpChg>
        <pc:grpChg chg="del mod">
          <ac:chgData name="Ben Oostdam ☁" userId="b8600e65dd6ef779" providerId="LiveId" clId="{51F549A5-D1C3-4BC4-BF79-67BEC0251C4D}" dt="2021-06-16T16:41:23.386" v="410" actId="478"/>
          <ac:grpSpMkLst>
            <pc:docMk/>
            <pc:sldMk cId="0" sldId="314"/>
            <ac:grpSpMk id="5" creationId="{00000000-0000-0000-0000-000000000000}"/>
          </ac:grpSpMkLst>
        </pc:grpChg>
        <pc:grpChg chg="del mod">
          <ac:chgData name="Ben Oostdam ☁" userId="b8600e65dd6ef779" providerId="LiveId" clId="{51F549A5-D1C3-4BC4-BF79-67BEC0251C4D}" dt="2021-06-16T16:41:25.304" v="411" actId="478"/>
          <ac:grpSpMkLst>
            <pc:docMk/>
            <pc:sldMk cId="0" sldId="314"/>
            <ac:grpSpMk id="7" creationId="{00000000-0000-0000-0000-000000000000}"/>
          </ac:grpSpMkLst>
        </pc:grpChg>
        <pc:grpChg chg="add mod">
          <ac:chgData name="Ben Oostdam ☁" userId="b8600e65dd6ef779" providerId="LiveId" clId="{51F549A5-D1C3-4BC4-BF79-67BEC0251C4D}" dt="2021-06-16T17:15:05.821" v="566" actId="164"/>
          <ac:grpSpMkLst>
            <pc:docMk/>
            <pc:sldMk cId="0" sldId="314"/>
            <ac:grpSpMk id="15" creationId="{8802AC87-C7E0-4932-B955-5BF1FC5B0A8E}"/>
          </ac:grpSpMkLst>
        </pc:grpChg>
        <pc:picChg chg="add mod">
          <ac:chgData name="Ben Oostdam ☁" userId="b8600e65dd6ef779" providerId="LiveId" clId="{51F549A5-D1C3-4BC4-BF79-67BEC0251C4D}" dt="2021-06-16T17:15:05.821" v="566" actId="164"/>
          <ac:picMkLst>
            <pc:docMk/>
            <pc:sldMk cId="0" sldId="314"/>
            <ac:picMk id="9" creationId="{0073F2AC-3790-48FB-8C55-1009008396DF}"/>
          </ac:picMkLst>
        </pc:picChg>
        <pc:picChg chg="del">
          <ac:chgData name="Ben Oostdam ☁" userId="b8600e65dd6ef779" providerId="LiveId" clId="{51F549A5-D1C3-4BC4-BF79-67BEC0251C4D}" dt="2021-06-16T16:39:55.741" v="336" actId="478"/>
          <ac:picMkLst>
            <pc:docMk/>
            <pc:sldMk cId="0" sldId="314"/>
            <ac:picMk id="12" creationId="{00000000-0000-0000-0000-000000000000}"/>
          </ac:picMkLst>
        </pc:picChg>
        <pc:picChg chg="add del mod">
          <ac:chgData name="Ben Oostdam ☁" userId="b8600e65dd6ef779" providerId="LiveId" clId="{51F549A5-D1C3-4BC4-BF79-67BEC0251C4D}" dt="2021-06-16T16:41:47.655" v="418"/>
          <ac:picMkLst>
            <pc:docMk/>
            <pc:sldMk cId="0" sldId="314"/>
            <ac:picMk id="14" creationId="{88D405F2-28E1-46BD-8A8F-5B78FF45F3DF}"/>
          </ac:picMkLst>
        </pc:picChg>
      </pc:sldChg>
      <pc:sldMasterChg chg="modSp modSldLayout">
        <pc:chgData name="Ben Oostdam ☁" userId="b8600e65dd6ef779" providerId="LiveId" clId="{51F549A5-D1C3-4BC4-BF79-67BEC0251C4D}" dt="2021-06-16T16:26:43.789" v="191"/>
        <pc:sldMasterMkLst>
          <pc:docMk/>
          <pc:sldMasterMk cId="0" sldId="2147483648"/>
        </pc:sldMasterMkLst>
        <pc:spChg chg="mod">
          <ac:chgData name="Ben Oostdam ☁" userId="b8600e65dd6ef779" providerId="LiveId" clId="{51F549A5-D1C3-4BC4-BF79-67BEC0251C4D}" dt="2021-06-16T16:26:43.789" v="191"/>
          <ac:spMkLst>
            <pc:docMk/>
            <pc:sldMasterMk cId="0" sldId="2147483648"/>
            <ac:spMk id="9" creationId="{00000000-0000-0000-0000-000000000000}"/>
          </ac:spMkLst>
        </pc:spChg>
        <pc:sldLayoutChg chg="modSp">
          <pc:chgData name="Ben Oostdam ☁" userId="b8600e65dd6ef779" providerId="LiveId" clId="{51F549A5-D1C3-4BC4-BF79-67BEC0251C4D}" dt="2021-06-16T16:26:43.789" v="191"/>
          <pc:sldLayoutMkLst>
            <pc:docMk/>
            <pc:sldMasterMk cId="0" sldId="2147483648"/>
            <pc:sldLayoutMk cId="0" sldId="2147483651"/>
          </pc:sldLayoutMkLst>
          <pc:spChg chg="mod">
            <ac:chgData name="Ben Oostdam ☁" userId="b8600e65dd6ef779" providerId="LiveId" clId="{51F549A5-D1C3-4BC4-BF79-67BEC0251C4D}" dt="2021-06-16T16:26:43.789" v="191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">
          <pc:chgData name="Ben Oostdam ☁" userId="b8600e65dd6ef779" providerId="LiveId" clId="{51F549A5-D1C3-4BC4-BF79-67BEC0251C4D}" dt="2021-06-16T16:26:43.789" v="191"/>
          <pc:sldLayoutMkLst>
            <pc:docMk/>
            <pc:sldMasterMk cId="0" sldId="2147483648"/>
            <pc:sldLayoutMk cId="0" sldId="2147483652"/>
          </pc:sldLayoutMkLst>
          <pc:spChg chg="mod">
            <ac:chgData name="Ben Oostdam ☁" userId="b8600e65dd6ef779" providerId="LiveId" clId="{51F549A5-D1C3-4BC4-BF79-67BEC0251C4D}" dt="2021-06-16T16:26:43.789" v="191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http://www.pptfans.cn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以视频、图文教程为主的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入门、初级、中级、高级教程应有尽有，助你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设计从入门到精通，同时高品质的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设计教程系列，能为你的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设计学习带来极高价值；免费高品质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模板免费下载，极大提高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设计制作效率。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7E84C-2B3E-4FD9-92B0-5E27C0B6A8AA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099" y="114300"/>
            <a:ext cx="7855896" cy="5918200"/>
          </a:xfrm>
          <a:prstGeom prst="rect">
            <a:avLst/>
          </a:prstGeom>
        </p:spPr>
      </p:pic>
      <p:sp>
        <p:nvSpPr>
          <p:cNvPr id="4290" name="矩形 428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7000">
                <a:schemeClr val="accent2">
                  <a:alpha val="18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58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75" name="Freeform 1204"/>
          <p:cNvSpPr>
            <a:spLocks noEditPoints="1"/>
          </p:cNvSpPr>
          <p:nvPr userDrawn="1"/>
        </p:nvSpPr>
        <p:spPr bwMode="auto">
          <a:xfrm>
            <a:off x="163967" y="1255084"/>
            <a:ext cx="3401408" cy="3400636"/>
          </a:xfrm>
          <a:custGeom>
            <a:avLst/>
            <a:gdLst>
              <a:gd name="T0" fmla="*/ 3085 w 3211"/>
              <a:gd name="T1" fmla="*/ 1390 h 3211"/>
              <a:gd name="T2" fmla="*/ 1822 w 3211"/>
              <a:gd name="T3" fmla="*/ 126 h 3211"/>
              <a:gd name="T4" fmla="*/ 1364 w 3211"/>
              <a:gd name="T5" fmla="*/ 126 h 3211"/>
              <a:gd name="T6" fmla="*/ 126 w 3211"/>
              <a:gd name="T7" fmla="*/ 1363 h 3211"/>
              <a:gd name="T8" fmla="*/ 126 w 3211"/>
              <a:gd name="T9" fmla="*/ 1821 h 3211"/>
              <a:gd name="T10" fmla="*/ 1390 w 3211"/>
              <a:gd name="T11" fmla="*/ 3085 h 3211"/>
              <a:gd name="T12" fmla="*/ 1848 w 3211"/>
              <a:gd name="T13" fmla="*/ 3085 h 3211"/>
              <a:gd name="T14" fmla="*/ 3085 w 3211"/>
              <a:gd name="T15" fmla="*/ 1847 h 3211"/>
              <a:gd name="T16" fmla="*/ 3085 w 3211"/>
              <a:gd name="T17" fmla="*/ 1390 h 3211"/>
              <a:gd name="T18" fmla="*/ 1445 w 3211"/>
              <a:gd name="T19" fmla="*/ 3120 h 3211"/>
              <a:gd name="T20" fmla="*/ 1420 w 3211"/>
              <a:gd name="T21" fmla="*/ 3102 h 3211"/>
              <a:gd name="T22" fmla="*/ 1445 w 3211"/>
              <a:gd name="T23" fmla="*/ 3120 h 3211"/>
              <a:gd name="T24" fmla="*/ 132 w 3211"/>
              <a:gd name="T25" fmla="*/ 1369 h 3211"/>
              <a:gd name="T26" fmla="*/ 146 w 3211"/>
              <a:gd name="T27" fmla="*/ 1355 h 3211"/>
              <a:gd name="T28" fmla="*/ 96 w 3211"/>
              <a:gd name="T29" fmla="*/ 1412 h 3211"/>
              <a:gd name="T30" fmla="*/ 132 w 3211"/>
              <a:gd name="T31" fmla="*/ 1369 h 3211"/>
              <a:gd name="T32" fmla="*/ 64 w 3211"/>
              <a:gd name="T33" fmla="*/ 1715 h 3211"/>
              <a:gd name="T34" fmla="*/ 59 w 3211"/>
              <a:gd name="T35" fmla="*/ 1701 h 3211"/>
              <a:gd name="T36" fmla="*/ 64 w 3211"/>
              <a:gd name="T37" fmla="*/ 1715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11" h="3211">
                <a:moveTo>
                  <a:pt x="3085" y="1390"/>
                </a:moveTo>
                <a:cubicBezTo>
                  <a:pt x="1822" y="126"/>
                  <a:pt x="1822" y="126"/>
                  <a:pt x="1822" y="126"/>
                </a:cubicBezTo>
                <a:cubicBezTo>
                  <a:pt x="1695" y="0"/>
                  <a:pt x="1490" y="0"/>
                  <a:pt x="1364" y="126"/>
                </a:cubicBezTo>
                <a:cubicBezTo>
                  <a:pt x="126" y="1363"/>
                  <a:pt x="126" y="1363"/>
                  <a:pt x="126" y="1363"/>
                </a:cubicBezTo>
                <a:cubicBezTo>
                  <a:pt x="0" y="1490"/>
                  <a:pt x="0" y="1695"/>
                  <a:pt x="126" y="1821"/>
                </a:cubicBezTo>
                <a:cubicBezTo>
                  <a:pt x="1390" y="3085"/>
                  <a:pt x="1390" y="3085"/>
                  <a:pt x="1390" y="3085"/>
                </a:cubicBezTo>
                <a:cubicBezTo>
                  <a:pt x="1516" y="3211"/>
                  <a:pt x="1721" y="3211"/>
                  <a:pt x="1848" y="3085"/>
                </a:cubicBezTo>
                <a:cubicBezTo>
                  <a:pt x="3085" y="1847"/>
                  <a:pt x="3085" y="1847"/>
                  <a:pt x="3085" y="1847"/>
                </a:cubicBezTo>
                <a:cubicBezTo>
                  <a:pt x="3211" y="1721"/>
                  <a:pt x="3211" y="1516"/>
                  <a:pt x="3085" y="1390"/>
                </a:cubicBezTo>
                <a:close/>
                <a:moveTo>
                  <a:pt x="1445" y="3120"/>
                </a:moveTo>
                <a:cubicBezTo>
                  <a:pt x="1437" y="3114"/>
                  <a:pt x="1428" y="3108"/>
                  <a:pt x="1420" y="3102"/>
                </a:cubicBezTo>
                <a:lnTo>
                  <a:pt x="1445" y="3120"/>
                </a:lnTo>
                <a:close/>
                <a:moveTo>
                  <a:pt x="132" y="1369"/>
                </a:moveTo>
                <a:cubicBezTo>
                  <a:pt x="146" y="1355"/>
                  <a:pt x="146" y="1355"/>
                  <a:pt x="146" y="1355"/>
                </a:cubicBezTo>
                <a:cubicBezTo>
                  <a:pt x="96" y="1412"/>
                  <a:pt x="96" y="1412"/>
                  <a:pt x="96" y="1412"/>
                </a:cubicBezTo>
                <a:cubicBezTo>
                  <a:pt x="107" y="1397"/>
                  <a:pt x="119" y="1382"/>
                  <a:pt x="132" y="1369"/>
                </a:cubicBezTo>
                <a:close/>
                <a:moveTo>
                  <a:pt x="64" y="1715"/>
                </a:moveTo>
                <a:cubicBezTo>
                  <a:pt x="63" y="1711"/>
                  <a:pt x="61" y="1706"/>
                  <a:pt x="59" y="1701"/>
                </a:cubicBezTo>
                <a:lnTo>
                  <a:pt x="64" y="1715"/>
                </a:lnTo>
                <a:close/>
              </a:path>
            </a:pathLst>
          </a:custGeom>
          <a:blipFill>
            <a:blip r:embed="rId3"/>
            <a:srcRect/>
            <a:stretch>
              <a:fillRect l="-26609" t="-1001" r="-26419" b="-100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0" name="Freeform 1204"/>
          <p:cNvSpPr>
            <a:spLocks noEditPoints="1"/>
          </p:cNvSpPr>
          <p:nvPr userDrawn="1"/>
        </p:nvSpPr>
        <p:spPr bwMode="auto">
          <a:xfrm>
            <a:off x="163967" y="1255084"/>
            <a:ext cx="3401408" cy="3400636"/>
          </a:xfrm>
          <a:custGeom>
            <a:avLst/>
            <a:gdLst>
              <a:gd name="T0" fmla="*/ 3085 w 3211"/>
              <a:gd name="T1" fmla="*/ 1390 h 3211"/>
              <a:gd name="T2" fmla="*/ 1822 w 3211"/>
              <a:gd name="T3" fmla="*/ 126 h 3211"/>
              <a:gd name="T4" fmla="*/ 1364 w 3211"/>
              <a:gd name="T5" fmla="*/ 126 h 3211"/>
              <a:gd name="T6" fmla="*/ 126 w 3211"/>
              <a:gd name="T7" fmla="*/ 1363 h 3211"/>
              <a:gd name="T8" fmla="*/ 126 w 3211"/>
              <a:gd name="T9" fmla="*/ 1821 h 3211"/>
              <a:gd name="T10" fmla="*/ 1390 w 3211"/>
              <a:gd name="T11" fmla="*/ 3085 h 3211"/>
              <a:gd name="T12" fmla="*/ 1848 w 3211"/>
              <a:gd name="T13" fmla="*/ 3085 h 3211"/>
              <a:gd name="T14" fmla="*/ 3085 w 3211"/>
              <a:gd name="T15" fmla="*/ 1847 h 3211"/>
              <a:gd name="T16" fmla="*/ 3085 w 3211"/>
              <a:gd name="T17" fmla="*/ 1390 h 3211"/>
              <a:gd name="T18" fmla="*/ 1445 w 3211"/>
              <a:gd name="T19" fmla="*/ 3120 h 3211"/>
              <a:gd name="T20" fmla="*/ 1420 w 3211"/>
              <a:gd name="T21" fmla="*/ 3102 h 3211"/>
              <a:gd name="T22" fmla="*/ 1445 w 3211"/>
              <a:gd name="T23" fmla="*/ 3120 h 3211"/>
              <a:gd name="T24" fmla="*/ 132 w 3211"/>
              <a:gd name="T25" fmla="*/ 1369 h 3211"/>
              <a:gd name="T26" fmla="*/ 146 w 3211"/>
              <a:gd name="T27" fmla="*/ 1355 h 3211"/>
              <a:gd name="T28" fmla="*/ 96 w 3211"/>
              <a:gd name="T29" fmla="*/ 1412 h 3211"/>
              <a:gd name="T30" fmla="*/ 132 w 3211"/>
              <a:gd name="T31" fmla="*/ 1369 h 3211"/>
              <a:gd name="T32" fmla="*/ 64 w 3211"/>
              <a:gd name="T33" fmla="*/ 1715 h 3211"/>
              <a:gd name="T34" fmla="*/ 59 w 3211"/>
              <a:gd name="T35" fmla="*/ 1701 h 3211"/>
              <a:gd name="T36" fmla="*/ 64 w 3211"/>
              <a:gd name="T37" fmla="*/ 1715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11" h="3211">
                <a:moveTo>
                  <a:pt x="3085" y="1390"/>
                </a:moveTo>
                <a:cubicBezTo>
                  <a:pt x="1822" y="126"/>
                  <a:pt x="1822" y="126"/>
                  <a:pt x="1822" y="126"/>
                </a:cubicBezTo>
                <a:cubicBezTo>
                  <a:pt x="1695" y="0"/>
                  <a:pt x="1490" y="0"/>
                  <a:pt x="1364" y="126"/>
                </a:cubicBezTo>
                <a:cubicBezTo>
                  <a:pt x="126" y="1363"/>
                  <a:pt x="126" y="1363"/>
                  <a:pt x="126" y="1363"/>
                </a:cubicBezTo>
                <a:cubicBezTo>
                  <a:pt x="0" y="1490"/>
                  <a:pt x="0" y="1695"/>
                  <a:pt x="126" y="1821"/>
                </a:cubicBezTo>
                <a:cubicBezTo>
                  <a:pt x="1390" y="3085"/>
                  <a:pt x="1390" y="3085"/>
                  <a:pt x="1390" y="3085"/>
                </a:cubicBezTo>
                <a:cubicBezTo>
                  <a:pt x="1516" y="3211"/>
                  <a:pt x="1721" y="3211"/>
                  <a:pt x="1848" y="3085"/>
                </a:cubicBezTo>
                <a:cubicBezTo>
                  <a:pt x="3085" y="1847"/>
                  <a:pt x="3085" y="1847"/>
                  <a:pt x="3085" y="1847"/>
                </a:cubicBezTo>
                <a:cubicBezTo>
                  <a:pt x="3211" y="1721"/>
                  <a:pt x="3211" y="1516"/>
                  <a:pt x="3085" y="1390"/>
                </a:cubicBezTo>
                <a:close/>
                <a:moveTo>
                  <a:pt x="1445" y="3120"/>
                </a:moveTo>
                <a:cubicBezTo>
                  <a:pt x="1437" y="3114"/>
                  <a:pt x="1428" y="3108"/>
                  <a:pt x="1420" y="3102"/>
                </a:cubicBezTo>
                <a:lnTo>
                  <a:pt x="1445" y="3120"/>
                </a:lnTo>
                <a:close/>
                <a:moveTo>
                  <a:pt x="132" y="1369"/>
                </a:moveTo>
                <a:cubicBezTo>
                  <a:pt x="146" y="1355"/>
                  <a:pt x="146" y="1355"/>
                  <a:pt x="146" y="1355"/>
                </a:cubicBezTo>
                <a:cubicBezTo>
                  <a:pt x="96" y="1412"/>
                  <a:pt x="96" y="1412"/>
                  <a:pt x="96" y="1412"/>
                </a:cubicBezTo>
                <a:cubicBezTo>
                  <a:pt x="107" y="1397"/>
                  <a:pt x="119" y="1382"/>
                  <a:pt x="132" y="1369"/>
                </a:cubicBezTo>
                <a:close/>
                <a:moveTo>
                  <a:pt x="64" y="1715"/>
                </a:moveTo>
                <a:cubicBezTo>
                  <a:pt x="63" y="1711"/>
                  <a:pt x="61" y="1706"/>
                  <a:pt x="59" y="1701"/>
                </a:cubicBezTo>
                <a:lnTo>
                  <a:pt x="64" y="1715"/>
                </a:lnTo>
                <a:close/>
              </a:path>
            </a:pathLst>
          </a:custGeom>
          <a:gradFill flip="none" rotWithShape="1">
            <a:gsLst>
              <a:gs pos="36000">
                <a:schemeClr val="accent3">
                  <a:lumMod val="60000"/>
                  <a:lumOff val="40000"/>
                  <a:alpha val="38000"/>
                </a:schemeClr>
              </a:gs>
              <a:gs pos="0">
                <a:schemeClr val="accent4">
                  <a:lumMod val="60000"/>
                  <a:lumOff val="40000"/>
                  <a:alpha val="38000"/>
                </a:schemeClr>
              </a:gs>
              <a:gs pos="100000">
                <a:schemeClr val="accent1">
                  <a:lumMod val="60000"/>
                  <a:lumOff val="40000"/>
                  <a:alpha val="38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64" name="Freeform 4244"/>
          <p:cNvSpPr/>
          <p:nvPr userDrawn="1"/>
        </p:nvSpPr>
        <p:spPr bwMode="auto">
          <a:xfrm rot="10800000" flipV="1">
            <a:off x="6549533" y="4261360"/>
            <a:ext cx="3023205" cy="394359"/>
          </a:xfrm>
          <a:custGeom>
            <a:avLst/>
            <a:gdLst>
              <a:gd name="T0" fmla="*/ 1842 w 1970"/>
              <a:gd name="T1" fmla="*/ 256 h 256"/>
              <a:gd name="T2" fmla="*/ 128 w 1970"/>
              <a:gd name="T3" fmla="*/ 256 h 256"/>
              <a:gd name="T4" fmla="*/ 0 w 1970"/>
              <a:gd name="T5" fmla="*/ 128 h 256"/>
              <a:gd name="T6" fmla="*/ 0 w 1970"/>
              <a:gd name="T7" fmla="*/ 128 h 256"/>
              <a:gd name="T8" fmla="*/ 128 w 1970"/>
              <a:gd name="T9" fmla="*/ 0 h 256"/>
              <a:gd name="T10" fmla="*/ 1842 w 1970"/>
              <a:gd name="T11" fmla="*/ 0 h 256"/>
              <a:gd name="T12" fmla="*/ 1970 w 1970"/>
              <a:gd name="T13" fmla="*/ 128 h 256"/>
              <a:gd name="T14" fmla="*/ 1970 w 1970"/>
              <a:gd name="T15" fmla="*/ 128 h 256"/>
              <a:gd name="T16" fmla="*/ 1842 w 1970"/>
              <a:gd name="T17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70" h="256">
                <a:moveTo>
                  <a:pt x="1842" y="256"/>
                </a:moveTo>
                <a:cubicBezTo>
                  <a:pt x="128" y="256"/>
                  <a:pt x="128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913" y="0"/>
                  <a:pt x="1970" y="57"/>
                  <a:pt x="1970" y="128"/>
                </a:cubicBezTo>
                <a:cubicBezTo>
                  <a:pt x="1970" y="128"/>
                  <a:pt x="1970" y="128"/>
                  <a:pt x="1970" y="128"/>
                </a:cubicBezTo>
                <a:cubicBezTo>
                  <a:pt x="1970" y="199"/>
                  <a:pt x="1913" y="256"/>
                  <a:pt x="1842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65" name="Freeform 4245"/>
          <p:cNvSpPr/>
          <p:nvPr userDrawn="1"/>
        </p:nvSpPr>
        <p:spPr bwMode="auto">
          <a:xfrm rot="10800000" flipV="1">
            <a:off x="6549533" y="4822045"/>
            <a:ext cx="1827803" cy="394359"/>
          </a:xfrm>
          <a:custGeom>
            <a:avLst/>
            <a:gdLst>
              <a:gd name="T0" fmla="*/ 1063 w 1191"/>
              <a:gd name="T1" fmla="*/ 256 h 256"/>
              <a:gd name="T2" fmla="*/ 128 w 1191"/>
              <a:gd name="T3" fmla="*/ 256 h 256"/>
              <a:gd name="T4" fmla="*/ 0 w 1191"/>
              <a:gd name="T5" fmla="*/ 128 h 256"/>
              <a:gd name="T6" fmla="*/ 0 w 1191"/>
              <a:gd name="T7" fmla="*/ 128 h 256"/>
              <a:gd name="T8" fmla="*/ 128 w 1191"/>
              <a:gd name="T9" fmla="*/ 0 h 256"/>
              <a:gd name="T10" fmla="*/ 1063 w 1191"/>
              <a:gd name="T11" fmla="*/ 0 h 256"/>
              <a:gd name="T12" fmla="*/ 1191 w 1191"/>
              <a:gd name="T13" fmla="*/ 128 h 256"/>
              <a:gd name="T14" fmla="*/ 1191 w 1191"/>
              <a:gd name="T15" fmla="*/ 128 h 256"/>
              <a:gd name="T16" fmla="*/ 1063 w 1191"/>
              <a:gd name="T17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1" h="256">
                <a:moveTo>
                  <a:pt x="1063" y="256"/>
                </a:moveTo>
                <a:cubicBezTo>
                  <a:pt x="128" y="256"/>
                  <a:pt x="128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063" y="0"/>
                  <a:pt x="1063" y="0"/>
                  <a:pt x="1063" y="0"/>
                </a:cubicBezTo>
                <a:cubicBezTo>
                  <a:pt x="1134" y="0"/>
                  <a:pt x="1191" y="57"/>
                  <a:pt x="1191" y="128"/>
                </a:cubicBezTo>
                <a:cubicBezTo>
                  <a:pt x="1191" y="128"/>
                  <a:pt x="1191" y="128"/>
                  <a:pt x="1191" y="128"/>
                </a:cubicBezTo>
                <a:cubicBezTo>
                  <a:pt x="1191" y="199"/>
                  <a:pt x="1134" y="256"/>
                  <a:pt x="1063" y="256"/>
                </a:cubicBezTo>
                <a:close/>
              </a:path>
            </a:pathLst>
          </a:custGeom>
          <a:noFill/>
          <a:ln w="30163" cap="flat">
            <a:solidFill>
              <a:schemeClr val="bg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69856" y="3211108"/>
            <a:ext cx="4850632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69856" y="2073947"/>
            <a:ext cx="4850632" cy="113716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69856" y="4304329"/>
            <a:ext cx="4850632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69856" y="4855770"/>
            <a:ext cx="4850632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225656" y="19721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226772" y="28674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reeform 1204"/>
          <p:cNvSpPr>
            <a:spLocks noEditPoints="1"/>
          </p:cNvSpPr>
          <p:nvPr userDrawn="1"/>
        </p:nvSpPr>
        <p:spPr bwMode="auto">
          <a:xfrm>
            <a:off x="669925" y="1130300"/>
            <a:ext cx="2428875" cy="2428324"/>
          </a:xfrm>
          <a:custGeom>
            <a:avLst/>
            <a:gdLst>
              <a:gd name="T0" fmla="*/ 3085 w 3211"/>
              <a:gd name="T1" fmla="*/ 1390 h 3211"/>
              <a:gd name="T2" fmla="*/ 1822 w 3211"/>
              <a:gd name="T3" fmla="*/ 126 h 3211"/>
              <a:gd name="T4" fmla="*/ 1364 w 3211"/>
              <a:gd name="T5" fmla="*/ 126 h 3211"/>
              <a:gd name="T6" fmla="*/ 126 w 3211"/>
              <a:gd name="T7" fmla="*/ 1363 h 3211"/>
              <a:gd name="T8" fmla="*/ 126 w 3211"/>
              <a:gd name="T9" fmla="*/ 1821 h 3211"/>
              <a:gd name="T10" fmla="*/ 1390 w 3211"/>
              <a:gd name="T11" fmla="*/ 3085 h 3211"/>
              <a:gd name="T12" fmla="*/ 1848 w 3211"/>
              <a:gd name="T13" fmla="*/ 3085 h 3211"/>
              <a:gd name="T14" fmla="*/ 3085 w 3211"/>
              <a:gd name="T15" fmla="*/ 1847 h 3211"/>
              <a:gd name="T16" fmla="*/ 3085 w 3211"/>
              <a:gd name="T17" fmla="*/ 1390 h 3211"/>
              <a:gd name="T18" fmla="*/ 1445 w 3211"/>
              <a:gd name="T19" fmla="*/ 3120 h 3211"/>
              <a:gd name="T20" fmla="*/ 1420 w 3211"/>
              <a:gd name="T21" fmla="*/ 3102 h 3211"/>
              <a:gd name="T22" fmla="*/ 1445 w 3211"/>
              <a:gd name="T23" fmla="*/ 3120 h 3211"/>
              <a:gd name="T24" fmla="*/ 132 w 3211"/>
              <a:gd name="T25" fmla="*/ 1369 h 3211"/>
              <a:gd name="T26" fmla="*/ 146 w 3211"/>
              <a:gd name="T27" fmla="*/ 1355 h 3211"/>
              <a:gd name="T28" fmla="*/ 96 w 3211"/>
              <a:gd name="T29" fmla="*/ 1412 h 3211"/>
              <a:gd name="T30" fmla="*/ 132 w 3211"/>
              <a:gd name="T31" fmla="*/ 1369 h 3211"/>
              <a:gd name="T32" fmla="*/ 64 w 3211"/>
              <a:gd name="T33" fmla="*/ 1715 h 3211"/>
              <a:gd name="T34" fmla="*/ 59 w 3211"/>
              <a:gd name="T35" fmla="*/ 1701 h 3211"/>
              <a:gd name="T36" fmla="*/ 64 w 3211"/>
              <a:gd name="T37" fmla="*/ 1715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11" h="3211">
                <a:moveTo>
                  <a:pt x="3085" y="1390"/>
                </a:moveTo>
                <a:cubicBezTo>
                  <a:pt x="1822" y="126"/>
                  <a:pt x="1822" y="126"/>
                  <a:pt x="1822" y="126"/>
                </a:cubicBezTo>
                <a:cubicBezTo>
                  <a:pt x="1695" y="0"/>
                  <a:pt x="1490" y="0"/>
                  <a:pt x="1364" y="126"/>
                </a:cubicBezTo>
                <a:cubicBezTo>
                  <a:pt x="126" y="1363"/>
                  <a:pt x="126" y="1363"/>
                  <a:pt x="126" y="1363"/>
                </a:cubicBezTo>
                <a:cubicBezTo>
                  <a:pt x="0" y="1490"/>
                  <a:pt x="0" y="1695"/>
                  <a:pt x="126" y="1821"/>
                </a:cubicBezTo>
                <a:cubicBezTo>
                  <a:pt x="1390" y="3085"/>
                  <a:pt x="1390" y="3085"/>
                  <a:pt x="1390" y="3085"/>
                </a:cubicBezTo>
                <a:cubicBezTo>
                  <a:pt x="1516" y="3211"/>
                  <a:pt x="1721" y="3211"/>
                  <a:pt x="1848" y="3085"/>
                </a:cubicBezTo>
                <a:cubicBezTo>
                  <a:pt x="3085" y="1847"/>
                  <a:pt x="3085" y="1847"/>
                  <a:pt x="3085" y="1847"/>
                </a:cubicBezTo>
                <a:cubicBezTo>
                  <a:pt x="3211" y="1721"/>
                  <a:pt x="3211" y="1516"/>
                  <a:pt x="3085" y="1390"/>
                </a:cubicBezTo>
                <a:close/>
                <a:moveTo>
                  <a:pt x="1445" y="3120"/>
                </a:moveTo>
                <a:cubicBezTo>
                  <a:pt x="1437" y="3114"/>
                  <a:pt x="1428" y="3108"/>
                  <a:pt x="1420" y="3102"/>
                </a:cubicBezTo>
                <a:lnTo>
                  <a:pt x="1445" y="3120"/>
                </a:lnTo>
                <a:close/>
                <a:moveTo>
                  <a:pt x="132" y="1369"/>
                </a:moveTo>
                <a:cubicBezTo>
                  <a:pt x="146" y="1355"/>
                  <a:pt x="146" y="1355"/>
                  <a:pt x="146" y="1355"/>
                </a:cubicBezTo>
                <a:cubicBezTo>
                  <a:pt x="96" y="1412"/>
                  <a:pt x="96" y="1412"/>
                  <a:pt x="96" y="1412"/>
                </a:cubicBezTo>
                <a:cubicBezTo>
                  <a:pt x="107" y="1397"/>
                  <a:pt x="119" y="1382"/>
                  <a:pt x="132" y="1369"/>
                </a:cubicBezTo>
                <a:close/>
                <a:moveTo>
                  <a:pt x="64" y="1715"/>
                </a:moveTo>
                <a:cubicBezTo>
                  <a:pt x="63" y="1711"/>
                  <a:pt x="61" y="1706"/>
                  <a:pt x="59" y="1701"/>
                </a:cubicBezTo>
                <a:lnTo>
                  <a:pt x="64" y="1715"/>
                </a:lnTo>
                <a:close/>
              </a:path>
            </a:pathLst>
          </a:custGeom>
          <a:gradFill flip="none" rotWithShape="1">
            <a:gsLst>
              <a:gs pos="36000">
                <a:schemeClr val="accent3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204"/>
          <p:cNvSpPr>
            <a:spLocks noEditPoints="1"/>
          </p:cNvSpPr>
          <p:nvPr userDrawn="1"/>
        </p:nvSpPr>
        <p:spPr bwMode="auto">
          <a:xfrm>
            <a:off x="796781" y="1257128"/>
            <a:ext cx="2175163" cy="2174669"/>
          </a:xfrm>
          <a:custGeom>
            <a:avLst/>
            <a:gdLst>
              <a:gd name="T0" fmla="*/ 3085 w 3211"/>
              <a:gd name="T1" fmla="*/ 1390 h 3211"/>
              <a:gd name="T2" fmla="*/ 1822 w 3211"/>
              <a:gd name="T3" fmla="*/ 126 h 3211"/>
              <a:gd name="T4" fmla="*/ 1364 w 3211"/>
              <a:gd name="T5" fmla="*/ 126 h 3211"/>
              <a:gd name="T6" fmla="*/ 126 w 3211"/>
              <a:gd name="T7" fmla="*/ 1363 h 3211"/>
              <a:gd name="T8" fmla="*/ 126 w 3211"/>
              <a:gd name="T9" fmla="*/ 1821 h 3211"/>
              <a:gd name="T10" fmla="*/ 1390 w 3211"/>
              <a:gd name="T11" fmla="*/ 3085 h 3211"/>
              <a:gd name="T12" fmla="*/ 1848 w 3211"/>
              <a:gd name="T13" fmla="*/ 3085 h 3211"/>
              <a:gd name="T14" fmla="*/ 3085 w 3211"/>
              <a:gd name="T15" fmla="*/ 1847 h 3211"/>
              <a:gd name="T16" fmla="*/ 3085 w 3211"/>
              <a:gd name="T17" fmla="*/ 1390 h 3211"/>
              <a:gd name="T18" fmla="*/ 1445 w 3211"/>
              <a:gd name="T19" fmla="*/ 3120 h 3211"/>
              <a:gd name="T20" fmla="*/ 1420 w 3211"/>
              <a:gd name="T21" fmla="*/ 3102 h 3211"/>
              <a:gd name="T22" fmla="*/ 1445 w 3211"/>
              <a:gd name="T23" fmla="*/ 3120 h 3211"/>
              <a:gd name="T24" fmla="*/ 132 w 3211"/>
              <a:gd name="T25" fmla="*/ 1369 h 3211"/>
              <a:gd name="T26" fmla="*/ 146 w 3211"/>
              <a:gd name="T27" fmla="*/ 1355 h 3211"/>
              <a:gd name="T28" fmla="*/ 96 w 3211"/>
              <a:gd name="T29" fmla="*/ 1412 h 3211"/>
              <a:gd name="T30" fmla="*/ 132 w 3211"/>
              <a:gd name="T31" fmla="*/ 1369 h 3211"/>
              <a:gd name="T32" fmla="*/ 64 w 3211"/>
              <a:gd name="T33" fmla="*/ 1715 h 3211"/>
              <a:gd name="T34" fmla="*/ 59 w 3211"/>
              <a:gd name="T35" fmla="*/ 1701 h 3211"/>
              <a:gd name="T36" fmla="*/ 64 w 3211"/>
              <a:gd name="T37" fmla="*/ 1715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11" h="3211">
                <a:moveTo>
                  <a:pt x="3085" y="1390"/>
                </a:moveTo>
                <a:cubicBezTo>
                  <a:pt x="1822" y="126"/>
                  <a:pt x="1822" y="126"/>
                  <a:pt x="1822" y="126"/>
                </a:cubicBezTo>
                <a:cubicBezTo>
                  <a:pt x="1695" y="0"/>
                  <a:pt x="1490" y="0"/>
                  <a:pt x="1364" y="126"/>
                </a:cubicBezTo>
                <a:cubicBezTo>
                  <a:pt x="126" y="1363"/>
                  <a:pt x="126" y="1363"/>
                  <a:pt x="126" y="1363"/>
                </a:cubicBezTo>
                <a:cubicBezTo>
                  <a:pt x="0" y="1490"/>
                  <a:pt x="0" y="1695"/>
                  <a:pt x="126" y="1821"/>
                </a:cubicBezTo>
                <a:cubicBezTo>
                  <a:pt x="1390" y="3085"/>
                  <a:pt x="1390" y="3085"/>
                  <a:pt x="1390" y="3085"/>
                </a:cubicBezTo>
                <a:cubicBezTo>
                  <a:pt x="1516" y="3211"/>
                  <a:pt x="1721" y="3211"/>
                  <a:pt x="1848" y="3085"/>
                </a:cubicBezTo>
                <a:cubicBezTo>
                  <a:pt x="3085" y="1847"/>
                  <a:pt x="3085" y="1847"/>
                  <a:pt x="3085" y="1847"/>
                </a:cubicBezTo>
                <a:cubicBezTo>
                  <a:pt x="3211" y="1721"/>
                  <a:pt x="3211" y="1516"/>
                  <a:pt x="3085" y="1390"/>
                </a:cubicBezTo>
                <a:close/>
                <a:moveTo>
                  <a:pt x="1445" y="3120"/>
                </a:moveTo>
                <a:cubicBezTo>
                  <a:pt x="1437" y="3114"/>
                  <a:pt x="1428" y="3108"/>
                  <a:pt x="1420" y="3102"/>
                </a:cubicBezTo>
                <a:lnTo>
                  <a:pt x="1445" y="3120"/>
                </a:lnTo>
                <a:close/>
                <a:moveTo>
                  <a:pt x="132" y="1369"/>
                </a:moveTo>
                <a:cubicBezTo>
                  <a:pt x="146" y="1355"/>
                  <a:pt x="146" y="1355"/>
                  <a:pt x="146" y="1355"/>
                </a:cubicBezTo>
                <a:cubicBezTo>
                  <a:pt x="96" y="1412"/>
                  <a:pt x="96" y="1412"/>
                  <a:pt x="96" y="1412"/>
                </a:cubicBezTo>
                <a:cubicBezTo>
                  <a:pt x="107" y="1397"/>
                  <a:pt x="119" y="1382"/>
                  <a:pt x="132" y="1369"/>
                </a:cubicBezTo>
                <a:close/>
                <a:moveTo>
                  <a:pt x="64" y="1715"/>
                </a:moveTo>
                <a:cubicBezTo>
                  <a:pt x="63" y="1711"/>
                  <a:pt x="61" y="1706"/>
                  <a:pt x="59" y="1701"/>
                </a:cubicBezTo>
                <a:lnTo>
                  <a:pt x="64" y="17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8804" y="101600"/>
            <a:ext cx="7855896" cy="59182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7000">
                <a:schemeClr val="accent2">
                  <a:alpha val="18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58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784224" y="3179763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84224" y="548599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84225" y="5189728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lide-powerpoint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fans.cn/" TargetMode="External"/><Relationship Id="rId7" Type="http://schemas.openxmlformats.org/officeDocument/2006/relationships/hyperlink" Target="https://www.youtube.com/playlist?list=PLG2JRmY9FbEriaa4J1HypTLXQMbuLLqF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nkedin.com/company/islide-powerpoint" TargetMode="External"/><Relationship Id="rId5" Type="http://schemas.openxmlformats.org/officeDocument/2006/relationships/hyperlink" Target="https://www.facebook.com/islidepowerpoint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lide-powerpoint.com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669856" y="3211108"/>
            <a:ext cx="4850632" cy="558799"/>
          </a:xfrm>
        </p:spPr>
        <p:txBody>
          <a:bodyPr/>
          <a:lstStyle/>
          <a:p>
            <a:r>
              <a:rPr lang="en-US" altLang="zh-CN"/>
              <a:t>Subtitle here</a:t>
            </a:r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669856" y="2073947"/>
            <a:ext cx="4850632" cy="1137161"/>
          </a:xfrm>
        </p:spPr>
        <p:txBody>
          <a:bodyPr>
            <a:normAutofit/>
          </a:bodyPr>
          <a:lstStyle/>
          <a:p>
            <a:r>
              <a:rPr lang="en-GB" sz="2800" dirty="0"/>
              <a:t>Business Technology Theme Template</a:t>
            </a:r>
            <a:endParaRPr lang="zh-CN" altLang="en-US" sz="28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669088" y="4303713"/>
            <a:ext cx="2785808" cy="296862"/>
          </a:xfrm>
        </p:spPr>
        <p:txBody>
          <a:bodyPr/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6669088" y="4856163"/>
            <a:ext cx="1725765" cy="295275"/>
          </a:xfrm>
        </p:spPr>
        <p:txBody>
          <a:bodyPr lIns="91440" tIns="45720" rIns="105840" bIns="45720">
            <a:normAutofit/>
          </a:bodyPr>
          <a:lstStyle/>
          <a:p>
            <a:r>
              <a:rPr lang="en-US" altLang="en-US" sz="900" dirty="0">
                <a:hlinkClick r:id="rId3"/>
              </a:rPr>
              <a:t>https://iSlide-PowerPoint.com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18" name="33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2025" y="1257300"/>
            <a:ext cx="11226876" cy="4983163"/>
            <a:chOff x="292025" y="1257300"/>
            <a:chExt cx="11226876" cy="4983163"/>
          </a:xfrm>
        </p:grpSpPr>
        <p:sp>
          <p:nvSpPr>
            <p:cNvPr id="19" name="îSḷïḋè"/>
            <p:cNvSpPr/>
            <p:nvPr/>
          </p:nvSpPr>
          <p:spPr>
            <a:xfrm rot="16200000">
              <a:off x="4999755" y="2350569"/>
              <a:ext cx="3056096" cy="1498606"/>
            </a:xfrm>
            <a:prstGeom prst="trapezoid">
              <a:avLst>
                <a:gd name="adj" fmla="val 74786"/>
              </a:avLst>
            </a:prstGeom>
            <a:gradFill>
              <a:gsLst>
                <a:gs pos="0">
                  <a:schemeClr val="bg1">
                    <a:lumMod val="85000"/>
                    <a:alpha val="56000"/>
                  </a:schemeClr>
                </a:gs>
                <a:gs pos="100000">
                  <a:schemeClr val="bg1">
                    <a:lumMod val="95000"/>
                    <a:alpha val="1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íṣ1îďe"/>
            <p:cNvSpPr/>
            <p:nvPr/>
          </p:nvSpPr>
          <p:spPr bwMode="auto">
            <a:xfrm>
              <a:off x="3459472" y="3014350"/>
              <a:ext cx="2215919" cy="91490"/>
            </a:xfrm>
            <a:custGeom>
              <a:avLst/>
              <a:gdLst>
                <a:gd name="T0" fmla="*/ 414 w 422"/>
                <a:gd name="T1" fmla="*/ 18 h 60"/>
                <a:gd name="T2" fmla="*/ 422 w 422"/>
                <a:gd name="T3" fmla="*/ 60 h 60"/>
                <a:gd name="T4" fmla="*/ 0 w 422"/>
                <a:gd name="T5" fmla="*/ 41 h 60"/>
                <a:gd name="T6" fmla="*/ 2 w 422"/>
                <a:gd name="T7" fmla="*/ 0 h 60"/>
                <a:gd name="T8" fmla="*/ 414 w 422"/>
                <a:gd name="T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60">
                  <a:moveTo>
                    <a:pt x="414" y="18"/>
                  </a:moveTo>
                  <a:lnTo>
                    <a:pt x="422" y="60"/>
                  </a:lnTo>
                  <a:lnTo>
                    <a:pt x="0" y="41"/>
                  </a:lnTo>
                  <a:lnTo>
                    <a:pt x="2" y="0"/>
                  </a:lnTo>
                  <a:lnTo>
                    <a:pt x="414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" name="ïṡlíḋè"/>
            <p:cNvSpPr/>
            <p:nvPr/>
          </p:nvSpPr>
          <p:spPr bwMode="auto">
            <a:xfrm>
              <a:off x="292025" y="1320577"/>
              <a:ext cx="4919886" cy="4919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2" name="iṧḻîḑe"/>
            <p:cNvSpPr/>
            <p:nvPr/>
          </p:nvSpPr>
          <p:spPr bwMode="auto">
            <a:xfrm>
              <a:off x="293543" y="1257300"/>
              <a:ext cx="4918368" cy="4918368"/>
            </a:xfrm>
            <a:custGeom>
              <a:avLst/>
              <a:gdLst>
                <a:gd name="T0" fmla="*/ 3239 w 3239"/>
                <a:gd name="T1" fmla="*/ 3239 h 3239"/>
                <a:gd name="T2" fmla="*/ 3239 w 3239"/>
                <a:gd name="T3" fmla="*/ 0 h 3239"/>
                <a:gd name="T4" fmla="*/ 0 w 3239"/>
                <a:gd name="T5" fmla="*/ 0 h 3239"/>
                <a:gd name="T6" fmla="*/ 0 w 3239"/>
                <a:gd name="T7" fmla="*/ 3239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9" h="3239">
                  <a:moveTo>
                    <a:pt x="3239" y="3239"/>
                  </a:moveTo>
                  <a:lnTo>
                    <a:pt x="3239" y="0"/>
                  </a:lnTo>
                  <a:lnTo>
                    <a:pt x="0" y="0"/>
                  </a:lnTo>
                  <a:lnTo>
                    <a:pt x="0" y="3239"/>
                  </a:lnTo>
                </a:path>
              </a:pathLst>
            </a:cu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" name="i$ľîḑe"/>
            <p:cNvSpPr/>
            <p:nvPr/>
          </p:nvSpPr>
          <p:spPr bwMode="auto">
            <a:xfrm>
              <a:off x="822670" y="4383958"/>
              <a:ext cx="508613" cy="5103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24" name="ïŝlîdê"/>
            <p:cNvSpPr/>
            <p:nvPr/>
          </p:nvSpPr>
          <p:spPr bwMode="auto">
            <a:xfrm>
              <a:off x="991051" y="3529905"/>
              <a:ext cx="508613" cy="5086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 dirty="0"/>
            </a:p>
          </p:txBody>
        </p:sp>
        <p:sp>
          <p:nvSpPr>
            <p:cNvPr id="25" name="îsľïde"/>
            <p:cNvSpPr/>
            <p:nvPr/>
          </p:nvSpPr>
          <p:spPr bwMode="auto">
            <a:xfrm>
              <a:off x="1628118" y="4587055"/>
              <a:ext cx="788089" cy="7880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işlîdê"/>
            <p:cNvSpPr/>
            <p:nvPr/>
          </p:nvSpPr>
          <p:spPr bwMode="auto">
            <a:xfrm>
              <a:off x="1987445" y="4319730"/>
              <a:ext cx="55548" cy="3506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27" name="îŝlïďé"/>
            <p:cNvSpPr/>
            <p:nvPr/>
          </p:nvSpPr>
          <p:spPr bwMode="auto">
            <a:xfrm>
              <a:off x="1241017" y="4219049"/>
              <a:ext cx="520764" cy="331553"/>
            </a:xfrm>
            <a:custGeom>
              <a:avLst/>
              <a:gdLst>
                <a:gd name="T0" fmla="*/ 16 w 300"/>
                <a:gd name="T1" fmla="*/ 191 h 191"/>
                <a:gd name="T2" fmla="*/ 0 w 300"/>
                <a:gd name="T3" fmla="*/ 163 h 191"/>
                <a:gd name="T4" fmla="*/ 284 w 300"/>
                <a:gd name="T5" fmla="*/ 0 h 191"/>
                <a:gd name="T6" fmla="*/ 300 w 300"/>
                <a:gd name="T7" fmla="*/ 27 h 191"/>
                <a:gd name="T8" fmla="*/ 16 w 30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91">
                  <a:moveTo>
                    <a:pt x="16" y="191"/>
                  </a:moveTo>
                  <a:lnTo>
                    <a:pt x="0" y="163"/>
                  </a:lnTo>
                  <a:lnTo>
                    <a:pt x="284" y="0"/>
                  </a:lnTo>
                  <a:lnTo>
                    <a:pt x="300" y="27"/>
                  </a:lnTo>
                  <a:lnTo>
                    <a:pt x="16" y="1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/>
            </a:p>
          </p:txBody>
        </p:sp>
        <p:sp>
          <p:nvSpPr>
            <p:cNvPr id="28" name="íSľîďe"/>
            <p:cNvSpPr/>
            <p:nvPr/>
          </p:nvSpPr>
          <p:spPr bwMode="auto">
            <a:xfrm>
              <a:off x="1315660" y="3767720"/>
              <a:ext cx="550274" cy="263853"/>
            </a:xfrm>
            <a:custGeom>
              <a:avLst/>
              <a:gdLst>
                <a:gd name="T0" fmla="*/ 0 w 317"/>
                <a:gd name="T1" fmla="*/ 30 h 152"/>
                <a:gd name="T2" fmla="*/ 12 w 317"/>
                <a:gd name="T3" fmla="*/ 0 h 152"/>
                <a:gd name="T4" fmla="*/ 317 w 317"/>
                <a:gd name="T5" fmla="*/ 123 h 152"/>
                <a:gd name="T6" fmla="*/ 305 w 317"/>
                <a:gd name="T7" fmla="*/ 152 h 152"/>
                <a:gd name="T8" fmla="*/ 0 w 317"/>
                <a:gd name="T9" fmla="*/ 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52">
                  <a:moveTo>
                    <a:pt x="0" y="30"/>
                  </a:moveTo>
                  <a:lnTo>
                    <a:pt x="12" y="0"/>
                  </a:lnTo>
                  <a:lnTo>
                    <a:pt x="317" y="123"/>
                  </a:lnTo>
                  <a:lnTo>
                    <a:pt x="305" y="1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9" name="ïŝ1ïḓe"/>
            <p:cNvSpPr/>
            <p:nvPr/>
          </p:nvSpPr>
          <p:spPr bwMode="auto">
            <a:xfrm>
              <a:off x="1865934" y="3943044"/>
              <a:ext cx="1017226" cy="154493"/>
            </a:xfrm>
            <a:custGeom>
              <a:avLst/>
              <a:gdLst>
                <a:gd name="T0" fmla="*/ 14 w 586"/>
                <a:gd name="T1" fmla="*/ 89 h 89"/>
                <a:gd name="T2" fmla="*/ 0 w 586"/>
                <a:gd name="T3" fmla="*/ 0 h 89"/>
                <a:gd name="T4" fmla="*/ 586 w 586"/>
                <a:gd name="T5" fmla="*/ 0 h 89"/>
                <a:gd name="T6" fmla="*/ 586 w 586"/>
                <a:gd name="T7" fmla="*/ 89 h 89"/>
                <a:gd name="T8" fmla="*/ 14 w 586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89">
                  <a:moveTo>
                    <a:pt x="14" y="89"/>
                  </a:moveTo>
                  <a:lnTo>
                    <a:pt x="0" y="0"/>
                  </a:lnTo>
                  <a:lnTo>
                    <a:pt x="586" y="0"/>
                  </a:lnTo>
                  <a:lnTo>
                    <a:pt x="586" y="89"/>
                  </a:lnTo>
                  <a:lnTo>
                    <a:pt x="14" y="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0" name="îślíḓe"/>
            <p:cNvSpPr/>
            <p:nvPr/>
          </p:nvSpPr>
          <p:spPr bwMode="auto">
            <a:xfrm>
              <a:off x="3155693" y="4392637"/>
              <a:ext cx="1315797" cy="156230"/>
            </a:xfrm>
            <a:custGeom>
              <a:avLst/>
              <a:gdLst>
                <a:gd name="T0" fmla="*/ 740 w 758"/>
                <a:gd name="T1" fmla="*/ 0 h 90"/>
                <a:gd name="T2" fmla="*/ 758 w 758"/>
                <a:gd name="T3" fmla="*/ 90 h 90"/>
                <a:gd name="T4" fmla="*/ 0 w 758"/>
                <a:gd name="T5" fmla="*/ 90 h 90"/>
                <a:gd name="T6" fmla="*/ 0 w 758"/>
                <a:gd name="T7" fmla="*/ 0 h 90"/>
                <a:gd name="T8" fmla="*/ 740 w 75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90">
                  <a:moveTo>
                    <a:pt x="740" y="0"/>
                  </a:moveTo>
                  <a:lnTo>
                    <a:pt x="758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" name="ïṡļïḍé"/>
            <p:cNvSpPr/>
            <p:nvPr/>
          </p:nvSpPr>
          <p:spPr bwMode="auto">
            <a:xfrm>
              <a:off x="4299638" y="3757305"/>
              <a:ext cx="465216" cy="633596"/>
            </a:xfrm>
            <a:custGeom>
              <a:avLst/>
              <a:gdLst>
                <a:gd name="T0" fmla="*/ 228 w 268"/>
                <a:gd name="T1" fmla="*/ 0 h 365"/>
                <a:gd name="T2" fmla="*/ 268 w 268"/>
                <a:gd name="T3" fmla="*/ 15 h 365"/>
                <a:gd name="T4" fmla="*/ 33 w 268"/>
                <a:gd name="T5" fmla="*/ 365 h 365"/>
                <a:gd name="T6" fmla="*/ 0 w 268"/>
                <a:gd name="T7" fmla="*/ 342 h 365"/>
                <a:gd name="T8" fmla="*/ 228 w 268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65">
                  <a:moveTo>
                    <a:pt x="228" y="0"/>
                  </a:moveTo>
                  <a:lnTo>
                    <a:pt x="268" y="15"/>
                  </a:lnTo>
                  <a:lnTo>
                    <a:pt x="33" y="365"/>
                  </a:lnTo>
                  <a:lnTo>
                    <a:pt x="0" y="34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ïṥ1îdê"/>
            <p:cNvSpPr/>
            <p:nvPr/>
          </p:nvSpPr>
          <p:spPr bwMode="auto">
            <a:xfrm>
              <a:off x="3447320" y="2057879"/>
              <a:ext cx="617973" cy="498198"/>
            </a:xfrm>
            <a:custGeom>
              <a:avLst/>
              <a:gdLst>
                <a:gd name="T0" fmla="*/ 324 w 356"/>
                <a:gd name="T1" fmla="*/ 0 h 287"/>
                <a:gd name="T2" fmla="*/ 356 w 356"/>
                <a:gd name="T3" fmla="*/ 26 h 287"/>
                <a:gd name="T4" fmla="*/ 24 w 356"/>
                <a:gd name="T5" fmla="*/ 287 h 287"/>
                <a:gd name="T6" fmla="*/ 0 w 356"/>
                <a:gd name="T7" fmla="*/ 256 h 287"/>
                <a:gd name="T8" fmla="*/ 324 w 356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287">
                  <a:moveTo>
                    <a:pt x="324" y="0"/>
                  </a:moveTo>
                  <a:lnTo>
                    <a:pt x="356" y="26"/>
                  </a:lnTo>
                  <a:lnTo>
                    <a:pt x="24" y="287"/>
                  </a:lnTo>
                  <a:lnTo>
                    <a:pt x="0" y="25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3" name="ïşḻîḋe"/>
            <p:cNvSpPr/>
            <p:nvPr/>
          </p:nvSpPr>
          <p:spPr bwMode="auto">
            <a:xfrm>
              <a:off x="1669780" y="2915404"/>
              <a:ext cx="734277" cy="98946"/>
            </a:xfrm>
            <a:custGeom>
              <a:avLst/>
              <a:gdLst>
                <a:gd name="T0" fmla="*/ 411 w 423"/>
                <a:gd name="T1" fmla="*/ 0 h 57"/>
                <a:gd name="T2" fmla="*/ 423 w 423"/>
                <a:gd name="T3" fmla="*/ 39 h 57"/>
                <a:gd name="T4" fmla="*/ 1 w 423"/>
                <a:gd name="T5" fmla="*/ 57 h 57"/>
                <a:gd name="T6" fmla="*/ 0 w 423"/>
                <a:gd name="T7" fmla="*/ 17 h 57"/>
                <a:gd name="T8" fmla="*/ 411 w 42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57">
                  <a:moveTo>
                    <a:pt x="411" y="0"/>
                  </a:moveTo>
                  <a:lnTo>
                    <a:pt x="423" y="39"/>
                  </a:lnTo>
                  <a:lnTo>
                    <a:pt x="1" y="57"/>
                  </a:lnTo>
                  <a:lnTo>
                    <a:pt x="0" y="17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" name="íšlíďè"/>
            <p:cNvSpPr/>
            <p:nvPr/>
          </p:nvSpPr>
          <p:spPr bwMode="auto">
            <a:xfrm>
              <a:off x="2119373" y="1889499"/>
              <a:ext cx="588464" cy="531179"/>
            </a:xfrm>
            <a:custGeom>
              <a:avLst/>
              <a:gdLst>
                <a:gd name="T0" fmla="*/ 0 w 339"/>
                <a:gd name="T1" fmla="*/ 37 h 306"/>
                <a:gd name="T2" fmla="*/ 19 w 339"/>
                <a:gd name="T3" fmla="*/ 0 h 306"/>
                <a:gd name="T4" fmla="*/ 339 w 339"/>
                <a:gd name="T5" fmla="*/ 276 h 306"/>
                <a:gd name="T6" fmla="*/ 312 w 339"/>
                <a:gd name="T7" fmla="*/ 306 h 306"/>
                <a:gd name="T8" fmla="*/ 0 w 339"/>
                <a:gd name="T9" fmla="*/ 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306">
                  <a:moveTo>
                    <a:pt x="0" y="37"/>
                  </a:moveTo>
                  <a:lnTo>
                    <a:pt x="19" y="0"/>
                  </a:lnTo>
                  <a:lnTo>
                    <a:pt x="339" y="276"/>
                  </a:lnTo>
                  <a:lnTo>
                    <a:pt x="312" y="30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5" name="i$1iḓê"/>
            <p:cNvSpPr/>
            <p:nvPr/>
          </p:nvSpPr>
          <p:spPr bwMode="auto">
            <a:xfrm>
              <a:off x="4421150" y="4585320"/>
              <a:ext cx="663107" cy="411404"/>
            </a:xfrm>
            <a:custGeom>
              <a:avLst/>
              <a:gdLst>
                <a:gd name="T0" fmla="*/ 0 w 382"/>
                <a:gd name="T1" fmla="*/ 41 h 237"/>
                <a:gd name="T2" fmla="*/ 10 w 382"/>
                <a:gd name="T3" fmla="*/ 0 h 237"/>
                <a:gd name="T4" fmla="*/ 382 w 382"/>
                <a:gd name="T5" fmla="*/ 202 h 237"/>
                <a:gd name="T6" fmla="*/ 363 w 382"/>
                <a:gd name="T7" fmla="*/ 237 h 237"/>
                <a:gd name="T8" fmla="*/ 0 w 382"/>
                <a:gd name="T9" fmla="*/ 4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37">
                  <a:moveTo>
                    <a:pt x="0" y="41"/>
                  </a:moveTo>
                  <a:lnTo>
                    <a:pt x="10" y="0"/>
                  </a:lnTo>
                  <a:lnTo>
                    <a:pt x="382" y="202"/>
                  </a:lnTo>
                  <a:lnTo>
                    <a:pt x="363" y="23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6" name="íśḻidè"/>
            <p:cNvSpPr/>
            <p:nvPr/>
          </p:nvSpPr>
          <p:spPr bwMode="auto">
            <a:xfrm>
              <a:off x="2726931" y="3943044"/>
              <a:ext cx="156230" cy="1647350"/>
            </a:xfrm>
            <a:custGeom>
              <a:avLst/>
              <a:gdLst>
                <a:gd name="T0" fmla="*/ 90 w 90"/>
                <a:gd name="T1" fmla="*/ 949 h 949"/>
                <a:gd name="T2" fmla="*/ 0 w 90"/>
                <a:gd name="T3" fmla="*/ 927 h 949"/>
                <a:gd name="T4" fmla="*/ 0 w 90"/>
                <a:gd name="T5" fmla="*/ 0 h 949"/>
                <a:gd name="T6" fmla="*/ 90 w 90"/>
                <a:gd name="T7" fmla="*/ 0 h 949"/>
                <a:gd name="T8" fmla="*/ 90 w 90"/>
                <a:gd name="T9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49">
                  <a:moveTo>
                    <a:pt x="90" y="949"/>
                  </a:moveTo>
                  <a:lnTo>
                    <a:pt x="0" y="92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9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7" name="ïṣļïďè"/>
            <p:cNvSpPr/>
            <p:nvPr/>
          </p:nvSpPr>
          <p:spPr bwMode="auto">
            <a:xfrm>
              <a:off x="3155693" y="4437770"/>
              <a:ext cx="154493" cy="1152624"/>
            </a:xfrm>
            <a:custGeom>
              <a:avLst/>
              <a:gdLst>
                <a:gd name="T0" fmla="*/ 89 w 89"/>
                <a:gd name="T1" fmla="*/ 648 h 664"/>
                <a:gd name="T2" fmla="*/ 0 w 89"/>
                <a:gd name="T3" fmla="*/ 664 h 664"/>
                <a:gd name="T4" fmla="*/ 0 w 89"/>
                <a:gd name="T5" fmla="*/ 0 h 664"/>
                <a:gd name="T6" fmla="*/ 89 w 89"/>
                <a:gd name="T7" fmla="*/ 0 h 664"/>
                <a:gd name="T8" fmla="*/ 89 w 89"/>
                <a:gd name="T9" fmla="*/ 648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64">
                  <a:moveTo>
                    <a:pt x="89" y="648"/>
                  </a:moveTo>
                  <a:lnTo>
                    <a:pt x="0" y="664"/>
                  </a:lnTo>
                  <a:lnTo>
                    <a:pt x="0" y="0"/>
                  </a:lnTo>
                  <a:lnTo>
                    <a:pt x="89" y="0"/>
                  </a:lnTo>
                  <a:lnTo>
                    <a:pt x="89" y="6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8" name="i$ḷidê"/>
            <p:cNvSpPr/>
            <p:nvPr/>
          </p:nvSpPr>
          <p:spPr bwMode="auto">
            <a:xfrm>
              <a:off x="2874480" y="2840761"/>
              <a:ext cx="288156" cy="2749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9" name="íS1íďê"/>
            <p:cNvSpPr/>
            <p:nvPr/>
          </p:nvSpPr>
          <p:spPr bwMode="auto">
            <a:xfrm>
              <a:off x="2726931" y="5481033"/>
              <a:ext cx="583255" cy="638804"/>
            </a:xfrm>
            <a:custGeom>
              <a:avLst/>
              <a:gdLst>
                <a:gd name="T0" fmla="*/ 84 w 332"/>
                <a:gd name="T1" fmla="*/ 62 h 363"/>
                <a:gd name="T2" fmla="*/ 157 w 332"/>
                <a:gd name="T3" fmla="*/ 20 h 363"/>
                <a:gd name="T4" fmla="*/ 248 w 332"/>
                <a:gd name="T5" fmla="*/ 62 h 363"/>
                <a:gd name="T6" fmla="*/ 299 w 332"/>
                <a:gd name="T7" fmla="*/ 22 h 363"/>
                <a:gd name="T8" fmla="*/ 332 w 332"/>
                <a:gd name="T9" fmla="*/ 40 h 363"/>
                <a:gd name="T10" fmla="*/ 176 w 332"/>
                <a:gd name="T11" fmla="*/ 363 h 363"/>
                <a:gd name="T12" fmla="*/ 0 w 332"/>
                <a:gd name="T13" fmla="*/ 40 h 363"/>
                <a:gd name="T14" fmla="*/ 84 w 332"/>
                <a:gd name="T15" fmla="*/ 6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63">
                  <a:moveTo>
                    <a:pt x="84" y="62"/>
                  </a:moveTo>
                  <a:cubicBezTo>
                    <a:pt x="84" y="62"/>
                    <a:pt x="127" y="16"/>
                    <a:pt x="157" y="20"/>
                  </a:cubicBezTo>
                  <a:cubicBezTo>
                    <a:pt x="188" y="25"/>
                    <a:pt x="238" y="65"/>
                    <a:pt x="248" y="62"/>
                  </a:cubicBezTo>
                  <a:cubicBezTo>
                    <a:pt x="259" y="58"/>
                    <a:pt x="274" y="22"/>
                    <a:pt x="299" y="22"/>
                  </a:cubicBezTo>
                  <a:cubicBezTo>
                    <a:pt x="324" y="21"/>
                    <a:pt x="332" y="40"/>
                    <a:pt x="332" y="40"/>
                  </a:cubicBezTo>
                  <a:cubicBezTo>
                    <a:pt x="176" y="363"/>
                    <a:pt x="176" y="363"/>
                    <a:pt x="176" y="36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52" y="0"/>
                    <a:pt x="84" y="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" name="ïṣľiḓe"/>
            <p:cNvSpPr/>
            <p:nvPr/>
          </p:nvSpPr>
          <p:spPr bwMode="auto">
            <a:xfrm>
              <a:off x="2924821" y="5866398"/>
              <a:ext cx="211777" cy="253439"/>
            </a:xfrm>
            <a:custGeom>
              <a:avLst/>
              <a:gdLst>
                <a:gd name="T0" fmla="*/ 0 w 120"/>
                <a:gd name="T1" fmla="*/ 27 h 144"/>
                <a:gd name="T2" fmla="*/ 63 w 120"/>
                <a:gd name="T3" fmla="*/ 144 h 144"/>
                <a:gd name="T4" fmla="*/ 120 w 120"/>
                <a:gd name="T5" fmla="*/ 27 h 144"/>
                <a:gd name="T6" fmla="*/ 0 w 120"/>
                <a:gd name="T7" fmla="*/ 2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44">
                  <a:moveTo>
                    <a:pt x="0" y="27"/>
                  </a:moveTo>
                  <a:cubicBezTo>
                    <a:pt x="63" y="144"/>
                    <a:pt x="63" y="144"/>
                    <a:pt x="63" y="144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59" y="0"/>
                    <a:pt x="0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" name="íṣḷiḋé"/>
            <p:cNvSpPr/>
            <p:nvPr/>
          </p:nvSpPr>
          <p:spPr bwMode="auto">
            <a:xfrm>
              <a:off x="3655626" y="3989913"/>
              <a:ext cx="1003338" cy="1005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2" name="ïṣḻíḓé"/>
            <p:cNvSpPr/>
            <p:nvPr/>
          </p:nvSpPr>
          <p:spPr bwMode="auto">
            <a:xfrm>
              <a:off x="4454132" y="3529905"/>
              <a:ext cx="508613" cy="5086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43" name="íṣḻïḋé"/>
            <p:cNvSpPr/>
            <p:nvPr/>
          </p:nvSpPr>
          <p:spPr bwMode="auto">
            <a:xfrm>
              <a:off x="5359460" y="2658300"/>
              <a:ext cx="838202" cy="83534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Text</a:t>
              </a:r>
              <a:endParaRPr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îš1íďé"/>
            <p:cNvSpPr/>
            <p:nvPr/>
          </p:nvSpPr>
          <p:spPr bwMode="auto">
            <a:xfrm>
              <a:off x="1039655" y="2566492"/>
              <a:ext cx="727334" cy="7273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5" name="ï$ľiḍè"/>
            <p:cNvSpPr/>
            <p:nvPr/>
          </p:nvSpPr>
          <p:spPr bwMode="auto">
            <a:xfrm>
              <a:off x="4731872" y="4552338"/>
              <a:ext cx="786354" cy="7863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6" name="iṧḻíḋè"/>
            <p:cNvSpPr/>
            <p:nvPr/>
          </p:nvSpPr>
          <p:spPr bwMode="auto">
            <a:xfrm>
              <a:off x="3709438" y="1426019"/>
              <a:ext cx="1055415" cy="10588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" name="îṧ1ïḋé"/>
            <p:cNvSpPr/>
            <p:nvPr/>
          </p:nvSpPr>
          <p:spPr bwMode="auto">
            <a:xfrm>
              <a:off x="1841631" y="1571833"/>
              <a:ext cx="617973" cy="6197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8" name="išlíďè"/>
            <p:cNvSpPr/>
            <p:nvPr/>
          </p:nvSpPr>
          <p:spPr bwMode="auto">
            <a:xfrm>
              <a:off x="1645477" y="3708701"/>
              <a:ext cx="692616" cy="6908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9" name="işľïḑê"/>
            <p:cNvSpPr/>
            <p:nvPr/>
          </p:nvSpPr>
          <p:spPr bwMode="auto">
            <a:xfrm>
              <a:off x="2230469" y="2071766"/>
              <a:ext cx="1560557" cy="155882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</a:rPr>
                <a:t>Text</a:t>
              </a:r>
              <a:endParaRPr b="1" i="1" dirty="0">
                <a:solidFill>
                  <a:schemeClr val="bg1"/>
                </a:solidFill>
              </a:endParaRPr>
            </a:p>
          </p:txBody>
        </p:sp>
        <p:sp>
          <p:nvSpPr>
            <p:cNvPr id="50" name="i$ḷiḍê"/>
            <p:cNvSpPr/>
            <p:nvPr/>
          </p:nvSpPr>
          <p:spPr bwMode="auto">
            <a:xfrm>
              <a:off x="2019294" y="1720466"/>
              <a:ext cx="240943" cy="376543"/>
            </a:xfrm>
            <a:custGeom>
              <a:avLst/>
              <a:gdLst>
                <a:gd name="T0" fmla="*/ 55 w 118"/>
                <a:gd name="T1" fmla="*/ 118 h 185"/>
                <a:gd name="T2" fmla="*/ 51 w 118"/>
                <a:gd name="T3" fmla="*/ 122 h 185"/>
                <a:gd name="T4" fmla="*/ 55 w 118"/>
                <a:gd name="T5" fmla="*/ 126 h 185"/>
                <a:gd name="T6" fmla="*/ 59 w 118"/>
                <a:gd name="T7" fmla="*/ 122 h 185"/>
                <a:gd name="T8" fmla="*/ 55 w 118"/>
                <a:gd name="T9" fmla="*/ 118 h 185"/>
                <a:gd name="T10" fmla="*/ 46 w 118"/>
                <a:gd name="T11" fmla="*/ 152 h 185"/>
                <a:gd name="T12" fmla="*/ 42 w 118"/>
                <a:gd name="T13" fmla="*/ 156 h 185"/>
                <a:gd name="T14" fmla="*/ 46 w 118"/>
                <a:gd name="T15" fmla="*/ 160 h 185"/>
                <a:gd name="T16" fmla="*/ 51 w 118"/>
                <a:gd name="T17" fmla="*/ 156 h 185"/>
                <a:gd name="T18" fmla="*/ 46 w 118"/>
                <a:gd name="T19" fmla="*/ 152 h 185"/>
                <a:gd name="T20" fmla="*/ 51 w 118"/>
                <a:gd name="T21" fmla="*/ 93 h 185"/>
                <a:gd name="T22" fmla="*/ 42 w 118"/>
                <a:gd name="T23" fmla="*/ 84 h 185"/>
                <a:gd name="T24" fmla="*/ 34 w 118"/>
                <a:gd name="T25" fmla="*/ 93 h 185"/>
                <a:gd name="T26" fmla="*/ 42 w 118"/>
                <a:gd name="T27" fmla="*/ 101 h 185"/>
                <a:gd name="T28" fmla="*/ 51 w 118"/>
                <a:gd name="T29" fmla="*/ 93 h 185"/>
                <a:gd name="T30" fmla="*/ 110 w 118"/>
                <a:gd name="T31" fmla="*/ 0 h 185"/>
                <a:gd name="T32" fmla="*/ 8 w 118"/>
                <a:gd name="T33" fmla="*/ 0 h 185"/>
                <a:gd name="T34" fmla="*/ 0 w 118"/>
                <a:gd name="T35" fmla="*/ 8 h 185"/>
                <a:gd name="T36" fmla="*/ 0 w 118"/>
                <a:gd name="T37" fmla="*/ 17 h 185"/>
                <a:gd name="T38" fmla="*/ 8 w 118"/>
                <a:gd name="T39" fmla="*/ 25 h 185"/>
                <a:gd name="T40" fmla="*/ 17 w 118"/>
                <a:gd name="T41" fmla="*/ 25 h 185"/>
                <a:gd name="T42" fmla="*/ 17 w 118"/>
                <a:gd name="T43" fmla="*/ 143 h 185"/>
                <a:gd name="T44" fmla="*/ 59 w 118"/>
                <a:gd name="T45" fmla="*/ 185 h 185"/>
                <a:gd name="T46" fmla="*/ 101 w 118"/>
                <a:gd name="T47" fmla="*/ 143 h 185"/>
                <a:gd name="T48" fmla="*/ 101 w 118"/>
                <a:gd name="T49" fmla="*/ 25 h 185"/>
                <a:gd name="T50" fmla="*/ 110 w 118"/>
                <a:gd name="T51" fmla="*/ 25 h 185"/>
                <a:gd name="T52" fmla="*/ 118 w 118"/>
                <a:gd name="T53" fmla="*/ 17 h 185"/>
                <a:gd name="T54" fmla="*/ 118 w 118"/>
                <a:gd name="T55" fmla="*/ 8 h 185"/>
                <a:gd name="T56" fmla="*/ 110 w 118"/>
                <a:gd name="T57" fmla="*/ 0 h 185"/>
                <a:gd name="T58" fmla="*/ 93 w 118"/>
                <a:gd name="T59" fmla="*/ 143 h 185"/>
                <a:gd name="T60" fmla="*/ 59 w 118"/>
                <a:gd name="T61" fmla="*/ 177 h 185"/>
                <a:gd name="T62" fmla="*/ 25 w 118"/>
                <a:gd name="T63" fmla="*/ 143 h 185"/>
                <a:gd name="T64" fmla="*/ 25 w 118"/>
                <a:gd name="T65" fmla="*/ 55 h 185"/>
                <a:gd name="T66" fmla="*/ 45 w 118"/>
                <a:gd name="T67" fmla="*/ 59 h 185"/>
                <a:gd name="T68" fmla="*/ 57 w 118"/>
                <a:gd name="T69" fmla="*/ 57 h 185"/>
                <a:gd name="T70" fmla="*/ 82 w 118"/>
                <a:gd name="T71" fmla="*/ 47 h 185"/>
                <a:gd name="T72" fmla="*/ 93 w 118"/>
                <a:gd name="T73" fmla="*/ 43 h 185"/>
                <a:gd name="T74" fmla="*/ 93 w 118"/>
                <a:gd name="T75" fmla="*/ 143 h 185"/>
                <a:gd name="T76" fmla="*/ 93 w 118"/>
                <a:gd name="T77" fmla="*/ 34 h 185"/>
                <a:gd name="T78" fmla="*/ 79 w 118"/>
                <a:gd name="T79" fmla="*/ 40 h 185"/>
                <a:gd name="T80" fmla="*/ 55 w 118"/>
                <a:gd name="T81" fmla="*/ 50 h 185"/>
                <a:gd name="T82" fmla="*/ 25 w 118"/>
                <a:gd name="T83" fmla="*/ 46 h 185"/>
                <a:gd name="T84" fmla="*/ 25 w 118"/>
                <a:gd name="T85" fmla="*/ 25 h 185"/>
                <a:gd name="T86" fmla="*/ 93 w 118"/>
                <a:gd name="T87" fmla="*/ 25 h 185"/>
                <a:gd name="T88" fmla="*/ 93 w 118"/>
                <a:gd name="T89" fmla="*/ 34 h 185"/>
                <a:gd name="T90" fmla="*/ 110 w 118"/>
                <a:gd name="T91" fmla="*/ 17 h 185"/>
                <a:gd name="T92" fmla="*/ 8 w 118"/>
                <a:gd name="T93" fmla="*/ 17 h 185"/>
                <a:gd name="T94" fmla="*/ 8 w 118"/>
                <a:gd name="T95" fmla="*/ 8 h 185"/>
                <a:gd name="T96" fmla="*/ 110 w 118"/>
                <a:gd name="T97" fmla="*/ 8 h 185"/>
                <a:gd name="T98" fmla="*/ 110 w 118"/>
                <a:gd name="T99" fmla="*/ 17 h 185"/>
                <a:gd name="T100" fmla="*/ 72 w 118"/>
                <a:gd name="T101" fmla="*/ 135 h 185"/>
                <a:gd name="T102" fmla="*/ 68 w 118"/>
                <a:gd name="T103" fmla="*/ 139 h 185"/>
                <a:gd name="T104" fmla="*/ 72 w 118"/>
                <a:gd name="T105" fmla="*/ 143 h 185"/>
                <a:gd name="T106" fmla="*/ 76 w 118"/>
                <a:gd name="T107" fmla="*/ 139 h 185"/>
                <a:gd name="T108" fmla="*/ 72 w 118"/>
                <a:gd name="T109" fmla="*/ 135 h 185"/>
                <a:gd name="T110" fmla="*/ 76 w 118"/>
                <a:gd name="T111" fmla="*/ 67 h 185"/>
                <a:gd name="T112" fmla="*/ 68 w 118"/>
                <a:gd name="T113" fmla="*/ 76 h 185"/>
                <a:gd name="T114" fmla="*/ 76 w 118"/>
                <a:gd name="T115" fmla="*/ 84 h 185"/>
                <a:gd name="T116" fmla="*/ 84 w 118"/>
                <a:gd name="T117" fmla="*/ 76 h 185"/>
                <a:gd name="T118" fmla="*/ 76 w 118"/>
                <a:gd name="T119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85">
                  <a:moveTo>
                    <a:pt x="55" y="118"/>
                  </a:moveTo>
                  <a:cubicBezTo>
                    <a:pt x="53" y="118"/>
                    <a:pt x="51" y="120"/>
                    <a:pt x="51" y="122"/>
                  </a:cubicBezTo>
                  <a:cubicBezTo>
                    <a:pt x="51" y="124"/>
                    <a:pt x="53" y="126"/>
                    <a:pt x="55" y="126"/>
                  </a:cubicBezTo>
                  <a:cubicBezTo>
                    <a:pt x="57" y="126"/>
                    <a:pt x="59" y="124"/>
                    <a:pt x="59" y="122"/>
                  </a:cubicBezTo>
                  <a:cubicBezTo>
                    <a:pt x="59" y="120"/>
                    <a:pt x="57" y="118"/>
                    <a:pt x="55" y="118"/>
                  </a:cubicBezTo>
                  <a:close/>
                  <a:moveTo>
                    <a:pt x="46" y="152"/>
                  </a:moveTo>
                  <a:cubicBezTo>
                    <a:pt x="44" y="152"/>
                    <a:pt x="42" y="154"/>
                    <a:pt x="42" y="156"/>
                  </a:cubicBezTo>
                  <a:cubicBezTo>
                    <a:pt x="42" y="158"/>
                    <a:pt x="44" y="160"/>
                    <a:pt x="46" y="160"/>
                  </a:cubicBezTo>
                  <a:cubicBezTo>
                    <a:pt x="49" y="160"/>
                    <a:pt x="51" y="158"/>
                    <a:pt x="51" y="156"/>
                  </a:cubicBezTo>
                  <a:cubicBezTo>
                    <a:pt x="51" y="154"/>
                    <a:pt x="49" y="152"/>
                    <a:pt x="46" y="152"/>
                  </a:cubicBezTo>
                  <a:close/>
                  <a:moveTo>
                    <a:pt x="51" y="93"/>
                  </a:moveTo>
                  <a:cubicBezTo>
                    <a:pt x="51" y="88"/>
                    <a:pt x="47" y="84"/>
                    <a:pt x="42" y="84"/>
                  </a:cubicBezTo>
                  <a:cubicBezTo>
                    <a:pt x="38" y="84"/>
                    <a:pt x="34" y="88"/>
                    <a:pt x="34" y="93"/>
                  </a:cubicBezTo>
                  <a:cubicBezTo>
                    <a:pt x="34" y="97"/>
                    <a:pt x="38" y="101"/>
                    <a:pt x="42" y="101"/>
                  </a:cubicBezTo>
                  <a:cubicBezTo>
                    <a:pt x="47" y="101"/>
                    <a:pt x="51" y="97"/>
                    <a:pt x="51" y="93"/>
                  </a:cubicBezTo>
                  <a:close/>
                  <a:moveTo>
                    <a:pt x="11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7" y="166"/>
                    <a:pt x="36" y="185"/>
                    <a:pt x="59" y="185"/>
                  </a:cubicBezTo>
                  <a:cubicBezTo>
                    <a:pt x="82" y="185"/>
                    <a:pt x="101" y="166"/>
                    <a:pt x="101" y="143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4" y="25"/>
                    <a:pt x="118" y="21"/>
                    <a:pt x="118" y="1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4"/>
                    <a:pt x="114" y="0"/>
                    <a:pt x="110" y="0"/>
                  </a:cubicBezTo>
                  <a:close/>
                  <a:moveTo>
                    <a:pt x="93" y="143"/>
                  </a:moveTo>
                  <a:cubicBezTo>
                    <a:pt x="93" y="162"/>
                    <a:pt x="78" y="177"/>
                    <a:pt x="59" y="177"/>
                  </a:cubicBezTo>
                  <a:cubicBezTo>
                    <a:pt x="40" y="177"/>
                    <a:pt x="25" y="162"/>
                    <a:pt x="25" y="14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57"/>
                    <a:pt x="38" y="59"/>
                    <a:pt x="45" y="59"/>
                  </a:cubicBezTo>
                  <a:cubicBezTo>
                    <a:pt x="49" y="59"/>
                    <a:pt x="53" y="58"/>
                    <a:pt x="57" y="57"/>
                  </a:cubicBezTo>
                  <a:cubicBezTo>
                    <a:pt x="68" y="54"/>
                    <a:pt x="76" y="50"/>
                    <a:pt x="82" y="47"/>
                  </a:cubicBezTo>
                  <a:cubicBezTo>
                    <a:pt x="86" y="45"/>
                    <a:pt x="90" y="44"/>
                    <a:pt x="93" y="43"/>
                  </a:cubicBezTo>
                  <a:lnTo>
                    <a:pt x="93" y="143"/>
                  </a:lnTo>
                  <a:close/>
                  <a:moveTo>
                    <a:pt x="93" y="34"/>
                  </a:moveTo>
                  <a:cubicBezTo>
                    <a:pt x="88" y="36"/>
                    <a:pt x="84" y="38"/>
                    <a:pt x="79" y="40"/>
                  </a:cubicBezTo>
                  <a:cubicBezTo>
                    <a:pt x="72" y="43"/>
                    <a:pt x="65" y="46"/>
                    <a:pt x="55" y="50"/>
                  </a:cubicBezTo>
                  <a:cubicBezTo>
                    <a:pt x="44" y="53"/>
                    <a:pt x="34" y="50"/>
                    <a:pt x="25" y="4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93" y="34"/>
                  </a:lnTo>
                  <a:close/>
                  <a:moveTo>
                    <a:pt x="110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0" y="8"/>
                    <a:pt x="110" y="8"/>
                    <a:pt x="110" y="8"/>
                  </a:cubicBezTo>
                  <a:lnTo>
                    <a:pt x="110" y="17"/>
                  </a:lnTo>
                  <a:close/>
                  <a:moveTo>
                    <a:pt x="72" y="135"/>
                  </a:moveTo>
                  <a:cubicBezTo>
                    <a:pt x="69" y="135"/>
                    <a:pt x="68" y="137"/>
                    <a:pt x="68" y="139"/>
                  </a:cubicBezTo>
                  <a:cubicBezTo>
                    <a:pt x="68" y="141"/>
                    <a:pt x="69" y="143"/>
                    <a:pt x="72" y="143"/>
                  </a:cubicBezTo>
                  <a:cubicBezTo>
                    <a:pt x="74" y="143"/>
                    <a:pt x="76" y="141"/>
                    <a:pt x="76" y="139"/>
                  </a:cubicBezTo>
                  <a:cubicBezTo>
                    <a:pt x="76" y="137"/>
                    <a:pt x="74" y="135"/>
                    <a:pt x="72" y="135"/>
                  </a:cubicBezTo>
                  <a:close/>
                  <a:moveTo>
                    <a:pt x="76" y="67"/>
                  </a:moveTo>
                  <a:cubicBezTo>
                    <a:pt x="71" y="67"/>
                    <a:pt x="68" y="71"/>
                    <a:pt x="68" y="76"/>
                  </a:cubicBezTo>
                  <a:cubicBezTo>
                    <a:pt x="68" y="80"/>
                    <a:pt x="71" y="84"/>
                    <a:pt x="76" y="84"/>
                  </a:cubicBezTo>
                  <a:cubicBezTo>
                    <a:pt x="81" y="84"/>
                    <a:pt x="84" y="80"/>
                    <a:pt x="84" y="76"/>
                  </a:cubicBezTo>
                  <a:cubicBezTo>
                    <a:pt x="84" y="71"/>
                    <a:pt x="81" y="67"/>
                    <a:pt x="76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1" name="íšlíḍê"/>
            <p:cNvSpPr/>
            <p:nvPr/>
          </p:nvSpPr>
          <p:spPr bwMode="auto">
            <a:xfrm>
              <a:off x="3983174" y="1707479"/>
              <a:ext cx="485503" cy="484062"/>
            </a:xfrm>
            <a:custGeom>
              <a:avLst/>
              <a:gdLst>
                <a:gd name="T0" fmla="*/ 152 w 185"/>
                <a:gd name="T1" fmla="*/ 17 h 185"/>
                <a:gd name="T2" fmla="*/ 147 w 185"/>
                <a:gd name="T3" fmla="*/ 0 h 185"/>
                <a:gd name="T4" fmla="*/ 143 w 185"/>
                <a:gd name="T5" fmla="*/ 17 h 185"/>
                <a:gd name="T6" fmla="*/ 42 w 185"/>
                <a:gd name="T7" fmla="*/ 4 h 185"/>
                <a:gd name="T8" fmla="*/ 34 w 185"/>
                <a:gd name="T9" fmla="*/ 4 h 185"/>
                <a:gd name="T10" fmla="*/ 17 w 185"/>
                <a:gd name="T11" fmla="*/ 17 h 185"/>
                <a:gd name="T12" fmla="*/ 0 w 185"/>
                <a:gd name="T13" fmla="*/ 169 h 185"/>
                <a:gd name="T14" fmla="*/ 169 w 185"/>
                <a:gd name="T15" fmla="*/ 185 h 185"/>
                <a:gd name="T16" fmla="*/ 185 w 185"/>
                <a:gd name="T17" fmla="*/ 34 h 185"/>
                <a:gd name="T18" fmla="*/ 177 w 185"/>
                <a:gd name="T19" fmla="*/ 169 h 185"/>
                <a:gd name="T20" fmla="*/ 17 w 185"/>
                <a:gd name="T21" fmla="*/ 177 h 185"/>
                <a:gd name="T22" fmla="*/ 8 w 185"/>
                <a:gd name="T23" fmla="*/ 67 h 185"/>
                <a:gd name="T24" fmla="*/ 177 w 185"/>
                <a:gd name="T25" fmla="*/ 169 h 185"/>
                <a:gd name="T26" fmla="*/ 8 w 185"/>
                <a:gd name="T27" fmla="*/ 59 h 185"/>
                <a:gd name="T28" fmla="*/ 17 w 185"/>
                <a:gd name="T29" fmla="*/ 25 h 185"/>
                <a:gd name="T30" fmla="*/ 34 w 185"/>
                <a:gd name="T31" fmla="*/ 38 h 185"/>
                <a:gd name="T32" fmla="*/ 42 w 185"/>
                <a:gd name="T33" fmla="*/ 38 h 185"/>
                <a:gd name="T34" fmla="*/ 143 w 185"/>
                <a:gd name="T35" fmla="*/ 25 h 185"/>
                <a:gd name="T36" fmla="*/ 147 w 185"/>
                <a:gd name="T37" fmla="*/ 42 h 185"/>
                <a:gd name="T38" fmla="*/ 152 w 185"/>
                <a:gd name="T39" fmla="*/ 25 h 185"/>
                <a:gd name="T40" fmla="*/ 177 w 185"/>
                <a:gd name="T41" fmla="*/ 34 h 185"/>
                <a:gd name="T42" fmla="*/ 122 w 185"/>
                <a:gd name="T43" fmla="*/ 156 h 185"/>
                <a:gd name="T44" fmla="*/ 130 w 185"/>
                <a:gd name="T45" fmla="*/ 88 h 185"/>
                <a:gd name="T46" fmla="*/ 122 w 185"/>
                <a:gd name="T47" fmla="*/ 94 h 185"/>
                <a:gd name="T48" fmla="*/ 112 w 185"/>
                <a:gd name="T49" fmla="*/ 100 h 185"/>
                <a:gd name="T50" fmla="*/ 105 w 185"/>
                <a:gd name="T51" fmla="*/ 107 h 185"/>
                <a:gd name="T52" fmla="*/ 122 w 185"/>
                <a:gd name="T53" fmla="*/ 156 h 185"/>
                <a:gd name="T54" fmla="*/ 78 w 185"/>
                <a:gd name="T55" fmla="*/ 149 h 185"/>
                <a:gd name="T56" fmla="*/ 62 w 185"/>
                <a:gd name="T57" fmla="*/ 146 h 185"/>
                <a:gd name="T58" fmla="*/ 50 w 185"/>
                <a:gd name="T59" fmla="*/ 135 h 185"/>
                <a:gd name="T60" fmla="*/ 56 w 185"/>
                <a:gd name="T61" fmla="*/ 151 h 185"/>
                <a:gd name="T62" fmla="*/ 72 w 185"/>
                <a:gd name="T63" fmla="*/ 157 h 185"/>
                <a:gd name="T64" fmla="*/ 88 w 185"/>
                <a:gd name="T65" fmla="*/ 152 h 185"/>
                <a:gd name="T66" fmla="*/ 95 w 185"/>
                <a:gd name="T67" fmla="*/ 136 h 185"/>
                <a:gd name="T68" fmla="*/ 83 w 185"/>
                <a:gd name="T69" fmla="*/ 120 h 185"/>
                <a:gd name="T70" fmla="*/ 89 w 185"/>
                <a:gd name="T71" fmla="*/ 114 h 185"/>
                <a:gd name="T72" fmla="*/ 90 w 185"/>
                <a:gd name="T73" fmla="*/ 98 h 185"/>
                <a:gd name="T74" fmla="*/ 80 w 185"/>
                <a:gd name="T75" fmla="*/ 89 h 185"/>
                <a:gd name="T76" fmla="*/ 63 w 185"/>
                <a:gd name="T77" fmla="*/ 90 h 185"/>
                <a:gd name="T78" fmla="*/ 53 w 185"/>
                <a:gd name="T79" fmla="*/ 101 h 185"/>
                <a:gd name="T80" fmla="*/ 59 w 185"/>
                <a:gd name="T81" fmla="*/ 110 h 185"/>
                <a:gd name="T82" fmla="*/ 62 w 185"/>
                <a:gd name="T83" fmla="*/ 100 h 185"/>
                <a:gd name="T84" fmla="*/ 72 w 185"/>
                <a:gd name="T85" fmla="*/ 95 h 185"/>
                <a:gd name="T86" fmla="*/ 84 w 185"/>
                <a:gd name="T87" fmla="*/ 106 h 185"/>
                <a:gd name="T88" fmla="*/ 80 w 185"/>
                <a:gd name="T89" fmla="*/ 114 h 185"/>
                <a:gd name="T90" fmla="*/ 71 w 185"/>
                <a:gd name="T91" fmla="*/ 117 h 185"/>
                <a:gd name="T92" fmla="*/ 68 w 185"/>
                <a:gd name="T93" fmla="*/ 117 h 185"/>
                <a:gd name="T94" fmla="*/ 72 w 185"/>
                <a:gd name="T95" fmla="*/ 124 h 185"/>
                <a:gd name="T96" fmla="*/ 82 w 185"/>
                <a:gd name="T97" fmla="*/ 127 h 185"/>
                <a:gd name="T98" fmla="*/ 86 w 185"/>
                <a:gd name="T99" fmla="*/ 137 h 185"/>
                <a:gd name="T100" fmla="*/ 82 w 185"/>
                <a:gd name="T101" fmla="*/ 14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5" h="185">
                  <a:moveTo>
                    <a:pt x="169" y="17"/>
                  </a:moveTo>
                  <a:cubicBezTo>
                    <a:pt x="152" y="17"/>
                    <a:pt x="152" y="17"/>
                    <a:pt x="152" y="17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2"/>
                    <a:pt x="150" y="0"/>
                    <a:pt x="147" y="0"/>
                  </a:cubicBezTo>
                  <a:cubicBezTo>
                    <a:pt x="145" y="0"/>
                    <a:pt x="143" y="2"/>
                    <a:pt x="143" y="4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5" y="0"/>
                    <a:pt x="34" y="2"/>
                    <a:pt x="34" y="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7" y="17"/>
                    <a:pt x="0" y="24"/>
                    <a:pt x="0" y="34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7" y="185"/>
                    <a:pt x="17" y="185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78" y="185"/>
                    <a:pt x="185" y="178"/>
                    <a:pt x="185" y="169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24"/>
                    <a:pt x="178" y="17"/>
                    <a:pt x="169" y="17"/>
                  </a:cubicBezTo>
                  <a:close/>
                  <a:moveTo>
                    <a:pt x="177" y="169"/>
                  </a:moveTo>
                  <a:cubicBezTo>
                    <a:pt x="177" y="173"/>
                    <a:pt x="173" y="177"/>
                    <a:pt x="169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77" y="67"/>
                    <a:pt x="177" y="67"/>
                    <a:pt x="177" y="67"/>
                  </a:cubicBezTo>
                  <a:lnTo>
                    <a:pt x="177" y="169"/>
                  </a:lnTo>
                  <a:close/>
                  <a:moveTo>
                    <a:pt x="177" y="59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29"/>
                    <a:pt x="12" y="25"/>
                    <a:pt x="17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40"/>
                    <a:pt x="35" y="42"/>
                    <a:pt x="38" y="42"/>
                  </a:cubicBezTo>
                  <a:cubicBezTo>
                    <a:pt x="40" y="42"/>
                    <a:pt x="42" y="40"/>
                    <a:pt x="42" y="38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40"/>
                    <a:pt x="145" y="42"/>
                    <a:pt x="147" y="42"/>
                  </a:cubicBezTo>
                  <a:cubicBezTo>
                    <a:pt x="150" y="42"/>
                    <a:pt x="152" y="40"/>
                    <a:pt x="152" y="38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73" y="25"/>
                    <a:pt x="177" y="29"/>
                    <a:pt x="177" y="34"/>
                  </a:cubicBezTo>
                  <a:lnTo>
                    <a:pt x="177" y="59"/>
                  </a:lnTo>
                  <a:close/>
                  <a:moveTo>
                    <a:pt x="122" y="156"/>
                  </a:moveTo>
                  <a:cubicBezTo>
                    <a:pt x="130" y="156"/>
                    <a:pt x="130" y="156"/>
                    <a:pt x="130" y="156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91"/>
                    <a:pt x="123" y="93"/>
                    <a:pt x="122" y="94"/>
                  </a:cubicBezTo>
                  <a:cubicBezTo>
                    <a:pt x="121" y="96"/>
                    <a:pt x="119" y="97"/>
                    <a:pt x="117" y="98"/>
                  </a:cubicBezTo>
                  <a:cubicBezTo>
                    <a:pt x="116" y="99"/>
                    <a:pt x="114" y="100"/>
                    <a:pt x="112" y="100"/>
                  </a:cubicBezTo>
                  <a:cubicBezTo>
                    <a:pt x="110" y="101"/>
                    <a:pt x="107" y="101"/>
                    <a:pt x="105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22" y="107"/>
                    <a:pt x="122" y="107"/>
                    <a:pt x="122" y="107"/>
                  </a:cubicBezTo>
                  <a:lnTo>
                    <a:pt x="122" y="156"/>
                  </a:lnTo>
                  <a:close/>
                  <a:moveTo>
                    <a:pt x="82" y="146"/>
                  </a:moveTo>
                  <a:cubicBezTo>
                    <a:pt x="81" y="147"/>
                    <a:pt x="79" y="148"/>
                    <a:pt x="78" y="149"/>
                  </a:cubicBezTo>
                  <a:cubicBezTo>
                    <a:pt x="76" y="149"/>
                    <a:pt x="74" y="150"/>
                    <a:pt x="72" y="150"/>
                  </a:cubicBezTo>
                  <a:cubicBezTo>
                    <a:pt x="68" y="150"/>
                    <a:pt x="64" y="148"/>
                    <a:pt x="62" y="146"/>
                  </a:cubicBezTo>
                  <a:cubicBezTo>
                    <a:pt x="59" y="143"/>
                    <a:pt x="58" y="139"/>
                    <a:pt x="58" y="135"/>
                  </a:cubicBezTo>
                  <a:cubicBezTo>
                    <a:pt x="50" y="135"/>
                    <a:pt x="50" y="135"/>
                    <a:pt x="50" y="135"/>
                  </a:cubicBezTo>
                  <a:cubicBezTo>
                    <a:pt x="50" y="138"/>
                    <a:pt x="51" y="142"/>
                    <a:pt x="52" y="144"/>
                  </a:cubicBezTo>
                  <a:cubicBezTo>
                    <a:pt x="53" y="147"/>
                    <a:pt x="54" y="149"/>
                    <a:pt x="56" y="151"/>
                  </a:cubicBezTo>
                  <a:cubicBezTo>
                    <a:pt x="58" y="153"/>
                    <a:pt x="60" y="154"/>
                    <a:pt x="63" y="155"/>
                  </a:cubicBezTo>
                  <a:cubicBezTo>
                    <a:pt x="66" y="156"/>
                    <a:pt x="69" y="157"/>
                    <a:pt x="72" y="157"/>
                  </a:cubicBezTo>
                  <a:cubicBezTo>
                    <a:pt x="75" y="157"/>
                    <a:pt x="78" y="156"/>
                    <a:pt x="81" y="156"/>
                  </a:cubicBezTo>
                  <a:cubicBezTo>
                    <a:pt x="84" y="155"/>
                    <a:pt x="86" y="153"/>
                    <a:pt x="88" y="152"/>
                  </a:cubicBezTo>
                  <a:cubicBezTo>
                    <a:pt x="90" y="150"/>
                    <a:pt x="92" y="148"/>
                    <a:pt x="93" y="145"/>
                  </a:cubicBezTo>
                  <a:cubicBezTo>
                    <a:pt x="94" y="143"/>
                    <a:pt x="95" y="140"/>
                    <a:pt x="95" y="136"/>
                  </a:cubicBezTo>
                  <a:cubicBezTo>
                    <a:pt x="95" y="132"/>
                    <a:pt x="94" y="129"/>
                    <a:pt x="92" y="126"/>
                  </a:cubicBezTo>
                  <a:cubicBezTo>
                    <a:pt x="90" y="123"/>
                    <a:pt x="87" y="121"/>
                    <a:pt x="83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5" y="118"/>
                    <a:pt x="88" y="117"/>
                    <a:pt x="89" y="114"/>
                  </a:cubicBezTo>
                  <a:cubicBezTo>
                    <a:pt x="91" y="112"/>
                    <a:pt x="92" y="109"/>
                    <a:pt x="92" y="106"/>
                  </a:cubicBezTo>
                  <a:cubicBezTo>
                    <a:pt x="92" y="103"/>
                    <a:pt x="91" y="100"/>
                    <a:pt x="90" y="98"/>
                  </a:cubicBezTo>
                  <a:cubicBezTo>
                    <a:pt x="89" y="96"/>
                    <a:pt x="88" y="94"/>
                    <a:pt x="86" y="92"/>
                  </a:cubicBezTo>
                  <a:cubicBezTo>
                    <a:pt x="84" y="91"/>
                    <a:pt x="82" y="90"/>
                    <a:pt x="80" y="89"/>
                  </a:cubicBezTo>
                  <a:cubicBezTo>
                    <a:pt x="77" y="88"/>
                    <a:pt x="75" y="88"/>
                    <a:pt x="72" y="88"/>
                  </a:cubicBezTo>
                  <a:cubicBezTo>
                    <a:pt x="69" y="88"/>
                    <a:pt x="66" y="89"/>
                    <a:pt x="63" y="90"/>
                  </a:cubicBezTo>
                  <a:cubicBezTo>
                    <a:pt x="61" y="91"/>
                    <a:pt x="59" y="92"/>
                    <a:pt x="57" y="94"/>
                  </a:cubicBezTo>
                  <a:cubicBezTo>
                    <a:pt x="55" y="96"/>
                    <a:pt x="54" y="98"/>
                    <a:pt x="53" y="101"/>
                  </a:cubicBezTo>
                  <a:cubicBezTo>
                    <a:pt x="52" y="104"/>
                    <a:pt x="52" y="107"/>
                    <a:pt x="52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08"/>
                    <a:pt x="60" y="106"/>
                    <a:pt x="60" y="104"/>
                  </a:cubicBezTo>
                  <a:cubicBezTo>
                    <a:pt x="61" y="102"/>
                    <a:pt x="61" y="101"/>
                    <a:pt x="62" y="100"/>
                  </a:cubicBezTo>
                  <a:cubicBezTo>
                    <a:pt x="63" y="98"/>
                    <a:pt x="65" y="97"/>
                    <a:pt x="66" y="96"/>
                  </a:cubicBezTo>
                  <a:cubicBezTo>
                    <a:pt x="68" y="96"/>
                    <a:pt x="70" y="95"/>
                    <a:pt x="72" y="95"/>
                  </a:cubicBezTo>
                  <a:cubicBezTo>
                    <a:pt x="75" y="95"/>
                    <a:pt x="78" y="96"/>
                    <a:pt x="80" y="98"/>
                  </a:cubicBezTo>
                  <a:cubicBezTo>
                    <a:pt x="82" y="100"/>
                    <a:pt x="84" y="102"/>
                    <a:pt x="84" y="106"/>
                  </a:cubicBezTo>
                  <a:cubicBezTo>
                    <a:pt x="84" y="108"/>
                    <a:pt x="83" y="109"/>
                    <a:pt x="83" y="111"/>
                  </a:cubicBezTo>
                  <a:cubicBezTo>
                    <a:pt x="82" y="112"/>
                    <a:pt x="81" y="113"/>
                    <a:pt x="80" y="114"/>
                  </a:cubicBezTo>
                  <a:cubicBezTo>
                    <a:pt x="79" y="115"/>
                    <a:pt x="77" y="116"/>
                    <a:pt x="76" y="116"/>
                  </a:cubicBezTo>
                  <a:cubicBezTo>
                    <a:pt x="74" y="117"/>
                    <a:pt x="73" y="117"/>
                    <a:pt x="71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9" y="124"/>
                    <a:pt x="71" y="124"/>
                    <a:pt x="72" y="124"/>
                  </a:cubicBezTo>
                  <a:cubicBezTo>
                    <a:pt x="74" y="124"/>
                    <a:pt x="76" y="124"/>
                    <a:pt x="78" y="124"/>
                  </a:cubicBezTo>
                  <a:cubicBezTo>
                    <a:pt x="80" y="125"/>
                    <a:pt x="81" y="126"/>
                    <a:pt x="82" y="127"/>
                  </a:cubicBezTo>
                  <a:cubicBezTo>
                    <a:pt x="84" y="128"/>
                    <a:pt x="85" y="129"/>
                    <a:pt x="85" y="131"/>
                  </a:cubicBezTo>
                  <a:cubicBezTo>
                    <a:pt x="86" y="133"/>
                    <a:pt x="86" y="135"/>
                    <a:pt x="86" y="137"/>
                  </a:cubicBezTo>
                  <a:cubicBezTo>
                    <a:pt x="86" y="139"/>
                    <a:pt x="86" y="141"/>
                    <a:pt x="85" y="142"/>
                  </a:cubicBezTo>
                  <a:cubicBezTo>
                    <a:pt x="84" y="144"/>
                    <a:pt x="83" y="145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2" name="îşlîḋè"/>
            <p:cNvSpPr/>
            <p:nvPr/>
          </p:nvSpPr>
          <p:spPr bwMode="auto">
            <a:xfrm>
              <a:off x="1207753" y="2757036"/>
              <a:ext cx="377538" cy="378659"/>
            </a:xfrm>
            <a:custGeom>
              <a:avLst/>
              <a:gdLst>
                <a:gd name="T0" fmla="*/ 160 w 185"/>
                <a:gd name="T1" fmla="*/ 51 h 186"/>
                <a:gd name="T2" fmla="*/ 152 w 185"/>
                <a:gd name="T3" fmla="*/ 8 h 186"/>
                <a:gd name="T4" fmla="*/ 109 w 185"/>
                <a:gd name="T5" fmla="*/ 0 h 186"/>
                <a:gd name="T6" fmla="*/ 25 w 185"/>
                <a:gd name="T7" fmla="*/ 8 h 186"/>
                <a:gd name="T8" fmla="*/ 8 w 185"/>
                <a:gd name="T9" fmla="*/ 51 h 186"/>
                <a:gd name="T10" fmla="*/ 0 w 185"/>
                <a:gd name="T11" fmla="*/ 76 h 186"/>
                <a:gd name="T12" fmla="*/ 17 w 185"/>
                <a:gd name="T13" fmla="*/ 84 h 186"/>
                <a:gd name="T14" fmla="*/ 25 w 185"/>
                <a:gd name="T15" fmla="*/ 186 h 186"/>
                <a:gd name="T16" fmla="*/ 168 w 185"/>
                <a:gd name="T17" fmla="*/ 177 h 186"/>
                <a:gd name="T18" fmla="*/ 177 w 185"/>
                <a:gd name="T19" fmla="*/ 84 h 186"/>
                <a:gd name="T20" fmla="*/ 185 w 185"/>
                <a:gd name="T21" fmla="*/ 59 h 186"/>
                <a:gd name="T22" fmla="*/ 152 w 185"/>
                <a:gd name="T23" fmla="*/ 17 h 186"/>
                <a:gd name="T24" fmla="*/ 135 w 185"/>
                <a:gd name="T25" fmla="*/ 51 h 186"/>
                <a:gd name="T26" fmla="*/ 126 w 185"/>
                <a:gd name="T27" fmla="*/ 17 h 186"/>
                <a:gd name="T28" fmla="*/ 109 w 185"/>
                <a:gd name="T29" fmla="*/ 13 h 186"/>
                <a:gd name="T30" fmla="*/ 109 w 185"/>
                <a:gd name="T31" fmla="*/ 25 h 186"/>
                <a:gd name="T32" fmla="*/ 33 w 185"/>
                <a:gd name="T33" fmla="*/ 8 h 186"/>
                <a:gd name="T34" fmla="*/ 101 w 185"/>
                <a:gd name="T35" fmla="*/ 30 h 186"/>
                <a:gd name="T36" fmla="*/ 126 w 185"/>
                <a:gd name="T37" fmla="*/ 34 h 186"/>
                <a:gd name="T38" fmla="*/ 33 w 185"/>
                <a:gd name="T39" fmla="*/ 51 h 186"/>
                <a:gd name="T40" fmla="*/ 160 w 185"/>
                <a:gd name="T41" fmla="*/ 177 h 186"/>
                <a:gd name="T42" fmla="*/ 25 w 185"/>
                <a:gd name="T43" fmla="*/ 84 h 186"/>
                <a:gd name="T44" fmla="*/ 160 w 185"/>
                <a:gd name="T45" fmla="*/ 177 h 186"/>
                <a:gd name="T46" fmla="*/ 8 w 185"/>
                <a:gd name="T47" fmla="*/ 76 h 186"/>
                <a:gd name="T48" fmla="*/ 177 w 185"/>
                <a:gd name="T49" fmla="*/ 59 h 186"/>
                <a:gd name="T50" fmla="*/ 67 w 185"/>
                <a:gd name="T51" fmla="*/ 127 h 186"/>
                <a:gd name="T52" fmla="*/ 126 w 185"/>
                <a:gd name="T53" fmla="*/ 118 h 186"/>
                <a:gd name="T54" fmla="*/ 118 w 185"/>
                <a:gd name="T55" fmla="*/ 101 h 186"/>
                <a:gd name="T56" fmla="*/ 59 w 185"/>
                <a:gd name="T57" fmla="*/ 110 h 186"/>
                <a:gd name="T58" fmla="*/ 67 w 185"/>
                <a:gd name="T59" fmla="*/ 127 h 186"/>
                <a:gd name="T60" fmla="*/ 118 w 185"/>
                <a:gd name="T61" fmla="*/ 110 h 186"/>
                <a:gd name="T62" fmla="*/ 67 w 185"/>
                <a:gd name="T63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5" h="186">
                  <a:moveTo>
                    <a:pt x="177" y="51"/>
                  </a:moveTo>
                  <a:cubicBezTo>
                    <a:pt x="160" y="51"/>
                    <a:pt x="160" y="51"/>
                    <a:pt x="160" y="51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0" y="12"/>
                    <a:pt x="156" y="8"/>
                    <a:pt x="152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5" y="4"/>
                    <a:pt x="25" y="8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3" y="51"/>
                    <a:pt x="0" y="54"/>
                    <a:pt x="0" y="5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3" y="84"/>
                    <a:pt x="8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82"/>
                    <a:pt x="20" y="186"/>
                    <a:pt x="25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5" y="186"/>
                    <a:pt x="168" y="182"/>
                    <a:pt x="168" y="17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82" y="84"/>
                    <a:pt x="185" y="81"/>
                    <a:pt x="185" y="76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5" y="54"/>
                    <a:pt x="182" y="51"/>
                    <a:pt x="177" y="51"/>
                  </a:cubicBezTo>
                  <a:close/>
                  <a:moveTo>
                    <a:pt x="152" y="17"/>
                  </a:moveTo>
                  <a:cubicBezTo>
                    <a:pt x="152" y="51"/>
                    <a:pt x="152" y="51"/>
                    <a:pt x="152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152" y="17"/>
                  </a:lnTo>
                  <a:close/>
                  <a:moveTo>
                    <a:pt x="109" y="13"/>
                  </a:moveTo>
                  <a:cubicBezTo>
                    <a:pt x="122" y="25"/>
                    <a:pt x="122" y="25"/>
                    <a:pt x="122" y="25"/>
                  </a:cubicBezTo>
                  <a:cubicBezTo>
                    <a:pt x="109" y="25"/>
                    <a:pt x="109" y="25"/>
                    <a:pt x="109" y="25"/>
                  </a:cubicBezTo>
                  <a:lnTo>
                    <a:pt x="109" y="13"/>
                  </a:lnTo>
                  <a:close/>
                  <a:moveTo>
                    <a:pt x="33" y="8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2"/>
                    <a:pt x="103" y="34"/>
                    <a:pt x="105" y="34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33" y="51"/>
                    <a:pt x="33" y="51"/>
                    <a:pt x="33" y="51"/>
                  </a:cubicBezTo>
                  <a:lnTo>
                    <a:pt x="33" y="8"/>
                  </a:lnTo>
                  <a:close/>
                  <a:moveTo>
                    <a:pt x="160" y="177"/>
                  </a:moveTo>
                  <a:cubicBezTo>
                    <a:pt x="25" y="177"/>
                    <a:pt x="25" y="177"/>
                    <a:pt x="25" y="177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60" y="84"/>
                    <a:pt x="160" y="84"/>
                    <a:pt x="160" y="84"/>
                  </a:cubicBezTo>
                  <a:lnTo>
                    <a:pt x="160" y="177"/>
                  </a:lnTo>
                  <a:close/>
                  <a:moveTo>
                    <a:pt x="177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77" y="59"/>
                    <a:pt x="177" y="59"/>
                    <a:pt x="177" y="59"/>
                  </a:cubicBezTo>
                  <a:lnTo>
                    <a:pt x="177" y="76"/>
                  </a:lnTo>
                  <a:close/>
                  <a:moveTo>
                    <a:pt x="67" y="127"/>
                  </a:moveTo>
                  <a:cubicBezTo>
                    <a:pt x="118" y="127"/>
                    <a:pt x="118" y="127"/>
                    <a:pt x="118" y="127"/>
                  </a:cubicBezTo>
                  <a:cubicBezTo>
                    <a:pt x="122" y="127"/>
                    <a:pt x="126" y="123"/>
                    <a:pt x="126" y="118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05"/>
                    <a:pt x="122" y="101"/>
                    <a:pt x="11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3" y="101"/>
                    <a:pt x="59" y="105"/>
                    <a:pt x="59" y="110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9" y="123"/>
                    <a:pt x="63" y="127"/>
                    <a:pt x="67" y="127"/>
                  </a:cubicBezTo>
                  <a:close/>
                  <a:moveTo>
                    <a:pt x="67" y="110"/>
                  </a:moveTo>
                  <a:cubicBezTo>
                    <a:pt x="118" y="110"/>
                    <a:pt x="118" y="110"/>
                    <a:pt x="118" y="110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67" y="118"/>
                    <a:pt x="67" y="118"/>
                    <a:pt x="67" y="118"/>
                  </a:cubicBezTo>
                  <a:lnTo>
                    <a:pt x="67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3" name="îṧļîḋe"/>
            <p:cNvSpPr/>
            <p:nvPr/>
          </p:nvSpPr>
          <p:spPr bwMode="auto">
            <a:xfrm>
              <a:off x="4929527" y="4765852"/>
              <a:ext cx="378659" cy="377538"/>
            </a:xfrm>
            <a:custGeom>
              <a:avLst/>
              <a:gdLst>
                <a:gd name="T0" fmla="*/ 41 w 186"/>
                <a:gd name="T1" fmla="*/ 125 h 185"/>
                <a:gd name="T2" fmla="*/ 45 w 186"/>
                <a:gd name="T3" fmla="*/ 121 h 185"/>
                <a:gd name="T4" fmla="*/ 46 w 186"/>
                <a:gd name="T5" fmla="*/ 118 h 185"/>
                <a:gd name="T6" fmla="*/ 42 w 186"/>
                <a:gd name="T7" fmla="*/ 114 h 185"/>
                <a:gd name="T8" fmla="*/ 39 w 186"/>
                <a:gd name="T9" fmla="*/ 115 h 185"/>
                <a:gd name="T10" fmla="*/ 35 w 186"/>
                <a:gd name="T11" fmla="*/ 119 h 185"/>
                <a:gd name="T12" fmla="*/ 34 w 186"/>
                <a:gd name="T13" fmla="*/ 122 h 185"/>
                <a:gd name="T14" fmla="*/ 38 w 186"/>
                <a:gd name="T15" fmla="*/ 126 h 185"/>
                <a:gd name="T16" fmla="*/ 41 w 186"/>
                <a:gd name="T17" fmla="*/ 125 h 185"/>
                <a:gd name="T18" fmla="*/ 67 w 186"/>
                <a:gd name="T19" fmla="*/ 122 h 185"/>
                <a:gd name="T20" fmla="*/ 63 w 186"/>
                <a:gd name="T21" fmla="*/ 118 h 185"/>
                <a:gd name="T22" fmla="*/ 60 w 186"/>
                <a:gd name="T23" fmla="*/ 119 h 185"/>
                <a:gd name="T24" fmla="*/ 18 w 186"/>
                <a:gd name="T25" fmla="*/ 161 h 185"/>
                <a:gd name="T26" fmla="*/ 17 w 186"/>
                <a:gd name="T27" fmla="*/ 164 h 185"/>
                <a:gd name="T28" fmla="*/ 21 w 186"/>
                <a:gd name="T29" fmla="*/ 168 h 185"/>
                <a:gd name="T30" fmla="*/ 24 w 186"/>
                <a:gd name="T31" fmla="*/ 167 h 185"/>
                <a:gd name="T32" fmla="*/ 66 w 186"/>
                <a:gd name="T33" fmla="*/ 125 h 185"/>
                <a:gd name="T34" fmla="*/ 67 w 186"/>
                <a:gd name="T35" fmla="*/ 122 h 185"/>
                <a:gd name="T36" fmla="*/ 186 w 186"/>
                <a:gd name="T37" fmla="*/ 4 h 185"/>
                <a:gd name="T38" fmla="*/ 181 w 186"/>
                <a:gd name="T39" fmla="*/ 0 h 185"/>
                <a:gd name="T40" fmla="*/ 180 w 186"/>
                <a:gd name="T41" fmla="*/ 0 h 185"/>
                <a:gd name="T42" fmla="*/ 180 w 186"/>
                <a:gd name="T43" fmla="*/ 0 h 185"/>
                <a:gd name="T44" fmla="*/ 3 w 186"/>
                <a:gd name="T45" fmla="*/ 76 h 185"/>
                <a:gd name="T46" fmla="*/ 2 w 186"/>
                <a:gd name="T47" fmla="*/ 76 h 185"/>
                <a:gd name="T48" fmla="*/ 2 w 186"/>
                <a:gd name="T49" fmla="*/ 76 h 185"/>
                <a:gd name="T50" fmla="*/ 2 w 186"/>
                <a:gd name="T51" fmla="*/ 76 h 185"/>
                <a:gd name="T52" fmla="*/ 0 w 186"/>
                <a:gd name="T53" fmla="*/ 80 h 185"/>
                <a:gd name="T54" fmla="*/ 3 w 186"/>
                <a:gd name="T55" fmla="*/ 84 h 185"/>
                <a:gd name="T56" fmla="*/ 3 w 186"/>
                <a:gd name="T57" fmla="*/ 84 h 185"/>
                <a:gd name="T58" fmla="*/ 73 w 186"/>
                <a:gd name="T59" fmla="*/ 113 h 185"/>
                <a:gd name="T60" fmla="*/ 101 w 186"/>
                <a:gd name="T61" fmla="*/ 182 h 185"/>
                <a:gd name="T62" fmla="*/ 101 w 186"/>
                <a:gd name="T63" fmla="*/ 182 h 185"/>
                <a:gd name="T64" fmla="*/ 105 w 186"/>
                <a:gd name="T65" fmla="*/ 185 h 185"/>
                <a:gd name="T66" fmla="*/ 109 w 186"/>
                <a:gd name="T67" fmla="*/ 183 h 185"/>
                <a:gd name="T68" fmla="*/ 109 w 186"/>
                <a:gd name="T69" fmla="*/ 183 h 185"/>
                <a:gd name="T70" fmla="*/ 109 w 186"/>
                <a:gd name="T71" fmla="*/ 183 h 185"/>
                <a:gd name="T72" fmla="*/ 109 w 186"/>
                <a:gd name="T73" fmla="*/ 183 h 185"/>
                <a:gd name="T74" fmla="*/ 185 w 186"/>
                <a:gd name="T75" fmla="*/ 6 h 185"/>
                <a:gd name="T76" fmla="*/ 185 w 186"/>
                <a:gd name="T77" fmla="*/ 6 h 185"/>
                <a:gd name="T78" fmla="*/ 186 w 186"/>
                <a:gd name="T79" fmla="*/ 4 h 185"/>
                <a:gd name="T80" fmla="*/ 15 w 186"/>
                <a:gd name="T81" fmla="*/ 80 h 185"/>
                <a:gd name="T82" fmla="*/ 163 w 186"/>
                <a:gd name="T83" fmla="*/ 16 h 185"/>
                <a:gd name="T84" fmla="*/ 75 w 186"/>
                <a:gd name="T85" fmla="*/ 104 h 185"/>
                <a:gd name="T86" fmla="*/ 15 w 186"/>
                <a:gd name="T87" fmla="*/ 80 h 185"/>
                <a:gd name="T88" fmla="*/ 105 w 186"/>
                <a:gd name="T89" fmla="*/ 170 h 185"/>
                <a:gd name="T90" fmla="*/ 81 w 186"/>
                <a:gd name="T91" fmla="*/ 110 h 185"/>
                <a:gd name="T92" fmla="*/ 169 w 186"/>
                <a:gd name="T93" fmla="*/ 22 h 185"/>
                <a:gd name="T94" fmla="*/ 105 w 186"/>
                <a:gd name="T95" fmla="*/ 170 h 185"/>
                <a:gd name="T96" fmla="*/ 67 w 186"/>
                <a:gd name="T97" fmla="*/ 139 h 185"/>
                <a:gd name="T98" fmla="*/ 64 w 186"/>
                <a:gd name="T99" fmla="*/ 140 h 185"/>
                <a:gd name="T100" fmla="*/ 52 w 186"/>
                <a:gd name="T101" fmla="*/ 153 h 185"/>
                <a:gd name="T102" fmla="*/ 51 w 186"/>
                <a:gd name="T103" fmla="*/ 156 h 185"/>
                <a:gd name="T104" fmla="*/ 55 w 186"/>
                <a:gd name="T105" fmla="*/ 160 h 185"/>
                <a:gd name="T106" fmla="*/ 58 w 186"/>
                <a:gd name="T107" fmla="*/ 159 h 185"/>
                <a:gd name="T108" fmla="*/ 70 w 186"/>
                <a:gd name="T109" fmla="*/ 146 h 185"/>
                <a:gd name="T110" fmla="*/ 72 w 186"/>
                <a:gd name="T111" fmla="*/ 143 h 185"/>
                <a:gd name="T112" fmla="*/ 67 w 186"/>
                <a:gd name="T113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85">
                  <a:moveTo>
                    <a:pt x="41" y="125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19"/>
                    <a:pt x="46" y="118"/>
                  </a:cubicBezTo>
                  <a:cubicBezTo>
                    <a:pt x="46" y="116"/>
                    <a:pt x="44" y="114"/>
                    <a:pt x="42" y="114"/>
                  </a:cubicBezTo>
                  <a:cubicBezTo>
                    <a:pt x="41" y="114"/>
                    <a:pt x="40" y="114"/>
                    <a:pt x="39" y="115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4"/>
                    <a:pt x="36" y="126"/>
                    <a:pt x="38" y="126"/>
                  </a:cubicBezTo>
                  <a:cubicBezTo>
                    <a:pt x="39" y="126"/>
                    <a:pt x="40" y="126"/>
                    <a:pt x="41" y="125"/>
                  </a:cubicBezTo>
                  <a:close/>
                  <a:moveTo>
                    <a:pt x="67" y="122"/>
                  </a:moveTo>
                  <a:cubicBezTo>
                    <a:pt x="67" y="120"/>
                    <a:pt x="66" y="118"/>
                    <a:pt x="63" y="118"/>
                  </a:cubicBezTo>
                  <a:cubicBezTo>
                    <a:pt x="62" y="118"/>
                    <a:pt x="61" y="118"/>
                    <a:pt x="60" y="119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2"/>
                    <a:pt x="17" y="163"/>
                    <a:pt x="17" y="164"/>
                  </a:cubicBezTo>
                  <a:cubicBezTo>
                    <a:pt x="17" y="167"/>
                    <a:pt x="19" y="168"/>
                    <a:pt x="21" y="168"/>
                  </a:cubicBezTo>
                  <a:cubicBezTo>
                    <a:pt x="22" y="168"/>
                    <a:pt x="23" y="168"/>
                    <a:pt x="24" y="167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24"/>
                    <a:pt x="67" y="123"/>
                    <a:pt x="67" y="122"/>
                  </a:cubicBezTo>
                  <a:close/>
                  <a:moveTo>
                    <a:pt x="186" y="4"/>
                  </a:moveTo>
                  <a:cubicBezTo>
                    <a:pt x="186" y="2"/>
                    <a:pt x="184" y="0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2"/>
                    <a:pt x="1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2" y="184"/>
                    <a:pt x="103" y="185"/>
                    <a:pt x="105" y="185"/>
                  </a:cubicBezTo>
                  <a:cubicBezTo>
                    <a:pt x="107" y="185"/>
                    <a:pt x="109" y="184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5"/>
                    <a:pt x="186" y="5"/>
                    <a:pt x="186" y="4"/>
                  </a:cubicBezTo>
                  <a:close/>
                  <a:moveTo>
                    <a:pt x="15" y="80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75" y="104"/>
                    <a:pt x="75" y="104"/>
                    <a:pt x="75" y="104"/>
                  </a:cubicBezTo>
                  <a:lnTo>
                    <a:pt x="15" y="80"/>
                  </a:lnTo>
                  <a:close/>
                  <a:moveTo>
                    <a:pt x="105" y="170"/>
                  </a:moveTo>
                  <a:cubicBezTo>
                    <a:pt x="81" y="110"/>
                    <a:pt x="81" y="110"/>
                    <a:pt x="81" y="110"/>
                  </a:cubicBezTo>
                  <a:cubicBezTo>
                    <a:pt x="169" y="22"/>
                    <a:pt x="169" y="22"/>
                    <a:pt x="169" y="22"/>
                  </a:cubicBezTo>
                  <a:lnTo>
                    <a:pt x="105" y="170"/>
                  </a:lnTo>
                  <a:close/>
                  <a:moveTo>
                    <a:pt x="67" y="139"/>
                  </a:moveTo>
                  <a:cubicBezTo>
                    <a:pt x="66" y="139"/>
                    <a:pt x="65" y="139"/>
                    <a:pt x="64" y="140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1" y="154"/>
                    <a:pt x="51" y="155"/>
                    <a:pt x="51" y="156"/>
                  </a:cubicBezTo>
                  <a:cubicBezTo>
                    <a:pt x="51" y="158"/>
                    <a:pt x="52" y="160"/>
                    <a:pt x="55" y="160"/>
                  </a:cubicBezTo>
                  <a:cubicBezTo>
                    <a:pt x="56" y="160"/>
                    <a:pt x="57" y="160"/>
                    <a:pt x="58" y="159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5"/>
                    <a:pt x="72" y="144"/>
                    <a:pt x="72" y="143"/>
                  </a:cubicBezTo>
                  <a:cubicBezTo>
                    <a:pt x="72" y="141"/>
                    <a:pt x="70" y="139"/>
                    <a:pt x="67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4" name="íśľidè"/>
            <p:cNvSpPr/>
            <p:nvPr/>
          </p:nvSpPr>
          <p:spPr bwMode="auto">
            <a:xfrm>
              <a:off x="3910274" y="4253587"/>
              <a:ext cx="489236" cy="487782"/>
            </a:xfrm>
            <a:custGeom>
              <a:avLst/>
              <a:gdLst>
                <a:gd name="T0" fmla="*/ 185 w 185"/>
                <a:gd name="T1" fmla="*/ 72 h 185"/>
                <a:gd name="T2" fmla="*/ 183 w 185"/>
                <a:gd name="T3" fmla="*/ 51 h 185"/>
                <a:gd name="T4" fmla="*/ 94 w 185"/>
                <a:gd name="T5" fmla="*/ 0 h 185"/>
                <a:gd name="T6" fmla="*/ 92 w 185"/>
                <a:gd name="T7" fmla="*/ 0 h 185"/>
                <a:gd name="T8" fmla="*/ 90 w 185"/>
                <a:gd name="T9" fmla="*/ 0 h 185"/>
                <a:gd name="T10" fmla="*/ 2 w 185"/>
                <a:gd name="T11" fmla="*/ 51 h 185"/>
                <a:gd name="T12" fmla="*/ 0 w 185"/>
                <a:gd name="T13" fmla="*/ 72 h 185"/>
                <a:gd name="T14" fmla="*/ 16 w 185"/>
                <a:gd name="T15" fmla="*/ 76 h 185"/>
                <a:gd name="T16" fmla="*/ 12 w 185"/>
                <a:gd name="T17" fmla="*/ 152 h 185"/>
                <a:gd name="T18" fmla="*/ 8 w 185"/>
                <a:gd name="T19" fmla="*/ 155 h 185"/>
                <a:gd name="T20" fmla="*/ 0 w 185"/>
                <a:gd name="T21" fmla="*/ 180 h 185"/>
                <a:gd name="T22" fmla="*/ 4 w 185"/>
                <a:gd name="T23" fmla="*/ 185 h 185"/>
                <a:gd name="T24" fmla="*/ 185 w 185"/>
                <a:gd name="T25" fmla="*/ 181 h 185"/>
                <a:gd name="T26" fmla="*/ 185 w 185"/>
                <a:gd name="T27" fmla="*/ 180 h 185"/>
                <a:gd name="T28" fmla="*/ 176 w 185"/>
                <a:gd name="T29" fmla="*/ 155 h 185"/>
                <a:gd name="T30" fmla="*/ 168 w 185"/>
                <a:gd name="T31" fmla="*/ 152 h 185"/>
                <a:gd name="T32" fmla="*/ 181 w 185"/>
                <a:gd name="T33" fmla="*/ 76 h 185"/>
                <a:gd name="T34" fmla="*/ 165 w 185"/>
                <a:gd name="T35" fmla="*/ 50 h 185"/>
                <a:gd name="T36" fmla="*/ 92 w 185"/>
                <a:gd name="T37" fmla="*/ 9 h 185"/>
                <a:gd name="T38" fmla="*/ 175 w 185"/>
                <a:gd name="T39" fmla="*/ 177 h 185"/>
                <a:gd name="T40" fmla="*/ 15 w 185"/>
                <a:gd name="T41" fmla="*/ 160 h 185"/>
                <a:gd name="T42" fmla="*/ 25 w 185"/>
                <a:gd name="T43" fmla="*/ 152 h 185"/>
                <a:gd name="T44" fmla="*/ 42 w 185"/>
                <a:gd name="T45" fmla="*/ 76 h 185"/>
                <a:gd name="T46" fmla="*/ 25 w 185"/>
                <a:gd name="T47" fmla="*/ 152 h 185"/>
                <a:gd name="T48" fmla="*/ 50 w 185"/>
                <a:gd name="T49" fmla="*/ 76 h 185"/>
                <a:gd name="T50" fmla="*/ 67 w 185"/>
                <a:gd name="T51" fmla="*/ 152 h 185"/>
                <a:gd name="T52" fmla="*/ 75 w 185"/>
                <a:gd name="T53" fmla="*/ 152 h 185"/>
                <a:gd name="T54" fmla="*/ 109 w 185"/>
                <a:gd name="T55" fmla="*/ 76 h 185"/>
                <a:gd name="T56" fmla="*/ 75 w 185"/>
                <a:gd name="T57" fmla="*/ 152 h 185"/>
                <a:gd name="T58" fmla="*/ 118 w 185"/>
                <a:gd name="T59" fmla="*/ 76 h 185"/>
                <a:gd name="T60" fmla="*/ 135 w 185"/>
                <a:gd name="T61" fmla="*/ 152 h 185"/>
                <a:gd name="T62" fmla="*/ 143 w 185"/>
                <a:gd name="T63" fmla="*/ 152 h 185"/>
                <a:gd name="T64" fmla="*/ 160 w 185"/>
                <a:gd name="T65" fmla="*/ 76 h 185"/>
                <a:gd name="T66" fmla="*/ 143 w 185"/>
                <a:gd name="T67" fmla="*/ 152 h 185"/>
                <a:gd name="T68" fmla="*/ 8 w 185"/>
                <a:gd name="T69" fmla="*/ 59 h 185"/>
                <a:gd name="T70" fmla="*/ 177 w 185"/>
                <a:gd name="T71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85">
                  <a:moveTo>
                    <a:pt x="181" y="76"/>
                  </a:moveTo>
                  <a:cubicBezTo>
                    <a:pt x="183" y="76"/>
                    <a:pt x="185" y="74"/>
                    <a:pt x="185" y="72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5" y="53"/>
                    <a:pt x="184" y="52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3" y="0"/>
                    <a:pt x="92" y="0"/>
                  </a:cubicBezTo>
                  <a:cubicBezTo>
                    <a:pt x="92" y="0"/>
                    <a:pt x="91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4"/>
                    <a:pt x="1" y="76"/>
                    <a:pt x="4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0" y="152"/>
                    <a:pt x="9" y="153"/>
                    <a:pt x="8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1"/>
                    <a:pt x="0" y="181"/>
                  </a:cubicBezTo>
                  <a:cubicBezTo>
                    <a:pt x="0" y="184"/>
                    <a:pt x="1" y="185"/>
                    <a:pt x="4" y="185"/>
                  </a:cubicBezTo>
                  <a:cubicBezTo>
                    <a:pt x="181" y="185"/>
                    <a:pt x="181" y="185"/>
                    <a:pt x="181" y="185"/>
                  </a:cubicBezTo>
                  <a:cubicBezTo>
                    <a:pt x="183" y="185"/>
                    <a:pt x="185" y="184"/>
                    <a:pt x="185" y="181"/>
                  </a:cubicBezTo>
                  <a:cubicBezTo>
                    <a:pt x="185" y="181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6" y="153"/>
                    <a:pt x="174" y="152"/>
                    <a:pt x="172" y="152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8" y="76"/>
                    <a:pt x="168" y="76"/>
                    <a:pt x="168" y="76"/>
                  </a:cubicBezTo>
                  <a:lnTo>
                    <a:pt x="181" y="76"/>
                  </a:lnTo>
                  <a:close/>
                  <a:moveTo>
                    <a:pt x="92" y="9"/>
                  </a:moveTo>
                  <a:cubicBezTo>
                    <a:pt x="165" y="50"/>
                    <a:pt x="165" y="50"/>
                    <a:pt x="165" y="50"/>
                  </a:cubicBezTo>
                  <a:cubicBezTo>
                    <a:pt x="20" y="50"/>
                    <a:pt x="20" y="50"/>
                    <a:pt x="20" y="50"/>
                  </a:cubicBezTo>
                  <a:lnTo>
                    <a:pt x="92" y="9"/>
                  </a:lnTo>
                  <a:close/>
                  <a:moveTo>
                    <a:pt x="169" y="160"/>
                  </a:moveTo>
                  <a:cubicBezTo>
                    <a:pt x="175" y="177"/>
                    <a:pt x="175" y="177"/>
                    <a:pt x="175" y="177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5" y="160"/>
                    <a:pt x="15" y="160"/>
                    <a:pt x="15" y="160"/>
                  </a:cubicBezTo>
                  <a:lnTo>
                    <a:pt x="169" y="160"/>
                  </a:lnTo>
                  <a:close/>
                  <a:moveTo>
                    <a:pt x="25" y="152"/>
                  </a:moveTo>
                  <a:cubicBezTo>
                    <a:pt x="25" y="76"/>
                    <a:pt x="25" y="76"/>
                    <a:pt x="25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152"/>
                    <a:pt x="42" y="152"/>
                    <a:pt x="42" y="152"/>
                  </a:cubicBezTo>
                  <a:lnTo>
                    <a:pt x="25" y="152"/>
                  </a:lnTo>
                  <a:close/>
                  <a:moveTo>
                    <a:pt x="50" y="152"/>
                  </a:moveTo>
                  <a:cubicBezTo>
                    <a:pt x="50" y="76"/>
                    <a:pt x="50" y="76"/>
                    <a:pt x="5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152"/>
                    <a:pt x="67" y="152"/>
                    <a:pt x="67" y="152"/>
                  </a:cubicBezTo>
                  <a:lnTo>
                    <a:pt x="50" y="152"/>
                  </a:lnTo>
                  <a:close/>
                  <a:moveTo>
                    <a:pt x="75" y="152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152"/>
                    <a:pt x="109" y="152"/>
                    <a:pt x="109" y="152"/>
                  </a:cubicBezTo>
                  <a:lnTo>
                    <a:pt x="75" y="152"/>
                  </a:lnTo>
                  <a:close/>
                  <a:moveTo>
                    <a:pt x="118" y="152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5" y="152"/>
                    <a:pt x="135" y="152"/>
                    <a:pt x="135" y="152"/>
                  </a:cubicBezTo>
                  <a:lnTo>
                    <a:pt x="118" y="152"/>
                  </a:lnTo>
                  <a:close/>
                  <a:moveTo>
                    <a:pt x="143" y="152"/>
                  </a:moveTo>
                  <a:cubicBezTo>
                    <a:pt x="143" y="76"/>
                    <a:pt x="143" y="76"/>
                    <a:pt x="143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152"/>
                    <a:pt x="160" y="152"/>
                    <a:pt x="160" y="152"/>
                  </a:cubicBezTo>
                  <a:lnTo>
                    <a:pt x="143" y="152"/>
                  </a:lnTo>
                  <a:close/>
                  <a:moveTo>
                    <a:pt x="8" y="67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7" y="67"/>
                    <a:pt x="177" y="67"/>
                    <a:pt x="177" y="67"/>
                  </a:cubicBezTo>
                  <a:lnTo>
                    <a:pt x="8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5" name="iślïḍe"/>
            <p:cNvSpPr/>
            <p:nvPr/>
          </p:nvSpPr>
          <p:spPr bwMode="auto">
            <a:xfrm>
              <a:off x="4596449" y="3640504"/>
              <a:ext cx="232608" cy="284672"/>
            </a:xfrm>
            <a:custGeom>
              <a:avLst/>
              <a:gdLst>
                <a:gd name="T0" fmla="*/ 144 w 152"/>
                <a:gd name="T1" fmla="*/ 25 h 186"/>
                <a:gd name="T2" fmla="*/ 110 w 152"/>
                <a:gd name="T3" fmla="*/ 25 h 186"/>
                <a:gd name="T4" fmla="*/ 110 w 152"/>
                <a:gd name="T5" fmla="*/ 17 h 186"/>
                <a:gd name="T6" fmla="*/ 101 w 152"/>
                <a:gd name="T7" fmla="*/ 8 h 186"/>
                <a:gd name="T8" fmla="*/ 85 w 152"/>
                <a:gd name="T9" fmla="*/ 8 h 186"/>
                <a:gd name="T10" fmla="*/ 76 w 152"/>
                <a:gd name="T11" fmla="*/ 0 h 186"/>
                <a:gd name="T12" fmla="*/ 68 w 152"/>
                <a:gd name="T13" fmla="*/ 8 h 186"/>
                <a:gd name="T14" fmla="*/ 51 w 152"/>
                <a:gd name="T15" fmla="*/ 8 h 186"/>
                <a:gd name="T16" fmla="*/ 42 w 152"/>
                <a:gd name="T17" fmla="*/ 17 h 186"/>
                <a:gd name="T18" fmla="*/ 42 w 152"/>
                <a:gd name="T19" fmla="*/ 25 h 186"/>
                <a:gd name="T20" fmla="*/ 9 w 152"/>
                <a:gd name="T21" fmla="*/ 25 h 186"/>
                <a:gd name="T22" fmla="*/ 0 w 152"/>
                <a:gd name="T23" fmla="*/ 34 h 186"/>
                <a:gd name="T24" fmla="*/ 0 w 152"/>
                <a:gd name="T25" fmla="*/ 177 h 186"/>
                <a:gd name="T26" fmla="*/ 9 w 152"/>
                <a:gd name="T27" fmla="*/ 186 h 186"/>
                <a:gd name="T28" fmla="*/ 144 w 152"/>
                <a:gd name="T29" fmla="*/ 186 h 186"/>
                <a:gd name="T30" fmla="*/ 152 w 152"/>
                <a:gd name="T31" fmla="*/ 177 h 186"/>
                <a:gd name="T32" fmla="*/ 152 w 152"/>
                <a:gd name="T33" fmla="*/ 34 h 186"/>
                <a:gd name="T34" fmla="*/ 144 w 152"/>
                <a:gd name="T35" fmla="*/ 25 h 186"/>
                <a:gd name="T36" fmla="*/ 51 w 152"/>
                <a:gd name="T37" fmla="*/ 17 h 186"/>
                <a:gd name="T38" fmla="*/ 101 w 152"/>
                <a:gd name="T39" fmla="*/ 17 h 186"/>
                <a:gd name="T40" fmla="*/ 101 w 152"/>
                <a:gd name="T41" fmla="*/ 34 h 186"/>
                <a:gd name="T42" fmla="*/ 51 w 152"/>
                <a:gd name="T43" fmla="*/ 34 h 186"/>
                <a:gd name="T44" fmla="*/ 51 w 152"/>
                <a:gd name="T45" fmla="*/ 17 h 186"/>
                <a:gd name="T46" fmla="*/ 144 w 152"/>
                <a:gd name="T47" fmla="*/ 177 h 186"/>
                <a:gd name="T48" fmla="*/ 9 w 152"/>
                <a:gd name="T49" fmla="*/ 177 h 186"/>
                <a:gd name="T50" fmla="*/ 9 w 152"/>
                <a:gd name="T51" fmla="*/ 59 h 186"/>
                <a:gd name="T52" fmla="*/ 144 w 152"/>
                <a:gd name="T53" fmla="*/ 59 h 186"/>
                <a:gd name="T54" fmla="*/ 144 w 152"/>
                <a:gd name="T55" fmla="*/ 177 h 186"/>
                <a:gd name="T56" fmla="*/ 144 w 152"/>
                <a:gd name="T57" fmla="*/ 51 h 186"/>
                <a:gd name="T58" fmla="*/ 9 w 152"/>
                <a:gd name="T59" fmla="*/ 51 h 186"/>
                <a:gd name="T60" fmla="*/ 9 w 152"/>
                <a:gd name="T61" fmla="*/ 34 h 186"/>
                <a:gd name="T62" fmla="*/ 42 w 152"/>
                <a:gd name="T63" fmla="*/ 34 h 186"/>
                <a:gd name="T64" fmla="*/ 51 w 152"/>
                <a:gd name="T65" fmla="*/ 42 h 186"/>
                <a:gd name="T66" fmla="*/ 101 w 152"/>
                <a:gd name="T67" fmla="*/ 42 h 186"/>
                <a:gd name="T68" fmla="*/ 110 w 152"/>
                <a:gd name="T69" fmla="*/ 34 h 186"/>
                <a:gd name="T70" fmla="*/ 144 w 152"/>
                <a:gd name="T71" fmla="*/ 34 h 186"/>
                <a:gd name="T72" fmla="*/ 144 w 152"/>
                <a:gd name="T73" fmla="*/ 51 h 186"/>
                <a:gd name="T74" fmla="*/ 30 w 152"/>
                <a:gd name="T75" fmla="*/ 93 h 186"/>
                <a:gd name="T76" fmla="*/ 80 w 152"/>
                <a:gd name="T77" fmla="*/ 93 h 186"/>
                <a:gd name="T78" fmla="*/ 85 w 152"/>
                <a:gd name="T79" fmla="*/ 88 h 186"/>
                <a:gd name="T80" fmla="*/ 80 w 152"/>
                <a:gd name="T81" fmla="*/ 84 h 186"/>
                <a:gd name="T82" fmla="*/ 30 w 152"/>
                <a:gd name="T83" fmla="*/ 84 h 186"/>
                <a:gd name="T84" fmla="*/ 25 w 152"/>
                <a:gd name="T85" fmla="*/ 88 h 186"/>
                <a:gd name="T86" fmla="*/ 30 w 152"/>
                <a:gd name="T87" fmla="*/ 93 h 186"/>
                <a:gd name="T88" fmla="*/ 30 w 152"/>
                <a:gd name="T89" fmla="*/ 143 h 186"/>
                <a:gd name="T90" fmla="*/ 106 w 152"/>
                <a:gd name="T91" fmla="*/ 143 h 186"/>
                <a:gd name="T92" fmla="*/ 110 w 152"/>
                <a:gd name="T93" fmla="*/ 139 h 186"/>
                <a:gd name="T94" fmla="*/ 106 w 152"/>
                <a:gd name="T95" fmla="*/ 135 h 186"/>
                <a:gd name="T96" fmla="*/ 30 w 152"/>
                <a:gd name="T97" fmla="*/ 135 h 186"/>
                <a:gd name="T98" fmla="*/ 25 w 152"/>
                <a:gd name="T99" fmla="*/ 139 h 186"/>
                <a:gd name="T100" fmla="*/ 30 w 152"/>
                <a:gd name="T101" fmla="*/ 143 h 186"/>
                <a:gd name="T102" fmla="*/ 30 w 152"/>
                <a:gd name="T103" fmla="*/ 118 h 186"/>
                <a:gd name="T104" fmla="*/ 123 w 152"/>
                <a:gd name="T105" fmla="*/ 118 h 186"/>
                <a:gd name="T106" fmla="*/ 127 w 152"/>
                <a:gd name="T107" fmla="*/ 114 h 186"/>
                <a:gd name="T108" fmla="*/ 123 w 152"/>
                <a:gd name="T109" fmla="*/ 110 h 186"/>
                <a:gd name="T110" fmla="*/ 30 w 152"/>
                <a:gd name="T111" fmla="*/ 110 h 186"/>
                <a:gd name="T112" fmla="*/ 25 w 152"/>
                <a:gd name="T113" fmla="*/ 114 h 186"/>
                <a:gd name="T114" fmla="*/ 30 w 152"/>
                <a:gd name="T115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186">
                  <a:moveTo>
                    <a:pt x="144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2"/>
                    <a:pt x="106" y="8"/>
                    <a:pt x="101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4"/>
                    <a:pt x="81" y="0"/>
                    <a:pt x="76" y="0"/>
                  </a:cubicBezTo>
                  <a:cubicBezTo>
                    <a:pt x="71" y="0"/>
                    <a:pt x="68" y="4"/>
                    <a:pt x="68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6" y="8"/>
                    <a:pt x="42" y="12"/>
                    <a:pt x="42" y="17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9"/>
                    <a:pt x="0" y="3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2"/>
                    <a:pt x="4" y="186"/>
                    <a:pt x="9" y="186"/>
                  </a:cubicBezTo>
                  <a:cubicBezTo>
                    <a:pt x="144" y="186"/>
                    <a:pt x="144" y="186"/>
                    <a:pt x="144" y="186"/>
                  </a:cubicBezTo>
                  <a:cubicBezTo>
                    <a:pt x="148" y="186"/>
                    <a:pt x="152" y="182"/>
                    <a:pt x="152" y="17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29"/>
                    <a:pt x="148" y="25"/>
                    <a:pt x="144" y="25"/>
                  </a:cubicBezTo>
                  <a:close/>
                  <a:moveTo>
                    <a:pt x="51" y="17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51" y="34"/>
                    <a:pt x="51" y="34"/>
                    <a:pt x="51" y="34"/>
                  </a:cubicBezTo>
                  <a:lnTo>
                    <a:pt x="51" y="17"/>
                  </a:lnTo>
                  <a:close/>
                  <a:moveTo>
                    <a:pt x="144" y="177"/>
                  </a:moveTo>
                  <a:cubicBezTo>
                    <a:pt x="9" y="177"/>
                    <a:pt x="9" y="177"/>
                    <a:pt x="9" y="17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44" y="59"/>
                    <a:pt x="144" y="59"/>
                    <a:pt x="144" y="59"/>
                  </a:cubicBezTo>
                  <a:lnTo>
                    <a:pt x="144" y="177"/>
                  </a:lnTo>
                  <a:close/>
                  <a:moveTo>
                    <a:pt x="144" y="51"/>
                  </a:moveTo>
                  <a:cubicBezTo>
                    <a:pt x="9" y="51"/>
                    <a:pt x="9" y="51"/>
                    <a:pt x="9" y="51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8"/>
                    <a:pt x="46" y="42"/>
                    <a:pt x="5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6" y="42"/>
                    <a:pt x="110" y="38"/>
                    <a:pt x="110" y="34"/>
                  </a:cubicBezTo>
                  <a:cubicBezTo>
                    <a:pt x="144" y="34"/>
                    <a:pt x="144" y="34"/>
                    <a:pt x="144" y="34"/>
                  </a:cubicBezTo>
                  <a:lnTo>
                    <a:pt x="144" y="51"/>
                  </a:lnTo>
                  <a:close/>
                  <a:moveTo>
                    <a:pt x="30" y="93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83" y="93"/>
                    <a:pt x="85" y="91"/>
                    <a:pt x="85" y="88"/>
                  </a:cubicBezTo>
                  <a:cubicBezTo>
                    <a:pt x="85" y="86"/>
                    <a:pt x="83" y="84"/>
                    <a:pt x="8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1"/>
                    <a:pt x="27" y="93"/>
                    <a:pt x="30" y="93"/>
                  </a:cubicBezTo>
                  <a:close/>
                  <a:moveTo>
                    <a:pt x="30" y="143"/>
                  </a:moveTo>
                  <a:cubicBezTo>
                    <a:pt x="106" y="143"/>
                    <a:pt x="106" y="143"/>
                    <a:pt x="106" y="143"/>
                  </a:cubicBezTo>
                  <a:cubicBezTo>
                    <a:pt x="108" y="143"/>
                    <a:pt x="110" y="141"/>
                    <a:pt x="110" y="139"/>
                  </a:cubicBezTo>
                  <a:cubicBezTo>
                    <a:pt x="110" y="137"/>
                    <a:pt x="108" y="135"/>
                    <a:pt x="106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27" y="135"/>
                    <a:pt x="25" y="137"/>
                    <a:pt x="25" y="139"/>
                  </a:cubicBezTo>
                  <a:cubicBezTo>
                    <a:pt x="25" y="141"/>
                    <a:pt x="27" y="143"/>
                    <a:pt x="30" y="143"/>
                  </a:cubicBezTo>
                  <a:close/>
                  <a:moveTo>
                    <a:pt x="30" y="118"/>
                  </a:moveTo>
                  <a:cubicBezTo>
                    <a:pt x="123" y="118"/>
                    <a:pt x="123" y="118"/>
                    <a:pt x="123" y="118"/>
                  </a:cubicBezTo>
                  <a:cubicBezTo>
                    <a:pt x="125" y="118"/>
                    <a:pt x="127" y="116"/>
                    <a:pt x="127" y="114"/>
                  </a:cubicBezTo>
                  <a:cubicBezTo>
                    <a:pt x="127" y="111"/>
                    <a:pt x="125" y="110"/>
                    <a:pt x="123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7" y="110"/>
                    <a:pt x="25" y="111"/>
                    <a:pt x="25" y="114"/>
                  </a:cubicBezTo>
                  <a:cubicBezTo>
                    <a:pt x="25" y="116"/>
                    <a:pt x="27" y="118"/>
                    <a:pt x="30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" name="îṥľiḑè"/>
            <p:cNvSpPr/>
            <p:nvPr/>
          </p:nvSpPr>
          <p:spPr bwMode="auto">
            <a:xfrm>
              <a:off x="928344" y="4520504"/>
              <a:ext cx="280407" cy="253860"/>
            </a:xfrm>
            <a:custGeom>
              <a:avLst/>
              <a:gdLst>
                <a:gd name="T0" fmla="*/ 135 w 186"/>
                <a:gd name="T1" fmla="*/ 16 h 168"/>
                <a:gd name="T2" fmla="*/ 101 w 186"/>
                <a:gd name="T3" fmla="*/ 0 h 168"/>
                <a:gd name="T4" fmla="*/ 42 w 186"/>
                <a:gd name="T5" fmla="*/ 16 h 168"/>
                <a:gd name="T6" fmla="*/ 34 w 186"/>
                <a:gd name="T7" fmla="*/ 37 h 168"/>
                <a:gd name="T8" fmla="*/ 42 w 186"/>
                <a:gd name="T9" fmla="*/ 37 h 168"/>
                <a:gd name="T10" fmla="*/ 177 w 186"/>
                <a:gd name="T11" fmla="*/ 25 h 168"/>
                <a:gd name="T12" fmla="*/ 165 w 186"/>
                <a:gd name="T13" fmla="*/ 126 h 168"/>
                <a:gd name="T14" fmla="*/ 165 w 186"/>
                <a:gd name="T15" fmla="*/ 135 h 168"/>
                <a:gd name="T16" fmla="*/ 186 w 186"/>
                <a:gd name="T17" fmla="*/ 126 h 168"/>
                <a:gd name="T18" fmla="*/ 177 w 186"/>
                <a:gd name="T19" fmla="*/ 16 h 168"/>
                <a:gd name="T20" fmla="*/ 101 w 186"/>
                <a:gd name="T21" fmla="*/ 8 h 168"/>
                <a:gd name="T22" fmla="*/ 127 w 186"/>
                <a:gd name="T23" fmla="*/ 16 h 168"/>
                <a:gd name="T24" fmla="*/ 47 w 186"/>
                <a:gd name="T25" fmla="*/ 92 h 168"/>
                <a:gd name="T26" fmla="*/ 59 w 186"/>
                <a:gd name="T27" fmla="*/ 88 h 168"/>
                <a:gd name="T28" fmla="*/ 47 w 186"/>
                <a:gd name="T29" fmla="*/ 84 h 168"/>
                <a:gd name="T30" fmla="*/ 47 w 186"/>
                <a:gd name="T31" fmla="*/ 92 h 168"/>
                <a:gd name="T32" fmla="*/ 72 w 186"/>
                <a:gd name="T33" fmla="*/ 75 h 168"/>
                <a:gd name="T34" fmla="*/ 72 w 186"/>
                <a:gd name="T35" fmla="*/ 67 h 168"/>
                <a:gd name="T36" fmla="*/ 42 w 186"/>
                <a:gd name="T37" fmla="*/ 71 h 168"/>
                <a:gd name="T38" fmla="*/ 144 w 186"/>
                <a:gd name="T39" fmla="*/ 50 h 168"/>
                <a:gd name="T40" fmla="*/ 85 w 186"/>
                <a:gd name="T41" fmla="*/ 33 h 168"/>
                <a:gd name="T42" fmla="*/ 51 w 186"/>
                <a:gd name="T43" fmla="*/ 50 h 168"/>
                <a:gd name="T44" fmla="*/ 0 w 186"/>
                <a:gd name="T45" fmla="*/ 59 h 168"/>
                <a:gd name="T46" fmla="*/ 9 w 186"/>
                <a:gd name="T47" fmla="*/ 168 h 168"/>
                <a:gd name="T48" fmla="*/ 152 w 186"/>
                <a:gd name="T49" fmla="*/ 160 h 168"/>
                <a:gd name="T50" fmla="*/ 144 w 186"/>
                <a:gd name="T51" fmla="*/ 50 h 168"/>
                <a:gd name="T52" fmla="*/ 85 w 186"/>
                <a:gd name="T53" fmla="*/ 42 h 168"/>
                <a:gd name="T54" fmla="*/ 59 w 186"/>
                <a:gd name="T55" fmla="*/ 50 h 168"/>
                <a:gd name="T56" fmla="*/ 25 w 186"/>
                <a:gd name="T57" fmla="*/ 135 h 168"/>
                <a:gd name="T58" fmla="*/ 25 w 186"/>
                <a:gd name="T59" fmla="*/ 143 h 168"/>
                <a:gd name="T60" fmla="*/ 9 w 186"/>
                <a:gd name="T61" fmla="*/ 160 h 168"/>
                <a:gd name="T62" fmla="*/ 25 w 186"/>
                <a:gd name="T63" fmla="*/ 59 h 168"/>
                <a:gd name="T64" fmla="*/ 118 w 186"/>
                <a:gd name="T65" fmla="*/ 135 h 168"/>
                <a:gd name="T66" fmla="*/ 118 w 186"/>
                <a:gd name="T67" fmla="*/ 143 h 168"/>
                <a:gd name="T68" fmla="*/ 34 w 186"/>
                <a:gd name="T69" fmla="*/ 160 h 168"/>
                <a:gd name="T70" fmla="*/ 38 w 186"/>
                <a:gd name="T71" fmla="*/ 139 h 168"/>
                <a:gd name="T72" fmla="*/ 34 w 186"/>
                <a:gd name="T73" fmla="*/ 59 h 168"/>
                <a:gd name="T74" fmla="*/ 118 w 186"/>
                <a:gd name="T75" fmla="*/ 135 h 168"/>
                <a:gd name="T76" fmla="*/ 127 w 186"/>
                <a:gd name="T77" fmla="*/ 160 h 168"/>
                <a:gd name="T78" fmla="*/ 131 w 186"/>
                <a:gd name="T79" fmla="*/ 139 h 168"/>
                <a:gd name="T80" fmla="*/ 127 w 186"/>
                <a:gd name="T81" fmla="*/ 59 h 168"/>
                <a:gd name="T82" fmla="*/ 144 w 186"/>
                <a:gd name="T83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168">
                  <a:moveTo>
                    <a:pt x="177" y="16"/>
                  </a:moveTo>
                  <a:cubicBezTo>
                    <a:pt x="135" y="16"/>
                    <a:pt x="135" y="16"/>
                    <a:pt x="135" y="16"/>
                  </a:cubicBezTo>
                  <a:cubicBezTo>
                    <a:pt x="135" y="7"/>
                    <a:pt x="128" y="0"/>
                    <a:pt x="1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2" y="0"/>
                    <a:pt x="85" y="7"/>
                    <a:pt x="85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38" y="16"/>
                    <a:pt x="34" y="20"/>
                    <a:pt x="34" y="2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40"/>
                    <a:pt x="36" y="42"/>
                    <a:pt x="38" y="42"/>
                  </a:cubicBezTo>
                  <a:cubicBezTo>
                    <a:pt x="40" y="42"/>
                    <a:pt x="42" y="40"/>
                    <a:pt x="42" y="37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2" y="126"/>
                    <a:pt x="160" y="128"/>
                    <a:pt x="160" y="130"/>
                  </a:cubicBezTo>
                  <a:cubicBezTo>
                    <a:pt x="160" y="133"/>
                    <a:pt x="162" y="135"/>
                    <a:pt x="165" y="135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82" y="135"/>
                    <a:pt x="186" y="131"/>
                    <a:pt x="186" y="1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2" y="16"/>
                    <a:pt x="177" y="16"/>
                  </a:cubicBezTo>
                  <a:close/>
                  <a:moveTo>
                    <a:pt x="93" y="16"/>
                  </a:moveTo>
                  <a:cubicBezTo>
                    <a:pt x="93" y="12"/>
                    <a:pt x="97" y="8"/>
                    <a:pt x="101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23" y="8"/>
                    <a:pt x="127" y="12"/>
                    <a:pt x="127" y="16"/>
                  </a:cubicBezTo>
                  <a:lnTo>
                    <a:pt x="93" y="16"/>
                  </a:lnTo>
                  <a:close/>
                  <a:moveTo>
                    <a:pt x="47" y="92"/>
                  </a:moveTo>
                  <a:cubicBezTo>
                    <a:pt x="55" y="92"/>
                    <a:pt x="55" y="92"/>
                    <a:pt x="55" y="92"/>
                  </a:cubicBezTo>
                  <a:cubicBezTo>
                    <a:pt x="57" y="92"/>
                    <a:pt x="59" y="90"/>
                    <a:pt x="59" y="88"/>
                  </a:cubicBezTo>
                  <a:cubicBezTo>
                    <a:pt x="59" y="86"/>
                    <a:pt x="57" y="84"/>
                    <a:pt x="55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4" y="84"/>
                    <a:pt x="42" y="86"/>
                    <a:pt x="42" y="88"/>
                  </a:cubicBezTo>
                  <a:cubicBezTo>
                    <a:pt x="42" y="90"/>
                    <a:pt x="44" y="92"/>
                    <a:pt x="47" y="92"/>
                  </a:cubicBezTo>
                  <a:close/>
                  <a:moveTo>
                    <a:pt x="47" y="75"/>
                  </a:moveTo>
                  <a:cubicBezTo>
                    <a:pt x="72" y="75"/>
                    <a:pt x="72" y="75"/>
                    <a:pt x="72" y="75"/>
                  </a:cubicBezTo>
                  <a:cubicBezTo>
                    <a:pt x="74" y="75"/>
                    <a:pt x="76" y="74"/>
                    <a:pt x="76" y="71"/>
                  </a:cubicBezTo>
                  <a:cubicBezTo>
                    <a:pt x="76" y="69"/>
                    <a:pt x="74" y="67"/>
                    <a:pt x="72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4" y="67"/>
                    <a:pt x="42" y="69"/>
                    <a:pt x="42" y="71"/>
                  </a:cubicBezTo>
                  <a:cubicBezTo>
                    <a:pt x="42" y="74"/>
                    <a:pt x="44" y="75"/>
                    <a:pt x="47" y="75"/>
                  </a:cubicBezTo>
                  <a:close/>
                  <a:moveTo>
                    <a:pt x="144" y="50"/>
                  </a:moveTo>
                  <a:cubicBezTo>
                    <a:pt x="101" y="50"/>
                    <a:pt x="101" y="50"/>
                    <a:pt x="101" y="50"/>
                  </a:cubicBezTo>
                  <a:cubicBezTo>
                    <a:pt x="101" y="41"/>
                    <a:pt x="94" y="33"/>
                    <a:pt x="85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58" y="33"/>
                    <a:pt x="51" y="41"/>
                    <a:pt x="51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54"/>
                    <a:pt x="0" y="59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4"/>
                    <a:pt x="4" y="168"/>
                    <a:pt x="9" y="168"/>
                  </a:cubicBezTo>
                  <a:cubicBezTo>
                    <a:pt x="144" y="168"/>
                    <a:pt x="144" y="168"/>
                    <a:pt x="144" y="168"/>
                  </a:cubicBezTo>
                  <a:cubicBezTo>
                    <a:pt x="148" y="168"/>
                    <a:pt x="152" y="164"/>
                    <a:pt x="152" y="160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2" y="54"/>
                    <a:pt x="148" y="50"/>
                    <a:pt x="144" y="50"/>
                  </a:cubicBezTo>
                  <a:close/>
                  <a:moveTo>
                    <a:pt x="68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9" y="42"/>
                    <a:pt x="93" y="45"/>
                    <a:pt x="93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45"/>
                    <a:pt x="63" y="42"/>
                    <a:pt x="68" y="42"/>
                  </a:cubicBezTo>
                  <a:close/>
                  <a:moveTo>
                    <a:pt x="25" y="135"/>
                  </a:moveTo>
                  <a:cubicBezTo>
                    <a:pt x="23" y="135"/>
                    <a:pt x="21" y="136"/>
                    <a:pt x="21" y="139"/>
                  </a:cubicBezTo>
                  <a:cubicBezTo>
                    <a:pt x="21" y="141"/>
                    <a:pt x="23" y="143"/>
                    <a:pt x="25" y="143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25" y="59"/>
                    <a:pt x="25" y="59"/>
                    <a:pt x="25" y="59"/>
                  </a:cubicBezTo>
                  <a:lnTo>
                    <a:pt x="25" y="135"/>
                  </a:lnTo>
                  <a:close/>
                  <a:moveTo>
                    <a:pt x="118" y="135"/>
                  </a:moveTo>
                  <a:cubicBezTo>
                    <a:pt x="116" y="135"/>
                    <a:pt x="114" y="136"/>
                    <a:pt x="114" y="139"/>
                  </a:cubicBezTo>
                  <a:cubicBezTo>
                    <a:pt x="114" y="141"/>
                    <a:pt x="116" y="143"/>
                    <a:pt x="118" y="143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6" y="143"/>
                    <a:pt x="38" y="141"/>
                    <a:pt x="38" y="139"/>
                  </a:cubicBezTo>
                  <a:cubicBezTo>
                    <a:pt x="38" y="136"/>
                    <a:pt x="36" y="135"/>
                    <a:pt x="34" y="135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118" y="59"/>
                    <a:pt x="118" y="59"/>
                    <a:pt x="118" y="59"/>
                  </a:cubicBezTo>
                  <a:lnTo>
                    <a:pt x="118" y="135"/>
                  </a:lnTo>
                  <a:close/>
                  <a:moveTo>
                    <a:pt x="144" y="160"/>
                  </a:moveTo>
                  <a:cubicBezTo>
                    <a:pt x="127" y="160"/>
                    <a:pt x="127" y="160"/>
                    <a:pt x="127" y="160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3"/>
                    <a:pt x="131" y="141"/>
                    <a:pt x="131" y="139"/>
                  </a:cubicBezTo>
                  <a:cubicBezTo>
                    <a:pt x="131" y="136"/>
                    <a:pt x="129" y="135"/>
                    <a:pt x="127" y="135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44" y="59"/>
                    <a:pt x="144" y="59"/>
                    <a:pt x="144" y="59"/>
                  </a:cubicBezTo>
                  <a:lnTo>
                    <a:pt x="144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" name="íṣļíḓê"/>
            <p:cNvSpPr/>
            <p:nvPr/>
          </p:nvSpPr>
          <p:spPr bwMode="auto">
            <a:xfrm>
              <a:off x="1864372" y="4815389"/>
              <a:ext cx="309199" cy="377538"/>
            </a:xfrm>
            <a:custGeom>
              <a:avLst/>
              <a:gdLst>
                <a:gd name="T0" fmla="*/ 135 w 152"/>
                <a:gd name="T1" fmla="*/ 0 h 185"/>
                <a:gd name="T2" fmla="*/ 17 w 152"/>
                <a:gd name="T3" fmla="*/ 0 h 185"/>
                <a:gd name="T4" fmla="*/ 0 w 152"/>
                <a:gd name="T5" fmla="*/ 16 h 185"/>
                <a:gd name="T6" fmla="*/ 0 w 152"/>
                <a:gd name="T7" fmla="*/ 168 h 185"/>
                <a:gd name="T8" fmla="*/ 17 w 152"/>
                <a:gd name="T9" fmla="*/ 185 h 185"/>
                <a:gd name="T10" fmla="*/ 135 w 152"/>
                <a:gd name="T11" fmla="*/ 185 h 185"/>
                <a:gd name="T12" fmla="*/ 152 w 152"/>
                <a:gd name="T13" fmla="*/ 168 h 185"/>
                <a:gd name="T14" fmla="*/ 152 w 152"/>
                <a:gd name="T15" fmla="*/ 16 h 185"/>
                <a:gd name="T16" fmla="*/ 135 w 152"/>
                <a:gd name="T17" fmla="*/ 0 h 185"/>
                <a:gd name="T18" fmla="*/ 101 w 152"/>
                <a:gd name="T19" fmla="*/ 8 h 185"/>
                <a:gd name="T20" fmla="*/ 118 w 152"/>
                <a:gd name="T21" fmla="*/ 8 h 185"/>
                <a:gd name="T22" fmla="*/ 118 w 152"/>
                <a:gd name="T23" fmla="*/ 37 h 185"/>
                <a:gd name="T24" fmla="*/ 110 w 152"/>
                <a:gd name="T25" fmla="*/ 29 h 185"/>
                <a:gd name="T26" fmla="*/ 101 w 152"/>
                <a:gd name="T27" fmla="*/ 37 h 185"/>
                <a:gd name="T28" fmla="*/ 101 w 152"/>
                <a:gd name="T29" fmla="*/ 8 h 185"/>
                <a:gd name="T30" fmla="*/ 34 w 152"/>
                <a:gd name="T31" fmla="*/ 177 h 185"/>
                <a:gd name="T32" fmla="*/ 17 w 152"/>
                <a:gd name="T33" fmla="*/ 177 h 185"/>
                <a:gd name="T34" fmla="*/ 8 w 152"/>
                <a:gd name="T35" fmla="*/ 168 h 185"/>
                <a:gd name="T36" fmla="*/ 8 w 152"/>
                <a:gd name="T37" fmla="*/ 16 h 185"/>
                <a:gd name="T38" fmla="*/ 17 w 152"/>
                <a:gd name="T39" fmla="*/ 8 h 185"/>
                <a:gd name="T40" fmla="*/ 34 w 152"/>
                <a:gd name="T41" fmla="*/ 8 h 185"/>
                <a:gd name="T42" fmla="*/ 34 w 152"/>
                <a:gd name="T43" fmla="*/ 177 h 185"/>
                <a:gd name="T44" fmla="*/ 143 w 152"/>
                <a:gd name="T45" fmla="*/ 168 h 185"/>
                <a:gd name="T46" fmla="*/ 135 w 152"/>
                <a:gd name="T47" fmla="*/ 177 h 185"/>
                <a:gd name="T48" fmla="*/ 42 w 152"/>
                <a:gd name="T49" fmla="*/ 177 h 185"/>
                <a:gd name="T50" fmla="*/ 42 w 152"/>
                <a:gd name="T51" fmla="*/ 8 h 185"/>
                <a:gd name="T52" fmla="*/ 93 w 152"/>
                <a:gd name="T53" fmla="*/ 8 h 185"/>
                <a:gd name="T54" fmla="*/ 93 w 152"/>
                <a:gd name="T55" fmla="*/ 59 h 185"/>
                <a:gd name="T56" fmla="*/ 110 w 152"/>
                <a:gd name="T57" fmla="*/ 42 h 185"/>
                <a:gd name="T58" fmla="*/ 126 w 152"/>
                <a:gd name="T59" fmla="*/ 59 h 185"/>
                <a:gd name="T60" fmla="*/ 126 w 152"/>
                <a:gd name="T61" fmla="*/ 8 h 185"/>
                <a:gd name="T62" fmla="*/ 135 w 152"/>
                <a:gd name="T63" fmla="*/ 8 h 185"/>
                <a:gd name="T64" fmla="*/ 143 w 152"/>
                <a:gd name="T65" fmla="*/ 16 h 185"/>
                <a:gd name="T66" fmla="*/ 143 w 152"/>
                <a:gd name="T67" fmla="*/ 16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185">
                  <a:moveTo>
                    <a:pt x="135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8"/>
                    <a:pt x="7" y="185"/>
                    <a:pt x="17" y="185"/>
                  </a:cubicBezTo>
                  <a:cubicBezTo>
                    <a:pt x="135" y="185"/>
                    <a:pt x="135" y="185"/>
                    <a:pt x="135" y="185"/>
                  </a:cubicBezTo>
                  <a:cubicBezTo>
                    <a:pt x="144" y="185"/>
                    <a:pt x="152" y="178"/>
                    <a:pt x="152" y="168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7"/>
                    <a:pt x="144" y="0"/>
                    <a:pt x="135" y="0"/>
                  </a:cubicBezTo>
                  <a:close/>
                  <a:moveTo>
                    <a:pt x="101" y="8"/>
                  </a:moveTo>
                  <a:cubicBezTo>
                    <a:pt x="118" y="8"/>
                    <a:pt x="118" y="8"/>
                    <a:pt x="118" y="8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1" y="37"/>
                    <a:pt x="101" y="37"/>
                    <a:pt x="101" y="37"/>
                  </a:cubicBezTo>
                  <a:lnTo>
                    <a:pt x="101" y="8"/>
                  </a:lnTo>
                  <a:close/>
                  <a:moveTo>
                    <a:pt x="34" y="177"/>
                  </a:move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34" y="177"/>
                  </a:lnTo>
                  <a:close/>
                  <a:moveTo>
                    <a:pt x="143" y="168"/>
                  </a:moveTo>
                  <a:cubicBezTo>
                    <a:pt x="143" y="173"/>
                    <a:pt x="140" y="177"/>
                    <a:pt x="135" y="177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6" y="59"/>
                    <a:pt x="126" y="59"/>
                    <a:pt x="126" y="5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40" y="8"/>
                    <a:pt x="143" y="12"/>
                    <a:pt x="143" y="16"/>
                  </a:cubicBezTo>
                  <a:lnTo>
                    <a:pt x="143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8" name="iṩļïdê"/>
            <p:cNvSpPr/>
            <p:nvPr/>
          </p:nvSpPr>
          <p:spPr bwMode="auto">
            <a:xfrm>
              <a:off x="1796033" y="3907498"/>
              <a:ext cx="377538" cy="308079"/>
            </a:xfrm>
            <a:custGeom>
              <a:avLst/>
              <a:gdLst>
                <a:gd name="T0" fmla="*/ 130 w 185"/>
                <a:gd name="T1" fmla="*/ 139 h 151"/>
                <a:gd name="T2" fmla="*/ 135 w 185"/>
                <a:gd name="T3" fmla="*/ 151 h 151"/>
                <a:gd name="T4" fmla="*/ 139 w 185"/>
                <a:gd name="T5" fmla="*/ 139 h 151"/>
                <a:gd name="T6" fmla="*/ 50 w 185"/>
                <a:gd name="T7" fmla="*/ 135 h 151"/>
                <a:gd name="T8" fmla="*/ 46 w 185"/>
                <a:gd name="T9" fmla="*/ 147 h 151"/>
                <a:gd name="T10" fmla="*/ 54 w 185"/>
                <a:gd name="T11" fmla="*/ 147 h 151"/>
                <a:gd name="T12" fmla="*/ 50 w 185"/>
                <a:gd name="T13" fmla="*/ 135 h 151"/>
                <a:gd name="T14" fmla="*/ 156 w 185"/>
                <a:gd name="T15" fmla="*/ 42 h 151"/>
                <a:gd name="T16" fmla="*/ 156 w 185"/>
                <a:gd name="T17" fmla="*/ 33 h 151"/>
                <a:gd name="T18" fmla="*/ 25 w 185"/>
                <a:gd name="T19" fmla="*/ 38 h 151"/>
                <a:gd name="T20" fmla="*/ 29 w 185"/>
                <a:gd name="T21" fmla="*/ 92 h 151"/>
                <a:gd name="T22" fmla="*/ 118 w 185"/>
                <a:gd name="T23" fmla="*/ 88 h 151"/>
                <a:gd name="T24" fmla="*/ 29 w 185"/>
                <a:gd name="T25" fmla="*/ 84 h 151"/>
                <a:gd name="T26" fmla="*/ 29 w 185"/>
                <a:gd name="T27" fmla="*/ 92 h 151"/>
                <a:gd name="T28" fmla="*/ 8 w 185"/>
                <a:gd name="T29" fmla="*/ 0 h 151"/>
                <a:gd name="T30" fmla="*/ 0 w 185"/>
                <a:gd name="T31" fmla="*/ 135 h 151"/>
                <a:gd name="T32" fmla="*/ 33 w 185"/>
                <a:gd name="T33" fmla="*/ 143 h 151"/>
                <a:gd name="T34" fmla="*/ 50 w 185"/>
                <a:gd name="T35" fmla="*/ 126 h 151"/>
                <a:gd name="T36" fmla="*/ 67 w 185"/>
                <a:gd name="T37" fmla="*/ 143 h 151"/>
                <a:gd name="T38" fmla="*/ 122 w 185"/>
                <a:gd name="T39" fmla="*/ 139 h 151"/>
                <a:gd name="T40" fmla="*/ 147 w 185"/>
                <a:gd name="T41" fmla="*/ 139 h 151"/>
                <a:gd name="T42" fmla="*/ 177 w 185"/>
                <a:gd name="T43" fmla="*/ 143 h 151"/>
                <a:gd name="T44" fmla="*/ 185 w 185"/>
                <a:gd name="T45" fmla="*/ 8 h 151"/>
                <a:gd name="T46" fmla="*/ 177 w 185"/>
                <a:gd name="T47" fmla="*/ 135 h 151"/>
                <a:gd name="T48" fmla="*/ 135 w 185"/>
                <a:gd name="T49" fmla="*/ 118 h 151"/>
                <a:gd name="T50" fmla="*/ 71 w 185"/>
                <a:gd name="T51" fmla="*/ 135 h 151"/>
                <a:gd name="T52" fmla="*/ 29 w 185"/>
                <a:gd name="T53" fmla="*/ 135 h 151"/>
                <a:gd name="T54" fmla="*/ 8 w 185"/>
                <a:gd name="T55" fmla="*/ 8 h 151"/>
                <a:gd name="T56" fmla="*/ 177 w 185"/>
                <a:gd name="T57" fmla="*/ 135 h 151"/>
                <a:gd name="T58" fmla="*/ 156 w 185"/>
                <a:gd name="T59" fmla="*/ 76 h 151"/>
                <a:gd name="T60" fmla="*/ 156 w 185"/>
                <a:gd name="T61" fmla="*/ 67 h 151"/>
                <a:gd name="T62" fmla="*/ 25 w 185"/>
                <a:gd name="T63" fmla="*/ 71 h 151"/>
                <a:gd name="T64" fmla="*/ 29 w 185"/>
                <a:gd name="T65" fmla="*/ 59 h 151"/>
                <a:gd name="T66" fmla="*/ 160 w 185"/>
                <a:gd name="T67" fmla="*/ 54 h 151"/>
                <a:gd name="T68" fmla="*/ 29 w 185"/>
                <a:gd name="T69" fmla="*/ 50 h 151"/>
                <a:gd name="T70" fmla="*/ 29 w 185"/>
                <a:gd name="T71" fmla="*/ 5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51">
                  <a:moveTo>
                    <a:pt x="135" y="135"/>
                  </a:moveTo>
                  <a:cubicBezTo>
                    <a:pt x="132" y="135"/>
                    <a:pt x="130" y="136"/>
                    <a:pt x="130" y="139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0" y="150"/>
                    <a:pt x="132" y="151"/>
                    <a:pt x="135" y="151"/>
                  </a:cubicBezTo>
                  <a:cubicBezTo>
                    <a:pt x="137" y="151"/>
                    <a:pt x="139" y="150"/>
                    <a:pt x="139" y="147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9" y="136"/>
                    <a:pt x="137" y="135"/>
                    <a:pt x="135" y="135"/>
                  </a:cubicBezTo>
                  <a:close/>
                  <a:moveTo>
                    <a:pt x="50" y="135"/>
                  </a:moveTo>
                  <a:cubicBezTo>
                    <a:pt x="48" y="135"/>
                    <a:pt x="46" y="136"/>
                    <a:pt x="46" y="13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50"/>
                    <a:pt x="48" y="151"/>
                    <a:pt x="50" y="151"/>
                  </a:cubicBezTo>
                  <a:cubicBezTo>
                    <a:pt x="52" y="151"/>
                    <a:pt x="54" y="150"/>
                    <a:pt x="54" y="147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54" y="136"/>
                    <a:pt x="52" y="135"/>
                    <a:pt x="50" y="135"/>
                  </a:cubicBezTo>
                  <a:close/>
                  <a:moveTo>
                    <a:pt x="29" y="42"/>
                  </a:moveTo>
                  <a:cubicBezTo>
                    <a:pt x="156" y="42"/>
                    <a:pt x="156" y="42"/>
                    <a:pt x="156" y="42"/>
                  </a:cubicBezTo>
                  <a:cubicBezTo>
                    <a:pt x="158" y="42"/>
                    <a:pt x="160" y="40"/>
                    <a:pt x="160" y="38"/>
                  </a:cubicBezTo>
                  <a:cubicBezTo>
                    <a:pt x="160" y="35"/>
                    <a:pt x="158" y="33"/>
                    <a:pt x="156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3"/>
                    <a:pt x="25" y="35"/>
                    <a:pt x="25" y="38"/>
                  </a:cubicBezTo>
                  <a:cubicBezTo>
                    <a:pt x="25" y="40"/>
                    <a:pt x="27" y="42"/>
                    <a:pt x="29" y="42"/>
                  </a:cubicBezTo>
                  <a:close/>
                  <a:moveTo>
                    <a:pt x="29" y="92"/>
                  </a:moveTo>
                  <a:cubicBezTo>
                    <a:pt x="113" y="92"/>
                    <a:pt x="113" y="92"/>
                    <a:pt x="113" y="92"/>
                  </a:cubicBezTo>
                  <a:cubicBezTo>
                    <a:pt x="116" y="92"/>
                    <a:pt x="118" y="91"/>
                    <a:pt x="118" y="88"/>
                  </a:cubicBezTo>
                  <a:cubicBezTo>
                    <a:pt x="118" y="86"/>
                    <a:pt x="116" y="84"/>
                    <a:pt x="11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1"/>
                    <a:pt x="27" y="92"/>
                    <a:pt x="29" y="92"/>
                  </a:cubicBezTo>
                  <a:close/>
                  <a:moveTo>
                    <a:pt x="17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9"/>
                    <a:pt x="3" y="143"/>
                    <a:pt x="8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6" y="143"/>
                    <a:pt x="37" y="141"/>
                    <a:pt x="37" y="139"/>
                  </a:cubicBezTo>
                  <a:cubicBezTo>
                    <a:pt x="37" y="132"/>
                    <a:pt x="43" y="126"/>
                    <a:pt x="50" y="126"/>
                  </a:cubicBezTo>
                  <a:cubicBezTo>
                    <a:pt x="57" y="126"/>
                    <a:pt x="63" y="132"/>
                    <a:pt x="63" y="139"/>
                  </a:cubicBezTo>
                  <a:cubicBezTo>
                    <a:pt x="63" y="141"/>
                    <a:pt x="65" y="143"/>
                    <a:pt x="67" y="143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20" y="143"/>
                    <a:pt x="122" y="141"/>
                    <a:pt x="122" y="139"/>
                  </a:cubicBezTo>
                  <a:cubicBezTo>
                    <a:pt x="122" y="132"/>
                    <a:pt x="128" y="126"/>
                    <a:pt x="135" y="126"/>
                  </a:cubicBezTo>
                  <a:cubicBezTo>
                    <a:pt x="142" y="126"/>
                    <a:pt x="147" y="132"/>
                    <a:pt x="147" y="139"/>
                  </a:cubicBezTo>
                  <a:cubicBezTo>
                    <a:pt x="147" y="141"/>
                    <a:pt x="149" y="143"/>
                    <a:pt x="151" y="143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81" y="143"/>
                    <a:pt x="185" y="139"/>
                    <a:pt x="185" y="135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5" y="3"/>
                    <a:pt x="181" y="0"/>
                    <a:pt x="177" y="0"/>
                  </a:cubicBezTo>
                  <a:close/>
                  <a:moveTo>
                    <a:pt x="177" y="135"/>
                  </a:moveTo>
                  <a:cubicBezTo>
                    <a:pt x="155" y="135"/>
                    <a:pt x="155" y="135"/>
                    <a:pt x="155" y="135"/>
                  </a:cubicBezTo>
                  <a:cubicBezTo>
                    <a:pt x="153" y="125"/>
                    <a:pt x="145" y="118"/>
                    <a:pt x="135" y="118"/>
                  </a:cubicBezTo>
                  <a:cubicBezTo>
                    <a:pt x="124" y="118"/>
                    <a:pt x="116" y="125"/>
                    <a:pt x="114" y="135"/>
                  </a:cubicBezTo>
                  <a:cubicBezTo>
                    <a:pt x="71" y="135"/>
                    <a:pt x="71" y="135"/>
                    <a:pt x="71" y="135"/>
                  </a:cubicBezTo>
                  <a:cubicBezTo>
                    <a:pt x="69" y="125"/>
                    <a:pt x="60" y="118"/>
                    <a:pt x="50" y="118"/>
                  </a:cubicBezTo>
                  <a:cubicBezTo>
                    <a:pt x="40" y="118"/>
                    <a:pt x="31" y="125"/>
                    <a:pt x="2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77" y="8"/>
                    <a:pt x="177" y="8"/>
                    <a:pt x="177" y="8"/>
                  </a:cubicBezTo>
                  <a:lnTo>
                    <a:pt x="177" y="135"/>
                  </a:lnTo>
                  <a:close/>
                  <a:moveTo>
                    <a:pt x="29" y="76"/>
                  </a:moveTo>
                  <a:cubicBezTo>
                    <a:pt x="156" y="76"/>
                    <a:pt x="156" y="76"/>
                    <a:pt x="156" y="76"/>
                  </a:cubicBezTo>
                  <a:cubicBezTo>
                    <a:pt x="158" y="76"/>
                    <a:pt x="160" y="74"/>
                    <a:pt x="160" y="71"/>
                  </a:cubicBezTo>
                  <a:cubicBezTo>
                    <a:pt x="160" y="69"/>
                    <a:pt x="158" y="67"/>
                    <a:pt x="156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7" y="67"/>
                    <a:pt x="25" y="69"/>
                    <a:pt x="25" y="71"/>
                  </a:cubicBezTo>
                  <a:cubicBezTo>
                    <a:pt x="25" y="74"/>
                    <a:pt x="27" y="76"/>
                    <a:pt x="29" y="76"/>
                  </a:cubicBezTo>
                  <a:close/>
                  <a:moveTo>
                    <a:pt x="29" y="59"/>
                  </a:moveTo>
                  <a:cubicBezTo>
                    <a:pt x="156" y="59"/>
                    <a:pt x="156" y="59"/>
                    <a:pt x="156" y="59"/>
                  </a:cubicBezTo>
                  <a:cubicBezTo>
                    <a:pt x="158" y="59"/>
                    <a:pt x="160" y="57"/>
                    <a:pt x="160" y="54"/>
                  </a:cubicBezTo>
                  <a:cubicBezTo>
                    <a:pt x="160" y="52"/>
                    <a:pt x="158" y="50"/>
                    <a:pt x="156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7" y="50"/>
                    <a:pt x="25" y="52"/>
                    <a:pt x="25" y="54"/>
                  </a:cubicBezTo>
                  <a:cubicBezTo>
                    <a:pt x="25" y="57"/>
                    <a:pt x="27" y="59"/>
                    <a:pt x="29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9" name="íṩḻîḑe"/>
            <p:cNvSpPr/>
            <p:nvPr/>
          </p:nvSpPr>
          <p:spPr bwMode="auto">
            <a:xfrm>
              <a:off x="1108448" y="3672344"/>
              <a:ext cx="288307" cy="221346"/>
            </a:xfrm>
            <a:custGeom>
              <a:avLst/>
              <a:gdLst>
                <a:gd name="T0" fmla="*/ 111 w 186"/>
                <a:gd name="T1" fmla="*/ 95 h 152"/>
                <a:gd name="T2" fmla="*/ 122 w 186"/>
                <a:gd name="T3" fmla="*/ 55 h 152"/>
                <a:gd name="T4" fmla="*/ 110 w 186"/>
                <a:gd name="T5" fmla="*/ 3 h 152"/>
                <a:gd name="T6" fmla="*/ 80 w 186"/>
                <a:gd name="T7" fmla="*/ 4 h 152"/>
                <a:gd name="T8" fmla="*/ 64 w 186"/>
                <a:gd name="T9" fmla="*/ 54 h 152"/>
                <a:gd name="T10" fmla="*/ 74 w 186"/>
                <a:gd name="T11" fmla="*/ 95 h 152"/>
                <a:gd name="T12" fmla="*/ 29 w 186"/>
                <a:gd name="T13" fmla="*/ 147 h 152"/>
                <a:gd name="T14" fmla="*/ 152 w 186"/>
                <a:gd name="T15" fmla="*/ 152 h 152"/>
                <a:gd name="T16" fmla="*/ 126 w 186"/>
                <a:gd name="T17" fmla="*/ 115 h 152"/>
                <a:gd name="T18" fmla="*/ 61 w 186"/>
                <a:gd name="T19" fmla="*/ 123 h 152"/>
                <a:gd name="T20" fmla="*/ 83 w 186"/>
                <a:gd name="T21" fmla="*/ 95 h 152"/>
                <a:gd name="T22" fmla="*/ 72 w 186"/>
                <a:gd name="T23" fmla="*/ 68 h 152"/>
                <a:gd name="T24" fmla="*/ 72 w 186"/>
                <a:gd name="T25" fmla="*/ 51 h 152"/>
                <a:gd name="T26" fmla="*/ 84 w 186"/>
                <a:gd name="T27" fmla="*/ 12 h 152"/>
                <a:gd name="T28" fmla="*/ 98 w 186"/>
                <a:gd name="T29" fmla="*/ 8 h 152"/>
                <a:gd name="T30" fmla="*/ 114 w 186"/>
                <a:gd name="T31" fmla="*/ 23 h 152"/>
                <a:gd name="T32" fmla="*/ 113 w 186"/>
                <a:gd name="T33" fmla="*/ 57 h 152"/>
                <a:gd name="T34" fmla="*/ 112 w 186"/>
                <a:gd name="T35" fmla="*/ 69 h 152"/>
                <a:gd name="T36" fmla="*/ 124 w 186"/>
                <a:gd name="T37" fmla="*/ 123 h 152"/>
                <a:gd name="T38" fmla="*/ 147 w 186"/>
                <a:gd name="T39" fmla="*/ 143 h 152"/>
                <a:gd name="T40" fmla="*/ 20 w 186"/>
                <a:gd name="T41" fmla="*/ 113 h 152"/>
                <a:gd name="T42" fmla="*/ 29 w 186"/>
                <a:gd name="T43" fmla="*/ 69 h 152"/>
                <a:gd name="T44" fmla="*/ 29 w 186"/>
                <a:gd name="T45" fmla="*/ 68 h 152"/>
                <a:gd name="T46" fmla="*/ 29 w 186"/>
                <a:gd name="T47" fmla="*/ 55 h 152"/>
                <a:gd name="T48" fmla="*/ 35 w 186"/>
                <a:gd name="T49" fmla="*/ 28 h 152"/>
                <a:gd name="T50" fmla="*/ 46 w 186"/>
                <a:gd name="T51" fmla="*/ 25 h 152"/>
                <a:gd name="T52" fmla="*/ 53 w 186"/>
                <a:gd name="T53" fmla="*/ 22 h 152"/>
                <a:gd name="T54" fmla="*/ 46 w 186"/>
                <a:gd name="T55" fmla="*/ 17 h 152"/>
                <a:gd name="T56" fmla="*/ 18 w 186"/>
                <a:gd name="T57" fmla="*/ 36 h 152"/>
                <a:gd name="T58" fmla="*/ 22 w 186"/>
                <a:gd name="T59" fmla="*/ 74 h 152"/>
                <a:gd name="T60" fmla="*/ 18 w 186"/>
                <a:gd name="T61" fmla="*/ 105 h 152"/>
                <a:gd name="T62" fmla="*/ 4 w 186"/>
                <a:gd name="T63" fmla="*/ 135 h 152"/>
                <a:gd name="T64" fmla="*/ 27 w 186"/>
                <a:gd name="T65" fmla="*/ 126 h 152"/>
                <a:gd name="T66" fmla="*/ 20 w 186"/>
                <a:gd name="T67" fmla="*/ 113 h 152"/>
                <a:gd name="T68" fmla="*/ 158 w 186"/>
                <a:gd name="T69" fmla="*/ 91 h 152"/>
                <a:gd name="T70" fmla="*/ 164 w 186"/>
                <a:gd name="T71" fmla="*/ 59 h 152"/>
                <a:gd name="T72" fmla="*/ 153 w 186"/>
                <a:gd name="T73" fmla="*/ 20 h 152"/>
                <a:gd name="T74" fmla="*/ 131 w 186"/>
                <a:gd name="T75" fmla="*/ 18 h 152"/>
                <a:gd name="T76" fmla="*/ 134 w 186"/>
                <a:gd name="T77" fmla="*/ 26 h 152"/>
                <a:gd name="T78" fmla="*/ 149 w 186"/>
                <a:gd name="T79" fmla="*/ 27 h 152"/>
                <a:gd name="T80" fmla="*/ 159 w 186"/>
                <a:gd name="T81" fmla="*/ 39 h 152"/>
                <a:gd name="T82" fmla="*/ 156 w 186"/>
                <a:gd name="T83" fmla="*/ 61 h 152"/>
                <a:gd name="T84" fmla="*/ 157 w 186"/>
                <a:gd name="T85" fmla="*/ 69 h 152"/>
                <a:gd name="T86" fmla="*/ 150 w 186"/>
                <a:gd name="T87" fmla="*/ 91 h 152"/>
                <a:gd name="T88" fmla="*/ 177 w 186"/>
                <a:gd name="T89" fmla="*/ 126 h 152"/>
                <a:gd name="T90" fmla="*/ 163 w 186"/>
                <a:gd name="T91" fmla="*/ 135 h 152"/>
                <a:gd name="T92" fmla="*/ 186 w 186"/>
                <a:gd name="T93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52">
                  <a:moveTo>
                    <a:pt x="126" y="115"/>
                  </a:moveTo>
                  <a:cubicBezTo>
                    <a:pt x="126" y="115"/>
                    <a:pt x="111" y="111"/>
                    <a:pt x="111" y="95"/>
                  </a:cubicBezTo>
                  <a:cubicBezTo>
                    <a:pt x="111" y="81"/>
                    <a:pt x="117" y="76"/>
                    <a:pt x="120" y="73"/>
                  </a:cubicBezTo>
                  <a:cubicBezTo>
                    <a:pt x="120" y="73"/>
                    <a:pt x="125" y="69"/>
                    <a:pt x="122" y="55"/>
                  </a:cubicBezTo>
                  <a:cubicBezTo>
                    <a:pt x="127" y="47"/>
                    <a:pt x="129" y="35"/>
                    <a:pt x="122" y="19"/>
                  </a:cubicBezTo>
                  <a:cubicBezTo>
                    <a:pt x="118" y="10"/>
                    <a:pt x="115" y="5"/>
                    <a:pt x="110" y="3"/>
                  </a:cubicBezTo>
                  <a:cubicBezTo>
                    <a:pt x="106" y="0"/>
                    <a:pt x="102" y="0"/>
                    <a:pt x="98" y="0"/>
                  </a:cubicBezTo>
                  <a:cubicBezTo>
                    <a:pt x="90" y="0"/>
                    <a:pt x="83" y="2"/>
                    <a:pt x="80" y="4"/>
                  </a:cubicBezTo>
                  <a:cubicBezTo>
                    <a:pt x="72" y="8"/>
                    <a:pt x="66" y="12"/>
                    <a:pt x="61" y="25"/>
                  </a:cubicBezTo>
                  <a:cubicBezTo>
                    <a:pt x="56" y="36"/>
                    <a:pt x="62" y="48"/>
                    <a:pt x="64" y="54"/>
                  </a:cubicBezTo>
                  <a:cubicBezTo>
                    <a:pt x="61" y="68"/>
                    <a:pt x="66" y="73"/>
                    <a:pt x="66" y="73"/>
                  </a:cubicBezTo>
                  <a:cubicBezTo>
                    <a:pt x="68" y="76"/>
                    <a:pt x="74" y="81"/>
                    <a:pt x="74" y="95"/>
                  </a:cubicBezTo>
                  <a:cubicBezTo>
                    <a:pt x="74" y="111"/>
                    <a:pt x="59" y="115"/>
                    <a:pt x="59" y="115"/>
                  </a:cubicBezTo>
                  <a:cubicBezTo>
                    <a:pt x="50" y="118"/>
                    <a:pt x="29" y="125"/>
                    <a:pt x="29" y="147"/>
                  </a:cubicBezTo>
                  <a:cubicBezTo>
                    <a:pt x="29" y="147"/>
                    <a:pt x="29" y="152"/>
                    <a:pt x="34" y="152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6" y="152"/>
                    <a:pt x="156" y="147"/>
                    <a:pt x="156" y="147"/>
                  </a:cubicBezTo>
                  <a:cubicBezTo>
                    <a:pt x="156" y="125"/>
                    <a:pt x="136" y="118"/>
                    <a:pt x="126" y="115"/>
                  </a:cubicBezTo>
                  <a:close/>
                  <a:moveTo>
                    <a:pt x="38" y="143"/>
                  </a:moveTo>
                  <a:cubicBezTo>
                    <a:pt x="40" y="131"/>
                    <a:pt x="51" y="127"/>
                    <a:pt x="61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9" y="121"/>
                    <a:pt x="83" y="112"/>
                    <a:pt x="83" y="95"/>
                  </a:cubicBezTo>
                  <a:cubicBezTo>
                    <a:pt x="83" y="80"/>
                    <a:pt x="77" y="73"/>
                    <a:pt x="73" y="69"/>
                  </a:cubicBezTo>
                  <a:cubicBezTo>
                    <a:pt x="73" y="69"/>
                    <a:pt x="72" y="68"/>
                    <a:pt x="72" y="68"/>
                  </a:cubicBezTo>
                  <a:cubicBezTo>
                    <a:pt x="72" y="67"/>
                    <a:pt x="71" y="64"/>
                    <a:pt x="73" y="56"/>
                  </a:cubicBezTo>
                  <a:cubicBezTo>
                    <a:pt x="73" y="53"/>
                    <a:pt x="72" y="51"/>
                    <a:pt x="72" y="51"/>
                  </a:cubicBezTo>
                  <a:cubicBezTo>
                    <a:pt x="70" y="45"/>
                    <a:pt x="65" y="36"/>
                    <a:pt x="69" y="28"/>
                  </a:cubicBezTo>
                  <a:cubicBezTo>
                    <a:pt x="73" y="17"/>
                    <a:pt x="77" y="15"/>
                    <a:pt x="84" y="12"/>
                  </a:cubicBezTo>
                  <a:cubicBezTo>
                    <a:pt x="84" y="12"/>
                    <a:pt x="84" y="12"/>
                    <a:pt x="85" y="11"/>
                  </a:cubicBezTo>
                  <a:cubicBezTo>
                    <a:pt x="86" y="10"/>
                    <a:pt x="92" y="8"/>
                    <a:pt x="98" y="8"/>
                  </a:cubicBezTo>
                  <a:cubicBezTo>
                    <a:pt x="101" y="8"/>
                    <a:pt x="104" y="9"/>
                    <a:pt x="106" y="10"/>
                  </a:cubicBezTo>
                  <a:cubicBezTo>
                    <a:pt x="108" y="11"/>
                    <a:pt x="111" y="14"/>
                    <a:pt x="114" y="23"/>
                  </a:cubicBezTo>
                  <a:cubicBezTo>
                    <a:pt x="121" y="38"/>
                    <a:pt x="117" y="47"/>
                    <a:pt x="115" y="50"/>
                  </a:cubicBezTo>
                  <a:cubicBezTo>
                    <a:pt x="113" y="52"/>
                    <a:pt x="113" y="54"/>
                    <a:pt x="113" y="57"/>
                  </a:cubicBezTo>
                  <a:cubicBezTo>
                    <a:pt x="115" y="64"/>
                    <a:pt x="114" y="67"/>
                    <a:pt x="114" y="67"/>
                  </a:cubicBezTo>
                  <a:cubicBezTo>
                    <a:pt x="114" y="67"/>
                    <a:pt x="113" y="69"/>
                    <a:pt x="112" y="69"/>
                  </a:cubicBezTo>
                  <a:cubicBezTo>
                    <a:pt x="109" y="73"/>
                    <a:pt x="103" y="80"/>
                    <a:pt x="103" y="95"/>
                  </a:cubicBezTo>
                  <a:cubicBezTo>
                    <a:pt x="103" y="112"/>
                    <a:pt x="116" y="121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35" y="127"/>
                    <a:pt x="145" y="131"/>
                    <a:pt x="147" y="143"/>
                  </a:cubicBezTo>
                  <a:lnTo>
                    <a:pt x="38" y="143"/>
                  </a:lnTo>
                  <a:close/>
                  <a:moveTo>
                    <a:pt x="20" y="113"/>
                  </a:moveTo>
                  <a:cubicBezTo>
                    <a:pt x="26" y="112"/>
                    <a:pt x="36" y="105"/>
                    <a:pt x="36" y="91"/>
                  </a:cubicBezTo>
                  <a:cubicBezTo>
                    <a:pt x="36" y="78"/>
                    <a:pt x="32" y="72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8"/>
                  </a:cubicBezTo>
                  <a:cubicBezTo>
                    <a:pt x="29" y="68"/>
                    <a:pt x="28" y="66"/>
                    <a:pt x="29" y="61"/>
                  </a:cubicBezTo>
                  <a:cubicBezTo>
                    <a:pt x="30" y="59"/>
                    <a:pt x="29" y="57"/>
                    <a:pt x="29" y="55"/>
                  </a:cubicBezTo>
                  <a:cubicBezTo>
                    <a:pt x="27" y="52"/>
                    <a:pt x="24" y="45"/>
                    <a:pt x="26" y="39"/>
                  </a:cubicBezTo>
                  <a:cubicBezTo>
                    <a:pt x="30" y="30"/>
                    <a:pt x="31" y="30"/>
                    <a:pt x="35" y="28"/>
                  </a:cubicBezTo>
                  <a:cubicBezTo>
                    <a:pt x="36" y="28"/>
                    <a:pt x="36" y="27"/>
                    <a:pt x="37" y="27"/>
                  </a:cubicBezTo>
                  <a:cubicBezTo>
                    <a:pt x="38" y="27"/>
                    <a:pt x="42" y="25"/>
                    <a:pt x="46" y="25"/>
                  </a:cubicBezTo>
                  <a:cubicBezTo>
                    <a:pt x="48" y="25"/>
                    <a:pt x="50" y="25"/>
                    <a:pt x="52" y="26"/>
                  </a:cubicBezTo>
                  <a:cubicBezTo>
                    <a:pt x="52" y="25"/>
                    <a:pt x="52" y="23"/>
                    <a:pt x="53" y="22"/>
                  </a:cubicBezTo>
                  <a:cubicBezTo>
                    <a:pt x="53" y="20"/>
                    <a:pt x="54" y="19"/>
                    <a:pt x="55" y="18"/>
                  </a:cubicBezTo>
                  <a:cubicBezTo>
                    <a:pt x="52" y="17"/>
                    <a:pt x="49" y="17"/>
                    <a:pt x="46" y="17"/>
                  </a:cubicBezTo>
                  <a:cubicBezTo>
                    <a:pt x="40" y="17"/>
                    <a:pt x="34" y="19"/>
                    <a:pt x="32" y="20"/>
                  </a:cubicBezTo>
                  <a:cubicBezTo>
                    <a:pt x="25" y="23"/>
                    <a:pt x="22" y="26"/>
                    <a:pt x="18" y="36"/>
                  </a:cubicBezTo>
                  <a:cubicBezTo>
                    <a:pt x="15" y="45"/>
                    <a:pt x="19" y="54"/>
                    <a:pt x="21" y="59"/>
                  </a:cubicBezTo>
                  <a:cubicBezTo>
                    <a:pt x="18" y="70"/>
                    <a:pt x="22" y="74"/>
                    <a:pt x="22" y="74"/>
                  </a:cubicBezTo>
                  <a:cubicBezTo>
                    <a:pt x="24" y="76"/>
                    <a:pt x="27" y="80"/>
                    <a:pt x="27" y="91"/>
                  </a:cubicBezTo>
                  <a:cubicBezTo>
                    <a:pt x="27" y="103"/>
                    <a:pt x="18" y="105"/>
                    <a:pt x="18" y="105"/>
                  </a:cubicBezTo>
                  <a:cubicBezTo>
                    <a:pt x="10" y="108"/>
                    <a:pt x="0" y="114"/>
                    <a:pt x="0" y="130"/>
                  </a:cubicBezTo>
                  <a:cubicBezTo>
                    <a:pt x="0" y="130"/>
                    <a:pt x="0" y="135"/>
                    <a:pt x="4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4" y="132"/>
                    <a:pt x="25" y="129"/>
                    <a:pt x="27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0" y="118"/>
                    <a:pt x="15" y="115"/>
                    <a:pt x="20" y="113"/>
                  </a:cubicBezTo>
                  <a:close/>
                  <a:moveTo>
                    <a:pt x="168" y="105"/>
                  </a:moveTo>
                  <a:cubicBezTo>
                    <a:pt x="168" y="105"/>
                    <a:pt x="158" y="103"/>
                    <a:pt x="158" y="91"/>
                  </a:cubicBezTo>
                  <a:cubicBezTo>
                    <a:pt x="158" y="80"/>
                    <a:pt x="161" y="76"/>
                    <a:pt x="163" y="74"/>
                  </a:cubicBezTo>
                  <a:cubicBezTo>
                    <a:pt x="163" y="74"/>
                    <a:pt x="167" y="70"/>
                    <a:pt x="164" y="59"/>
                  </a:cubicBezTo>
                  <a:cubicBezTo>
                    <a:pt x="167" y="54"/>
                    <a:pt x="171" y="45"/>
                    <a:pt x="167" y="36"/>
                  </a:cubicBezTo>
                  <a:cubicBezTo>
                    <a:pt x="163" y="26"/>
                    <a:pt x="160" y="23"/>
                    <a:pt x="153" y="20"/>
                  </a:cubicBezTo>
                  <a:cubicBezTo>
                    <a:pt x="151" y="19"/>
                    <a:pt x="145" y="17"/>
                    <a:pt x="139" y="17"/>
                  </a:cubicBezTo>
                  <a:cubicBezTo>
                    <a:pt x="136" y="17"/>
                    <a:pt x="133" y="17"/>
                    <a:pt x="131" y="18"/>
                  </a:cubicBezTo>
                  <a:cubicBezTo>
                    <a:pt x="132" y="21"/>
                    <a:pt x="133" y="24"/>
                    <a:pt x="133" y="26"/>
                  </a:cubicBezTo>
                  <a:cubicBezTo>
                    <a:pt x="133" y="26"/>
                    <a:pt x="134" y="26"/>
                    <a:pt x="134" y="26"/>
                  </a:cubicBezTo>
                  <a:cubicBezTo>
                    <a:pt x="135" y="25"/>
                    <a:pt x="137" y="25"/>
                    <a:pt x="139" y="25"/>
                  </a:cubicBezTo>
                  <a:cubicBezTo>
                    <a:pt x="144" y="25"/>
                    <a:pt x="148" y="27"/>
                    <a:pt x="149" y="27"/>
                  </a:cubicBezTo>
                  <a:cubicBezTo>
                    <a:pt x="149" y="27"/>
                    <a:pt x="150" y="28"/>
                    <a:pt x="150" y="28"/>
                  </a:cubicBezTo>
                  <a:cubicBezTo>
                    <a:pt x="154" y="30"/>
                    <a:pt x="156" y="30"/>
                    <a:pt x="159" y="39"/>
                  </a:cubicBezTo>
                  <a:cubicBezTo>
                    <a:pt x="162" y="45"/>
                    <a:pt x="159" y="52"/>
                    <a:pt x="157" y="55"/>
                  </a:cubicBezTo>
                  <a:cubicBezTo>
                    <a:pt x="156" y="57"/>
                    <a:pt x="156" y="59"/>
                    <a:pt x="156" y="61"/>
                  </a:cubicBezTo>
                  <a:cubicBezTo>
                    <a:pt x="157" y="66"/>
                    <a:pt x="157" y="68"/>
                    <a:pt x="157" y="68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4" y="72"/>
                    <a:pt x="150" y="78"/>
                    <a:pt x="150" y="91"/>
                  </a:cubicBezTo>
                  <a:cubicBezTo>
                    <a:pt x="150" y="105"/>
                    <a:pt x="160" y="112"/>
                    <a:pt x="165" y="113"/>
                  </a:cubicBezTo>
                  <a:cubicBezTo>
                    <a:pt x="171" y="115"/>
                    <a:pt x="176" y="118"/>
                    <a:pt x="177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60" y="129"/>
                    <a:pt x="162" y="132"/>
                    <a:pt x="163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6" y="135"/>
                    <a:pt x="186" y="130"/>
                    <a:pt x="186" y="130"/>
                  </a:cubicBezTo>
                  <a:cubicBezTo>
                    <a:pt x="186" y="114"/>
                    <a:pt x="175" y="108"/>
                    <a:pt x="168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grpSp>
          <p:nvGrpSpPr>
            <p:cNvPr id="60" name="íṩľíḓê"/>
            <p:cNvGrpSpPr/>
            <p:nvPr/>
          </p:nvGrpSpPr>
          <p:grpSpPr>
            <a:xfrm>
              <a:off x="7391400" y="1368068"/>
              <a:ext cx="4127501" cy="3463608"/>
              <a:chOff x="7391400" y="1187205"/>
              <a:chExt cx="4127501" cy="3463608"/>
            </a:xfrm>
          </p:grpSpPr>
          <p:sp>
            <p:nvSpPr>
              <p:cNvPr id="61" name="î$ḻïḋe"/>
              <p:cNvSpPr/>
              <p:nvPr/>
            </p:nvSpPr>
            <p:spPr bwMode="auto">
              <a:xfrm>
                <a:off x="7391400" y="1187205"/>
                <a:ext cx="4127501" cy="477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62" name="îṧľiďê"/>
              <p:cNvSpPr/>
              <p:nvPr/>
            </p:nvSpPr>
            <p:spPr bwMode="auto">
              <a:xfrm>
                <a:off x="7391400" y="1773531"/>
                <a:ext cx="4127501" cy="477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63" name="iṥ1iḋé"/>
              <p:cNvSpPr/>
              <p:nvPr/>
            </p:nvSpPr>
            <p:spPr bwMode="auto">
              <a:xfrm>
                <a:off x="7391400" y="2359857"/>
                <a:ext cx="4127501" cy="477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64" name="íSļídé"/>
              <p:cNvSpPr/>
              <p:nvPr/>
            </p:nvSpPr>
            <p:spPr bwMode="auto">
              <a:xfrm>
                <a:off x="7391400" y="2946183"/>
                <a:ext cx="4127501" cy="477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65" name="îs1íḑê"/>
              <p:cNvSpPr/>
              <p:nvPr/>
            </p:nvSpPr>
            <p:spPr bwMode="auto">
              <a:xfrm>
                <a:off x="7391400" y="3532509"/>
                <a:ext cx="4127501" cy="477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66" name="işḻiḍè"/>
              <p:cNvSpPr/>
              <p:nvPr/>
            </p:nvSpPr>
            <p:spPr bwMode="auto">
              <a:xfrm>
                <a:off x="7391400" y="4118835"/>
                <a:ext cx="4127501" cy="477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Copy paste fonts. Choose the only option to retain text……</a:t>
                </a: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7391400" y="1719182"/>
                <a:ext cx="4127501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7391400" y="2305508"/>
                <a:ext cx="4127501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7391400" y="2891834"/>
                <a:ext cx="4127501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7391400" y="3478160"/>
                <a:ext cx="4127501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7391400" y="4064486"/>
                <a:ext cx="4127501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7391400" y="4650813"/>
                <a:ext cx="4127501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5" name="23f103d5-4688-4141-abd9-b35d52b4b3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0079" y="1123950"/>
            <a:ext cx="10840409" cy="5030475"/>
            <a:chOff x="680079" y="1123950"/>
            <a:chExt cx="10840409" cy="5030475"/>
          </a:xfrm>
        </p:grpSpPr>
        <p:grpSp>
          <p:nvGrpSpPr>
            <p:cNvPr id="6" name="i$ḻiḓê"/>
            <p:cNvGrpSpPr/>
            <p:nvPr/>
          </p:nvGrpSpPr>
          <p:grpSpPr>
            <a:xfrm>
              <a:off x="3771899" y="2173689"/>
              <a:ext cx="4648199" cy="2993014"/>
              <a:chOff x="4216503" y="2218776"/>
              <a:chExt cx="3758995" cy="2420448"/>
            </a:xfrm>
          </p:grpSpPr>
          <p:sp>
            <p:nvSpPr>
              <p:cNvPr id="17" name="íṥḻïḍê"/>
              <p:cNvSpPr/>
              <p:nvPr/>
            </p:nvSpPr>
            <p:spPr bwMode="auto">
              <a:xfrm rot="5400000">
                <a:off x="4425467" y="3220037"/>
                <a:ext cx="1098384" cy="419105"/>
              </a:xfrm>
              <a:custGeom>
                <a:avLst/>
                <a:gdLst>
                  <a:gd name="T0" fmla="*/ 465 w 933"/>
                  <a:gd name="T1" fmla="*/ 356 h 356"/>
                  <a:gd name="T2" fmla="*/ 0 w 933"/>
                  <a:gd name="T3" fmla="*/ 178 h 356"/>
                  <a:gd name="T4" fmla="*/ 465 w 933"/>
                  <a:gd name="T5" fmla="*/ 0 h 356"/>
                  <a:gd name="T6" fmla="*/ 933 w 933"/>
                  <a:gd name="T7" fmla="*/ 178 h 356"/>
                  <a:gd name="T8" fmla="*/ 465 w 933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6">
                    <a:moveTo>
                      <a:pt x="465" y="356"/>
                    </a:moveTo>
                    <a:lnTo>
                      <a:pt x="0" y="178"/>
                    </a:lnTo>
                    <a:lnTo>
                      <a:pt x="465" y="0"/>
                    </a:lnTo>
                    <a:lnTo>
                      <a:pt x="933" y="178"/>
                    </a:lnTo>
                    <a:lnTo>
                      <a:pt x="465" y="35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îṩ1ïďè"/>
              <p:cNvSpPr/>
              <p:nvPr/>
            </p:nvSpPr>
            <p:spPr bwMode="auto">
              <a:xfrm rot="5400000">
                <a:off x="4321869" y="2775033"/>
                <a:ext cx="547426" cy="758156"/>
              </a:xfrm>
              <a:custGeom>
                <a:avLst/>
                <a:gdLst>
                  <a:gd name="T0" fmla="*/ 465 w 465"/>
                  <a:gd name="T1" fmla="*/ 178 h 644"/>
                  <a:gd name="T2" fmla="*/ 0 w 465"/>
                  <a:gd name="T3" fmla="*/ 0 h 644"/>
                  <a:gd name="T4" fmla="*/ 0 w 465"/>
                  <a:gd name="T5" fmla="*/ 364 h 644"/>
                  <a:gd name="T6" fmla="*/ 465 w 465"/>
                  <a:gd name="T7" fmla="*/ 644 h 644"/>
                  <a:gd name="T8" fmla="*/ 465 w 465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178"/>
                    </a:moveTo>
                    <a:lnTo>
                      <a:pt x="0" y="0"/>
                    </a:lnTo>
                    <a:lnTo>
                      <a:pt x="0" y="364"/>
                    </a:lnTo>
                    <a:lnTo>
                      <a:pt x="465" y="644"/>
                    </a:lnTo>
                    <a:lnTo>
                      <a:pt x="465" y="17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îślïďé"/>
              <p:cNvSpPr/>
              <p:nvPr/>
            </p:nvSpPr>
            <p:spPr bwMode="auto">
              <a:xfrm rot="5400000">
                <a:off x="4320103" y="3324225"/>
                <a:ext cx="550958" cy="758156"/>
              </a:xfrm>
              <a:custGeom>
                <a:avLst/>
                <a:gdLst>
                  <a:gd name="T0" fmla="*/ 0 w 468"/>
                  <a:gd name="T1" fmla="*/ 178 h 644"/>
                  <a:gd name="T2" fmla="*/ 468 w 468"/>
                  <a:gd name="T3" fmla="*/ 0 h 644"/>
                  <a:gd name="T4" fmla="*/ 468 w 468"/>
                  <a:gd name="T5" fmla="*/ 364 h 644"/>
                  <a:gd name="T6" fmla="*/ 0 w 468"/>
                  <a:gd name="T7" fmla="*/ 644 h 644"/>
                  <a:gd name="T8" fmla="*/ 0 w 468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178"/>
                    </a:moveTo>
                    <a:lnTo>
                      <a:pt x="468" y="0"/>
                    </a:lnTo>
                    <a:lnTo>
                      <a:pt x="468" y="364"/>
                    </a:lnTo>
                    <a:lnTo>
                      <a:pt x="0" y="64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iṡ1íďê"/>
              <p:cNvSpPr/>
              <p:nvPr/>
            </p:nvSpPr>
            <p:spPr bwMode="auto">
              <a:xfrm rot="5400000">
                <a:off x="4800426" y="3297148"/>
                <a:ext cx="1758826" cy="263706"/>
              </a:xfrm>
              <a:custGeom>
                <a:avLst/>
                <a:gdLst>
                  <a:gd name="T0" fmla="*/ 746 w 1494"/>
                  <a:gd name="T1" fmla="*/ 224 h 224"/>
                  <a:gd name="T2" fmla="*/ 0 w 1494"/>
                  <a:gd name="T3" fmla="*/ 112 h 224"/>
                  <a:gd name="T4" fmla="*/ 746 w 1494"/>
                  <a:gd name="T5" fmla="*/ 0 h 224"/>
                  <a:gd name="T6" fmla="*/ 1494 w 1494"/>
                  <a:gd name="T7" fmla="*/ 112 h 224"/>
                  <a:gd name="T8" fmla="*/ 746 w 149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224"/>
                    </a:moveTo>
                    <a:lnTo>
                      <a:pt x="0" y="112"/>
                    </a:lnTo>
                    <a:lnTo>
                      <a:pt x="746" y="0"/>
                    </a:lnTo>
                    <a:lnTo>
                      <a:pt x="1494" y="112"/>
                    </a:lnTo>
                    <a:lnTo>
                      <a:pt x="746" y="22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ïṡlïḋé"/>
              <p:cNvSpPr/>
              <p:nvPr/>
            </p:nvSpPr>
            <p:spPr bwMode="auto">
              <a:xfrm rot="5400000">
                <a:off x="4876948" y="2624932"/>
                <a:ext cx="878236" cy="727547"/>
              </a:xfrm>
              <a:custGeom>
                <a:avLst/>
                <a:gdLst>
                  <a:gd name="T0" fmla="*/ 746 w 746"/>
                  <a:gd name="T1" fmla="*/ 112 h 618"/>
                  <a:gd name="T2" fmla="*/ 0 w 746"/>
                  <a:gd name="T3" fmla="*/ 0 h 618"/>
                  <a:gd name="T4" fmla="*/ 0 w 746"/>
                  <a:gd name="T5" fmla="*/ 394 h 618"/>
                  <a:gd name="T6" fmla="*/ 746 w 746"/>
                  <a:gd name="T7" fmla="*/ 618 h 618"/>
                  <a:gd name="T8" fmla="*/ 746 w 746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8">
                    <a:moveTo>
                      <a:pt x="746" y="112"/>
                    </a:moveTo>
                    <a:lnTo>
                      <a:pt x="0" y="0"/>
                    </a:lnTo>
                    <a:lnTo>
                      <a:pt x="0" y="394"/>
                    </a:lnTo>
                    <a:lnTo>
                      <a:pt x="746" y="618"/>
                    </a:lnTo>
                    <a:lnTo>
                      <a:pt x="746" y="11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îşlïdé"/>
              <p:cNvSpPr/>
              <p:nvPr/>
            </p:nvSpPr>
            <p:spPr bwMode="auto">
              <a:xfrm rot="5400000">
                <a:off x="4875769" y="3504346"/>
                <a:ext cx="880591" cy="727547"/>
              </a:xfrm>
              <a:custGeom>
                <a:avLst/>
                <a:gdLst>
                  <a:gd name="T0" fmla="*/ 0 w 748"/>
                  <a:gd name="T1" fmla="*/ 112 h 618"/>
                  <a:gd name="T2" fmla="*/ 748 w 748"/>
                  <a:gd name="T3" fmla="*/ 0 h 618"/>
                  <a:gd name="T4" fmla="*/ 748 w 748"/>
                  <a:gd name="T5" fmla="*/ 394 h 618"/>
                  <a:gd name="T6" fmla="*/ 0 w 748"/>
                  <a:gd name="T7" fmla="*/ 618 h 618"/>
                  <a:gd name="T8" fmla="*/ 0 w 748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8">
                    <a:moveTo>
                      <a:pt x="0" y="112"/>
                    </a:moveTo>
                    <a:lnTo>
                      <a:pt x="748" y="0"/>
                    </a:lnTo>
                    <a:lnTo>
                      <a:pt x="748" y="394"/>
                    </a:lnTo>
                    <a:lnTo>
                      <a:pt x="0" y="6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íšḻïḋé"/>
              <p:cNvSpPr/>
              <p:nvPr/>
            </p:nvSpPr>
            <p:spPr bwMode="auto">
              <a:xfrm rot="5400000">
                <a:off x="6667559" y="3220625"/>
                <a:ext cx="1098384" cy="417928"/>
              </a:xfrm>
              <a:custGeom>
                <a:avLst/>
                <a:gdLst>
                  <a:gd name="T0" fmla="*/ 465 w 933"/>
                  <a:gd name="T1" fmla="*/ 0 h 355"/>
                  <a:gd name="T2" fmla="*/ 0 w 933"/>
                  <a:gd name="T3" fmla="*/ 177 h 355"/>
                  <a:gd name="T4" fmla="*/ 465 w 933"/>
                  <a:gd name="T5" fmla="*/ 355 h 355"/>
                  <a:gd name="T6" fmla="*/ 933 w 933"/>
                  <a:gd name="T7" fmla="*/ 177 h 355"/>
                  <a:gd name="T8" fmla="*/ 465 w 933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5">
                    <a:moveTo>
                      <a:pt x="465" y="0"/>
                    </a:moveTo>
                    <a:lnTo>
                      <a:pt x="0" y="177"/>
                    </a:lnTo>
                    <a:lnTo>
                      <a:pt x="465" y="355"/>
                    </a:lnTo>
                    <a:lnTo>
                      <a:pt x="933" y="17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í$ḻíďé"/>
              <p:cNvSpPr/>
              <p:nvPr/>
            </p:nvSpPr>
            <p:spPr bwMode="auto">
              <a:xfrm rot="5400000">
                <a:off x="7322705" y="2775033"/>
                <a:ext cx="547426" cy="758156"/>
              </a:xfrm>
              <a:custGeom>
                <a:avLst/>
                <a:gdLst>
                  <a:gd name="T0" fmla="*/ 465 w 465"/>
                  <a:gd name="T1" fmla="*/ 467 h 644"/>
                  <a:gd name="T2" fmla="*/ 0 w 465"/>
                  <a:gd name="T3" fmla="*/ 644 h 644"/>
                  <a:gd name="T4" fmla="*/ 0 w 465"/>
                  <a:gd name="T5" fmla="*/ 280 h 644"/>
                  <a:gd name="T6" fmla="*/ 465 w 465"/>
                  <a:gd name="T7" fmla="*/ 0 h 644"/>
                  <a:gd name="T8" fmla="*/ 465 w 465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467"/>
                    </a:moveTo>
                    <a:lnTo>
                      <a:pt x="0" y="644"/>
                    </a:lnTo>
                    <a:lnTo>
                      <a:pt x="0" y="280"/>
                    </a:lnTo>
                    <a:lnTo>
                      <a:pt x="465" y="0"/>
                    </a:lnTo>
                    <a:lnTo>
                      <a:pt x="465" y="46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işļiḋe"/>
              <p:cNvSpPr/>
              <p:nvPr/>
            </p:nvSpPr>
            <p:spPr bwMode="auto">
              <a:xfrm rot="5400000">
                <a:off x="7320940" y="3324225"/>
                <a:ext cx="550958" cy="758156"/>
              </a:xfrm>
              <a:custGeom>
                <a:avLst/>
                <a:gdLst>
                  <a:gd name="T0" fmla="*/ 0 w 468"/>
                  <a:gd name="T1" fmla="*/ 467 h 644"/>
                  <a:gd name="T2" fmla="*/ 468 w 468"/>
                  <a:gd name="T3" fmla="*/ 644 h 644"/>
                  <a:gd name="T4" fmla="*/ 468 w 468"/>
                  <a:gd name="T5" fmla="*/ 280 h 644"/>
                  <a:gd name="T6" fmla="*/ 0 w 468"/>
                  <a:gd name="T7" fmla="*/ 0 h 644"/>
                  <a:gd name="T8" fmla="*/ 0 w 468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467"/>
                    </a:moveTo>
                    <a:lnTo>
                      <a:pt x="468" y="644"/>
                    </a:lnTo>
                    <a:lnTo>
                      <a:pt x="468" y="28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íşļïďe"/>
              <p:cNvSpPr/>
              <p:nvPr/>
            </p:nvSpPr>
            <p:spPr bwMode="auto">
              <a:xfrm rot="5400000">
                <a:off x="5631571" y="3297148"/>
                <a:ext cx="1758826" cy="263706"/>
              </a:xfrm>
              <a:custGeom>
                <a:avLst/>
                <a:gdLst>
                  <a:gd name="T0" fmla="*/ 746 w 1494"/>
                  <a:gd name="T1" fmla="*/ 0 h 224"/>
                  <a:gd name="T2" fmla="*/ 0 w 1494"/>
                  <a:gd name="T3" fmla="*/ 111 h 224"/>
                  <a:gd name="T4" fmla="*/ 746 w 1494"/>
                  <a:gd name="T5" fmla="*/ 224 h 224"/>
                  <a:gd name="T6" fmla="*/ 1494 w 1494"/>
                  <a:gd name="T7" fmla="*/ 111 h 224"/>
                  <a:gd name="T8" fmla="*/ 746 w 1494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0"/>
                    </a:moveTo>
                    <a:lnTo>
                      <a:pt x="0" y="111"/>
                    </a:lnTo>
                    <a:lnTo>
                      <a:pt x="746" y="224"/>
                    </a:lnTo>
                    <a:lnTo>
                      <a:pt x="1494" y="111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îṧ1ídê"/>
              <p:cNvSpPr/>
              <p:nvPr/>
            </p:nvSpPr>
            <p:spPr bwMode="auto">
              <a:xfrm rot="5400000">
                <a:off x="6436228" y="2625521"/>
                <a:ext cx="878236" cy="726370"/>
              </a:xfrm>
              <a:custGeom>
                <a:avLst/>
                <a:gdLst>
                  <a:gd name="T0" fmla="*/ 746 w 746"/>
                  <a:gd name="T1" fmla="*/ 506 h 617"/>
                  <a:gd name="T2" fmla="*/ 0 w 746"/>
                  <a:gd name="T3" fmla="*/ 617 h 617"/>
                  <a:gd name="T4" fmla="*/ 0 w 746"/>
                  <a:gd name="T5" fmla="*/ 224 h 617"/>
                  <a:gd name="T6" fmla="*/ 746 w 746"/>
                  <a:gd name="T7" fmla="*/ 0 h 617"/>
                  <a:gd name="T8" fmla="*/ 746 w 746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7">
                    <a:moveTo>
                      <a:pt x="746" y="506"/>
                    </a:moveTo>
                    <a:lnTo>
                      <a:pt x="0" y="617"/>
                    </a:lnTo>
                    <a:lnTo>
                      <a:pt x="0" y="224"/>
                    </a:lnTo>
                    <a:lnTo>
                      <a:pt x="746" y="0"/>
                    </a:lnTo>
                    <a:lnTo>
                      <a:pt x="746" y="50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íŝlîḑe"/>
              <p:cNvSpPr/>
              <p:nvPr/>
            </p:nvSpPr>
            <p:spPr bwMode="auto">
              <a:xfrm rot="5400000">
                <a:off x="6435051" y="3504934"/>
                <a:ext cx="880591" cy="726370"/>
              </a:xfrm>
              <a:custGeom>
                <a:avLst/>
                <a:gdLst>
                  <a:gd name="T0" fmla="*/ 0 w 748"/>
                  <a:gd name="T1" fmla="*/ 506 h 617"/>
                  <a:gd name="T2" fmla="*/ 748 w 748"/>
                  <a:gd name="T3" fmla="*/ 617 h 617"/>
                  <a:gd name="T4" fmla="*/ 748 w 748"/>
                  <a:gd name="T5" fmla="*/ 224 h 617"/>
                  <a:gd name="T6" fmla="*/ 0 w 748"/>
                  <a:gd name="T7" fmla="*/ 0 h 617"/>
                  <a:gd name="T8" fmla="*/ 0 w 748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7">
                    <a:moveTo>
                      <a:pt x="0" y="506"/>
                    </a:moveTo>
                    <a:lnTo>
                      <a:pt x="748" y="617"/>
                    </a:lnTo>
                    <a:lnTo>
                      <a:pt x="748" y="224"/>
                    </a:lnTo>
                    <a:lnTo>
                      <a:pt x="0" y="0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" name="ï$1îďé"/>
              <p:cNvSpPr/>
              <p:nvPr/>
            </p:nvSpPr>
            <p:spPr bwMode="auto">
              <a:xfrm rot="5400000">
                <a:off x="5486768" y="2445988"/>
                <a:ext cx="1209047" cy="754624"/>
              </a:xfrm>
              <a:custGeom>
                <a:avLst/>
                <a:gdLst>
                  <a:gd name="T0" fmla="*/ 1027 w 1027"/>
                  <a:gd name="T1" fmla="*/ 641 h 641"/>
                  <a:gd name="T2" fmla="*/ 0 w 1027"/>
                  <a:gd name="T3" fmla="*/ 532 h 641"/>
                  <a:gd name="T4" fmla="*/ 0 w 1027"/>
                  <a:gd name="T5" fmla="*/ 111 h 641"/>
                  <a:gd name="T6" fmla="*/ 1027 w 1027"/>
                  <a:gd name="T7" fmla="*/ 0 h 641"/>
                  <a:gd name="T8" fmla="*/ 1027 w 1027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7" h="641">
                    <a:moveTo>
                      <a:pt x="1027" y="641"/>
                    </a:moveTo>
                    <a:lnTo>
                      <a:pt x="0" y="532"/>
                    </a:lnTo>
                    <a:lnTo>
                      <a:pt x="0" y="111"/>
                    </a:lnTo>
                    <a:lnTo>
                      <a:pt x="1027" y="0"/>
                    </a:lnTo>
                    <a:lnTo>
                      <a:pt x="1027" y="64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ïṥļîďè"/>
              <p:cNvSpPr/>
              <p:nvPr/>
            </p:nvSpPr>
            <p:spPr bwMode="auto">
              <a:xfrm rot="5400000">
                <a:off x="5485590" y="3656212"/>
                <a:ext cx="1211401" cy="754624"/>
              </a:xfrm>
              <a:custGeom>
                <a:avLst/>
                <a:gdLst>
                  <a:gd name="T0" fmla="*/ 0 w 1029"/>
                  <a:gd name="T1" fmla="*/ 641 h 641"/>
                  <a:gd name="T2" fmla="*/ 1029 w 1029"/>
                  <a:gd name="T3" fmla="*/ 532 h 641"/>
                  <a:gd name="T4" fmla="*/ 1029 w 1029"/>
                  <a:gd name="T5" fmla="*/ 111 h 641"/>
                  <a:gd name="T6" fmla="*/ 0 w 1029"/>
                  <a:gd name="T7" fmla="*/ 0 h 641"/>
                  <a:gd name="T8" fmla="*/ 0 w 1029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9" h="641">
                    <a:moveTo>
                      <a:pt x="0" y="641"/>
                    </a:moveTo>
                    <a:lnTo>
                      <a:pt x="1029" y="532"/>
                    </a:lnTo>
                    <a:lnTo>
                      <a:pt x="1029" y="111"/>
                    </a:lnTo>
                    <a:lnTo>
                      <a:pt x="0" y="0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iṣḷiḍe"/>
              <p:cNvSpPr/>
              <p:nvPr/>
            </p:nvSpPr>
            <p:spPr bwMode="auto">
              <a:xfrm rot="5400000">
                <a:off x="7695309" y="3153521"/>
                <a:ext cx="9418" cy="550958"/>
              </a:xfrm>
              <a:custGeom>
                <a:avLst/>
                <a:gdLst>
                  <a:gd name="T0" fmla="*/ 8 w 8"/>
                  <a:gd name="T1" fmla="*/ 468 h 468"/>
                  <a:gd name="T2" fmla="*/ 0 w 8"/>
                  <a:gd name="T3" fmla="*/ 468 h 468"/>
                  <a:gd name="T4" fmla="*/ 0 w 8"/>
                  <a:gd name="T5" fmla="*/ 2 h 468"/>
                  <a:gd name="T6" fmla="*/ 3 w 8"/>
                  <a:gd name="T7" fmla="*/ 0 h 468"/>
                  <a:gd name="T8" fmla="*/ 8 w 8"/>
                  <a:gd name="T9" fmla="*/ 2 h 468"/>
                  <a:gd name="T10" fmla="*/ 8 w 8"/>
                  <a:gd name="T11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468"/>
                    </a:moveTo>
                    <a:lnTo>
                      <a:pt x="0" y="46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ïṡḻïḋè"/>
              <p:cNvSpPr/>
              <p:nvPr/>
            </p:nvSpPr>
            <p:spPr bwMode="auto">
              <a:xfrm rot="5400000">
                <a:off x="6935975" y="3131154"/>
                <a:ext cx="9418" cy="595694"/>
              </a:xfrm>
              <a:custGeom>
                <a:avLst/>
                <a:gdLst>
                  <a:gd name="T0" fmla="*/ 8 w 8"/>
                  <a:gd name="T1" fmla="*/ 506 h 506"/>
                  <a:gd name="T2" fmla="*/ 0 w 8"/>
                  <a:gd name="T3" fmla="*/ 506 h 506"/>
                  <a:gd name="T4" fmla="*/ 0 w 8"/>
                  <a:gd name="T5" fmla="*/ 1 h 506"/>
                  <a:gd name="T6" fmla="*/ 3 w 8"/>
                  <a:gd name="T7" fmla="*/ 0 h 506"/>
                  <a:gd name="T8" fmla="*/ 8 w 8"/>
                  <a:gd name="T9" fmla="*/ 1 h 506"/>
                  <a:gd name="T10" fmla="*/ 8 w 8"/>
                  <a:gd name="T11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506"/>
                    </a:moveTo>
                    <a:lnTo>
                      <a:pt x="0" y="50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8" y="506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íSlïḋe"/>
              <p:cNvSpPr/>
              <p:nvPr/>
            </p:nvSpPr>
            <p:spPr bwMode="auto">
              <a:xfrm rot="5400000">
                <a:off x="4487273" y="3153521"/>
                <a:ext cx="9418" cy="550958"/>
              </a:xfrm>
              <a:custGeom>
                <a:avLst/>
                <a:gdLst>
                  <a:gd name="T0" fmla="*/ 8 w 8"/>
                  <a:gd name="T1" fmla="*/ 0 h 468"/>
                  <a:gd name="T2" fmla="*/ 0 w 8"/>
                  <a:gd name="T3" fmla="*/ 0 h 468"/>
                  <a:gd name="T4" fmla="*/ 0 w 8"/>
                  <a:gd name="T5" fmla="*/ 467 h 468"/>
                  <a:gd name="T6" fmla="*/ 3 w 8"/>
                  <a:gd name="T7" fmla="*/ 468 h 468"/>
                  <a:gd name="T8" fmla="*/ 8 w 8"/>
                  <a:gd name="T9" fmla="*/ 467 h 468"/>
                  <a:gd name="T10" fmla="*/ 8 w 8"/>
                  <a:gd name="T11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0"/>
                    </a:moveTo>
                    <a:lnTo>
                      <a:pt x="0" y="0"/>
                    </a:lnTo>
                    <a:lnTo>
                      <a:pt x="0" y="467"/>
                    </a:lnTo>
                    <a:lnTo>
                      <a:pt x="3" y="468"/>
                    </a:lnTo>
                    <a:lnTo>
                      <a:pt x="8" y="46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íṩľîḋê"/>
              <p:cNvSpPr/>
              <p:nvPr/>
            </p:nvSpPr>
            <p:spPr bwMode="auto">
              <a:xfrm rot="5400000">
                <a:off x="5245429" y="3131154"/>
                <a:ext cx="9418" cy="595694"/>
              </a:xfrm>
              <a:custGeom>
                <a:avLst/>
                <a:gdLst>
                  <a:gd name="T0" fmla="*/ 8 w 8"/>
                  <a:gd name="T1" fmla="*/ 0 h 506"/>
                  <a:gd name="T2" fmla="*/ 0 w 8"/>
                  <a:gd name="T3" fmla="*/ 0 h 506"/>
                  <a:gd name="T4" fmla="*/ 0 w 8"/>
                  <a:gd name="T5" fmla="*/ 504 h 506"/>
                  <a:gd name="T6" fmla="*/ 3 w 8"/>
                  <a:gd name="T7" fmla="*/ 506 h 506"/>
                  <a:gd name="T8" fmla="*/ 8 w 8"/>
                  <a:gd name="T9" fmla="*/ 504 h 506"/>
                  <a:gd name="T10" fmla="*/ 8 w 8"/>
                  <a:gd name="T1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8" y="5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iş1ïďè"/>
              <p:cNvSpPr/>
              <p:nvPr/>
            </p:nvSpPr>
            <p:spPr bwMode="auto">
              <a:xfrm rot="5400000">
                <a:off x="6086582" y="3051689"/>
                <a:ext cx="9418" cy="754624"/>
              </a:xfrm>
              <a:custGeom>
                <a:avLst/>
                <a:gdLst>
                  <a:gd name="T0" fmla="*/ 8 w 8"/>
                  <a:gd name="T1" fmla="*/ 640 h 641"/>
                  <a:gd name="T2" fmla="*/ 3 w 8"/>
                  <a:gd name="T3" fmla="*/ 641 h 641"/>
                  <a:gd name="T4" fmla="*/ 0 w 8"/>
                  <a:gd name="T5" fmla="*/ 640 h 641"/>
                  <a:gd name="T6" fmla="*/ 0 w 8"/>
                  <a:gd name="T7" fmla="*/ 0 h 641"/>
                  <a:gd name="T8" fmla="*/ 3 w 8"/>
                  <a:gd name="T9" fmla="*/ 0 h 641"/>
                  <a:gd name="T10" fmla="*/ 8 w 8"/>
                  <a:gd name="T11" fmla="*/ 0 h 641"/>
                  <a:gd name="T12" fmla="*/ 8 w 8"/>
                  <a:gd name="T13" fmla="*/ 64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41">
                    <a:moveTo>
                      <a:pt x="8" y="640"/>
                    </a:moveTo>
                    <a:lnTo>
                      <a:pt x="3" y="641"/>
                    </a:lnTo>
                    <a:lnTo>
                      <a:pt x="0" y="64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64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íşḻïḋè"/>
              <p:cNvSpPr/>
              <p:nvPr/>
            </p:nvSpPr>
            <p:spPr bwMode="auto">
              <a:xfrm rot="5400000">
                <a:off x="7258546" y="3261829"/>
                <a:ext cx="1098384" cy="335520"/>
              </a:xfrm>
              <a:custGeom>
                <a:avLst/>
                <a:gdLst>
                  <a:gd name="T0" fmla="*/ 465 w 933"/>
                  <a:gd name="T1" fmla="*/ 0 h 285"/>
                  <a:gd name="T2" fmla="*/ 0 w 933"/>
                  <a:gd name="T3" fmla="*/ 280 h 285"/>
                  <a:gd name="T4" fmla="*/ 0 w 933"/>
                  <a:gd name="T5" fmla="*/ 285 h 285"/>
                  <a:gd name="T6" fmla="*/ 465 w 933"/>
                  <a:gd name="T7" fmla="*/ 10 h 285"/>
                  <a:gd name="T8" fmla="*/ 933 w 933"/>
                  <a:gd name="T9" fmla="*/ 285 h 285"/>
                  <a:gd name="T10" fmla="*/ 933 w 933"/>
                  <a:gd name="T11" fmla="*/ 280 h 285"/>
                  <a:gd name="T12" fmla="*/ 465 w 933"/>
                  <a:gd name="T1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0"/>
                    </a:moveTo>
                    <a:lnTo>
                      <a:pt x="0" y="280"/>
                    </a:lnTo>
                    <a:lnTo>
                      <a:pt x="0" y="285"/>
                    </a:lnTo>
                    <a:lnTo>
                      <a:pt x="465" y="10"/>
                    </a:lnTo>
                    <a:lnTo>
                      <a:pt x="933" y="285"/>
                    </a:lnTo>
                    <a:lnTo>
                      <a:pt x="933" y="28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i$liḓe"/>
              <p:cNvSpPr/>
              <p:nvPr/>
            </p:nvSpPr>
            <p:spPr bwMode="auto">
              <a:xfrm rot="5400000">
                <a:off x="6775867" y="3321869"/>
                <a:ext cx="1098384" cy="215439"/>
              </a:xfrm>
              <a:custGeom>
                <a:avLst/>
                <a:gdLst>
                  <a:gd name="T0" fmla="*/ 0 w 933"/>
                  <a:gd name="T1" fmla="*/ 183 h 183"/>
                  <a:gd name="T2" fmla="*/ 462 w 933"/>
                  <a:gd name="T3" fmla="*/ 7 h 183"/>
                  <a:gd name="T4" fmla="*/ 470 w 933"/>
                  <a:gd name="T5" fmla="*/ 7 h 183"/>
                  <a:gd name="T6" fmla="*/ 933 w 933"/>
                  <a:gd name="T7" fmla="*/ 183 h 183"/>
                  <a:gd name="T8" fmla="*/ 933 w 933"/>
                  <a:gd name="T9" fmla="*/ 178 h 183"/>
                  <a:gd name="T10" fmla="*/ 470 w 933"/>
                  <a:gd name="T11" fmla="*/ 0 h 183"/>
                  <a:gd name="T12" fmla="*/ 462 w 933"/>
                  <a:gd name="T13" fmla="*/ 0 h 183"/>
                  <a:gd name="T14" fmla="*/ 0 w 933"/>
                  <a:gd name="T15" fmla="*/ 178 h 183"/>
                  <a:gd name="T16" fmla="*/ 0 w 933"/>
                  <a:gd name="T17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183"/>
                    </a:moveTo>
                    <a:lnTo>
                      <a:pt x="462" y="7"/>
                    </a:lnTo>
                    <a:lnTo>
                      <a:pt x="470" y="7"/>
                    </a:lnTo>
                    <a:lnTo>
                      <a:pt x="933" y="183"/>
                    </a:lnTo>
                    <a:lnTo>
                      <a:pt x="933" y="178"/>
                    </a:lnTo>
                    <a:lnTo>
                      <a:pt x="470" y="0"/>
                    </a:lnTo>
                    <a:lnTo>
                      <a:pt x="462" y="0"/>
                    </a:lnTo>
                    <a:lnTo>
                      <a:pt x="0" y="178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işḻîdê"/>
              <p:cNvSpPr/>
              <p:nvPr/>
            </p:nvSpPr>
            <p:spPr bwMode="auto">
              <a:xfrm rot="5400000">
                <a:off x="6222556" y="3292439"/>
                <a:ext cx="1758826" cy="273125"/>
              </a:xfrm>
              <a:custGeom>
                <a:avLst/>
                <a:gdLst>
                  <a:gd name="T0" fmla="*/ 746 w 1494"/>
                  <a:gd name="T1" fmla="*/ 0 h 232"/>
                  <a:gd name="T2" fmla="*/ 0 w 1494"/>
                  <a:gd name="T3" fmla="*/ 224 h 232"/>
                  <a:gd name="T4" fmla="*/ 0 w 1494"/>
                  <a:gd name="T5" fmla="*/ 232 h 232"/>
                  <a:gd name="T6" fmla="*/ 746 w 1494"/>
                  <a:gd name="T7" fmla="*/ 10 h 232"/>
                  <a:gd name="T8" fmla="*/ 1494 w 1494"/>
                  <a:gd name="T9" fmla="*/ 232 h 232"/>
                  <a:gd name="T10" fmla="*/ 1494 w 1494"/>
                  <a:gd name="T11" fmla="*/ 224 h 232"/>
                  <a:gd name="T12" fmla="*/ 746 w 1494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2">
                    <a:moveTo>
                      <a:pt x="746" y="0"/>
                    </a:moveTo>
                    <a:lnTo>
                      <a:pt x="0" y="224"/>
                    </a:lnTo>
                    <a:lnTo>
                      <a:pt x="0" y="232"/>
                    </a:lnTo>
                    <a:lnTo>
                      <a:pt x="746" y="10"/>
                    </a:lnTo>
                    <a:lnTo>
                      <a:pt x="1494" y="232"/>
                    </a:lnTo>
                    <a:lnTo>
                      <a:pt x="1494" y="224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íSlíḋè"/>
              <p:cNvSpPr/>
              <p:nvPr/>
            </p:nvSpPr>
            <p:spPr bwMode="auto">
              <a:xfrm rot="5400000">
                <a:off x="5704561" y="3357188"/>
                <a:ext cx="1758826" cy="143626"/>
              </a:xfrm>
              <a:custGeom>
                <a:avLst/>
                <a:gdLst>
                  <a:gd name="T0" fmla="*/ 743 w 1494"/>
                  <a:gd name="T1" fmla="*/ 0 h 122"/>
                  <a:gd name="T2" fmla="*/ 0 w 1494"/>
                  <a:gd name="T3" fmla="*/ 113 h 122"/>
                  <a:gd name="T4" fmla="*/ 0 w 1494"/>
                  <a:gd name="T5" fmla="*/ 122 h 122"/>
                  <a:gd name="T6" fmla="*/ 743 w 1494"/>
                  <a:gd name="T7" fmla="*/ 11 h 122"/>
                  <a:gd name="T8" fmla="*/ 751 w 1494"/>
                  <a:gd name="T9" fmla="*/ 11 h 122"/>
                  <a:gd name="T10" fmla="*/ 1494 w 1494"/>
                  <a:gd name="T11" fmla="*/ 122 h 122"/>
                  <a:gd name="T12" fmla="*/ 1494 w 1494"/>
                  <a:gd name="T13" fmla="*/ 113 h 122"/>
                  <a:gd name="T14" fmla="*/ 751 w 1494"/>
                  <a:gd name="T15" fmla="*/ 0 h 122"/>
                  <a:gd name="T16" fmla="*/ 743 w 1494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0"/>
                    </a:moveTo>
                    <a:lnTo>
                      <a:pt x="0" y="113"/>
                    </a:lnTo>
                    <a:lnTo>
                      <a:pt x="0" y="122"/>
                    </a:lnTo>
                    <a:lnTo>
                      <a:pt x="743" y="11"/>
                    </a:lnTo>
                    <a:lnTo>
                      <a:pt x="751" y="11"/>
                    </a:lnTo>
                    <a:lnTo>
                      <a:pt x="1494" y="122"/>
                    </a:lnTo>
                    <a:lnTo>
                      <a:pt x="1494" y="113"/>
                    </a:lnTo>
                    <a:lnTo>
                      <a:pt x="751" y="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ïṥlïdé"/>
              <p:cNvSpPr/>
              <p:nvPr/>
            </p:nvSpPr>
            <p:spPr bwMode="auto">
              <a:xfrm rot="5400000">
                <a:off x="3835071" y="3261829"/>
                <a:ext cx="1098384" cy="335520"/>
              </a:xfrm>
              <a:custGeom>
                <a:avLst/>
                <a:gdLst>
                  <a:gd name="T0" fmla="*/ 465 w 933"/>
                  <a:gd name="T1" fmla="*/ 285 h 285"/>
                  <a:gd name="T2" fmla="*/ 0 w 933"/>
                  <a:gd name="T3" fmla="*/ 5 h 285"/>
                  <a:gd name="T4" fmla="*/ 0 w 933"/>
                  <a:gd name="T5" fmla="*/ 0 h 285"/>
                  <a:gd name="T6" fmla="*/ 465 w 933"/>
                  <a:gd name="T7" fmla="*/ 275 h 285"/>
                  <a:gd name="T8" fmla="*/ 933 w 933"/>
                  <a:gd name="T9" fmla="*/ 0 h 285"/>
                  <a:gd name="T10" fmla="*/ 933 w 933"/>
                  <a:gd name="T11" fmla="*/ 5 h 285"/>
                  <a:gd name="T12" fmla="*/ 465 w 933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28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65" y="275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65" y="285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işľîḍè"/>
              <p:cNvSpPr/>
              <p:nvPr/>
            </p:nvSpPr>
            <p:spPr bwMode="auto">
              <a:xfrm rot="5400000">
                <a:off x="4317747" y="3321869"/>
                <a:ext cx="1098384" cy="215439"/>
              </a:xfrm>
              <a:custGeom>
                <a:avLst/>
                <a:gdLst>
                  <a:gd name="T0" fmla="*/ 0 w 933"/>
                  <a:gd name="T1" fmla="*/ 0 h 183"/>
                  <a:gd name="T2" fmla="*/ 462 w 933"/>
                  <a:gd name="T3" fmla="*/ 176 h 183"/>
                  <a:gd name="T4" fmla="*/ 470 w 933"/>
                  <a:gd name="T5" fmla="*/ 176 h 183"/>
                  <a:gd name="T6" fmla="*/ 933 w 933"/>
                  <a:gd name="T7" fmla="*/ 0 h 183"/>
                  <a:gd name="T8" fmla="*/ 933 w 933"/>
                  <a:gd name="T9" fmla="*/ 5 h 183"/>
                  <a:gd name="T10" fmla="*/ 470 w 933"/>
                  <a:gd name="T11" fmla="*/ 183 h 183"/>
                  <a:gd name="T12" fmla="*/ 462 w 933"/>
                  <a:gd name="T13" fmla="*/ 183 h 183"/>
                  <a:gd name="T14" fmla="*/ 0 w 933"/>
                  <a:gd name="T15" fmla="*/ 5 h 183"/>
                  <a:gd name="T16" fmla="*/ 0 w 933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0"/>
                    </a:moveTo>
                    <a:lnTo>
                      <a:pt x="462" y="176"/>
                    </a:lnTo>
                    <a:lnTo>
                      <a:pt x="470" y="176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70" y="183"/>
                    </a:lnTo>
                    <a:lnTo>
                      <a:pt x="462" y="18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îŝḷîḓê"/>
              <p:cNvSpPr/>
              <p:nvPr/>
            </p:nvSpPr>
            <p:spPr bwMode="auto">
              <a:xfrm rot="5400000">
                <a:off x="4210028" y="3291850"/>
                <a:ext cx="1758826" cy="274302"/>
              </a:xfrm>
              <a:custGeom>
                <a:avLst/>
                <a:gdLst>
                  <a:gd name="T0" fmla="*/ 746 w 1494"/>
                  <a:gd name="T1" fmla="*/ 233 h 233"/>
                  <a:gd name="T2" fmla="*/ 0 w 1494"/>
                  <a:gd name="T3" fmla="*/ 9 h 233"/>
                  <a:gd name="T4" fmla="*/ 0 w 1494"/>
                  <a:gd name="T5" fmla="*/ 0 h 233"/>
                  <a:gd name="T6" fmla="*/ 746 w 1494"/>
                  <a:gd name="T7" fmla="*/ 222 h 233"/>
                  <a:gd name="T8" fmla="*/ 1494 w 1494"/>
                  <a:gd name="T9" fmla="*/ 0 h 233"/>
                  <a:gd name="T10" fmla="*/ 1494 w 1494"/>
                  <a:gd name="T11" fmla="*/ 9 h 233"/>
                  <a:gd name="T12" fmla="*/ 746 w 1494"/>
                  <a:gd name="T1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3">
                    <a:moveTo>
                      <a:pt x="746" y="23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6" y="22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46" y="233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ïṡḷiḍè"/>
              <p:cNvSpPr/>
              <p:nvPr/>
            </p:nvSpPr>
            <p:spPr bwMode="auto">
              <a:xfrm rot="5400000">
                <a:off x="4728613" y="3357188"/>
                <a:ext cx="1758826" cy="143626"/>
              </a:xfrm>
              <a:custGeom>
                <a:avLst/>
                <a:gdLst>
                  <a:gd name="T0" fmla="*/ 743 w 1494"/>
                  <a:gd name="T1" fmla="*/ 122 h 122"/>
                  <a:gd name="T2" fmla="*/ 0 w 1494"/>
                  <a:gd name="T3" fmla="*/ 9 h 122"/>
                  <a:gd name="T4" fmla="*/ 0 w 1494"/>
                  <a:gd name="T5" fmla="*/ 0 h 122"/>
                  <a:gd name="T6" fmla="*/ 743 w 1494"/>
                  <a:gd name="T7" fmla="*/ 112 h 122"/>
                  <a:gd name="T8" fmla="*/ 751 w 1494"/>
                  <a:gd name="T9" fmla="*/ 112 h 122"/>
                  <a:gd name="T10" fmla="*/ 1494 w 1494"/>
                  <a:gd name="T11" fmla="*/ 0 h 122"/>
                  <a:gd name="T12" fmla="*/ 1494 w 1494"/>
                  <a:gd name="T13" fmla="*/ 9 h 122"/>
                  <a:gd name="T14" fmla="*/ 751 w 1494"/>
                  <a:gd name="T15" fmla="*/ 122 h 122"/>
                  <a:gd name="T16" fmla="*/ 743 w 1494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12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3" y="112"/>
                    </a:lnTo>
                    <a:lnTo>
                      <a:pt x="751" y="11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51" y="122"/>
                    </a:lnTo>
                    <a:lnTo>
                      <a:pt x="743" y="122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iṡḻiḍê"/>
              <p:cNvSpPr/>
              <p:nvPr/>
            </p:nvSpPr>
            <p:spPr bwMode="auto">
              <a:xfrm rot="5400000">
                <a:off x="5185978" y="3356599"/>
                <a:ext cx="2420447" cy="144803"/>
              </a:xfrm>
              <a:custGeom>
                <a:avLst/>
                <a:gdLst>
                  <a:gd name="T0" fmla="*/ 1027 w 2056"/>
                  <a:gd name="T1" fmla="*/ 0 h 123"/>
                  <a:gd name="T2" fmla="*/ 0 w 2056"/>
                  <a:gd name="T3" fmla="*/ 111 h 123"/>
                  <a:gd name="T4" fmla="*/ 0 w 2056"/>
                  <a:gd name="T5" fmla="*/ 123 h 123"/>
                  <a:gd name="T6" fmla="*/ 1027 w 2056"/>
                  <a:gd name="T7" fmla="*/ 14 h 123"/>
                  <a:gd name="T8" fmla="*/ 2056 w 2056"/>
                  <a:gd name="T9" fmla="*/ 123 h 123"/>
                  <a:gd name="T10" fmla="*/ 2056 w 2056"/>
                  <a:gd name="T11" fmla="*/ 111 h 123"/>
                  <a:gd name="T12" fmla="*/ 1027 w 2056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23">
                    <a:moveTo>
                      <a:pt x="1027" y="0"/>
                    </a:moveTo>
                    <a:lnTo>
                      <a:pt x="0" y="111"/>
                    </a:lnTo>
                    <a:lnTo>
                      <a:pt x="0" y="123"/>
                    </a:lnTo>
                    <a:lnTo>
                      <a:pt x="1027" y="14"/>
                    </a:lnTo>
                    <a:lnTo>
                      <a:pt x="2056" y="123"/>
                    </a:lnTo>
                    <a:lnTo>
                      <a:pt x="2056" y="111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iSḷíďê"/>
              <p:cNvSpPr/>
              <p:nvPr/>
            </p:nvSpPr>
            <p:spPr bwMode="auto">
              <a:xfrm rot="5400000">
                <a:off x="4573802" y="3358953"/>
                <a:ext cx="2420447" cy="140095"/>
              </a:xfrm>
              <a:custGeom>
                <a:avLst/>
                <a:gdLst>
                  <a:gd name="T0" fmla="*/ 1027 w 2056"/>
                  <a:gd name="T1" fmla="*/ 119 h 119"/>
                  <a:gd name="T2" fmla="*/ 0 w 2056"/>
                  <a:gd name="T3" fmla="*/ 10 h 119"/>
                  <a:gd name="T4" fmla="*/ 0 w 2056"/>
                  <a:gd name="T5" fmla="*/ 0 h 119"/>
                  <a:gd name="T6" fmla="*/ 1027 w 2056"/>
                  <a:gd name="T7" fmla="*/ 104 h 119"/>
                  <a:gd name="T8" fmla="*/ 2056 w 2056"/>
                  <a:gd name="T9" fmla="*/ 0 h 119"/>
                  <a:gd name="T10" fmla="*/ 2056 w 2056"/>
                  <a:gd name="T11" fmla="*/ 10 h 119"/>
                  <a:gd name="T12" fmla="*/ 1027 w 2056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19">
                    <a:moveTo>
                      <a:pt x="1027" y="119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27" y="104"/>
                    </a:lnTo>
                    <a:lnTo>
                      <a:pt x="2056" y="0"/>
                    </a:lnTo>
                    <a:lnTo>
                      <a:pt x="2056" y="10"/>
                    </a:lnTo>
                    <a:lnTo>
                      <a:pt x="1027" y="119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iṡ1îďé"/>
            <p:cNvSpPr txBox="1"/>
            <p:nvPr/>
          </p:nvSpPr>
          <p:spPr bwMode="auto">
            <a:xfrm>
              <a:off x="680079" y="2987243"/>
              <a:ext cx="303948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8" name="ïṩļídè"/>
            <p:cNvSpPr/>
            <p:nvPr/>
          </p:nvSpPr>
          <p:spPr bwMode="auto">
            <a:xfrm>
              <a:off x="680079" y="3429049"/>
              <a:ext cx="3039482" cy="81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9" name="iṧlíḍê"/>
            <p:cNvSpPr txBox="1"/>
            <p:nvPr/>
          </p:nvSpPr>
          <p:spPr bwMode="auto">
            <a:xfrm>
              <a:off x="8481006" y="2987243"/>
              <a:ext cx="303948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0" name="îŝ1ïḓé"/>
            <p:cNvSpPr/>
            <p:nvPr/>
          </p:nvSpPr>
          <p:spPr bwMode="auto">
            <a:xfrm>
              <a:off x="8481006" y="3429049"/>
              <a:ext cx="3039482" cy="81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1" name="îSļîḑè"/>
            <p:cNvSpPr txBox="1"/>
            <p:nvPr/>
          </p:nvSpPr>
          <p:spPr bwMode="auto">
            <a:xfrm>
              <a:off x="2788101" y="1123950"/>
              <a:ext cx="303948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2" name="îsḷïḑè"/>
            <p:cNvSpPr/>
            <p:nvPr/>
          </p:nvSpPr>
          <p:spPr bwMode="auto">
            <a:xfrm>
              <a:off x="2788101" y="1565756"/>
              <a:ext cx="3039482" cy="81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3" name="ïśľiḍe"/>
            <p:cNvSpPr txBox="1"/>
            <p:nvPr/>
          </p:nvSpPr>
          <p:spPr bwMode="auto">
            <a:xfrm>
              <a:off x="6610605" y="1123950"/>
              <a:ext cx="303948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4" name="ïṣlîďé"/>
            <p:cNvSpPr/>
            <p:nvPr/>
          </p:nvSpPr>
          <p:spPr bwMode="auto">
            <a:xfrm>
              <a:off x="6610605" y="1565756"/>
              <a:ext cx="3039482" cy="81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5" name="îŝļïďe"/>
            <p:cNvSpPr txBox="1"/>
            <p:nvPr/>
          </p:nvSpPr>
          <p:spPr bwMode="auto">
            <a:xfrm>
              <a:off x="4003394" y="5259334"/>
              <a:ext cx="418521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6" name="ï$ḷídê"/>
            <p:cNvSpPr/>
            <p:nvPr/>
          </p:nvSpPr>
          <p:spPr bwMode="auto">
            <a:xfrm>
              <a:off x="4003394" y="5701140"/>
              <a:ext cx="4185212" cy="45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12</a:t>
            </a:fld>
            <a:endParaRPr lang="zh-CN" altLang="en-US"/>
          </a:p>
        </p:txBody>
      </p:sp>
      <p:grpSp>
        <p:nvGrpSpPr>
          <p:cNvPr id="5" name="fd0fb80b-3e97-4bbd-a801-8e04a984424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305904"/>
            <a:ext cx="11531093" cy="4643096"/>
            <a:chOff x="673100" y="1305904"/>
            <a:chExt cx="11531093" cy="4643096"/>
          </a:xfrm>
        </p:grpSpPr>
        <p:grpSp>
          <p:nvGrpSpPr>
            <p:cNvPr id="6" name="îṣḷïďè"/>
            <p:cNvGrpSpPr/>
            <p:nvPr/>
          </p:nvGrpSpPr>
          <p:grpSpPr>
            <a:xfrm>
              <a:off x="5484696" y="1336464"/>
              <a:ext cx="6719497" cy="4604173"/>
              <a:chOff x="5484696" y="1803633"/>
              <a:chExt cx="6719497" cy="4604173"/>
            </a:xfrm>
          </p:grpSpPr>
          <p:sp>
            <p:nvSpPr>
              <p:cNvPr id="26" name="i$liďè"/>
              <p:cNvSpPr/>
              <p:nvPr/>
            </p:nvSpPr>
            <p:spPr bwMode="auto">
              <a:xfrm>
                <a:off x="9824921" y="4039256"/>
                <a:ext cx="368300" cy="3683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ïṡlíḋé"/>
              <p:cNvSpPr/>
              <p:nvPr/>
            </p:nvSpPr>
            <p:spPr bwMode="auto">
              <a:xfrm>
                <a:off x="9670934" y="4452006"/>
                <a:ext cx="744538" cy="1328738"/>
              </a:xfrm>
              <a:custGeom>
                <a:avLst/>
                <a:gdLst>
                  <a:gd name="T0" fmla="*/ 238 w 309"/>
                  <a:gd name="T1" fmla="*/ 0 h 551"/>
                  <a:gd name="T2" fmla="*/ 42 w 309"/>
                  <a:gd name="T3" fmla="*/ 0 h 551"/>
                  <a:gd name="T4" fmla="*/ 7 w 309"/>
                  <a:gd name="T5" fmla="*/ 30 h 551"/>
                  <a:gd name="T6" fmla="*/ 0 w 309"/>
                  <a:gd name="T7" fmla="*/ 67 h 551"/>
                  <a:gd name="T8" fmla="*/ 35 w 309"/>
                  <a:gd name="T9" fmla="*/ 249 h 551"/>
                  <a:gd name="T10" fmla="*/ 43 w 309"/>
                  <a:gd name="T11" fmla="*/ 232 h 551"/>
                  <a:gd name="T12" fmla="*/ 65 w 309"/>
                  <a:gd name="T13" fmla="*/ 94 h 551"/>
                  <a:gd name="T14" fmla="*/ 64 w 309"/>
                  <a:gd name="T15" fmla="*/ 535 h 551"/>
                  <a:gd name="T16" fmla="*/ 68 w 309"/>
                  <a:gd name="T17" fmla="*/ 551 h 551"/>
                  <a:gd name="T18" fmla="*/ 133 w 309"/>
                  <a:gd name="T19" fmla="*/ 550 h 551"/>
                  <a:gd name="T20" fmla="*/ 136 w 309"/>
                  <a:gd name="T21" fmla="*/ 535 h 551"/>
                  <a:gd name="T22" fmla="*/ 136 w 309"/>
                  <a:gd name="T23" fmla="*/ 317 h 551"/>
                  <a:gd name="T24" fmla="*/ 144 w 309"/>
                  <a:gd name="T25" fmla="*/ 317 h 551"/>
                  <a:gd name="T26" fmla="*/ 144 w 309"/>
                  <a:gd name="T27" fmla="*/ 535 h 551"/>
                  <a:gd name="T28" fmla="*/ 148 w 309"/>
                  <a:gd name="T29" fmla="*/ 550 h 551"/>
                  <a:gd name="T30" fmla="*/ 212 w 309"/>
                  <a:gd name="T31" fmla="*/ 551 h 551"/>
                  <a:gd name="T32" fmla="*/ 216 w 309"/>
                  <a:gd name="T33" fmla="*/ 535 h 551"/>
                  <a:gd name="T34" fmla="*/ 216 w 309"/>
                  <a:gd name="T35" fmla="*/ 94 h 551"/>
                  <a:gd name="T36" fmla="*/ 238 w 309"/>
                  <a:gd name="T37" fmla="*/ 232 h 551"/>
                  <a:gd name="T38" fmla="*/ 273 w 309"/>
                  <a:gd name="T39" fmla="*/ 261 h 551"/>
                  <a:gd name="T40" fmla="*/ 308 w 309"/>
                  <a:gd name="T41" fmla="*/ 226 h 551"/>
                  <a:gd name="T42" fmla="*/ 308 w 309"/>
                  <a:gd name="T43" fmla="*/ 221 h 551"/>
                  <a:gd name="T44" fmla="*/ 308 w 309"/>
                  <a:gd name="T45" fmla="*/ 216 h 551"/>
                  <a:gd name="T46" fmla="*/ 273 w 309"/>
                  <a:gd name="T47" fmla="*/ 30 h 551"/>
                  <a:gd name="T48" fmla="*/ 238 w 309"/>
                  <a:gd name="T49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9" h="551">
                    <a:moveTo>
                      <a:pt x="238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5" y="0"/>
                      <a:pt x="10" y="13"/>
                      <a:pt x="7" y="3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35" y="249"/>
                      <a:pt x="35" y="249"/>
                      <a:pt x="35" y="249"/>
                    </a:cubicBezTo>
                    <a:cubicBezTo>
                      <a:pt x="39" y="244"/>
                      <a:pt x="41" y="238"/>
                      <a:pt x="43" y="232"/>
                    </a:cubicBezTo>
                    <a:cubicBezTo>
                      <a:pt x="65" y="94"/>
                      <a:pt x="65" y="94"/>
                      <a:pt x="65" y="94"/>
                    </a:cubicBezTo>
                    <a:cubicBezTo>
                      <a:pt x="64" y="535"/>
                      <a:pt x="64" y="535"/>
                      <a:pt x="64" y="535"/>
                    </a:cubicBezTo>
                    <a:cubicBezTo>
                      <a:pt x="64" y="541"/>
                      <a:pt x="66" y="546"/>
                      <a:pt x="68" y="551"/>
                    </a:cubicBezTo>
                    <a:cubicBezTo>
                      <a:pt x="88" y="550"/>
                      <a:pt x="110" y="550"/>
                      <a:pt x="133" y="550"/>
                    </a:cubicBezTo>
                    <a:cubicBezTo>
                      <a:pt x="135" y="545"/>
                      <a:pt x="136" y="540"/>
                      <a:pt x="136" y="535"/>
                    </a:cubicBezTo>
                    <a:cubicBezTo>
                      <a:pt x="136" y="317"/>
                      <a:pt x="136" y="317"/>
                      <a:pt x="136" y="317"/>
                    </a:cubicBezTo>
                    <a:cubicBezTo>
                      <a:pt x="144" y="317"/>
                      <a:pt x="144" y="317"/>
                      <a:pt x="144" y="317"/>
                    </a:cubicBezTo>
                    <a:cubicBezTo>
                      <a:pt x="144" y="535"/>
                      <a:pt x="144" y="535"/>
                      <a:pt x="144" y="535"/>
                    </a:cubicBezTo>
                    <a:cubicBezTo>
                      <a:pt x="144" y="540"/>
                      <a:pt x="146" y="545"/>
                      <a:pt x="148" y="550"/>
                    </a:cubicBezTo>
                    <a:cubicBezTo>
                      <a:pt x="170" y="550"/>
                      <a:pt x="192" y="550"/>
                      <a:pt x="212" y="551"/>
                    </a:cubicBezTo>
                    <a:cubicBezTo>
                      <a:pt x="214" y="546"/>
                      <a:pt x="216" y="541"/>
                      <a:pt x="216" y="535"/>
                    </a:cubicBezTo>
                    <a:cubicBezTo>
                      <a:pt x="216" y="94"/>
                      <a:pt x="216" y="94"/>
                      <a:pt x="216" y="94"/>
                    </a:cubicBezTo>
                    <a:cubicBezTo>
                      <a:pt x="238" y="232"/>
                      <a:pt x="238" y="232"/>
                      <a:pt x="238" y="232"/>
                    </a:cubicBezTo>
                    <a:cubicBezTo>
                      <a:pt x="241" y="249"/>
                      <a:pt x="256" y="261"/>
                      <a:pt x="273" y="261"/>
                    </a:cubicBezTo>
                    <a:cubicBezTo>
                      <a:pt x="292" y="261"/>
                      <a:pt x="308" y="245"/>
                      <a:pt x="308" y="226"/>
                    </a:cubicBezTo>
                    <a:cubicBezTo>
                      <a:pt x="308" y="224"/>
                      <a:pt x="308" y="222"/>
                      <a:pt x="308" y="221"/>
                    </a:cubicBezTo>
                    <a:cubicBezTo>
                      <a:pt x="308" y="219"/>
                      <a:pt x="309" y="218"/>
                      <a:pt x="308" y="216"/>
                    </a:cubicBezTo>
                    <a:cubicBezTo>
                      <a:pt x="273" y="30"/>
                      <a:pt x="273" y="30"/>
                      <a:pt x="273" y="30"/>
                    </a:cubicBezTo>
                    <a:cubicBezTo>
                      <a:pt x="270" y="13"/>
                      <a:pt x="256" y="0"/>
                      <a:pt x="238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íṩ1îdê"/>
              <p:cNvSpPr/>
              <p:nvPr/>
            </p:nvSpPr>
            <p:spPr bwMode="auto">
              <a:xfrm>
                <a:off x="8478721" y="4039256"/>
                <a:ext cx="369888" cy="3683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ïś1îḋê"/>
              <p:cNvSpPr/>
              <p:nvPr/>
            </p:nvSpPr>
            <p:spPr bwMode="auto">
              <a:xfrm>
                <a:off x="8256471" y="4452006"/>
                <a:ext cx="644525" cy="1328738"/>
              </a:xfrm>
              <a:custGeom>
                <a:avLst/>
                <a:gdLst>
                  <a:gd name="T0" fmla="*/ 244 w 267"/>
                  <a:gd name="T1" fmla="*/ 246 h 551"/>
                  <a:gd name="T2" fmla="*/ 234 w 267"/>
                  <a:gd name="T3" fmla="*/ 309 h 551"/>
                  <a:gd name="T4" fmla="*/ 182 w 267"/>
                  <a:gd name="T5" fmla="*/ 352 h 551"/>
                  <a:gd name="T6" fmla="*/ 173 w 267"/>
                  <a:gd name="T7" fmla="*/ 352 h 551"/>
                  <a:gd name="T8" fmla="*/ 173 w 267"/>
                  <a:gd name="T9" fmla="*/ 535 h 551"/>
                  <a:gd name="T10" fmla="*/ 176 w 267"/>
                  <a:gd name="T11" fmla="*/ 550 h 551"/>
                  <a:gd name="T12" fmla="*/ 240 w 267"/>
                  <a:gd name="T13" fmla="*/ 551 h 551"/>
                  <a:gd name="T14" fmla="*/ 244 w 267"/>
                  <a:gd name="T15" fmla="*/ 535 h 551"/>
                  <a:gd name="T16" fmla="*/ 244 w 267"/>
                  <a:gd name="T17" fmla="*/ 246 h 551"/>
                  <a:gd name="T18" fmla="*/ 267 w 267"/>
                  <a:gd name="T19" fmla="*/ 104 h 551"/>
                  <a:gd name="T20" fmla="*/ 256 w 267"/>
                  <a:gd name="T21" fmla="*/ 170 h 551"/>
                  <a:gd name="T22" fmla="*/ 266 w 267"/>
                  <a:gd name="T23" fmla="*/ 232 h 551"/>
                  <a:gd name="T24" fmla="*/ 266 w 267"/>
                  <a:gd name="T25" fmla="*/ 235 h 551"/>
                  <a:gd name="T26" fmla="*/ 267 w 267"/>
                  <a:gd name="T27" fmla="*/ 104 h 551"/>
                  <a:gd name="T28" fmla="*/ 183 w 267"/>
                  <a:gd name="T29" fmla="*/ 0 h 551"/>
                  <a:gd name="T30" fmla="*/ 70 w 267"/>
                  <a:gd name="T31" fmla="*/ 0 h 551"/>
                  <a:gd name="T32" fmla="*/ 35 w 267"/>
                  <a:gd name="T33" fmla="*/ 30 h 551"/>
                  <a:gd name="T34" fmla="*/ 0 w 267"/>
                  <a:gd name="T35" fmla="*/ 216 h 551"/>
                  <a:gd name="T36" fmla="*/ 0 w 267"/>
                  <a:gd name="T37" fmla="*/ 221 h 551"/>
                  <a:gd name="T38" fmla="*/ 0 w 267"/>
                  <a:gd name="T39" fmla="*/ 226 h 551"/>
                  <a:gd name="T40" fmla="*/ 36 w 267"/>
                  <a:gd name="T41" fmla="*/ 261 h 551"/>
                  <a:gd name="T42" fmla="*/ 71 w 267"/>
                  <a:gd name="T43" fmla="*/ 232 h 551"/>
                  <a:gd name="T44" fmla="*/ 93 w 267"/>
                  <a:gd name="T45" fmla="*/ 94 h 551"/>
                  <a:gd name="T46" fmla="*/ 93 w 267"/>
                  <a:gd name="T47" fmla="*/ 535 h 551"/>
                  <a:gd name="T48" fmla="*/ 96 w 267"/>
                  <a:gd name="T49" fmla="*/ 551 h 551"/>
                  <a:gd name="T50" fmla="*/ 161 w 267"/>
                  <a:gd name="T51" fmla="*/ 550 h 551"/>
                  <a:gd name="T52" fmla="*/ 164 w 267"/>
                  <a:gd name="T53" fmla="*/ 535 h 551"/>
                  <a:gd name="T54" fmla="*/ 164 w 267"/>
                  <a:gd name="T55" fmla="*/ 349 h 551"/>
                  <a:gd name="T56" fmla="*/ 129 w 267"/>
                  <a:gd name="T57" fmla="*/ 299 h 551"/>
                  <a:gd name="T58" fmla="*/ 129 w 267"/>
                  <a:gd name="T59" fmla="*/ 292 h 551"/>
                  <a:gd name="T60" fmla="*/ 129 w 267"/>
                  <a:gd name="T61" fmla="*/ 286 h 551"/>
                  <a:gd name="T62" fmla="*/ 181 w 267"/>
                  <a:gd name="T63" fmla="*/ 10 h 551"/>
                  <a:gd name="T64" fmla="*/ 183 w 267"/>
                  <a:gd name="T65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7" h="551">
                    <a:moveTo>
                      <a:pt x="244" y="246"/>
                    </a:moveTo>
                    <a:cubicBezTo>
                      <a:pt x="234" y="309"/>
                      <a:pt x="234" y="309"/>
                      <a:pt x="234" y="309"/>
                    </a:cubicBezTo>
                    <a:cubicBezTo>
                      <a:pt x="229" y="334"/>
                      <a:pt x="207" y="352"/>
                      <a:pt x="182" y="352"/>
                    </a:cubicBezTo>
                    <a:cubicBezTo>
                      <a:pt x="179" y="352"/>
                      <a:pt x="176" y="352"/>
                      <a:pt x="173" y="352"/>
                    </a:cubicBezTo>
                    <a:cubicBezTo>
                      <a:pt x="173" y="535"/>
                      <a:pt x="173" y="535"/>
                      <a:pt x="173" y="535"/>
                    </a:cubicBezTo>
                    <a:cubicBezTo>
                      <a:pt x="173" y="540"/>
                      <a:pt x="174" y="545"/>
                      <a:pt x="176" y="550"/>
                    </a:cubicBezTo>
                    <a:cubicBezTo>
                      <a:pt x="198" y="550"/>
                      <a:pt x="220" y="550"/>
                      <a:pt x="240" y="551"/>
                    </a:cubicBezTo>
                    <a:cubicBezTo>
                      <a:pt x="243" y="546"/>
                      <a:pt x="244" y="541"/>
                      <a:pt x="244" y="535"/>
                    </a:cubicBezTo>
                    <a:cubicBezTo>
                      <a:pt x="244" y="246"/>
                      <a:pt x="244" y="246"/>
                      <a:pt x="244" y="246"/>
                    </a:cubicBezTo>
                    <a:moveTo>
                      <a:pt x="267" y="104"/>
                    </a:moveTo>
                    <a:cubicBezTo>
                      <a:pt x="256" y="170"/>
                      <a:pt x="256" y="170"/>
                      <a:pt x="256" y="170"/>
                    </a:cubicBezTo>
                    <a:cubicBezTo>
                      <a:pt x="266" y="232"/>
                      <a:pt x="266" y="232"/>
                      <a:pt x="266" y="232"/>
                    </a:cubicBezTo>
                    <a:cubicBezTo>
                      <a:pt x="266" y="233"/>
                      <a:pt x="266" y="234"/>
                      <a:pt x="266" y="235"/>
                    </a:cubicBezTo>
                    <a:cubicBezTo>
                      <a:pt x="267" y="104"/>
                      <a:pt x="267" y="104"/>
                      <a:pt x="267" y="104"/>
                    </a:cubicBezTo>
                    <a:moveTo>
                      <a:pt x="18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53" y="0"/>
                      <a:pt x="38" y="13"/>
                      <a:pt x="35" y="30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0" y="222"/>
                      <a:pt x="0" y="224"/>
                      <a:pt x="0" y="226"/>
                    </a:cubicBezTo>
                    <a:cubicBezTo>
                      <a:pt x="0" y="245"/>
                      <a:pt x="16" y="261"/>
                      <a:pt x="36" y="261"/>
                    </a:cubicBezTo>
                    <a:cubicBezTo>
                      <a:pt x="53" y="261"/>
                      <a:pt x="68" y="249"/>
                      <a:pt x="71" y="232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535"/>
                      <a:pt x="93" y="535"/>
                      <a:pt x="93" y="535"/>
                    </a:cubicBezTo>
                    <a:cubicBezTo>
                      <a:pt x="93" y="541"/>
                      <a:pt x="94" y="546"/>
                      <a:pt x="96" y="551"/>
                    </a:cubicBezTo>
                    <a:cubicBezTo>
                      <a:pt x="116" y="550"/>
                      <a:pt x="138" y="550"/>
                      <a:pt x="161" y="550"/>
                    </a:cubicBezTo>
                    <a:cubicBezTo>
                      <a:pt x="163" y="545"/>
                      <a:pt x="164" y="540"/>
                      <a:pt x="164" y="535"/>
                    </a:cubicBezTo>
                    <a:cubicBezTo>
                      <a:pt x="164" y="349"/>
                      <a:pt x="164" y="349"/>
                      <a:pt x="164" y="349"/>
                    </a:cubicBezTo>
                    <a:cubicBezTo>
                      <a:pt x="144" y="342"/>
                      <a:pt x="129" y="322"/>
                      <a:pt x="129" y="299"/>
                    </a:cubicBezTo>
                    <a:cubicBezTo>
                      <a:pt x="129" y="297"/>
                      <a:pt x="129" y="295"/>
                      <a:pt x="129" y="292"/>
                    </a:cubicBezTo>
                    <a:cubicBezTo>
                      <a:pt x="129" y="290"/>
                      <a:pt x="129" y="288"/>
                      <a:pt x="129" y="286"/>
                    </a:cubicBezTo>
                    <a:cubicBezTo>
                      <a:pt x="181" y="10"/>
                      <a:pt x="181" y="10"/>
                      <a:pt x="181" y="10"/>
                    </a:cubicBezTo>
                    <a:cubicBezTo>
                      <a:pt x="182" y="6"/>
                      <a:pt x="182" y="3"/>
                      <a:pt x="183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îSļïḋe"/>
              <p:cNvSpPr/>
              <p:nvPr/>
            </p:nvSpPr>
            <p:spPr bwMode="auto">
              <a:xfrm>
                <a:off x="7053146" y="4039256"/>
                <a:ext cx="369888" cy="3683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iṩḻíḍe"/>
              <p:cNvSpPr/>
              <p:nvPr/>
            </p:nvSpPr>
            <p:spPr bwMode="auto">
              <a:xfrm>
                <a:off x="6970596" y="4452006"/>
                <a:ext cx="673100" cy="1328738"/>
              </a:xfrm>
              <a:custGeom>
                <a:avLst/>
                <a:gdLst>
                  <a:gd name="T0" fmla="*/ 35 w 279"/>
                  <a:gd name="T1" fmla="*/ 318 h 551"/>
                  <a:gd name="T2" fmla="*/ 35 w 279"/>
                  <a:gd name="T3" fmla="*/ 535 h 551"/>
                  <a:gd name="T4" fmla="*/ 39 w 279"/>
                  <a:gd name="T5" fmla="*/ 551 h 551"/>
                  <a:gd name="T6" fmla="*/ 103 w 279"/>
                  <a:gd name="T7" fmla="*/ 550 h 551"/>
                  <a:gd name="T8" fmla="*/ 106 w 279"/>
                  <a:gd name="T9" fmla="*/ 535 h 551"/>
                  <a:gd name="T10" fmla="*/ 106 w 279"/>
                  <a:gd name="T11" fmla="*/ 348 h 551"/>
                  <a:gd name="T12" fmla="*/ 84 w 279"/>
                  <a:gd name="T13" fmla="*/ 352 h 551"/>
                  <a:gd name="T14" fmla="*/ 35 w 279"/>
                  <a:gd name="T15" fmla="*/ 318 h 551"/>
                  <a:gd name="T16" fmla="*/ 0 w 279"/>
                  <a:gd name="T17" fmla="*/ 104 h 551"/>
                  <a:gd name="T18" fmla="*/ 0 w 279"/>
                  <a:gd name="T19" fmla="*/ 254 h 551"/>
                  <a:gd name="T20" fmla="*/ 13 w 279"/>
                  <a:gd name="T21" fmla="*/ 232 h 551"/>
                  <a:gd name="T22" fmla="*/ 17 w 279"/>
                  <a:gd name="T23" fmla="*/ 210 h 551"/>
                  <a:gd name="T24" fmla="*/ 0 w 279"/>
                  <a:gd name="T25" fmla="*/ 104 h 551"/>
                  <a:gd name="T26" fmla="*/ 208 w 279"/>
                  <a:gd name="T27" fmla="*/ 0 h 551"/>
                  <a:gd name="T28" fmla="*/ 83 w 279"/>
                  <a:gd name="T29" fmla="*/ 0 h 551"/>
                  <a:gd name="T30" fmla="*/ 85 w 279"/>
                  <a:gd name="T31" fmla="*/ 10 h 551"/>
                  <a:gd name="T32" fmla="*/ 137 w 279"/>
                  <a:gd name="T33" fmla="*/ 286 h 551"/>
                  <a:gd name="T34" fmla="*/ 137 w 279"/>
                  <a:gd name="T35" fmla="*/ 292 h 551"/>
                  <a:gd name="T36" fmla="*/ 137 w 279"/>
                  <a:gd name="T37" fmla="*/ 299 h 551"/>
                  <a:gd name="T38" fmla="*/ 115 w 279"/>
                  <a:gd name="T39" fmla="*/ 343 h 551"/>
                  <a:gd name="T40" fmla="*/ 115 w 279"/>
                  <a:gd name="T41" fmla="*/ 535 h 551"/>
                  <a:gd name="T42" fmla="*/ 118 w 279"/>
                  <a:gd name="T43" fmla="*/ 550 h 551"/>
                  <a:gd name="T44" fmla="*/ 182 w 279"/>
                  <a:gd name="T45" fmla="*/ 551 h 551"/>
                  <a:gd name="T46" fmla="*/ 186 w 279"/>
                  <a:gd name="T47" fmla="*/ 535 h 551"/>
                  <a:gd name="T48" fmla="*/ 186 w 279"/>
                  <a:gd name="T49" fmla="*/ 94 h 551"/>
                  <a:gd name="T50" fmla="*/ 208 w 279"/>
                  <a:gd name="T51" fmla="*/ 232 h 551"/>
                  <a:gd name="T52" fmla="*/ 243 w 279"/>
                  <a:gd name="T53" fmla="*/ 261 h 551"/>
                  <a:gd name="T54" fmla="*/ 279 w 279"/>
                  <a:gd name="T55" fmla="*/ 226 h 551"/>
                  <a:gd name="T56" fmla="*/ 278 w 279"/>
                  <a:gd name="T57" fmla="*/ 221 h 551"/>
                  <a:gd name="T58" fmla="*/ 279 w 279"/>
                  <a:gd name="T59" fmla="*/ 216 h 551"/>
                  <a:gd name="T60" fmla="*/ 244 w 279"/>
                  <a:gd name="T61" fmla="*/ 30 h 551"/>
                  <a:gd name="T62" fmla="*/ 208 w 279"/>
                  <a:gd name="T63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9" h="551">
                    <a:moveTo>
                      <a:pt x="35" y="318"/>
                    </a:moveTo>
                    <a:cubicBezTo>
                      <a:pt x="35" y="535"/>
                      <a:pt x="35" y="535"/>
                      <a:pt x="35" y="535"/>
                    </a:cubicBezTo>
                    <a:cubicBezTo>
                      <a:pt x="35" y="541"/>
                      <a:pt x="36" y="546"/>
                      <a:pt x="39" y="551"/>
                    </a:cubicBezTo>
                    <a:cubicBezTo>
                      <a:pt x="59" y="550"/>
                      <a:pt x="80" y="550"/>
                      <a:pt x="103" y="550"/>
                    </a:cubicBezTo>
                    <a:cubicBezTo>
                      <a:pt x="105" y="545"/>
                      <a:pt x="106" y="540"/>
                      <a:pt x="106" y="535"/>
                    </a:cubicBezTo>
                    <a:cubicBezTo>
                      <a:pt x="106" y="348"/>
                      <a:pt x="106" y="348"/>
                      <a:pt x="106" y="348"/>
                    </a:cubicBezTo>
                    <a:cubicBezTo>
                      <a:pt x="100" y="351"/>
                      <a:pt x="92" y="352"/>
                      <a:pt x="84" y="352"/>
                    </a:cubicBezTo>
                    <a:cubicBezTo>
                      <a:pt x="62" y="352"/>
                      <a:pt x="43" y="338"/>
                      <a:pt x="35" y="318"/>
                    </a:cubicBezTo>
                    <a:moveTo>
                      <a:pt x="0" y="104"/>
                    </a:moveTo>
                    <a:cubicBezTo>
                      <a:pt x="0" y="254"/>
                      <a:pt x="0" y="254"/>
                      <a:pt x="0" y="254"/>
                    </a:cubicBezTo>
                    <a:cubicBezTo>
                      <a:pt x="6" y="249"/>
                      <a:pt x="11" y="241"/>
                      <a:pt x="13" y="232"/>
                    </a:cubicBezTo>
                    <a:cubicBezTo>
                      <a:pt x="17" y="210"/>
                      <a:pt x="17" y="210"/>
                      <a:pt x="17" y="210"/>
                    </a:cubicBezTo>
                    <a:cubicBezTo>
                      <a:pt x="0" y="104"/>
                      <a:pt x="0" y="104"/>
                      <a:pt x="0" y="104"/>
                    </a:cubicBezTo>
                    <a:moveTo>
                      <a:pt x="208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4" y="3"/>
                      <a:pt x="85" y="7"/>
                      <a:pt x="85" y="10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38" y="288"/>
                      <a:pt x="137" y="290"/>
                      <a:pt x="137" y="292"/>
                    </a:cubicBezTo>
                    <a:cubicBezTo>
                      <a:pt x="137" y="295"/>
                      <a:pt x="137" y="297"/>
                      <a:pt x="137" y="299"/>
                    </a:cubicBezTo>
                    <a:cubicBezTo>
                      <a:pt x="137" y="317"/>
                      <a:pt x="128" y="333"/>
                      <a:pt x="115" y="343"/>
                    </a:cubicBezTo>
                    <a:cubicBezTo>
                      <a:pt x="115" y="535"/>
                      <a:pt x="115" y="535"/>
                      <a:pt x="115" y="535"/>
                    </a:cubicBezTo>
                    <a:cubicBezTo>
                      <a:pt x="115" y="540"/>
                      <a:pt x="116" y="545"/>
                      <a:pt x="118" y="550"/>
                    </a:cubicBezTo>
                    <a:cubicBezTo>
                      <a:pt x="141" y="550"/>
                      <a:pt x="162" y="550"/>
                      <a:pt x="182" y="551"/>
                    </a:cubicBezTo>
                    <a:cubicBezTo>
                      <a:pt x="185" y="546"/>
                      <a:pt x="186" y="541"/>
                      <a:pt x="186" y="535"/>
                    </a:cubicBezTo>
                    <a:cubicBezTo>
                      <a:pt x="186" y="94"/>
                      <a:pt x="186" y="94"/>
                      <a:pt x="186" y="94"/>
                    </a:cubicBezTo>
                    <a:cubicBezTo>
                      <a:pt x="208" y="232"/>
                      <a:pt x="208" y="232"/>
                      <a:pt x="208" y="232"/>
                    </a:cubicBezTo>
                    <a:cubicBezTo>
                      <a:pt x="211" y="249"/>
                      <a:pt x="226" y="261"/>
                      <a:pt x="243" y="261"/>
                    </a:cubicBezTo>
                    <a:cubicBezTo>
                      <a:pt x="263" y="261"/>
                      <a:pt x="279" y="245"/>
                      <a:pt x="279" y="226"/>
                    </a:cubicBezTo>
                    <a:cubicBezTo>
                      <a:pt x="279" y="224"/>
                      <a:pt x="279" y="222"/>
                      <a:pt x="278" y="221"/>
                    </a:cubicBezTo>
                    <a:cubicBezTo>
                      <a:pt x="279" y="219"/>
                      <a:pt x="279" y="218"/>
                      <a:pt x="279" y="216"/>
                    </a:cubicBezTo>
                    <a:cubicBezTo>
                      <a:pt x="244" y="30"/>
                      <a:pt x="244" y="30"/>
                      <a:pt x="244" y="30"/>
                    </a:cubicBezTo>
                    <a:cubicBezTo>
                      <a:pt x="241" y="13"/>
                      <a:pt x="226" y="0"/>
                      <a:pt x="208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iš1îḑé"/>
              <p:cNvSpPr/>
              <p:nvPr/>
            </p:nvSpPr>
            <p:spPr bwMode="auto">
              <a:xfrm>
                <a:off x="5706946" y="4039256"/>
                <a:ext cx="369888" cy="3683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íṧļîḑe"/>
              <p:cNvSpPr/>
              <p:nvPr/>
            </p:nvSpPr>
            <p:spPr bwMode="auto">
              <a:xfrm>
                <a:off x="5484696" y="4452006"/>
                <a:ext cx="728663" cy="1328738"/>
              </a:xfrm>
              <a:custGeom>
                <a:avLst/>
                <a:gdLst>
                  <a:gd name="T0" fmla="*/ 267 w 302"/>
                  <a:gd name="T1" fmla="*/ 0 h 551"/>
                  <a:gd name="T2" fmla="*/ 71 w 302"/>
                  <a:gd name="T3" fmla="*/ 0 h 551"/>
                  <a:gd name="T4" fmla="*/ 36 w 302"/>
                  <a:gd name="T5" fmla="*/ 30 h 551"/>
                  <a:gd name="T6" fmla="*/ 0 w 302"/>
                  <a:gd name="T7" fmla="*/ 216 h 551"/>
                  <a:gd name="T8" fmla="*/ 1 w 302"/>
                  <a:gd name="T9" fmla="*/ 221 h 551"/>
                  <a:gd name="T10" fmla="*/ 0 w 302"/>
                  <a:gd name="T11" fmla="*/ 226 h 551"/>
                  <a:gd name="T12" fmla="*/ 36 w 302"/>
                  <a:gd name="T13" fmla="*/ 261 h 551"/>
                  <a:gd name="T14" fmla="*/ 71 w 302"/>
                  <a:gd name="T15" fmla="*/ 232 h 551"/>
                  <a:gd name="T16" fmla="*/ 93 w 302"/>
                  <a:gd name="T17" fmla="*/ 94 h 551"/>
                  <a:gd name="T18" fmla="*/ 93 w 302"/>
                  <a:gd name="T19" fmla="*/ 535 h 551"/>
                  <a:gd name="T20" fmla="*/ 97 w 302"/>
                  <a:gd name="T21" fmla="*/ 551 h 551"/>
                  <a:gd name="T22" fmla="*/ 161 w 302"/>
                  <a:gd name="T23" fmla="*/ 550 h 551"/>
                  <a:gd name="T24" fmla="*/ 164 w 302"/>
                  <a:gd name="T25" fmla="*/ 535 h 551"/>
                  <a:gd name="T26" fmla="*/ 164 w 302"/>
                  <a:gd name="T27" fmla="*/ 317 h 551"/>
                  <a:gd name="T28" fmla="*/ 173 w 302"/>
                  <a:gd name="T29" fmla="*/ 317 h 551"/>
                  <a:gd name="T30" fmla="*/ 173 w 302"/>
                  <a:gd name="T31" fmla="*/ 535 h 551"/>
                  <a:gd name="T32" fmla="*/ 176 w 302"/>
                  <a:gd name="T33" fmla="*/ 550 h 551"/>
                  <a:gd name="T34" fmla="*/ 240 w 302"/>
                  <a:gd name="T35" fmla="*/ 551 h 551"/>
                  <a:gd name="T36" fmla="*/ 244 w 302"/>
                  <a:gd name="T37" fmla="*/ 535 h 551"/>
                  <a:gd name="T38" fmla="*/ 244 w 302"/>
                  <a:gd name="T39" fmla="*/ 94 h 551"/>
                  <a:gd name="T40" fmla="*/ 266 w 302"/>
                  <a:gd name="T41" fmla="*/ 228 h 551"/>
                  <a:gd name="T42" fmla="*/ 302 w 302"/>
                  <a:gd name="T43" fmla="*/ 33 h 551"/>
                  <a:gd name="T44" fmla="*/ 302 w 302"/>
                  <a:gd name="T45" fmla="*/ 30 h 551"/>
                  <a:gd name="T46" fmla="*/ 267 w 302"/>
                  <a:gd name="T47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2" h="551">
                    <a:moveTo>
                      <a:pt x="267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53" y="0"/>
                      <a:pt x="38" y="13"/>
                      <a:pt x="36" y="30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1" y="221"/>
                    </a:cubicBezTo>
                    <a:cubicBezTo>
                      <a:pt x="0" y="222"/>
                      <a:pt x="0" y="224"/>
                      <a:pt x="0" y="226"/>
                    </a:cubicBezTo>
                    <a:cubicBezTo>
                      <a:pt x="0" y="245"/>
                      <a:pt x="16" y="261"/>
                      <a:pt x="36" y="261"/>
                    </a:cubicBezTo>
                    <a:cubicBezTo>
                      <a:pt x="53" y="261"/>
                      <a:pt x="68" y="249"/>
                      <a:pt x="71" y="232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535"/>
                      <a:pt x="93" y="535"/>
                      <a:pt x="93" y="535"/>
                    </a:cubicBezTo>
                    <a:cubicBezTo>
                      <a:pt x="93" y="541"/>
                      <a:pt x="94" y="546"/>
                      <a:pt x="97" y="551"/>
                    </a:cubicBezTo>
                    <a:cubicBezTo>
                      <a:pt x="117" y="550"/>
                      <a:pt x="139" y="550"/>
                      <a:pt x="161" y="550"/>
                    </a:cubicBezTo>
                    <a:cubicBezTo>
                      <a:pt x="163" y="545"/>
                      <a:pt x="164" y="540"/>
                      <a:pt x="164" y="535"/>
                    </a:cubicBezTo>
                    <a:cubicBezTo>
                      <a:pt x="164" y="317"/>
                      <a:pt x="164" y="317"/>
                      <a:pt x="164" y="317"/>
                    </a:cubicBezTo>
                    <a:cubicBezTo>
                      <a:pt x="173" y="317"/>
                      <a:pt x="173" y="317"/>
                      <a:pt x="173" y="317"/>
                    </a:cubicBezTo>
                    <a:cubicBezTo>
                      <a:pt x="173" y="535"/>
                      <a:pt x="173" y="535"/>
                      <a:pt x="173" y="535"/>
                    </a:cubicBezTo>
                    <a:cubicBezTo>
                      <a:pt x="173" y="540"/>
                      <a:pt x="174" y="545"/>
                      <a:pt x="176" y="550"/>
                    </a:cubicBezTo>
                    <a:cubicBezTo>
                      <a:pt x="199" y="550"/>
                      <a:pt x="220" y="550"/>
                      <a:pt x="240" y="551"/>
                    </a:cubicBezTo>
                    <a:cubicBezTo>
                      <a:pt x="243" y="546"/>
                      <a:pt x="244" y="541"/>
                      <a:pt x="244" y="535"/>
                    </a:cubicBezTo>
                    <a:cubicBezTo>
                      <a:pt x="244" y="94"/>
                      <a:pt x="244" y="94"/>
                      <a:pt x="244" y="94"/>
                    </a:cubicBezTo>
                    <a:cubicBezTo>
                      <a:pt x="266" y="228"/>
                      <a:pt x="266" y="228"/>
                      <a:pt x="266" y="228"/>
                    </a:cubicBezTo>
                    <a:cubicBezTo>
                      <a:pt x="302" y="33"/>
                      <a:pt x="302" y="33"/>
                      <a:pt x="302" y="33"/>
                    </a:cubicBezTo>
                    <a:cubicBezTo>
                      <a:pt x="302" y="30"/>
                      <a:pt x="302" y="30"/>
                      <a:pt x="302" y="30"/>
                    </a:cubicBezTo>
                    <a:cubicBezTo>
                      <a:pt x="299" y="13"/>
                      <a:pt x="284" y="0"/>
                      <a:pt x="267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íṧľíḋe"/>
              <p:cNvSpPr/>
              <p:nvPr/>
            </p:nvSpPr>
            <p:spPr bwMode="auto">
              <a:xfrm>
                <a:off x="8896234" y="3755093"/>
                <a:ext cx="547688" cy="54768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iṥ1íḑê"/>
              <p:cNvSpPr/>
              <p:nvPr/>
            </p:nvSpPr>
            <p:spPr bwMode="auto">
              <a:xfrm>
                <a:off x="8567621" y="4369456"/>
                <a:ext cx="1204913" cy="2038350"/>
              </a:xfrm>
              <a:custGeom>
                <a:avLst/>
                <a:gdLst>
                  <a:gd name="T0" fmla="*/ 498 w 499"/>
                  <a:gd name="T1" fmla="*/ 326 h 845"/>
                  <a:gd name="T2" fmla="*/ 498 w 499"/>
                  <a:gd name="T3" fmla="*/ 320 h 845"/>
                  <a:gd name="T4" fmla="*/ 446 w 499"/>
                  <a:gd name="T5" fmla="*/ 44 h 845"/>
                  <a:gd name="T6" fmla="*/ 394 w 499"/>
                  <a:gd name="T7" fmla="*/ 0 h 845"/>
                  <a:gd name="T8" fmla="*/ 104 w 499"/>
                  <a:gd name="T9" fmla="*/ 0 h 845"/>
                  <a:gd name="T10" fmla="*/ 52 w 499"/>
                  <a:gd name="T11" fmla="*/ 44 h 845"/>
                  <a:gd name="T12" fmla="*/ 0 w 499"/>
                  <a:gd name="T13" fmla="*/ 320 h 845"/>
                  <a:gd name="T14" fmla="*/ 0 w 499"/>
                  <a:gd name="T15" fmla="*/ 326 h 845"/>
                  <a:gd name="T16" fmla="*/ 0 w 499"/>
                  <a:gd name="T17" fmla="*/ 333 h 845"/>
                  <a:gd name="T18" fmla="*/ 53 w 499"/>
                  <a:gd name="T19" fmla="*/ 386 h 845"/>
                  <a:gd name="T20" fmla="*/ 105 w 499"/>
                  <a:gd name="T21" fmla="*/ 343 h 845"/>
                  <a:gd name="T22" fmla="*/ 138 w 499"/>
                  <a:gd name="T23" fmla="*/ 138 h 845"/>
                  <a:gd name="T24" fmla="*/ 137 w 499"/>
                  <a:gd name="T25" fmla="*/ 792 h 845"/>
                  <a:gd name="T26" fmla="*/ 190 w 499"/>
                  <a:gd name="T27" fmla="*/ 845 h 845"/>
                  <a:gd name="T28" fmla="*/ 243 w 499"/>
                  <a:gd name="T29" fmla="*/ 792 h 845"/>
                  <a:gd name="T30" fmla="*/ 243 w 499"/>
                  <a:gd name="T31" fmla="*/ 468 h 845"/>
                  <a:gd name="T32" fmla="*/ 256 w 499"/>
                  <a:gd name="T33" fmla="*/ 468 h 845"/>
                  <a:gd name="T34" fmla="*/ 256 w 499"/>
                  <a:gd name="T35" fmla="*/ 792 h 845"/>
                  <a:gd name="T36" fmla="*/ 308 w 499"/>
                  <a:gd name="T37" fmla="*/ 845 h 845"/>
                  <a:gd name="T38" fmla="*/ 361 w 499"/>
                  <a:gd name="T39" fmla="*/ 792 h 845"/>
                  <a:gd name="T40" fmla="*/ 361 w 499"/>
                  <a:gd name="T41" fmla="*/ 138 h 845"/>
                  <a:gd name="T42" fmla="*/ 394 w 499"/>
                  <a:gd name="T43" fmla="*/ 343 h 845"/>
                  <a:gd name="T44" fmla="*/ 446 w 499"/>
                  <a:gd name="T45" fmla="*/ 386 h 845"/>
                  <a:gd name="T46" fmla="*/ 499 w 499"/>
                  <a:gd name="T47" fmla="*/ 333 h 845"/>
                  <a:gd name="T48" fmla="*/ 498 w 499"/>
                  <a:gd name="T49" fmla="*/ 32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9" h="845">
                    <a:moveTo>
                      <a:pt x="498" y="326"/>
                    </a:moveTo>
                    <a:cubicBezTo>
                      <a:pt x="499" y="324"/>
                      <a:pt x="499" y="322"/>
                      <a:pt x="498" y="320"/>
                    </a:cubicBezTo>
                    <a:cubicBezTo>
                      <a:pt x="446" y="44"/>
                      <a:pt x="446" y="44"/>
                      <a:pt x="446" y="44"/>
                    </a:cubicBezTo>
                    <a:cubicBezTo>
                      <a:pt x="442" y="18"/>
                      <a:pt x="420" y="0"/>
                      <a:pt x="39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78" y="0"/>
                      <a:pt x="56" y="18"/>
                      <a:pt x="52" y="44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22"/>
                      <a:pt x="0" y="324"/>
                      <a:pt x="0" y="326"/>
                    </a:cubicBezTo>
                    <a:cubicBezTo>
                      <a:pt x="0" y="329"/>
                      <a:pt x="0" y="331"/>
                      <a:pt x="0" y="333"/>
                    </a:cubicBezTo>
                    <a:cubicBezTo>
                      <a:pt x="0" y="363"/>
                      <a:pt x="24" y="386"/>
                      <a:pt x="53" y="386"/>
                    </a:cubicBezTo>
                    <a:cubicBezTo>
                      <a:pt x="78" y="386"/>
                      <a:pt x="100" y="368"/>
                      <a:pt x="105" y="343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7" y="792"/>
                      <a:pt x="137" y="792"/>
                      <a:pt x="137" y="792"/>
                    </a:cubicBezTo>
                    <a:cubicBezTo>
                      <a:pt x="137" y="821"/>
                      <a:pt x="161" y="845"/>
                      <a:pt x="190" y="845"/>
                    </a:cubicBezTo>
                    <a:cubicBezTo>
                      <a:pt x="219" y="845"/>
                      <a:pt x="243" y="821"/>
                      <a:pt x="243" y="792"/>
                    </a:cubicBezTo>
                    <a:cubicBezTo>
                      <a:pt x="243" y="468"/>
                      <a:pt x="243" y="468"/>
                      <a:pt x="243" y="468"/>
                    </a:cubicBezTo>
                    <a:cubicBezTo>
                      <a:pt x="256" y="468"/>
                      <a:pt x="256" y="468"/>
                      <a:pt x="256" y="468"/>
                    </a:cubicBezTo>
                    <a:cubicBezTo>
                      <a:pt x="256" y="792"/>
                      <a:pt x="256" y="792"/>
                      <a:pt x="256" y="792"/>
                    </a:cubicBezTo>
                    <a:cubicBezTo>
                      <a:pt x="256" y="821"/>
                      <a:pt x="279" y="845"/>
                      <a:pt x="308" y="845"/>
                    </a:cubicBezTo>
                    <a:cubicBezTo>
                      <a:pt x="338" y="845"/>
                      <a:pt x="361" y="821"/>
                      <a:pt x="361" y="792"/>
                    </a:cubicBezTo>
                    <a:cubicBezTo>
                      <a:pt x="361" y="138"/>
                      <a:pt x="361" y="138"/>
                      <a:pt x="361" y="138"/>
                    </a:cubicBezTo>
                    <a:cubicBezTo>
                      <a:pt x="394" y="343"/>
                      <a:pt x="394" y="343"/>
                      <a:pt x="394" y="343"/>
                    </a:cubicBezTo>
                    <a:cubicBezTo>
                      <a:pt x="398" y="368"/>
                      <a:pt x="420" y="386"/>
                      <a:pt x="446" y="386"/>
                    </a:cubicBezTo>
                    <a:cubicBezTo>
                      <a:pt x="475" y="386"/>
                      <a:pt x="499" y="363"/>
                      <a:pt x="499" y="333"/>
                    </a:cubicBezTo>
                    <a:cubicBezTo>
                      <a:pt x="499" y="331"/>
                      <a:pt x="498" y="329"/>
                      <a:pt x="498" y="326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ïş1iḋé"/>
              <p:cNvSpPr/>
              <p:nvPr/>
            </p:nvSpPr>
            <p:spPr bwMode="auto">
              <a:xfrm>
                <a:off x="6429259" y="3755093"/>
                <a:ext cx="544513" cy="54768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îš1iḍe"/>
              <p:cNvSpPr/>
              <p:nvPr/>
            </p:nvSpPr>
            <p:spPr bwMode="auto">
              <a:xfrm>
                <a:off x="6097471" y="4369456"/>
                <a:ext cx="1206500" cy="2038350"/>
              </a:xfrm>
              <a:custGeom>
                <a:avLst/>
                <a:gdLst>
                  <a:gd name="T0" fmla="*/ 499 w 500"/>
                  <a:gd name="T1" fmla="*/ 326 h 845"/>
                  <a:gd name="T2" fmla="*/ 499 w 500"/>
                  <a:gd name="T3" fmla="*/ 320 h 845"/>
                  <a:gd name="T4" fmla="*/ 447 w 500"/>
                  <a:gd name="T5" fmla="*/ 44 h 845"/>
                  <a:gd name="T6" fmla="*/ 395 w 500"/>
                  <a:gd name="T7" fmla="*/ 0 h 845"/>
                  <a:gd name="T8" fmla="*/ 105 w 500"/>
                  <a:gd name="T9" fmla="*/ 0 h 845"/>
                  <a:gd name="T10" fmla="*/ 53 w 500"/>
                  <a:gd name="T11" fmla="*/ 44 h 845"/>
                  <a:gd name="T12" fmla="*/ 1 w 500"/>
                  <a:gd name="T13" fmla="*/ 320 h 845"/>
                  <a:gd name="T14" fmla="*/ 1 w 500"/>
                  <a:gd name="T15" fmla="*/ 326 h 845"/>
                  <a:gd name="T16" fmla="*/ 1 w 500"/>
                  <a:gd name="T17" fmla="*/ 333 h 845"/>
                  <a:gd name="T18" fmla="*/ 53 w 500"/>
                  <a:gd name="T19" fmla="*/ 386 h 845"/>
                  <a:gd name="T20" fmla="*/ 105 w 500"/>
                  <a:gd name="T21" fmla="*/ 343 h 845"/>
                  <a:gd name="T22" fmla="*/ 138 w 500"/>
                  <a:gd name="T23" fmla="*/ 138 h 845"/>
                  <a:gd name="T24" fmla="*/ 138 w 500"/>
                  <a:gd name="T25" fmla="*/ 792 h 845"/>
                  <a:gd name="T26" fmla="*/ 191 w 500"/>
                  <a:gd name="T27" fmla="*/ 845 h 845"/>
                  <a:gd name="T28" fmla="*/ 244 w 500"/>
                  <a:gd name="T29" fmla="*/ 792 h 845"/>
                  <a:gd name="T30" fmla="*/ 244 w 500"/>
                  <a:gd name="T31" fmla="*/ 468 h 845"/>
                  <a:gd name="T32" fmla="*/ 256 w 500"/>
                  <a:gd name="T33" fmla="*/ 468 h 845"/>
                  <a:gd name="T34" fmla="*/ 256 w 500"/>
                  <a:gd name="T35" fmla="*/ 792 h 845"/>
                  <a:gd name="T36" fmla="*/ 309 w 500"/>
                  <a:gd name="T37" fmla="*/ 845 h 845"/>
                  <a:gd name="T38" fmla="*/ 362 w 500"/>
                  <a:gd name="T39" fmla="*/ 792 h 845"/>
                  <a:gd name="T40" fmla="*/ 362 w 500"/>
                  <a:gd name="T41" fmla="*/ 138 h 845"/>
                  <a:gd name="T42" fmla="*/ 394 w 500"/>
                  <a:gd name="T43" fmla="*/ 343 h 845"/>
                  <a:gd name="T44" fmla="*/ 446 w 500"/>
                  <a:gd name="T45" fmla="*/ 386 h 845"/>
                  <a:gd name="T46" fmla="*/ 499 w 500"/>
                  <a:gd name="T47" fmla="*/ 333 h 845"/>
                  <a:gd name="T48" fmla="*/ 499 w 500"/>
                  <a:gd name="T49" fmla="*/ 32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0" h="845">
                    <a:moveTo>
                      <a:pt x="499" y="326"/>
                    </a:moveTo>
                    <a:cubicBezTo>
                      <a:pt x="499" y="324"/>
                      <a:pt x="500" y="322"/>
                      <a:pt x="499" y="320"/>
                    </a:cubicBezTo>
                    <a:cubicBezTo>
                      <a:pt x="447" y="44"/>
                      <a:pt x="447" y="44"/>
                      <a:pt x="447" y="44"/>
                    </a:cubicBezTo>
                    <a:cubicBezTo>
                      <a:pt x="443" y="18"/>
                      <a:pt x="421" y="0"/>
                      <a:pt x="39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79" y="0"/>
                      <a:pt x="57" y="18"/>
                      <a:pt x="53" y="44"/>
                    </a:cubicBezTo>
                    <a:cubicBezTo>
                      <a:pt x="1" y="320"/>
                      <a:pt x="1" y="320"/>
                      <a:pt x="1" y="320"/>
                    </a:cubicBezTo>
                    <a:cubicBezTo>
                      <a:pt x="0" y="322"/>
                      <a:pt x="0" y="324"/>
                      <a:pt x="1" y="326"/>
                    </a:cubicBezTo>
                    <a:cubicBezTo>
                      <a:pt x="1" y="329"/>
                      <a:pt x="1" y="331"/>
                      <a:pt x="1" y="333"/>
                    </a:cubicBezTo>
                    <a:cubicBezTo>
                      <a:pt x="1" y="363"/>
                      <a:pt x="24" y="386"/>
                      <a:pt x="53" y="386"/>
                    </a:cubicBezTo>
                    <a:cubicBezTo>
                      <a:pt x="79" y="386"/>
                      <a:pt x="101" y="368"/>
                      <a:pt x="105" y="343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8" y="792"/>
                      <a:pt x="138" y="792"/>
                      <a:pt x="138" y="792"/>
                    </a:cubicBezTo>
                    <a:cubicBezTo>
                      <a:pt x="138" y="821"/>
                      <a:pt x="162" y="845"/>
                      <a:pt x="191" y="845"/>
                    </a:cubicBezTo>
                    <a:cubicBezTo>
                      <a:pt x="220" y="845"/>
                      <a:pt x="244" y="821"/>
                      <a:pt x="244" y="792"/>
                    </a:cubicBezTo>
                    <a:cubicBezTo>
                      <a:pt x="244" y="468"/>
                      <a:pt x="244" y="468"/>
                      <a:pt x="244" y="468"/>
                    </a:cubicBezTo>
                    <a:cubicBezTo>
                      <a:pt x="256" y="468"/>
                      <a:pt x="256" y="468"/>
                      <a:pt x="256" y="468"/>
                    </a:cubicBezTo>
                    <a:cubicBezTo>
                      <a:pt x="256" y="792"/>
                      <a:pt x="256" y="792"/>
                      <a:pt x="256" y="792"/>
                    </a:cubicBezTo>
                    <a:cubicBezTo>
                      <a:pt x="256" y="821"/>
                      <a:pt x="280" y="845"/>
                      <a:pt x="309" y="845"/>
                    </a:cubicBezTo>
                    <a:cubicBezTo>
                      <a:pt x="338" y="845"/>
                      <a:pt x="362" y="821"/>
                      <a:pt x="362" y="792"/>
                    </a:cubicBezTo>
                    <a:cubicBezTo>
                      <a:pt x="362" y="138"/>
                      <a:pt x="362" y="138"/>
                      <a:pt x="362" y="138"/>
                    </a:cubicBezTo>
                    <a:cubicBezTo>
                      <a:pt x="394" y="343"/>
                      <a:pt x="394" y="343"/>
                      <a:pt x="394" y="343"/>
                    </a:cubicBezTo>
                    <a:cubicBezTo>
                      <a:pt x="399" y="368"/>
                      <a:pt x="421" y="386"/>
                      <a:pt x="446" y="386"/>
                    </a:cubicBezTo>
                    <a:cubicBezTo>
                      <a:pt x="476" y="386"/>
                      <a:pt x="499" y="363"/>
                      <a:pt x="499" y="333"/>
                    </a:cubicBezTo>
                    <a:cubicBezTo>
                      <a:pt x="499" y="331"/>
                      <a:pt x="499" y="329"/>
                      <a:pt x="499" y="326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38" name="ïṥľïḋè"/>
              <p:cNvGrpSpPr/>
              <p:nvPr/>
            </p:nvGrpSpPr>
            <p:grpSpPr>
              <a:xfrm>
                <a:off x="7116645" y="1803633"/>
                <a:ext cx="5087548" cy="4213653"/>
                <a:chOff x="5410480" y="859866"/>
                <a:chExt cx="5545138" cy="4592638"/>
              </a:xfrm>
            </p:grpSpPr>
            <p:sp>
              <p:nvSpPr>
                <p:cNvPr id="39" name="ïsḷíḋè"/>
                <p:cNvSpPr/>
                <p:nvPr/>
              </p:nvSpPr>
              <p:spPr bwMode="auto">
                <a:xfrm>
                  <a:off x="7915555" y="945591"/>
                  <a:ext cx="3040063" cy="958850"/>
                </a:xfrm>
                <a:custGeom>
                  <a:avLst/>
                  <a:gdLst>
                    <a:gd name="T0" fmla="*/ 1915 w 1915"/>
                    <a:gd name="T1" fmla="*/ 561 h 604"/>
                    <a:gd name="T2" fmla="*/ 1909 w 1915"/>
                    <a:gd name="T3" fmla="*/ 0 h 604"/>
                    <a:gd name="T4" fmla="*/ 0 w 1915"/>
                    <a:gd name="T5" fmla="*/ 43 h 604"/>
                    <a:gd name="T6" fmla="*/ 8 w 1915"/>
                    <a:gd name="T7" fmla="*/ 604 h 604"/>
                    <a:gd name="T8" fmla="*/ 1915 w 1915"/>
                    <a:gd name="T9" fmla="*/ 56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15" h="604">
                      <a:moveTo>
                        <a:pt x="1915" y="561"/>
                      </a:moveTo>
                      <a:lnTo>
                        <a:pt x="1909" y="0"/>
                      </a:lnTo>
                      <a:lnTo>
                        <a:pt x="0" y="43"/>
                      </a:lnTo>
                      <a:lnTo>
                        <a:pt x="8" y="604"/>
                      </a:lnTo>
                      <a:lnTo>
                        <a:pt x="1915" y="561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0" name="isľíḑè"/>
                <p:cNvSpPr/>
                <p:nvPr/>
              </p:nvSpPr>
              <p:spPr bwMode="auto">
                <a:xfrm>
                  <a:off x="6234393" y="1274204"/>
                  <a:ext cx="323850" cy="906463"/>
                </a:xfrm>
                <a:custGeom>
                  <a:avLst/>
                  <a:gdLst>
                    <a:gd name="T0" fmla="*/ 50 w 134"/>
                    <a:gd name="T1" fmla="*/ 374 h 376"/>
                    <a:gd name="T2" fmla="*/ 50 w 134"/>
                    <a:gd name="T3" fmla="*/ 374 h 376"/>
                    <a:gd name="T4" fmla="*/ 2 w 134"/>
                    <a:gd name="T5" fmla="*/ 319 h 376"/>
                    <a:gd name="T6" fmla="*/ 29 w 134"/>
                    <a:gd name="T7" fmla="*/ 50 h 376"/>
                    <a:gd name="T8" fmla="*/ 84 w 134"/>
                    <a:gd name="T9" fmla="*/ 2 h 376"/>
                    <a:gd name="T10" fmla="*/ 132 w 134"/>
                    <a:gd name="T11" fmla="*/ 57 h 376"/>
                    <a:gd name="T12" fmla="*/ 105 w 134"/>
                    <a:gd name="T13" fmla="*/ 326 h 376"/>
                    <a:gd name="T14" fmla="*/ 50 w 134"/>
                    <a:gd name="T15" fmla="*/ 374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4" h="376">
                      <a:moveTo>
                        <a:pt x="50" y="374"/>
                      </a:moveTo>
                      <a:cubicBezTo>
                        <a:pt x="50" y="374"/>
                        <a:pt x="50" y="374"/>
                        <a:pt x="50" y="374"/>
                      </a:cubicBezTo>
                      <a:cubicBezTo>
                        <a:pt x="22" y="372"/>
                        <a:pt x="0" y="347"/>
                        <a:pt x="2" y="319"/>
                      </a:cubicBezTo>
                      <a:cubicBezTo>
                        <a:pt x="29" y="50"/>
                        <a:pt x="29" y="50"/>
                        <a:pt x="29" y="50"/>
                      </a:cubicBezTo>
                      <a:cubicBezTo>
                        <a:pt x="32" y="22"/>
                        <a:pt x="56" y="0"/>
                        <a:pt x="84" y="2"/>
                      </a:cubicBezTo>
                      <a:cubicBezTo>
                        <a:pt x="112" y="4"/>
                        <a:pt x="134" y="29"/>
                        <a:pt x="132" y="57"/>
                      </a:cubicBezTo>
                      <a:cubicBezTo>
                        <a:pt x="105" y="326"/>
                        <a:pt x="105" y="326"/>
                        <a:pt x="105" y="326"/>
                      </a:cubicBezTo>
                      <a:cubicBezTo>
                        <a:pt x="103" y="354"/>
                        <a:pt x="79" y="376"/>
                        <a:pt x="50" y="374"/>
                      </a:cubicBezTo>
                      <a:close/>
                    </a:path>
                  </a:pathLst>
                </a:custGeom>
                <a:solidFill>
                  <a:srgbClr val="D4B1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1" name="îṣlîḍê"/>
                <p:cNvSpPr/>
                <p:nvPr/>
              </p:nvSpPr>
              <p:spPr bwMode="auto">
                <a:xfrm>
                  <a:off x="6499505" y="1237691"/>
                  <a:ext cx="295275" cy="912813"/>
                </a:xfrm>
                <a:custGeom>
                  <a:avLst/>
                  <a:gdLst>
                    <a:gd name="T0" fmla="*/ 74 w 122"/>
                    <a:gd name="T1" fmla="*/ 375 h 378"/>
                    <a:gd name="T2" fmla="*/ 74 w 122"/>
                    <a:gd name="T3" fmla="*/ 375 h 378"/>
                    <a:gd name="T4" fmla="*/ 18 w 122"/>
                    <a:gd name="T5" fmla="*/ 329 h 378"/>
                    <a:gd name="T6" fmla="*/ 1 w 122"/>
                    <a:gd name="T7" fmla="*/ 59 h 378"/>
                    <a:gd name="T8" fmla="*/ 48 w 122"/>
                    <a:gd name="T9" fmla="*/ 3 h 378"/>
                    <a:gd name="T10" fmla="*/ 104 w 122"/>
                    <a:gd name="T11" fmla="*/ 49 h 378"/>
                    <a:gd name="T12" fmla="*/ 121 w 122"/>
                    <a:gd name="T13" fmla="*/ 319 h 378"/>
                    <a:gd name="T14" fmla="*/ 74 w 122"/>
                    <a:gd name="T15" fmla="*/ 37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378">
                      <a:moveTo>
                        <a:pt x="74" y="375"/>
                      </a:moveTo>
                      <a:cubicBezTo>
                        <a:pt x="74" y="375"/>
                        <a:pt x="74" y="375"/>
                        <a:pt x="74" y="375"/>
                      </a:cubicBezTo>
                      <a:cubicBezTo>
                        <a:pt x="46" y="378"/>
                        <a:pt x="20" y="357"/>
                        <a:pt x="18" y="329"/>
                      </a:cubicBez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0" y="31"/>
                        <a:pt x="20" y="5"/>
                        <a:pt x="48" y="3"/>
                      </a:cubicBezTo>
                      <a:cubicBezTo>
                        <a:pt x="76" y="0"/>
                        <a:pt x="101" y="21"/>
                        <a:pt x="104" y="49"/>
                      </a:cubicBezTo>
                      <a:cubicBezTo>
                        <a:pt x="121" y="319"/>
                        <a:pt x="121" y="319"/>
                        <a:pt x="121" y="319"/>
                      </a:cubicBezTo>
                      <a:cubicBezTo>
                        <a:pt x="122" y="348"/>
                        <a:pt x="102" y="373"/>
                        <a:pt x="74" y="375"/>
                      </a:cubicBezTo>
                      <a:close/>
                    </a:path>
                  </a:pathLst>
                </a:custGeom>
                <a:solidFill>
                  <a:srgbClr val="D4B1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2" name="iṧľiďé"/>
                <p:cNvSpPr/>
                <p:nvPr/>
              </p:nvSpPr>
              <p:spPr bwMode="auto">
                <a:xfrm>
                  <a:off x="6229630" y="1021791"/>
                  <a:ext cx="1193800" cy="896938"/>
                </a:xfrm>
                <a:custGeom>
                  <a:avLst/>
                  <a:gdLst>
                    <a:gd name="T0" fmla="*/ 752 w 752"/>
                    <a:gd name="T1" fmla="*/ 173 h 565"/>
                    <a:gd name="T2" fmla="*/ 275 w 752"/>
                    <a:gd name="T3" fmla="*/ 0 h 565"/>
                    <a:gd name="T4" fmla="*/ 0 w 752"/>
                    <a:gd name="T5" fmla="*/ 300 h 565"/>
                    <a:gd name="T6" fmla="*/ 9 w 752"/>
                    <a:gd name="T7" fmla="*/ 565 h 565"/>
                    <a:gd name="T8" fmla="*/ 652 w 752"/>
                    <a:gd name="T9" fmla="*/ 423 h 565"/>
                    <a:gd name="T10" fmla="*/ 752 w 752"/>
                    <a:gd name="T11" fmla="*/ 173 h 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2" h="565">
                      <a:moveTo>
                        <a:pt x="752" y="173"/>
                      </a:moveTo>
                      <a:lnTo>
                        <a:pt x="275" y="0"/>
                      </a:lnTo>
                      <a:lnTo>
                        <a:pt x="0" y="300"/>
                      </a:lnTo>
                      <a:lnTo>
                        <a:pt x="9" y="565"/>
                      </a:lnTo>
                      <a:lnTo>
                        <a:pt x="652" y="423"/>
                      </a:lnTo>
                      <a:lnTo>
                        <a:pt x="752" y="173"/>
                      </a:lnTo>
                      <a:close/>
                    </a:path>
                  </a:pathLst>
                </a:custGeom>
                <a:solidFill>
                  <a:srgbClr val="D4B1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3" name="îśľïďé"/>
                <p:cNvSpPr/>
                <p:nvPr/>
              </p:nvSpPr>
              <p:spPr bwMode="auto">
                <a:xfrm>
                  <a:off x="6553480" y="1166254"/>
                  <a:ext cx="493713" cy="896938"/>
                </a:xfrm>
                <a:custGeom>
                  <a:avLst/>
                  <a:gdLst>
                    <a:gd name="T0" fmla="*/ 166 w 205"/>
                    <a:gd name="T1" fmla="*/ 362 h 372"/>
                    <a:gd name="T2" fmla="*/ 166 w 205"/>
                    <a:gd name="T3" fmla="*/ 362 h 372"/>
                    <a:gd name="T4" fmla="*/ 99 w 205"/>
                    <a:gd name="T5" fmla="*/ 333 h 372"/>
                    <a:gd name="T6" fmla="*/ 10 w 205"/>
                    <a:gd name="T7" fmla="*/ 77 h 372"/>
                    <a:gd name="T8" fmla="*/ 39 w 205"/>
                    <a:gd name="T9" fmla="*/ 11 h 372"/>
                    <a:gd name="T10" fmla="*/ 106 w 205"/>
                    <a:gd name="T11" fmla="*/ 40 h 372"/>
                    <a:gd name="T12" fmla="*/ 195 w 205"/>
                    <a:gd name="T13" fmla="*/ 296 h 372"/>
                    <a:gd name="T14" fmla="*/ 166 w 205"/>
                    <a:gd name="T15" fmla="*/ 36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5" h="372">
                      <a:moveTo>
                        <a:pt x="166" y="362"/>
                      </a:moveTo>
                      <a:cubicBezTo>
                        <a:pt x="166" y="362"/>
                        <a:pt x="166" y="362"/>
                        <a:pt x="166" y="362"/>
                      </a:cubicBezTo>
                      <a:cubicBezTo>
                        <a:pt x="139" y="372"/>
                        <a:pt x="108" y="359"/>
                        <a:pt x="99" y="333"/>
                      </a:cubicBezTo>
                      <a:cubicBezTo>
                        <a:pt x="10" y="77"/>
                        <a:pt x="10" y="77"/>
                        <a:pt x="10" y="77"/>
                      </a:cubicBezTo>
                      <a:cubicBezTo>
                        <a:pt x="0" y="51"/>
                        <a:pt x="13" y="21"/>
                        <a:pt x="39" y="11"/>
                      </a:cubicBezTo>
                      <a:cubicBezTo>
                        <a:pt x="66" y="0"/>
                        <a:pt x="96" y="14"/>
                        <a:pt x="106" y="40"/>
                      </a:cubicBezTo>
                      <a:cubicBezTo>
                        <a:pt x="195" y="296"/>
                        <a:pt x="195" y="296"/>
                        <a:pt x="195" y="296"/>
                      </a:cubicBezTo>
                      <a:cubicBezTo>
                        <a:pt x="205" y="322"/>
                        <a:pt x="192" y="352"/>
                        <a:pt x="166" y="362"/>
                      </a:cubicBezTo>
                      <a:close/>
                    </a:path>
                  </a:pathLst>
                </a:custGeom>
                <a:solidFill>
                  <a:srgbClr val="D4B1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4" name="iśľiḑe"/>
                <p:cNvSpPr/>
                <p:nvPr/>
              </p:nvSpPr>
              <p:spPr bwMode="auto">
                <a:xfrm>
                  <a:off x="6524905" y="859866"/>
                  <a:ext cx="1041400" cy="588963"/>
                </a:xfrm>
                <a:custGeom>
                  <a:avLst/>
                  <a:gdLst>
                    <a:gd name="T0" fmla="*/ 428 w 432"/>
                    <a:gd name="T1" fmla="*/ 191 h 244"/>
                    <a:gd name="T2" fmla="*/ 428 w 432"/>
                    <a:gd name="T3" fmla="*/ 191 h 244"/>
                    <a:gd name="T4" fmla="*/ 368 w 432"/>
                    <a:gd name="T5" fmla="*/ 234 h 244"/>
                    <a:gd name="T6" fmla="*/ 47 w 432"/>
                    <a:gd name="T7" fmla="*/ 106 h 244"/>
                    <a:gd name="T8" fmla="*/ 5 w 432"/>
                    <a:gd name="T9" fmla="*/ 46 h 244"/>
                    <a:gd name="T10" fmla="*/ 64 w 432"/>
                    <a:gd name="T11" fmla="*/ 4 h 244"/>
                    <a:gd name="T12" fmla="*/ 385 w 432"/>
                    <a:gd name="T13" fmla="*/ 132 h 244"/>
                    <a:gd name="T14" fmla="*/ 428 w 432"/>
                    <a:gd name="T15" fmla="*/ 191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2" h="244">
                      <a:moveTo>
                        <a:pt x="428" y="191"/>
                      </a:moveTo>
                      <a:cubicBezTo>
                        <a:pt x="428" y="191"/>
                        <a:pt x="428" y="191"/>
                        <a:pt x="428" y="191"/>
                      </a:cubicBezTo>
                      <a:cubicBezTo>
                        <a:pt x="423" y="219"/>
                        <a:pt x="394" y="244"/>
                        <a:pt x="368" y="234"/>
                      </a:cubicBezTo>
                      <a:cubicBezTo>
                        <a:pt x="47" y="106"/>
                        <a:pt x="47" y="106"/>
                        <a:pt x="47" y="106"/>
                      </a:cubicBezTo>
                      <a:cubicBezTo>
                        <a:pt x="21" y="96"/>
                        <a:pt x="0" y="74"/>
                        <a:pt x="5" y="46"/>
                      </a:cubicBezTo>
                      <a:cubicBezTo>
                        <a:pt x="10" y="18"/>
                        <a:pt x="36" y="0"/>
                        <a:pt x="64" y="4"/>
                      </a:cubicBezTo>
                      <a:cubicBezTo>
                        <a:pt x="385" y="132"/>
                        <a:pt x="385" y="132"/>
                        <a:pt x="385" y="132"/>
                      </a:cubicBezTo>
                      <a:cubicBezTo>
                        <a:pt x="412" y="142"/>
                        <a:pt x="432" y="163"/>
                        <a:pt x="428" y="191"/>
                      </a:cubicBez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5" name="îṥlîḋè"/>
                <p:cNvSpPr/>
                <p:nvPr/>
              </p:nvSpPr>
              <p:spPr bwMode="auto">
                <a:xfrm>
                  <a:off x="6118505" y="859866"/>
                  <a:ext cx="671513" cy="647700"/>
                </a:xfrm>
                <a:custGeom>
                  <a:avLst/>
                  <a:gdLst>
                    <a:gd name="T0" fmla="*/ 19 w 278"/>
                    <a:gd name="T1" fmla="*/ 244 h 269"/>
                    <a:gd name="T2" fmla="*/ 19 w 278"/>
                    <a:gd name="T3" fmla="*/ 244 h 269"/>
                    <a:gd name="T4" fmla="*/ 24 w 278"/>
                    <a:gd name="T5" fmla="*/ 172 h 269"/>
                    <a:gd name="T6" fmla="*/ 186 w 278"/>
                    <a:gd name="T7" fmla="*/ 20 h 269"/>
                    <a:gd name="T8" fmla="*/ 259 w 278"/>
                    <a:gd name="T9" fmla="*/ 25 h 269"/>
                    <a:gd name="T10" fmla="*/ 254 w 278"/>
                    <a:gd name="T11" fmla="*/ 97 h 269"/>
                    <a:gd name="T12" fmla="*/ 92 w 278"/>
                    <a:gd name="T13" fmla="*/ 249 h 269"/>
                    <a:gd name="T14" fmla="*/ 19 w 278"/>
                    <a:gd name="T15" fmla="*/ 244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8" h="269">
                      <a:moveTo>
                        <a:pt x="19" y="244"/>
                      </a:moveTo>
                      <a:cubicBezTo>
                        <a:pt x="19" y="244"/>
                        <a:pt x="19" y="244"/>
                        <a:pt x="19" y="244"/>
                      </a:cubicBezTo>
                      <a:cubicBezTo>
                        <a:pt x="0" y="223"/>
                        <a:pt x="3" y="191"/>
                        <a:pt x="24" y="172"/>
                      </a:cubicBezTo>
                      <a:cubicBezTo>
                        <a:pt x="186" y="20"/>
                        <a:pt x="186" y="20"/>
                        <a:pt x="186" y="20"/>
                      </a:cubicBezTo>
                      <a:cubicBezTo>
                        <a:pt x="207" y="0"/>
                        <a:pt x="241" y="3"/>
                        <a:pt x="259" y="25"/>
                      </a:cubicBezTo>
                      <a:cubicBezTo>
                        <a:pt x="278" y="46"/>
                        <a:pt x="276" y="79"/>
                        <a:pt x="254" y="97"/>
                      </a:cubicBezTo>
                      <a:cubicBezTo>
                        <a:pt x="92" y="249"/>
                        <a:pt x="92" y="249"/>
                        <a:pt x="92" y="249"/>
                      </a:cubicBezTo>
                      <a:cubicBezTo>
                        <a:pt x="71" y="269"/>
                        <a:pt x="38" y="266"/>
                        <a:pt x="19" y="244"/>
                      </a:cubicBez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6" name="íṡlîḋé"/>
                <p:cNvSpPr/>
                <p:nvPr/>
              </p:nvSpPr>
              <p:spPr bwMode="auto">
                <a:xfrm>
                  <a:off x="5977218" y="1251979"/>
                  <a:ext cx="401638" cy="908050"/>
                </a:xfrm>
                <a:custGeom>
                  <a:avLst/>
                  <a:gdLst>
                    <a:gd name="T0" fmla="*/ 47 w 167"/>
                    <a:gd name="T1" fmla="*/ 372 h 376"/>
                    <a:gd name="T2" fmla="*/ 47 w 167"/>
                    <a:gd name="T3" fmla="*/ 372 h 376"/>
                    <a:gd name="T4" fmla="*/ 6 w 167"/>
                    <a:gd name="T5" fmla="*/ 312 h 376"/>
                    <a:gd name="T6" fmla="*/ 61 w 167"/>
                    <a:gd name="T7" fmla="*/ 47 h 376"/>
                    <a:gd name="T8" fmla="*/ 121 w 167"/>
                    <a:gd name="T9" fmla="*/ 5 h 376"/>
                    <a:gd name="T10" fmla="*/ 163 w 167"/>
                    <a:gd name="T11" fmla="*/ 65 h 376"/>
                    <a:gd name="T12" fmla="*/ 107 w 167"/>
                    <a:gd name="T13" fmla="*/ 330 h 376"/>
                    <a:gd name="T14" fmla="*/ 47 w 167"/>
                    <a:gd name="T15" fmla="*/ 372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7" h="376">
                      <a:moveTo>
                        <a:pt x="47" y="372"/>
                      </a:moveTo>
                      <a:cubicBezTo>
                        <a:pt x="47" y="372"/>
                        <a:pt x="47" y="372"/>
                        <a:pt x="47" y="372"/>
                      </a:cubicBezTo>
                      <a:cubicBezTo>
                        <a:pt x="20" y="367"/>
                        <a:pt x="0" y="339"/>
                        <a:pt x="6" y="312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7" y="19"/>
                        <a:pt x="93" y="0"/>
                        <a:pt x="121" y="5"/>
                      </a:cubicBezTo>
                      <a:cubicBezTo>
                        <a:pt x="149" y="10"/>
                        <a:pt x="167" y="37"/>
                        <a:pt x="163" y="65"/>
                      </a:cubicBezTo>
                      <a:cubicBezTo>
                        <a:pt x="107" y="330"/>
                        <a:pt x="107" y="330"/>
                        <a:pt x="107" y="330"/>
                      </a:cubicBezTo>
                      <a:cubicBezTo>
                        <a:pt x="101" y="357"/>
                        <a:pt x="75" y="376"/>
                        <a:pt x="47" y="372"/>
                      </a:cubicBez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7" name="íšľídé"/>
                <p:cNvSpPr/>
                <p:nvPr/>
              </p:nvSpPr>
              <p:spPr bwMode="auto">
                <a:xfrm>
                  <a:off x="6575705" y="944004"/>
                  <a:ext cx="906463" cy="906463"/>
                </a:xfrm>
                <a:custGeom>
                  <a:avLst/>
                  <a:gdLst>
                    <a:gd name="T0" fmla="*/ 0 w 376"/>
                    <a:gd name="T1" fmla="*/ 129 h 376"/>
                    <a:gd name="T2" fmla="*/ 156 w 376"/>
                    <a:gd name="T3" fmla="*/ 282 h 376"/>
                    <a:gd name="T4" fmla="*/ 376 w 376"/>
                    <a:gd name="T5" fmla="*/ 269 h 376"/>
                    <a:gd name="T6" fmla="*/ 282 w 376"/>
                    <a:gd name="T7" fmla="*/ 91 h 376"/>
                    <a:gd name="T8" fmla="*/ 0 w 376"/>
                    <a:gd name="T9" fmla="*/ 129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6" h="376">
                      <a:moveTo>
                        <a:pt x="0" y="129"/>
                      </a:moveTo>
                      <a:cubicBezTo>
                        <a:pt x="47" y="140"/>
                        <a:pt x="236" y="189"/>
                        <a:pt x="156" y="282"/>
                      </a:cubicBezTo>
                      <a:cubicBezTo>
                        <a:pt x="76" y="376"/>
                        <a:pt x="376" y="269"/>
                        <a:pt x="376" y="269"/>
                      </a:cubicBezTo>
                      <a:cubicBezTo>
                        <a:pt x="282" y="91"/>
                        <a:pt x="282" y="91"/>
                        <a:pt x="282" y="91"/>
                      </a:cubicBezTo>
                      <a:cubicBezTo>
                        <a:pt x="282" y="91"/>
                        <a:pt x="116" y="0"/>
                        <a:pt x="0" y="129"/>
                      </a:cubicBez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8" name="ïṣlïďê"/>
                <p:cNvSpPr/>
                <p:nvPr/>
              </p:nvSpPr>
              <p:spPr bwMode="auto">
                <a:xfrm>
                  <a:off x="7274205" y="1161491"/>
                  <a:ext cx="481013" cy="633413"/>
                </a:xfrm>
                <a:custGeom>
                  <a:avLst/>
                  <a:gdLst>
                    <a:gd name="T0" fmla="*/ 0 w 303"/>
                    <a:gd name="T1" fmla="*/ 3 h 399"/>
                    <a:gd name="T2" fmla="*/ 56 w 303"/>
                    <a:gd name="T3" fmla="*/ 398 h 399"/>
                    <a:gd name="T4" fmla="*/ 303 w 303"/>
                    <a:gd name="T5" fmla="*/ 399 h 399"/>
                    <a:gd name="T6" fmla="*/ 290 w 303"/>
                    <a:gd name="T7" fmla="*/ 0 h 399"/>
                    <a:gd name="T8" fmla="*/ 0 w 303"/>
                    <a:gd name="T9" fmla="*/ 3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3" h="399">
                      <a:moveTo>
                        <a:pt x="0" y="3"/>
                      </a:moveTo>
                      <a:lnTo>
                        <a:pt x="56" y="398"/>
                      </a:lnTo>
                      <a:lnTo>
                        <a:pt x="303" y="399"/>
                      </a:lnTo>
                      <a:lnTo>
                        <a:pt x="29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9" name="ï$1îḍè"/>
                <p:cNvSpPr/>
                <p:nvPr/>
              </p:nvSpPr>
              <p:spPr bwMode="auto">
                <a:xfrm>
                  <a:off x="5858155" y="1829829"/>
                  <a:ext cx="746125" cy="74771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0" name="ïṥḻiḋê"/>
                <p:cNvSpPr/>
                <p:nvPr/>
              </p:nvSpPr>
              <p:spPr bwMode="auto">
                <a:xfrm>
                  <a:off x="5410480" y="2666441"/>
                  <a:ext cx="1644650" cy="2786063"/>
                </a:xfrm>
                <a:custGeom>
                  <a:avLst/>
                  <a:gdLst>
                    <a:gd name="T0" fmla="*/ 681 w 682"/>
                    <a:gd name="T1" fmla="*/ 446 h 1155"/>
                    <a:gd name="T2" fmla="*/ 681 w 682"/>
                    <a:gd name="T3" fmla="*/ 438 h 1155"/>
                    <a:gd name="T4" fmla="*/ 610 w 682"/>
                    <a:gd name="T5" fmla="*/ 61 h 1155"/>
                    <a:gd name="T6" fmla="*/ 539 w 682"/>
                    <a:gd name="T7" fmla="*/ 0 h 1155"/>
                    <a:gd name="T8" fmla="*/ 142 w 682"/>
                    <a:gd name="T9" fmla="*/ 0 h 1155"/>
                    <a:gd name="T10" fmla="*/ 71 w 682"/>
                    <a:gd name="T11" fmla="*/ 61 h 1155"/>
                    <a:gd name="T12" fmla="*/ 0 w 682"/>
                    <a:gd name="T13" fmla="*/ 438 h 1155"/>
                    <a:gd name="T14" fmla="*/ 1 w 682"/>
                    <a:gd name="T15" fmla="*/ 446 h 1155"/>
                    <a:gd name="T16" fmla="*/ 0 w 682"/>
                    <a:gd name="T17" fmla="*/ 457 h 1155"/>
                    <a:gd name="T18" fmla="*/ 72 w 682"/>
                    <a:gd name="T19" fmla="*/ 529 h 1155"/>
                    <a:gd name="T20" fmla="*/ 143 w 682"/>
                    <a:gd name="T21" fmla="*/ 469 h 1155"/>
                    <a:gd name="T22" fmla="*/ 188 w 682"/>
                    <a:gd name="T23" fmla="*/ 189 h 1155"/>
                    <a:gd name="T24" fmla="*/ 187 w 682"/>
                    <a:gd name="T25" fmla="*/ 1083 h 1155"/>
                    <a:gd name="T26" fmla="*/ 260 w 682"/>
                    <a:gd name="T27" fmla="*/ 1155 h 1155"/>
                    <a:gd name="T28" fmla="*/ 332 w 682"/>
                    <a:gd name="T29" fmla="*/ 1083 h 1155"/>
                    <a:gd name="T30" fmla="*/ 332 w 682"/>
                    <a:gd name="T31" fmla="*/ 640 h 1155"/>
                    <a:gd name="T32" fmla="*/ 349 w 682"/>
                    <a:gd name="T33" fmla="*/ 640 h 1155"/>
                    <a:gd name="T34" fmla="*/ 349 w 682"/>
                    <a:gd name="T35" fmla="*/ 1083 h 1155"/>
                    <a:gd name="T36" fmla="*/ 422 w 682"/>
                    <a:gd name="T37" fmla="*/ 1155 h 1155"/>
                    <a:gd name="T38" fmla="*/ 494 w 682"/>
                    <a:gd name="T39" fmla="*/ 1083 h 1155"/>
                    <a:gd name="T40" fmla="*/ 493 w 682"/>
                    <a:gd name="T41" fmla="*/ 189 h 1155"/>
                    <a:gd name="T42" fmla="*/ 538 w 682"/>
                    <a:gd name="T43" fmla="*/ 470 h 1155"/>
                    <a:gd name="T44" fmla="*/ 609 w 682"/>
                    <a:gd name="T45" fmla="*/ 529 h 1155"/>
                    <a:gd name="T46" fmla="*/ 682 w 682"/>
                    <a:gd name="T47" fmla="*/ 457 h 1155"/>
                    <a:gd name="T48" fmla="*/ 681 w 682"/>
                    <a:gd name="T49" fmla="*/ 446 h 1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82" h="1155">
                      <a:moveTo>
                        <a:pt x="681" y="446"/>
                      </a:moveTo>
                      <a:cubicBezTo>
                        <a:pt x="682" y="444"/>
                        <a:pt x="682" y="441"/>
                        <a:pt x="681" y="438"/>
                      </a:cubicBezTo>
                      <a:cubicBezTo>
                        <a:pt x="610" y="61"/>
                        <a:pt x="610" y="61"/>
                        <a:pt x="610" y="61"/>
                      </a:cubicBezTo>
                      <a:cubicBezTo>
                        <a:pt x="605" y="26"/>
                        <a:pt x="575" y="0"/>
                        <a:pt x="539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07" y="0"/>
                        <a:pt x="77" y="26"/>
                        <a:pt x="71" y="61"/>
                      </a:cubicBezTo>
                      <a:cubicBezTo>
                        <a:pt x="0" y="438"/>
                        <a:pt x="0" y="438"/>
                        <a:pt x="0" y="438"/>
                      </a:cubicBezTo>
                      <a:cubicBezTo>
                        <a:pt x="0" y="441"/>
                        <a:pt x="0" y="444"/>
                        <a:pt x="1" y="446"/>
                      </a:cubicBezTo>
                      <a:cubicBezTo>
                        <a:pt x="0" y="450"/>
                        <a:pt x="0" y="453"/>
                        <a:pt x="0" y="457"/>
                      </a:cubicBezTo>
                      <a:cubicBezTo>
                        <a:pt x="0" y="496"/>
                        <a:pt x="32" y="529"/>
                        <a:pt x="72" y="529"/>
                      </a:cubicBezTo>
                      <a:cubicBezTo>
                        <a:pt x="107" y="529"/>
                        <a:pt x="137" y="504"/>
                        <a:pt x="143" y="469"/>
                      </a:cubicBezTo>
                      <a:cubicBezTo>
                        <a:pt x="188" y="189"/>
                        <a:pt x="188" y="189"/>
                        <a:pt x="188" y="189"/>
                      </a:cubicBezTo>
                      <a:cubicBezTo>
                        <a:pt x="187" y="1083"/>
                        <a:pt x="187" y="1083"/>
                        <a:pt x="187" y="1083"/>
                      </a:cubicBezTo>
                      <a:cubicBezTo>
                        <a:pt x="187" y="1123"/>
                        <a:pt x="220" y="1155"/>
                        <a:pt x="260" y="1155"/>
                      </a:cubicBezTo>
                      <a:cubicBezTo>
                        <a:pt x="300" y="1155"/>
                        <a:pt x="332" y="1122"/>
                        <a:pt x="332" y="1083"/>
                      </a:cubicBezTo>
                      <a:cubicBezTo>
                        <a:pt x="332" y="640"/>
                        <a:pt x="332" y="640"/>
                        <a:pt x="332" y="640"/>
                      </a:cubicBezTo>
                      <a:cubicBezTo>
                        <a:pt x="349" y="640"/>
                        <a:pt x="349" y="640"/>
                        <a:pt x="349" y="640"/>
                      </a:cubicBezTo>
                      <a:cubicBezTo>
                        <a:pt x="349" y="1083"/>
                        <a:pt x="349" y="1083"/>
                        <a:pt x="349" y="1083"/>
                      </a:cubicBezTo>
                      <a:cubicBezTo>
                        <a:pt x="349" y="1123"/>
                        <a:pt x="382" y="1155"/>
                        <a:pt x="422" y="1155"/>
                      </a:cubicBezTo>
                      <a:cubicBezTo>
                        <a:pt x="462" y="1155"/>
                        <a:pt x="494" y="1122"/>
                        <a:pt x="494" y="1083"/>
                      </a:cubicBezTo>
                      <a:cubicBezTo>
                        <a:pt x="493" y="189"/>
                        <a:pt x="493" y="189"/>
                        <a:pt x="493" y="189"/>
                      </a:cubicBezTo>
                      <a:cubicBezTo>
                        <a:pt x="538" y="470"/>
                        <a:pt x="538" y="470"/>
                        <a:pt x="538" y="470"/>
                      </a:cubicBezTo>
                      <a:cubicBezTo>
                        <a:pt x="545" y="504"/>
                        <a:pt x="574" y="529"/>
                        <a:pt x="609" y="529"/>
                      </a:cubicBezTo>
                      <a:cubicBezTo>
                        <a:pt x="649" y="529"/>
                        <a:pt x="682" y="496"/>
                        <a:pt x="682" y="457"/>
                      </a:cubicBezTo>
                      <a:cubicBezTo>
                        <a:pt x="682" y="453"/>
                        <a:pt x="681" y="450"/>
                        <a:pt x="681" y="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1" name="îṩļïḓè"/>
                <p:cNvSpPr/>
                <p:nvPr/>
              </p:nvSpPr>
              <p:spPr bwMode="auto">
                <a:xfrm>
                  <a:off x="6177243" y="1112279"/>
                  <a:ext cx="1668463" cy="996950"/>
                </a:xfrm>
                <a:custGeom>
                  <a:avLst/>
                  <a:gdLst>
                    <a:gd name="T0" fmla="*/ 436 w 692"/>
                    <a:gd name="T1" fmla="*/ 65 h 413"/>
                    <a:gd name="T2" fmla="*/ 676 w 692"/>
                    <a:gd name="T3" fmla="*/ 169 h 413"/>
                    <a:gd name="T4" fmla="*/ 517 w 692"/>
                    <a:gd name="T5" fmla="*/ 347 h 413"/>
                    <a:gd name="T6" fmla="*/ 284 w 692"/>
                    <a:gd name="T7" fmla="*/ 346 h 413"/>
                    <a:gd name="T8" fmla="*/ 90 w 692"/>
                    <a:gd name="T9" fmla="*/ 404 h 413"/>
                    <a:gd name="T10" fmla="*/ 12 w 692"/>
                    <a:gd name="T11" fmla="*/ 369 h 413"/>
                    <a:gd name="T12" fmla="*/ 47 w 692"/>
                    <a:gd name="T13" fmla="*/ 291 h 413"/>
                    <a:gd name="T14" fmla="*/ 329 w 692"/>
                    <a:gd name="T15" fmla="*/ 206 h 413"/>
                    <a:gd name="T16" fmla="*/ 436 w 692"/>
                    <a:gd name="T17" fmla="*/ 65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2" h="413">
                      <a:moveTo>
                        <a:pt x="436" y="65"/>
                      </a:moveTo>
                      <a:cubicBezTo>
                        <a:pt x="521" y="0"/>
                        <a:pt x="660" y="94"/>
                        <a:pt x="676" y="169"/>
                      </a:cubicBezTo>
                      <a:cubicBezTo>
                        <a:pt x="692" y="245"/>
                        <a:pt x="625" y="342"/>
                        <a:pt x="517" y="347"/>
                      </a:cubicBezTo>
                      <a:cubicBezTo>
                        <a:pt x="395" y="352"/>
                        <a:pt x="412" y="307"/>
                        <a:pt x="284" y="346"/>
                      </a:cubicBezTo>
                      <a:cubicBezTo>
                        <a:pt x="90" y="404"/>
                        <a:pt x="90" y="404"/>
                        <a:pt x="90" y="404"/>
                      </a:cubicBezTo>
                      <a:cubicBezTo>
                        <a:pt x="58" y="413"/>
                        <a:pt x="24" y="400"/>
                        <a:pt x="12" y="369"/>
                      </a:cubicBezTo>
                      <a:cubicBezTo>
                        <a:pt x="0" y="337"/>
                        <a:pt x="16" y="302"/>
                        <a:pt x="47" y="291"/>
                      </a:cubicBezTo>
                      <a:cubicBezTo>
                        <a:pt x="329" y="206"/>
                        <a:pt x="329" y="206"/>
                        <a:pt x="329" y="206"/>
                      </a:cubicBezTo>
                      <a:cubicBezTo>
                        <a:pt x="346" y="161"/>
                        <a:pt x="382" y="106"/>
                        <a:pt x="436" y="65"/>
                      </a:cubicBezTo>
                      <a:close/>
                    </a:path>
                  </a:pathLst>
                </a:custGeom>
                <a:solidFill>
                  <a:srgbClr val="FFD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2" name="íš1ïḍe"/>
                <p:cNvSpPr/>
                <p:nvPr/>
              </p:nvSpPr>
              <p:spPr bwMode="auto">
                <a:xfrm>
                  <a:off x="7667905" y="1093229"/>
                  <a:ext cx="268288" cy="815975"/>
                </a:xfrm>
                <a:custGeom>
                  <a:avLst/>
                  <a:gdLst>
                    <a:gd name="T0" fmla="*/ 0 w 169"/>
                    <a:gd name="T1" fmla="*/ 5 h 514"/>
                    <a:gd name="T2" fmla="*/ 12 w 169"/>
                    <a:gd name="T3" fmla="*/ 514 h 514"/>
                    <a:gd name="T4" fmla="*/ 169 w 169"/>
                    <a:gd name="T5" fmla="*/ 509 h 514"/>
                    <a:gd name="T6" fmla="*/ 158 w 169"/>
                    <a:gd name="T7" fmla="*/ 0 h 514"/>
                    <a:gd name="T8" fmla="*/ 0 w 169"/>
                    <a:gd name="T9" fmla="*/ 5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9" h="514">
                      <a:moveTo>
                        <a:pt x="0" y="5"/>
                      </a:moveTo>
                      <a:lnTo>
                        <a:pt x="12" y="514"/>
                      </a:lnTo>
                      <a:lnTo>
                        <a:pt x="169" y="509"/>
                      </a:lnTo>
                      <a:lnTo>
                        <a:pt x="158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ïṣ1íḍè"/>
            <p:cNvGrpSpPr/>
            <p:nvPr/>
          </p:nvGrpSpPr>
          <p:grpSpPr>
            <a:xfrm>
              <a:off x="673100" y="1305904"/>
              <a:ext cx="4084380" cy="963597"/>
              <a:chOff x="6525364" y="1305904"/>
              <a:chExt cx="4084380" cy="963597"/>
            </a:xfrm>
          </p:grpSpPr>
          <p:sp>
            <p:nvSpPr>
              <p:cNvPr id="23" name="íŝlïḋê"/>
              <p:cNvSpPr/>
              <p:nvPr/>
            </p:nvSpPr>
            <p:spPr>
              <a:xfrm>
                <a:off x="6525364" y="1420756"/>
                <a:ext cx="134784" cy="70917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ṥļíḑê"/>
              <p:cNvSpPr/>
              <p:nvPr/>
            </p:nvSpPr>
            <p:spPr bwMode="auto">
              <a:xfrm>
                <a:off x="6763804" y="1697463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25" name="íŝḻïḓê"/>
              <p:cNvSpPr txBox="1"/>
              <p:nvPr/>
            </p:nvSpPr>
            <p:spPr bwMode="auto">
              <a:xfrm>
                <a:off x="6763804" y="1305904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01.Text here</a:t>
                </a:r>
              </a:p>
            </p:txBody>
          </p:sp>
        </p:grpSp>
        <p:grpSp>
          <p:nvGrpSpPr>
            <p:cNvPr id="8" name="îṣlïďè"/>
            <p:cNvGrpSpPr/>
            <p:nvPr/>
          </p:nvGrpSpPr>
          <p:grpSpPr>
            <a:xfrm>
              <a:off x="673100" y="2551219"/>
              <a:ext cx="4084380" cy="963597"/>
              <a:chOff x="6525364" y="2551219"/>
              <a:chExt cx="4084380" cy="963597"/>
            </a:xfrm>
          </p:grpSpPr>
          <p:sp>
            <p:nvSpPr>
              <p:cNvPr id="20" name="î$ļíḓé"/>
              <p:cNvSpPr/>
              <p:nvPr/>
            </p:nvSpPr>
            <p:spPr>
              <a:xfrm>
                <a:off x="6525364" y="2666071"/>
                <a:ext cx="134784" cy="70917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şḻïḑe"/>
              <p:cNvSpPr/>
              <p:nvPr/>
            </p:nvSpPr>
            <p:spPr bwMode="auto">
              <a:xfrm>
                <a:off x="6763804" y="2942778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22" name="ï$ḷïḍé"/>
              <p:cNvSpPr txBox="1"/>
              <p:nvPr/>
            </p:nvSpPr>
            <p:spPr bwMode="auto">
              <a:xfrm>
                <a:off x="6763804" y="2551219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02.Text here</a:t>
                </a:r>
              </a:p>
            </p:txBody>
          </p:sp>
        </p:grpSp>
        <p:grpSp>
          <p:nvGrpSpPr>
            <p:cNvPr id="9" name="ïşḻíḋe"/>
            <p:cNvGrpSpPr/>
            <p:nvPr/>
          </p:nvGrpSpPr>
          <p:grpSpPr>
            <a:xfrm>
              <a:off x="673100" y="3768884"/>
              <a:ext cx="4084380" cy="963597"/>
              <a:chOff x="6525364" y="3768884"/>
              <a:chExt cx="4084380" cy="963597"/>
            </a:xfrm>
          </p:grpSpPr>
          <p:sp>
            <p:nvSpPr>
              <p:cNvPr id="17" name="iSliḍé"/>
              <p:cNvSpPr/>
              <p:nvPr/>
            </p:nvSpPr>
            <p:spPr>
              <a:xfrm>
                <a:off x="6525364" y="3883736"/>
                <a:ext cx="134784" cy="70917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íśḻîḑe"/>
              <p:cNvSpPr/>
              <p:nvPr/>
            </p:nvSpPr>
            <p:spPr bwMode="auto">
              <a:xfrm>
                <a:off x="6763804" y="4160443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19" name="íṡlídè"/>
              <p:cNvSpPr txBox="1"/>
              <p:nvPr/>
            </p:nvSpPr>
            <p:spPr bwMode="auto">
              <a:xfrm>
                <a:off x="6763804" y="3768884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03.Text here</a:t>
                </a:r>
              </a:p>
            </p:txBody>
          </p:sp>
        </p:grpSp>
        <p:grpSp>
          <p:nvGrpSpPr>
            <p:cNvPr id="10" name="î$ļîḓè"/>
            <p:cNvGrpSpPr/>
            <p:nvPr/>
          </p:nvGrpSpPr>
          <p:grpSpPr>
            <a:xfrm>
              <a:off x="673100" y="4985403"/>
              <a:ext cx="4084380" cy="963597"/>
              <a:chOff x="6525364" y="4985403"/>
              <a:chExt cx="4084380" cy="963597"/>
            </a:xfrm>
          </p:grpSpPr>
          <p:sp>
            <p:nvSpPr>
              <p:cNvPr id="14" name="îş1îďè"/>
              <p:cNvSpPr/>
              <p:nvPr/>
            </p:nvSpPr>
            <p:spPr>
              <a:xfrm>
                <a:off x="6525364" y="5100255"/>
                <a:ext cx="134784" cy="70917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şḻíḍè"/>
              <p:cNvSpPr/>
              <p:nvPr/>
            </p:nvSpPr>
            <p:spPr bwMode="auto">
              <a:xfrm>
                <a:off x="6763804" y="5376962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16" name="iṡlíḓé"/>
              <p:cNvSpPr txBox="1"/>
              <p:nvPr/>
            </p:nvSpPr>
            <p:spPr bwMode="auto">
              <a:xfrm>
                <a:off x="6763804" y="4985403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04.Text here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1022480" y="2394000"/>
              <a:ext cx="360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22480" y="3609000"/>
              <a:ext cx="360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22480" y="4824000"/>
              <a:ext cx="360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13</a:t>
            </a:fld>
            <a:endParaRPr lang="zh-CN" altLang="en-US" dirty="0"/>
          </a:p>
        </p:txBody>
      </p:sp>
      <p:grpSp>
        <p:nvGrpSpPr>
          <p:cNvPr id="5" name="470d4233-bf96-4b0c-b35c-5425b20cb38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129471"/>
            <a:ext cx="10850564" cy="5014154"/>
            <a:chOff x="669924" y="1129471"/>
            <a:chExt cx="10850564" cy="5014154"/>
          </a:xfrm>
        </p:grpSpPr>
        <p:grpSp>
          <p:nvGrpSpPr>
            <p:cNvPr id="6" name="ïṣḷíde"/>
            <p:cNvGrpSpPr/>
            <p:nvPr/>
          </p:nvGrpSpPr>
          <p:grpSpPr>
            <a:xfrm>
              <a:off x="669924" y="4104000"/>
              <a:ext cx="3224577" cy="2039624"/>
              <a:chOff x="669924" y="4104000"/>
              <a:chExt cx="2560755" cy="2039624"/>
            </a:xfrm>
          </p:grpSpPr>
          <p:sp>
            <p:nvSpPr>
              <p:cNvPr id="15" name="îṥḷîḍe"/>
              <p:cNvSpPr/>
              <p:nvPr/>
            </p:nvSpPr>
            <p:spPr bwMode="auto">
              <a:xfrm>
                <a:off x="669924" y="4239000"/>
                <a:ext cx="2560755" cy="1904624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t"/>
              <a:lstStyle/>
              <a:p>
                <a:pPr marL="144145" indent="-144145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144145" indent="-144145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Supporting text here. </a:t>
                </a:r>
              </a:p>
              <a:p>
                <a:pPr marL="144145" indent="-144145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When you copy &amp; paste, choose "keep text only" option.</a:t>
                </a:r>
              </a:p>
            </p:txBody>
          </p:sp>
          <p:sp>
            <p:nvSpPr>
              <p:cNvPr id="16" name="íṥļîḍé"/>
              <p:cNvSpPr/>
              <p:nvPr/>
            </p:nvSpPr>
            <p:spPr bwMode="auto">
              <a:xfrm>
                <a:off x="746791" y="4104000"/>
                <a:ext cx="1800000" cy="27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grpSp>
          <p:nvGrpSpPr>
            <p:cNvPr id="7" name="iśḻíde"/>
            <p:cNvGrpSpPr/>
            <p:nvPr/>
          </p:nvGrpSpPr>
          <p:grpSpPr>
            <a:xfrm>
              <a:off x="4482918" y="2578623"/>
              <a:ext cx="3224577" cy="3565002"/>
              <a:chOff x="6636000" y="3294000"/>
              <a:chExt cx="2560755" cy="3565002"/>
            </a:xfrm>
          </p:grpSpPr>
          <p:sp>
            <p:nvSpPr>
              <p:cNvPr id="13" name="îṩḷíḑé"/>
              <p:cNvSpPr/>
              <p:nvPr/>
            </p:nvSpPr>
            <p:spPr bwMode="auto">
              <a:xfrm>
                <a:off x="6636000" y="3428999"/>
                <a:ext cx="2560755" cy="3430003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144145" indent="-144145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144145" indent="-144145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Supporting text here. </a:t>
                </a:r>
              </a:p>
              <a:p>
                <a:pPr marL="144145" indent="-144145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When you copy &amp; paste, choose "keep text only" option.</a:t>
                </a:r>
              </a:p>
              <a:p>
                <a:pPr marL="144145" indent="-144145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</p:txBody>
          </p:sp>
          <p:sp>
            <p:nvSpPr>
              <p:cNvPr id="14" name="îSḷiḑè"/>
              <p:cNvSpPr/>
              <p:nvPr/>
            </p:nvSpPr>
            <p:spPr bwMode="auto">
              <a:xfrm>
                <a:off x="6712867" y="3294000"/>
                <a:ext cx="1800000" cy="27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grpSp>
          <p:nvGrpSpPr>
            <p:cNvPr id="8" name="îsľiḑe"/>
            <p:cNvGrpSpPr/>
            <p:nvPr/>
          </p:nvGrpSpPr>
          <p:grpSpPr>
            <a:xfrm>
              <a:off x="8295911" y="1646498"/>
              <a:ext cx="3224577" cy="4497127"/>
              <a:chOff x="6636000" y="3294000"/>
              <a:chExt cx="2560755" cy="4497127"/>
            </a:xfrm>
          </p:grpSpPr>
          <p:sp>
            <p:nvSpPr>
              <p:cNvPr id="11" name="íṡļidé"/>
              <p:cNvSpPr/>
              <p:nvPr/>
            </p:nvSpPr>
            <p:spPr bwMode="auto">
              <a:xfrm>
                <a:off x="6636000" y="3428999"/>
                <a:ext cx="2560755" cy="4362128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t"/>
              <a:lstStyle/>
              <a:p>
                <a:pPr marL="144145" indent="-144145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144145" indent="-144145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Supporting text here. </a:t>
                </a:r>
              </a:p>
              <a:p>
                <a:pPr marL="144145" indent="-144145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When you copy &amp; paste, choose "keep text only" option.</a:t>
                </a:r>
              </a:p>
              <a:p>
                <a:pPr marL="144145" indent="-144145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</p:txBody>
          </p:sp>
          <p:sp>
            <p:nvSpPr>
              <p:cNvPr id="12" name="i$ḷiḋé"/>
              <p:cNvSpPr/>
              <p:nvPr/>
            </p:nvSpPr>
            <p:spPr bwMode="auto">
              <a:xfrm>
                <a:off x="6712867" y="3294000"/>
                <a:ext cx="1800000" cy="27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sp>
          <p:nvSpPr>
            <p:cNvPr id="9" name="íŝ1îḍê"/>
            <p:cNvSpPr/>
            <p:nvPr/>
          </p:nvSpPr>
          <p:spPr bwMode="auto">
            <a:xfrm rot="954532">
              <a:off x="3567359" y="2269758"/>
              <a:ext cx="809391" cy="887726"/>
            </a:xfrm>
            <a:custGeom>
              <a:avLst/>
              <a:gdLst>
                <a:gd name="T0" fmla="*/ 3880 w 4987"/>
                <a:gd name="T1" fmla="*/ 336 h 5478"/>
                <a:gd name="T2" fmla="*/ 2772 w 4987"/>
                <a:gd name="T3" fmla="*/ 0 h 5478"/>
                <a:gd name="T4" fmla="*/ 2946 w 4987"/>
                <a:gd name="T5" fmla="*/ 748 h 5478"/>
                <a:gd name="T6" fmla="*/ 742 w 4987"/>
                <a:gd name="T7" fmla="*/ 2455 h 5478"/>
                <a:gd name="T8" fmla="*/ 243 w 4987"/>
                <a:gd name="T9" fmla="*/ 5478 h 5478"/>
                <a:gd name="T10" fmla="*/ 969 w 4987"/>
                <a:gd name="T11" fmla="*/ 5309 h 5478"/>
                <a:gd name="T12" fmla="*/ 3116 w 4987"/>
                <a:gd name="T13" fmla="*/ 1477 h 5478"/>
                <a:gd name="T14" fmla="*/ 3297 w 4987"/>
                <a:gd name="T15" fmla="*/ 2255 h 5478"/>
                <a:gd name="T16" fmla="*/ 4142 w 4987"/>
                <a:gd name="T17" fmla="*/ 1463 h 5478"/>
                <a:gd name="T18" fmla="*/ 4987 w 4987"/>
                <a:gd name="T19" fmla="*/ 672 h 5478"/>
                <a:gd name="T20" fmla="*/ 3880 w 4987"/>
                <a:gd name="T21" fmla="*/ 336 h 5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87" h="5478">
                  <a:moveTo>
                    <a:pt x="3880" y="336"/>
                  </a:moveTo>
                  <a:lnTo>
                    <a:pt x="2772" y="0"/>
                  </a:lnTo>
                  <a:lnTo>
                    <a:pt x="2946" y="748"/>
                  </a:lnTo>
                  <a:cubicBezTo>
                    <a:pt x="2030" y="1033"/>
                    <a:pt x="1255" y="1631"/>
                    <a:pt x="742" y="2455"/>
                  </a:cubicBezTo>
                  <a:cubicBezTo>
                    <a:pt x="177" y="3363"/>
                    <a:pt x="0" y="4437"/>
                    <a:pt x="243" y="5478"/>
                  </a:cubicBezTo>
                  <a:lnTo>
                    <a:pt x="969" y="5309"/>
                  </a:lnTo>
                  <a:cubicBezTo>
                    <a:pt x="584" y="3657"/>
                    <a:pt x="1536" y="2000"/>
                    <a:pt x="3116" y="1477"/>
                  </a:cubicBezTo>
                  <a:lnTo>
                    <a:pt x="3297" y="2255"/>
                  </a:lnTo>
                  <a:lnTo>
                    <a:pt x="4142" y="1463"/>
                  </a:lnTo>
                  <a:lnTo>
                    <a:pt x="4987" y="672"/>
                  </a:lnTo>
                  <a:lnTo>
                    <a:pt x="3880" y="3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íṩḷîḑé"/>
            <p:cNvSpPr/>
            <p:nvPr/>
          </p:nvSpPr>
          <p:spPr bwMode="auto">
            <a:xfrm rot="1044842">
              <a:off x="7372232" y="1129471"/>
              <a:ext cx="809391" cy="887726"/>
            </a:xfrm>
            <a:custGeom>
              <a:avLst/>
              <a:gdLst>
                <a:gd name="T0" fmla="*/ 3880 w 4987"/>
                <a:gd name="T1" fmla="*/ 336 h 5478"/>
                <a:gd name="T2" fmla="*/ 2772 w 4987"/>
                <a:gd name="T3" fmla="*/ 0 h 5478"/>
                <a:gd name="T4" fmla="*/ 2946 w 4987"/>
                <a:gd name="T5" fmla="*/ 748 h 5478"/>
                <a:gd name="T6" fmla="*/ 742 w 4987"/>
                <a:gd name="T7" fmla="*/ 2455 h 5478"/>
                <a:gd name="T8" fmla="*/ 243 w 4987"/>
                <a:gd name="T9" fmla="*/ 5478 h 5478"/>
                <a:gd name="T10" fmla="*/ 969 w 4987"/>
                <a:gd name="T11" fmla="*/ 5309 h 5478"/>
                <a:gd name="T12" fmla="*/ 3116 w 4987"/>
                <a:gd name="T13" fmla="*/ 1477 h 5478"/>
                <a:gd name="T14" fmla="*/ 3297 w 4987"/>
                <a:gd name="T15" fmla="*/ 2255 h 5478"/>
                <a:gd name="T16" fmla="*/ 4142 w 4987"/>
                <a:gd name="T17" fmla="*/ 1463 h 5478"/>
                <a:gd name="T18" fmla="*/ 4987 w 4987"/>
                <a:gd name="T19" fmla="*/ 672 h 5478"/>
                <a:gd name="T20" fmla="*/ 3880 w 4987"/>
                <a:gd name="T21" fmla="*/ 336 h 5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87" h="5478">
                  <a:moveTo>
                    <a:pt x="3880" y="336"/>
                  </a:moveTo>
                  <a:lnTo>
                    <a:pt x="2772" y="0"/>
                  </a:lnTo>
                  <a:lnTo>
                    <a:pt x="2946" y="748"/>
                  </a:lnTo>
                  <a:cubicBezTo>
                    <a:pt x="2030" y="1033"/>
                    <a:pt x="1255" y="1631"/>
                    <a:pt x="742" y="2455"/>
                  </a:cubicBezTo>
                  <a:cubicBezTo>
                    <a:pt x="177" y="3363"/>
                    <a:pt x="0" y="4437"/>
                    <a:pt x="243" y="5478"/>
                  </a:cubicBezTo>
                  <a:lnTo>
                    <a:pt x="969" y="5309"/>
                  </a:lnTo>
                  <a:cubicBezTo>
                    <a:pt x="584" y="3657"/>
                    <a:pt x="1536" y="2000"/>
                    <a:pt x="3116" y="1477"/>
                  </a:cubicBezTo>
                  <a:lnTo>
                    <a:pt x="3297" y="2255"/>
                  </a:lnTo>
                  <a:lnTo>
                    <a:pt x="4142" y="1463"/>
                  </a:lnTo>
                  <a:lnTo>
                    <a:pt x="4987" y="672"/>
                  </a:lnTo>
                  <a:lnTo>
                    <a:pt x="3880" y="3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14</a:t>
            </a:fld>
            <a:endParaRPr lang="zh-CN" altLang="en-US" dirty="0"/>
          </a:p>
        </p:txBody>
      </p:sp>
      <p:grpSp>
        <p:nvGrpSpPr>
          <p:cNvPr id="38" name="360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379565"/>
            <a:ext cx="10850563" cy="4738532"/>
            <a:chOff x="669925" y="1379566"/>
            <a:chExt cx="10850563" cy="4738532"/>
          </a:xfrm>
        </p:grpSpPr>
        <p:grpSp>
          <p:nvGrpSpPr>
            <p:cNvPr id="39" name="ís1íďé"/>
            <p:cNvGrpSpPr/>
            <p:nvPr/>
          </p:nvGrpSpPr>
          <p:grpSpPr>
            <a:xfrm>
              <a:off x="3775831" y="1379566"/>
              <a:ext cx="4640333" cy="4469974"/>
              <a:chOff x="541263" y="792347"/>
              <a:chExt cx="5249937" cy="5057183"/>
            </a:xfrm>
          </p:grpSpPr>
          <p:sp>
            <p:nvSpPr>
              <p:cNvPr id="59" name="íšļïďé"/>
              <p:cNvSpPr/>
              <p:nvPr/>
            </p:nvSpPr>
            <p:spPr bwMode="auto">
              <a:xfrm>
                <a:off x="2833669" y="5215832"/>
                <a:ext cx="514565" cy="9762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0" name="îslíḋé"/>
              <p:cNvSpPr/>
              <p:nvPr/>
            </p:nvSpPr>
            <p:spPr bwMode="auto">
              <a:xfrm>
                <a:off x="2832013" y="5267123"/>
                <a:ext cx="675056" cy="582407"/>
              </a:xfrm>
              <a:custGeom>
                <a:avLst/>
                <a:gdLst>
                  <a:gd name="T0" fmla="*/ 153 w 314"/>
                  <a:gd name="T1" fmla="*/ 269 h 270"/>
                  <a:gd name="T2" fmla="*/ 0 w 314"/>
                  <a:gd name="T3" fmla="*/ 0 h 270"/>
                  <a:gd name="T4" fmla="*/ 14 w 314"/>
                  <a:gd name="T5" fmla="*/ 12 h 270"/>
                  <a:gd name="T6" fmla="*/ 227 w 314"/>
                  <a:gd name="T7" fmla="*/ 31 h 270"/>
                  <a:gd name="T8" fmla="*/ 314 w 314"/>
                  <a:gd name="T9" fmla="*/ 1 h 270"/>
                  <a:gd name="T10" fmla="*/ 160 w 314"/>
                  <a:gd name="T11" fmla="*/ 269 h 270"/>
                  <a:gd name="T12" fmla="*/ 158 w 314"/>
                  <a:gd name="T13" fmla="*/ 270 h 270"/>
                  <a:gd name="T14" fmla="*/ 153 w 314"/>
                  <a:gd name="T15" fmla="*/ 270 h 270"/>
                  <a:gd name="T16" fmla="*/ 153 w 314"/>
                  <a:gd name="T17" fmla="*/ 269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270">
                    <a:moveTo>
                      <a:pt x="153" y="269"/>
                    </a:moveTo>
                    <a:cubicBezTo>
                      <a:pt x="102" y="180"/>
                      <a:pt x="51" y="90"/>
                      <a:pt x="0" y="0"/>
                    </a:cubicBezTo>
                    <a:cubicBezTo>
                      <a:pt x="2" y="4"/>
                      <a:pt x="7" y="8"/>
                      <a:pt x="14" y="12"/>
                    </a:cubicBezTo>
                    <a:cubicBezTo>
                      <a:pt x="53" y="32"/>
                      <a:pt x="148" y="40"/>
                      <a:pt x="227" y="31"/>
                    </a:cubicBezTo>
                    <a:cubicBezTo>
                      <a:pt x="275" y="25"/>
                      <a:pt x="307" y="13"/>
                      <a:pt x="314" y="1"/>
                    </a:cubicBezTo>
                    <a:cubicBezTo>
                      <a:pt x="262" y="90"/>
                      <a:pt x="211" y="180"/>
                      <a:pt x="160" y="269"/>
                    </a:cubicBezTo>
                    <a:cubicBezTo>
                      <a:pt x="159" y="270"/>
                      <a:pt x="159" y="270"/>
                      <a:pt x="158" y="270"/>
                    </a:cubicBezTo>
                    <a:cubicBezTo>
                      <a:pt x="156" y="270"/>
                      <a:pt x="154" y="270"/>
                      <a:pt x="153" y="270"/>
                    </a:cubicBezTo>
                    <a:lnTo>
                      <a:pt x="153" y="2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1" name="îs1íde"/>
              <p:cNvSpPr/>
              <p:nvPr/>
            </p:nvSpPr>
            <p:spPr bwMode="auto">
              <a:xfrm>
                <a:off x="2822087" y="5171158"/>
                <a:ext cx="696565" cy="186966"/>
              </a:xfrm>
              <a:custGeom>
                <a:avLst/>
                <a:gdLst>
                  <a:gd name="T0" fmla="*/ 163 w 323"/>
                  <a:gd name="T1" fmla="*/ 87 h 87"/>
                  <a:gd name="T2" fmla="*/ 19 w 323"/>
                  <a:gd name="T3" fmla="*/ 64 h 87"/>
                  <a:gd name="T4" fmla="*/ 1 w 323"/>
                  <a:gd name="T5" fmla="*/ 40 h 87"/>
                  <a:gd name="T6" fmla="*/ 92 w 323"/>
                  <a:gd name="T7" fmla="*/ 4 h 87"/>
                  <a:gd name="T8" fmla="*/ 161 w 323"/>
                  <a:gd name="T9" fmla="*/ 0 h 87"/>
                  <a:gd name="T10" fmla="*/ 304 w 323"/>
                  <a:gd name="T11" fmla="*/ 23 h 87"/>
                  <a:gd name="T12" fmla="*/ 322 w 323"/>
                  <a:gd name="T13" fmla="*/ 46 h 87"/>
                  <a:gd name="T14" fmla="*/ 231 w 323"/>
                  <a:gd name="T15" fmla="*/ 83 h 87"/>
                  <a:gd name="T16" fmla="*/ 163 w 323"/>
                  <a:gd name="T17" fmla="*/ 87 h 87"/>
                  <a:gd name="T18" fmla="*/ 161 w 323"/>
                  <a:gd name="T19" fmla="*/ 27 h 87"/>
                  <a:gd name="T20" fmla="*/ 128 w 323"/>
                  <a:gd name="T21" fmla="*/ 29 h 87"/>
                  <a:gd name="T22" fmla="*/ 88 w 323"/>
                  <a:gd name="T23" fmla="*/ 43 h 87"/>
                  <a:gd name="T24" fmla="*/ 94 w 323"/>
                  <a:gd name="T25" fmla="*/ 49 h 87"/>
                  <a:gd name="T26" fmla="*/ 162 w 323"/>
                  <a:gd name="T27" fmla="*/ 60 h 87"/>
                  <a:gd name="T28" fmla="*/ 195 w 323"/>
                  <a:gd name="T29" fmla="*/ 58 h 87"/>
                  <a:gd name="T30" fmla="*/ 235 w 323"/>
                  <a:gd name="T31" fmla="*/ 44 h 87"/>
                  <a:gd name="T32" fmla="*/ 229 w 323"/>
                  <a:gd name="T33" fmla="*/ 38 h 87"/>
                  <a:gd name="T34" fmla="*/ 161 w 323"/>
                  <a:gd name="T35" fmla="*/ 2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3" h="87">
                    <a:moveTo>
                      <a:pt x="163" y="87"/>
                    </a:moveTo>
                    <a:cubicBezTo>
                      <a:pt x="101" y="87"/>
                      <a:pt x="46" y="78"/>
                      <a:pt x="19" y="64"/>
                    </a:cubicBezTo>
                    <a:cubicBezTo>
                      <a:pt x="2" y="55"/>
                      <a:pt x="0" y="46"/>
                      <a:pt x="1" y="40"/>
                    </a:cubicBezTo>
                    <a:cubicBezTo>
                      <a:pt x="5" y="24"/>
                      <a:pt x="39" y="11"/>
                      <a:pt x="92" y="4"/>
                    </a:cubicBezTo>
                    <a:cubicBezTo>
                      <a:pt x="114" y="1"/>
                      <a:pt x="137" y="0"/>
                      <a:pt x="161" y="0"/>
                    </a:cubicBezTo>
                    <a:cubicBezTo>
                      <a:pt x="222" y="0"/>
                      <a:pt x="277" y="9"/>
                      <a:pt x="304" y="23"/>
                    </a:cubicBezTo>
                    <a:cubicBezTo>
                      <a:pt x="321" y="32"/>
                      <a:pt x="323" y="41"/>
                      <a:pt x="322" y="46"/>
                    </a:cubicBezTo>
                    <a:cubicBezTo>
                      <a:pt x="318" y="63"/>
                      <a:pt x="284" y="76"/>
                      <a:pt x="231" y="83"/>
                    </a:cubicBezTo>
                    <a:cubicBezTo>
                      <a:pt x="209" y="85"/>
                      <a:pt x="186" y="87"/>
                      <a:pt x="163" y="87"/>
                    </a:cubicBezTo>
                    <a:close/>
                    <a:moveTo>
                      <a:pt x="161" y="27"/>
                    </a:moveTo>
                    <a:cubicBezTo>
                      <a:pt x="149" y="27"/>
                      <a:pt x="138" y="28"/>
                      <a:pt x="128" y="29"/>
                    </a:cubicBezTo>
                    <a:cubicBezTo>
                      <a:pt x="100" y="32"/>
                      <a:pt x="89" y="39"/>
                      <a:pt x="88" y="43"/>
                    </a:cubicBezTo>
                    <a:cubicBezTo>
                      <a:pt x="87" y="45"/>
                      <a:pt x="90" y="47"/>
                      <a:pt x="94" y="49"/>
                    </a:cubicBezTo>
                    <a:cubicBezTo>
                      <a:pt x="106" y="55"/>
                      <a:pt x="133" y="60"/>
                      <a:pt x="162" y="60"/>
                    </a:cubicBezTo>
                    <a:cubicBezTo>
                      <a:pt x="174" y="60"/>
                      <a:pt x="185" y="59"/>
                      <a:pt x="195" y="58"/>
                    </a:cubicBezTo>
                    <a:cubicBezTo>
                      <a:pt x="223" y="54"/>
                      <a:pt x="235" y="48"/>
                      <a:pt x="235" y="44"/>
                    </a:cubicBezTo>
                    <a:cubicBezTo>
                      <a:pt x="236" y="42"/>
                      <a:pt x="234" y="40"/>
                      <a:pt x="229" y="38"/>
                    </a:cubicBezTo>
                    <a:cubicBezTo>
                      <a:pt x="217" y="31"/>
                      <a:pt x="190" y="27"/>
                      <a:pt x="161" y="2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2" name="ï$1îďê"/>
              <p:cNvSpPr/>
              <p:nvPr/>
            </p:nvSpPr>
            <p:spPr bwMode="auto">
              <a:xfrm>
                <a:off x="2360466" y="4357111"/>
                <a:ext cx="1601605" cy="699883"/>
              </a:xfrm>
              <a:custGeom>
                <a:avLst/>
                <a:gdLst>
                  <a:gd name="T0" fmla="*/ 153 w 744"/>
                  <a:gd name="T1" fmla="*/ 269 h 325"/>
                  <a:gd name="T2" fmla="*/ 0 w 744"/>
                  <a:gd name="T3" fmla="*/ 0 h 325"/>
                  <a:gd name="T4" fmla="*/ 35 w 744"/>
                  <a:gd name="T5" fmla="*/ 28 h 325"/>
                  <a:gd name="T6" fmla="*/ 537 w 744"/>
                  <a:gd name="T7" fmla="*/ 72 h 325"/>
                  <a:gd name="T8" fmla="*/ 744 w 744"/>
                  <a:gd name="T9" fmla="*/ 1 h 325"/>
                  <a:gd name="T10" fmla="*/ 589 w 744"/>
                  <a:gd name="T11" fmla="*/ 270 h 325"/>
                  <a:gd name="T12" fmla="*/ 468 w 744"/>
                  <a:gd name="T13" fmla="*/ 311 h 325"/>
                  <a:gd name="T14" fmla="*/ 174 w 744"/>
                  <a:gd name="T15" fmla="*/ 286 h 325"/>
                  <a:gd name="T16" fmla="*/ 153 w 744"/>
                  <a:gd name="T17" fmla="*/ 269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4" h="325">
                    <a:moveTo>
                      <a:pt x="153" y="26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10"/>
                      <a:pt x="17" y="19"/>
                      <a:pt x="35" y="28"/>
                    </a:cubicBezTo>
                    <a:cubicBezTo>
                      <a:pt x="126" y="75"/>
                      <a:pt x="351" y="95"/>
                      <a:pt x="537" y="72"/>
                    </a:cubicBezTo>
                    <a:cubicBezTo>
                      <a:pt x="653" y="58"/>
                      <a:pt x="727" y="31"/>
                      <a:pt x="744" y="1"/>
                    </a:cubicBezTo>
                    <a:cubicBezTo>
                      <a:pt x="589" y="270"/>
                      <a:pt x="589" y="270"/>
                      <a:pt x="589" y="270"/>
                    </a:cubicBezTo>
                    <a:cubicBezTo>
                      <a:pt x="579" y="287"/>
                      <a:pt x="536" y="303"/>
                      <a:pt x="468" y="311"/>
                    </a:cubicBezTo>
                    <a:cubicBezTo>
                      <a:pt x="359" y="325"/>
                      <a:pt x="227" y="313"/>
                      <a:pt x="174" y="286"/>
                    </a:cubicBezTo>
                    <a:cubicBezTo>
                      <a:pt x="163" y="280"/>
                      <a:pt x="156" y="275"/>
                      <a:pt x="153" y="2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3" name="ïş1îḓê"/>
              <p:cNvSpPr/>
              <p:nvPr/>
            </p:nvSpPr>
            <p:spPr bwMode="auto">
              <a:xfrm>
                <a:off x="2329030" y="4110580"/>
                <a:ext cx="1661168" cy="438461"/>
              </a:xfrm>
              <a:custGeom>
                <a:avLst/>
                <a:gdLst>
                  <a:gd name="T0" fmla="*/ 389 w 771"/>
                  <a:gd name="T1" fmla="*/ 203 h 203"/>
                  <a:gd name="T2" fmla="*/ 45 w 771"/>
                  <a:gd name="T3" fmla="*/ 148 h 203"/>
                  <a:gd name="T4" fmla="*/ 3 w 771"/>
                  <a:gd name="T5" fmla="*/ 95 h 203"/>
                  <a:gd name="T6" fmla="*/ 220 w 771"/>
                  <a:gd name="T7" fmla="*/ 10 h 203"/>
                  <a:gd name="T8" fmla="*/ 383 w 771"/>
                  <a:gd name="T9" fmla="*/ 0 h 203"/>
                  <a:gd name="T10" fmla="*/ 727 w 771"/>
                  <a:gd name="T11" fmla="*/ 54 h 203"/>
                  <a:gd name="T12" fmla="*/ 769 w 771"/>
                  <a:gd name="T13" fmla="*/ 108 h 203"/>
                  <a:gd name="T14" fmla="*/ 552 w 771"/>
                  <a:gd name="T15" fmla="*/ 193 h 203"/>
                  <a:gd name="T16" fmla="*/ 389 w 771"/>
                  <a:gd name="T17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1" h="203">
                    <a:moveTo>
                      <a:pt x="389" y="203"/>
                    </a:moveTo>
                    <a:cubicBezTo>
                      <a:pt x="242" y="203"/>
                      <a:pt x="110" y="182"/>
                      <a:pt x="45" y="148"/>
                    </a:cubicBezTo>
                    <a:cubicBezTo>
                      <a:pt x="5" y="128"/>
                      <a:pt x="0" y="108"/>
                      <a:pt x="3" y="95"/>
                    </a:cubicBezTo>
                    <a:cubicBezTo>
                      <a:pt x="11" y="57"/>
                      <a:pt x="92" y="25"/>
                      <a:pt x="220" y="10"/>
                    </a:cubicBezTo>
                    <a:cubicBezTo>
                      <a:pt x="271" y="3"/>
                      <a:pt x="326" y="0"/>
                      <a:pt x="383" y="0"/>
                    </a:cubicBezTo>
                    <a:cubicBezTo>
                      <a:pt x="530" y="0"/>
                      <a:pt x="662" y="21"/>
                      <a:pt x="727" y="54"/>
                    </a:cubicBezTo>
                    <a:cubicBezTo>
                      <a:pt x="766" y="75"/>
                      <a:pt x="771" y="95"/>
                      <a:pt x="769" y="108"/>
                    </a:cubicBezTo>
                    <a:cubicBezTo>
                      <a:pt x="760" y="146"/>
                      <a:pt x="680" y="178"/>
                      <a:pt x="552" y="193"/>
                    </a:cubicBezTo>
                    <a:cubicBezTo>
                      <a:pt x="501" y="200"/>
                      <a:pt x="446" y="203"/>
                      <a:pt x="389" y="20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4" name="íşlîde"/>
              <p:cNvSpPr/>
              <p:nvPr/>
            </p:nvSpPr>
            <p:spPr bwMode="auto">
              <a:xfrm>
                <a:off x="1898847" y="3655575"/>
                <a:ext cx="2526497" cy="817357"/>
              </a:xfrm>
              <a:custGeom>
                <a:avLst/>
                <a:gdLst>
                  <a:gd name="T0" fmla="*/ 153 w 1173"/>
                  <a:gd name="T1" fmla="*/ 269 h 380"/>
                  <a:gd name="T2" fmla="*/ 0 w 1173"/>
                  <a:gd name="T3" fmla="*/ 0 h 380"/>
                  <a:gd name="T4" fmla="*/ 55 w 1173"/>
                  <a:gd name="T5" fmla="*/ 45 h 380"/>
                  <a:gd name="T6" fmla="*/ 848 w 1173"/>
                  <a:gd name="T7" fmla="*/ 114 h 380"/>
                  <a:gd name="T8" fmla="*/ 1173 w 1173"/>
                  <a:gd name="T9" fmla="*/ 2 h 380"/>
                  <a:gd name="T10" fmla="*/ 1019 w 1173"/>
                  <a:gd name="T11" fmla="*/ 271 h 380"/>
                  <a:gd name="T12" fmla="*/ 779 w 1173"/>
                  <a:gd name="T13" fmla="*/ 353 h 380"/>
                  <a:gd name="T14" fmla="*/ 194 w 1173"/>
                  <a:gd name="T15" fmla="*/ 302 h 380"/>
                  <a:gd name="T16" fmla="*/ 153 w 1173"/>
                  <a:gd name="T17" fmla="*/ 269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3" h="380">
                    <a:moveTo>
                      <a:pt x="153" y="269"/>
                    </a:moveTo>
                    <a:cubicBezTo>
                      <a:pt x="102" y="180"/>
                      <a:pt x="51" y="90"/>
                      <a:pt x="0" y="0"/>
                    </a:cubicBezTo>
                    <a:cubicBezTo>
                      <a:pt x="9" y="16"/>
                      <a:pt x="27" y="31"/>
                      <a:pt x="55" y="45"/>
                    </a:cubicBezTo>
                    <a:cubicBezTo>
                      <a:pt x="199" y="119"/>
                      <a:pt x="554" y="150"/>
                      <a:pt x="848" y="114"/>
                    </a:cubicBezTo>
                    <a:cubicBezTo>
                      <a:pt x="1030" y="92"/>
                      <a:pt x="1146" y="49"/>
                      <a:pt x="1173" y="2"/>
                    </a:cubicBezTo>
                    <a:cubicBezTo>
                      <a:pt x="1019" y="271"/>
                      <a:pt x="1019" y="271"/>
                      <a:pt x="1019" y="271"/>
                    </a:cubicBezTo>
                    <a:cubicBezTo>
                      <a:pt x="999" y="305"/>
                      <a:pt x="913" y="337"/>
                      <a:pt x="779" y="353"/>
                    </a:cubicBezTo>
                    <a:cubicBezTo>
                      <a:pt x="562" y="380"/>
                      <a:pt x="300" y="357"/>
                      <a:pt x="194" y="302"/>
                    </a:cubicBezTo>
                    <a:cubicBezTo>
                      <a:pt x="173" y="292"/>
                      <a:pt x="160" y="281"/>
                      <a:pt x="153" y="26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5" name="ïšlîďé"/>
              <p:cNvSpPr/>
              <p:nvPr/>
            </p:nvSpPr>
            <p:spPr bwMode="auto">
              <a:xfrm>
                <a:off x="1862447" y="3276679"/>
                <a:ext cx="2599298" cy="671755"/>
              </a:xfrm>
              <a:custGeom>
                <a:avLst/>
                <a:gdLst>
                  <a:gd name="T0" fmla="*/ 608 w 1207"/>
                  <a:gd name="T1" fmla="*/ 312 h 312"/>
                  <a:gd name="T2" fmla="*/ 68 w 1207"/>
                  <a:gd name="T3" fmla="*/ 227 h 312"/>
                  <a:gd name="T4" fmla="*/ 5 w 1207"/>
                  <a:gd name="T5" fmla="*/ 146 h 312"/>
                  <a:gd name="T6" fmla="*/ 342 w 1207"/>
                  <a:gd name="T7" fmla="*/ 15 h 312"/>
                  <a:gd name="T8" fmla="*/ 600 w 1207"/>
                  <a:gd name="T9" fmla="*/ 0 h 312"/>
                  <a:gd name="T10" fmla="*/ 1139 w 1207"/>
                  <a:gd name="T11" fmla="*/ 86 h 312"/>
                  <a:gd name="T12" fmla="*/ 1203 w 1207"/>
                  <a:gd name="T13" fmla="*/ 166 h 312"/>
                  <a:gd name="T14" fmla="*/ 866 w 1207"/>
                  <a:gd name="T15" fmla="*/ 297 h 312"/>
                  <a:gd name="T16" fmla="*/ 608 w 1207"/>
                  <a:gd name="T17" fmla="*/ 312 h 312"/>
                  <a:gd name="T18" fmla="*/ 603 w 1207"/>
                  <a:gd name="T19" fmla="*/ 124 h 312"/>
                  <a:gd name="T20" fmla="*/ 536 w 1207"/>
                  <a:gd name="T21" fmla="*/ 128 h 312"/>
                  <a:gd name="T22" fmla="*/ 456 w 1207"/>
                  <a:gd name="T23" fmla="*/ 155 h 312"/>
                  <a:gd name="T24" fmla="*/ 468 w 1207"/>
                  <a:gd name="T25" fmla="*/ 167 h 312"/>
                  <a:gd name="T26" fmla="*/ 605 w 1207"/>
                  <a:gd name="T27" fmla="*/ 188 h 312"/>
                  <a:gd name="T28" fmla="*/ 671 w 1207"/>
                  <a:gd name="T29" fmla="*/ 185 h 312"/>
                  <a:gd name="T30" fmla="*/ 752 w 1207"/>
                  <a:gd name="T31" fmla="*/ 157 h 312"/>
                  <a:gd name="T32" fmla="*/ 740 w 1207"/>
                  <a:gd name="T33" fmla="*/ 145 h 312"/>
                  <a:gd name="T34" fmla="*/ 603 w 1207"/>
                  <a:gd name="T35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7" h="312">
                    <a:moveTo>
                      <a:pt x="608" y="312"/>
                    </a:moveTo>
                    <a:cubicBezTo>
                      <a:pt x="377" y="312"/>
                      <a:pt x="170" y="280"/>
                      <a:pt x="68" y="227"/>
                    </a:cubicBezTo>
                    <a:cubicBezTo>
                      <a:pt x="8" y="196"/>
                      <a:pt x="0" y="166"/>
                      <a:pt x="5" y="146"/>
                    </a:cubicBezTo>
                    <a:cubicBezTo>
                      <a:pt x="17" y="88"/>
                      <a:pt x="143" y="40"/>
                      <a:pt x="342" y="15"/>
                    </a:cubicBezTo>
                    <a:cubicBezTo>
                      <a:pt x="423" y="5"/>
                      <a:pt x="510" y="0"/>
                      <a:pt x="600" y="0"/>
                    </a:cubicBezTo>
                    <a:cubicBezTo>
                      <a:pt x="830" y="0"/>
                      <a:pt x="1037" y="33"/>
                      <a:pt x="1139" y="86"/>
                    </a:cubicBezTo>
                    <a:cubicBezTo>
                      <a:pt x="1200" y="116"/>
                      <a:pt x="1207" y="147"/>
                      <a:pt x="1203" y="166"/>
                    </a:cubicBezTo>
                    <a:cubicBezTo>
                      <a:pt x="1191" y="224"/>
                      <a:pt x="1064" y="273"/>
                      <a:pt x="866" y="297"/>
                    </a:cubicBezTo>
                    <a:cubicBezTo>
                      <a:pt x="784" y="307"/>
                      <a:pt x="698" y="312"/>
                      <a:pt x="608" y="312"/>
                    </a:cubicBezTo>
                    <a:moveTo>
                      <a:pt x="603" y="124"/>
                    </a:moveTo>
                    <a:cubicBezTo>
                      <a:pt x="579" y="124"/>
                      <a:pt x="557" y="125"/>
                      <a:pt x="536" y="128"/>
                    </a:cubicBezTo>
                    <a:cubicBezTo>
                      <a:pt x="480" y="135"/>
                      <a:pt x="457" y="148"/>
                      <a:pt x="456" y="155"/>
                    </a:cubicBezTo>
                    <a:cubicBezTo>
                      <a:pt x="455" y="159"/>
                      <a:pt x="460" y="163"/>
                      <a:pt x="468" y="167"/>
                    </a:cubicBezTo>
                    <a:cubicBezTo>
                      <a:pt x="493" y="180"/>
                      <a:pt x="547" y="188"/>
                      <a:pt x="605" y="188"/>
                    </a:cubicBezTo>
                    <a:cubicBezTo>
                      <a:pt x="628" y="188"/>
                      <a:pt x="650" y="187"/>
                      <a:pt x="671" y="185"/>
                    </a:cubicBezTo>
                    <a:cubicBezTo>
                      <a:pt x="727" y="178"/>
                      <a:pt x="750" y="165"/>
                      <a:pt x="752" y="157"/>
                    </a:cubicBezTo>
                    <a:cubicBezTo>
                      <a:pt x="752" y="154"/>
                      <a:pt x="748" y="150"/>
                      <a:pt x="740" y="145"/>
                    </a:cubicBezTo>
                    <a:cubicBezTo>
                      <a:pt x="715" y="132"/>
                      <a:pt x="661" y="124"/>
                      <a:pt x="603" y="12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6" name="îşḷíḍè"/>
              <p:cNvSpPr/>
              <p:nvPr/>
            </p:nvSpPr>
            <p:spPr bwMode="auto">
              <a:xfrm>
                <a:off x="1445500" y="2861382"/>
                <a:ext cx="3431537" cy="880229"/>
              </a:xfrm>
              <a:custGeom>
                <a:avLst/>
                <a:gdLst>
                  <a:gd name="T0" fmla="*/ 1591 w 1594"/>
                  <a:gd name="T1" fmla="*/ 9 h 409"/>
                  <a:gd name="T2" fmla="*/ 1493 w 1594"/>
                  <a:gd name="T3" fmla="*/ 73 h 409"/>
                  <a:gd name="T4" fmla="*/ 1399 w 1594"/>
                  <a:gd name="T5" fmla="*/ 104 h 409"/>
                  <a:gd name="T6" fmla="*/ 1284 w 1594"/>
                  <a:gd name="T7" fmla="*/ 132 h 409"/>
                  <a:gd name="T8" fmla="*/ 1284 w 1594"/>
                  <a:gd name="T9" fmla="*/ 132 h 409"/>
                  <a:gd name="T10" fmla="*/ 1187 w 1594"/>
                  <a:gd name="T11" fmla="*/ 148 h 409"/>
                  <a:gd name="T12" fmla="*/ 687 w 1594"/>
                  <a:gd name="T13" fmla="*/ 170 h 409"/>
                  <a:gd name="T14" fmla="*/ 684 w 1594"/>
                  <a:gd name="T15" fmla="*/ 170 h 409"/>
                  <a:gd name="T16" fmla="*/ 635 w 1594"/>
                  <a:gd name="T17" fmla="*/ 168 h 409"/>
                  <a:gd name="T18" fmla="*/ 454 w 1594"/>
                  <a:gd name="T19" fmla="*/ 152 h 409"/>
                  <a:gd name="T20" fmla="*/ 380 w 1594"/>
                  <a:gd name="T21" fmla="*/ 142 h 409"/>
                  <a:gd name="T22" fmla="*/ 334 w 1594"/>
                  <a:gd name="T23" fmla="*/ 135 h 409"/>
                  <a:gd name="T24" fmla="*/ 313 w 1594"/>
                  <a:gd name="T25" fmla="*/ 131 h 409"/>
                  <a:gd name="T26" fmla="*/ 312 w 1594"/>
                  <a:gd name="T27" fmla="*/ 131 h 409"/>
                  <a:gd name="T28" fmla="*/ 311 w 1594"/>
                  <a:gd name="T29" fmla="*/ 130 h 409"/>
                  <a:gd name="T30" fmla="*/ 295 w 1594"/>
                  <a:gd name="T31" fmla="*/ 127 h 409"/>
                  <a:gd name="T32" fmla="*/ 150 w 1594"/>
                  <a:gd name="T33" fmla="*/ 88 h 409"/>
                  <a:gd name="T34" fmla="*/ 91 w 1594"/>
                  <a:gd name="T35" fmla="*/ 66 h 409"/>
                  <a:gd name="T36" fmla="*/ 37 w 1594"/>
                  <a:gd name="T37" fmla="*/ 34 h 409"/>
                  <a:gd name="T38" fmla="*/ 0 w 1594"/>
                  <a:gd name="T39" fmla="*/ 0 h 409"/>
                  <a:gd name="T40" fmla="*/ 55 w 1594"/>
                  <a:gd name="T41" fmla="*/ 100 h 409"/>
                  <a:gd name="T42" fmla="*/ 133 w 1594"/>
                  <a:gd name="T43" fmla="*/ 239 h 409"/>
                  <a:gd name="T44" fmla="*/ 218 w 1594"/>
                  <a:gd name="T45" fmla="*/ 317 h 409"/>
                  <a:gd name="T46" fmla="*/ 470 w 1594"/>
                  <a:gd name="T47" fmla="*/ 385 h 409"/>
                  <a:gd name="T48" fmla="*/ 615 w 1594"/>
                  <a:gd name="T49" fmla="*/ 399 h 409"/>
                  <a:gd name="T50" fmla="*/ 926 w 1594"/>
                  <a:gd name="T51" fmla="*/ 403 h 409"/>
                  <a:gd name="T52" fmla="*/ 1081 w 1594"/>
                  <a:gd name="T53" fmla="*/ 390 h 409"/>
                  <a:gd name="T54" fmla="*/ 1154 w 1594"/>
                  <a:gd name="T55" fmla="*/ 381 h 409"/>
                  <a:gd name="T56" fmla="*/ 1229 w 1594"/>
                  <a:gd name="T57" fmla="*/ 364 h 409"/>
                  <a:gd name="T58" fmla="*/ 1292 w 1594"/>
                  <a:gd name="T59" fmla="*/ 350 h 409"/>
                  <a:gd name="T60" fmla="*/ 1418 w 1594"/>
                  <a:gd name="T61" fmla="*/ 290 h 409"/>
                  <a:gd name="T62" fmla="*/ 1486 w 1594"/>
                  <a:gd name="T63" fmla="*/ 196 h 409"/>
                  <a:gd name="T64" fmla="*/ 1544 w 1594"/>
                  <a:gd name="T65" fmla="*/ 95 h 409"/>
                  <a:gd name="T66" fmla="*/ 1592 w 1594"/>
                  <a:gd name="T67" fmla="*/ 9 h 409"/>
                  <a:gd name="T68" fmla="*/ 1594 w 1594"/>
                  <a:gd name="T69" fmla="*/ 5 h 409"/>
                  <a:gd name="T70" fmla="*/ 1591 w 1594"/>
                  <a:gd name="T71" fmla="*/ 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94" h="409">
                    <a:moveTo>
                      <a:pt x="1591" y="9"/>
                    </a:moveTo>
                    <a:cubicBezTo>
                      <a:pt x="1566" y="37"/>
                      <a:pt x="1529" y="57"/>
                      <a:pt x="1493" y="73"/>
                    </a:cubicBezTo>
                    <a:cubicBezTo>
                      <a:pt x="1463" y="86"/>
                      <a:pt x="1431" y="95"/>
                      <a:pt x="1399" y="104"/>
                    </a:cubicBezTo>
                    <a:cubicBezTo>
                      <a:pt x="1383" y="109"/>
                      <a:pt x="1290" y="131"/>
                      <a:pt x="1284" y="132"/>
                    </a:cubicBezTo>
                    <a:cubicBezTo>
                      <a:pt x="1284" y="132"/>
                      <a:pt x="1284" y="132"/>
                      <a:pt x="1284" y="132"/>
                    </a:cubicBezTo>
                    <a:cubicBezTo>
                      <a:pt x="1252" y="138"/>
                      <a:pt x="1219" y="145"/>
                      <a:pt x="1187" y="148"/>
                    </a:cubicBezTo>
                    <a:cubicBezTo>
                      <a:pt x="1022" y="171"/>
                      <a:pt x="854" y="177"/>
                      <a:pt x="687" y="170"/>
                    </a:cubicBezTo>
                    <a:cubicBezTo>
                      <a:pt x="684" y="170"/>
                      <a:pt x="684" y="170"/>
                      <a:pt x="684" y="170"/>
                    </a:cubicBezTo>
                    <a:cubicBezTo>
                      <a:pt x="668" y="170"/>
                      <a:pt x="651" y="169"/>
                      <a:pt x="635" y="168"/>
                    </a:cubicBezTo>
                    <a:cubicBezTo>
                      <a:pt x="574" y="163"/>
                      <a:pt x="514" y="160"/>
                      <a:pt x="454" y="152"/>
                    </a:cubicBezTo>
                    <a:cubicBezTo>
                      <a:pt x="429" y="150"/>
                      <a:pt x="404" y="146"/>
                      <a:pt x="380" y="142"/>
                    </a:cubicBezTo>
                    <a:cubicBezTo>
                      <a:pt x="365" y="140"/>
                      <a:pt x="349" y="138"/>
                      <a:pt x="334" y="135"/>
                    </a:cubicBezTo>
                    <a:cubicBezTo>
                      <a:pt x="327" y="133"/>
                      <a:pt x="320" y="132"/>
                      <a:pt x="313" y="131"/>
                    </a:cubicBezTo>
                    <a:cubicBezTo>
                      <a:pt x="313" y="131"/>
                      <a:pt x="312" y="131"/>
                      <a:pt x="312" y="131"/>
                    </a:cubicBezTo>
                    <a:cubicBezTo>
                      <a:pt x="311" y="130"/>
                      <a:pt x="311" y="130"/>
                      <a:pt x="311" y="130"/>
                    </a:cubicBezTo>
                    <a:cubicBezTo>
                      <a:pt x="306" y="129"/>
                      <a:pt x="300" y="128"/>
                      <a:pt x="295" y="127"/>
                    </a:cubicBezTo>
                    <a:cubicBezTo>
                      <a:pt x="246" y="117"/>
                      <a:pt x="196" y="106"/>
                      <a:pt x="150" y="88"/>
                    </a:cubicBezTo>
                    <a:cubicBezTo>
                      <a:pt x="130" y="81"/>
                      <a:pt x="110" y="75"/>
                      <a:pt x="91" y="66"/>
                    </a:cubicBezTo>
                    <a:cubicBezTo>
                      <a:pt x="72" y="57"/>
                      <a:pt x="54" y="46"/>
                      <a:pt x="37" y="34"/>
                    </a:cubicBezTo>
                    <a:cubicBezTo>
                      <a:pt x="24" y="24"/>
                      <a:pt x="9" y="13"/>
                      <a:pt x="0" y="0"/>
                    </a:cubicBezTo>
                    <a:cubicBezTo>
                      <a:pt x="22" y="32"/>
                      <a:pt x="37" y="67"/>
                      <a:pt x="55" y="100"/>
                    </a:cubicBezTo>
                    <a:cubicBezTo>
                      <a:pt x="80" y="147"/>
                      <a:pt x="107" y="193"/>
                      <a:pt x="133" y="239"/>
                    </a:cubicBezTo>
                    <a:cubicBezTo>
                      <a:pt x="151" y="272"/>
                      <a:pt x="181" y="300"/>
                      <a:pt x="218" y="317"/>
                    </a:cubicBezTo>
                    <a:cubicBezTo>
                      <a:pt x="297" y="355"/>
                      <a:pt x="382" y="374"/>
                      <a:pt x="470" y="385"/>
                    </a:cubicBezTo>
                    <a:cubicBezTo>
                      <a:pt x="518" y="392"/>
                      <a:pt x="567" y="395"/>
                      <a:pt x="615" y="399"/>
                    </a:cubicBezTo>
                    <a:cubicBezTo>
                      <a:pt x="719" y="407"/>
                      <a:pt x="823" y="409"/>
                      <a:pt x="926" y="403"/>
                    </a:cubicBezTo>
                    <a:cubicBezTo>
                      <a:pt x="978" y="401"/>
                      <a:pt x="1030" y="396"/>
                      <a:pt x="1081" y="390"/>
                    </a:cubicBezTo>
                    <a:cubicBezTo>
                      <a:pt x="1106" y="387"/>
                      <a:pt x="1130" y="384"/>
                      <a:pt x="1154" y="381"/>
                    </a:cubicBezTo>
                    <a:cubicBezTo>
                      <a:pt x="1179" y="377"/>
                      <a:pt x="1205" y="369"/>
                      <a:pt x="1229" y="364"/>
                    </a:cubicBezTo>
                    <a:cubicBezTo>
                      <a:pt x="1250" y="360"/>
                      <a:pt x="1272" y="356"/>
                      <a:pt x="1292" y="350"/>
                    </a:cubicBezTo>
                    <a:cubicBezTo>
                      <a:pt x="1338" y="338"/>
                      <a:pt x="1384" y="320"/>
                      <a:pt x="1418" y="290"/>
                    </a:cubicBezTo>
                    <a:cubicBezTo>
                      <a:pt x="1449" y="264"/>
                      <a:pt x="1468" y="230"/>
                      <a:pt x="1486" y="196"/>
                    </a:cubicBezTo>
                    <a:cubicBezTo>
                      <a:pt x="1504" y="162"/>
                      <a:pt x="1524" y="129"/>
                      <a:pt x="1544" y="95"/>
                    </a:cubicBezTo>
                    <a:cubicBezTo>
                      <a:pt x="1560" y="67"/>
                      <a:pt x="1577" y="38"/>
                      <a:pt x="1592" y="9"/>
                    </a:cubicBezTo>
                    <a:cubicBezTo>
                      <a:pt x="1593" y="8"/>
                      <a:pt x="1593" y="6"/>
                      <a:pt x="1594" y="5"/>
                    </a:cubicBezTo>
                    <a:cubicBezTo>
                      <a:pt x="1593" y="6"/>
                      <a:pt x="1592" y="7"/>
                      <a:pt x="1591" y="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7" name="ísliḑè"/>
              <p:cNvSpPr/>
              <p:nvPr/>
            </p:nvSpPr>
            <p:spPr bwMode="auto">
              <a:xfrm>
                <a:off x="1402482" y="2714125"/>
                <a:ext cx="3525846" cy="534426"/>
              </a:xfrm>
              <a:custGeom>
                <a:avLst/>
                <a:gdLst>
                  <a:gd name="T0" fmla="*/ 833 w 1638"/>
                  <a:gd name="T1" fmla="*/ 248 h 248"/>
                  <a:gd name="T2" fmla="*/ 707 w 1638"/>
                  <a:gd name="T3" fmla="*/ 245 h 248"/>
                  <a:gd name="T4" fmla="*/ 704 w 1638"/>
                  <a:gd name="T5" fmla="*/ 245 h 248"/>
                  <a:gd name="T6" fmla="*/ 655 w 1638"/>
                  <a:gd name="T7" fmla="*/ 243 h 248"/>
                  <a:gd name="T8" fmla="*/ 594 w 1638"/>
                  <a:gd name="T9" fmla="*/ 238 h 248"/>
                  <a:gd name="T10" fmla="*/ 473 w 1638"/>
                  <a:gd name="T11" fmla="*/ 227 h 248"/>
                  <a:gd name="T12" fmla="*/ 413 w 1638"/>
                  <a:gd name="T13" fmla="*/ 219 h 248"/>
                  <a:gd name="T14" fmla="*/ 399 w 1638"/>
                  <a:gd name="T15" fmla="*/ 217 h 248"/>
                  <a:gd name="T16" fmla="*/ 390 w 1638"/>
                  <a:gd name="T17" fmla="*/ 216 h 248"/>
                  <a:gd name="T18" fmla="*/ 388 w 1638"/>
                  <a:gd name="T19" fmla="*/ 216 h 248"/>
                  <a:gd name="T20" fmla="*/ 245 w 1638"/>
                  <a:gd name="T21" fmla="*/ 187 h 248"/>
                  <a:gd name="T22" fmla="*/ 106 w 1638"/>
                  <a:gd name="T23" fmla="*/ 139 h 248"/>
                  <a:gd name="T24" fmla="*/ 42 w 1638"/>
                  <a:gd name="T25" fmla="*/ 101 h 248"/>
                  <a:gd name="T26" fmla="*/ 2 w 1638"/>
                  <a:gd name="T27" fmla="*/ 29 h 248"/>
                  <a:gd name="T28" fmla="*/ 2 w 1638"/>
                  <a:gd name="T29" fmla="*/ 27 h 248"/>
                  <a:gd name="T30" fmla="*/ 7 w 1638"/>
                  <a:gd name="T31" fmla="*/ 9 h 248"/>
                  <a:gd name="T32" fmla="*/ 7 w 1638"/>
                  <a:gd name="T33" fmla="*/ 9 h 248"/>
                  <a:gd name="T34" fmla="*/ 8 w 1638"/>
                  <a:gd name="T35" fmla="*/ 7 h 248"/>
                  <a:gd name="T36" fmla="*/ 12 w 1638"/>
                  <a:gd name="T37" fmla="*/ 0 h 248"/>
                  <a:gd name="T38" fmla="*/ 20 w 1638"/>
                  <a:gd name="T39" fmla="*/ 5 h 248"/>
                  <a:gd name="T40" fmla="*/ 20 w 1638"/>
                  <a:gd name="T41" fmla="*/ 5 h 248"/>
                  <a:gd name="T42" fmla="*/ 25 w 1638"/>
                  <a:gd name="T43" fmla="*/ 8 h 248"/>
                  <a:gd name="T44" fmla="*/ 31 w 1638"/>
                  <a:gd name="T45" fmla="*/ 12 h 248"/>
                  <a:gd name="T46" fmla="*/ 459 w 1638"/>
                  <a:gd name="T47" fmla="*/ 119 h 248"/>
                  <a:gd name="T48" fmla="*/ 828 w 1638"/>
                  <a:gd name="T49" fmla="*/ 139 h 248"/>
                  <a:gd name="T50" fmla="*/ 893 w 1638"/>
                  <a:gd name="T51" fmla="*/ 139 h 248"/>
                  <a:gd name="T52" fmla="*/ 896 w 1638"/>
                  <a:gd name="T53" fmla="*/ 139 h 248"/>
                  <a:gd name="T54" fmla="*/ 982 w 1638"/>
                  <a:gd name="T55" fmla="*/ 134 h 248"/>
                  <a:gd name="T56" fmla="*/ 1038 w 1638"/>
                  <a:gd name="T57" fmla="*/ 133 h 248"/>
                  <a:gd name="T58" fmla="*/ 1177 w 1638"/>
                  <a:gd name="T59" fmla="*/ 120 h 248"/>
                  <a:gd name="T60" fmla="*/ 1480 w 1638"/>
                  <a:gd name="T61" fmla="*/ 64 h 248"/>
                  <a:gd name="T62" fmla="*/ 1481 w 1638"/>
                  <a:gd name="T63" fmla="*/ 63 h 248"/>
                  <a:gd name="T64" fmla="*/ 1612 w 1638"/>
                  <a:gd name="T65" fmla="*/ 11 h 248"/>
                  <a:gd name="T66" fmla="*/ 1615 w 1638"/>
                  <a:gd name="T67" fmla="*/ 9 h 248"/>
                  <a:gd name="T68" fmla="*/ 1618 w 1638"/>
                  <a:gd name="T69" fmla="*/ 7 h 248"/>
                  <a:gd name="T70" fmla="*/ 1626 w 1638"/>
                  <a:gd name="T71" fmla="*/ 3 h 248"/>
                  <a:gd name="T72" fmla="*/ 1630 w 1638"/>
                  <a:gd name="T73" fmla="*/ 10 h 248"/>
                  <a:gd name="T74" fmla="*/ 1631 w 1638"/>
                  <a:gd name="T75" fmla="*/ 14 h 248"/>
                  <a:gd name="T76" fmla="*/ 1626 w 1638"/>
                  <a:gd name="T77" fmla="*/ 70 h 248"/>
                  <a:gd name="T78" fmla="*/ 1624 w 1638"/>
                  <a:gd name="T79" fmla="*/ 73 h 248"/>
                  <a:gd name="T80" fmla="*/ 1622 w 1638"/>
                  <a:gd name="T81" fmla="*/ 75 h 248"/>
                  <a:gd name="T82" fmla="*/ 1479 w 1638"/>
                  <a:gd name="T83" fmla="*/ 161 h 248"/>
                  <a:gd name="T84" fmla="*/ 1305 w 1638"/>
                  <a:gd name="T85" fmla="*/ 207 h 248"/>
                  <a:gd name="T86" fmla="*/ 1208 w 1638"/>
                  <a:gd name="T87" fmla="*/ 223 h 248"/>
                  <a:gd name="T88" fmla="*/ 833 w 1638"/>
                  <a:gd name="T8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38" h="248">
                    <a:moveTo>
                      <a:pt x="833" y="248"/>
                    </a:moveTo>
                    <a:cubicBezTo>
                      <a:pt x="792" y="248"/>
                      <a:pt x="749" y="247"/>
                      <a:pt x="707" y="245"/>
                    </a:cubicBezTo>
                    <a:cubicBezTo>
                      <a:pt x="704" y="245"/>
                      <a:pt x="704" y="245"/>
                      <a:pt x="704" y="245"/>
                    </a:cubicBezTo>
                    <a:cubicBezTo>
                      <a:pt x="687" y="245"/>
                      <a:pt x="671" y="244"/>
                      <a:pt x="655" y="243"/>
                    </a:cubicBezTo>
                    <a:cubicBezTo>
                      <a:pt x="634" y="241"/>
                      <a:pt x="614" y="240"/>
                      <a:pt x="594" y="238"/>
                    </a:cubicBezTo>
                    <a:cubicBezTo>
                      <a:pt x="554" y="235"/>
                      <a:pt x="513" y="232"/>
                      <a:pt x="473" y="227"/>
                    </a:cubicBezTo>
                    <a:cubicBezTo>
                      <a:pt x="453" y="226"/>
                      <a:pt x="432" y="222"/>
                      <a:pt x="413" y="219"/>
                    </a:cubicBezTo>
                    <a:cubicBezTo>
                      <a:pt x="408" y="219"/>
                      <a:pt x="404" y="218"/>
                      <a:pt x="399" y="217"/>
                    </a:cubicBezTo>
                    <a:cubicBezTo>
                      <a:pt x="396" y="217"/>
                      <a:pt x="393" y="216"/>
                      <a:pt x="390" y="216"/>
                    </a:cubicBezTo>
                    <a:cubicBezTo>
                      <a:pt x="388" y="216"/>
                      <a:pt x="388" y="216"/>
                      <a:pt x="388" y="216"/>
                    </a:cubicBezTo>
                    <a:cubicBezTo>
                      <a:pt x="338" y="208"/>
                      <a:pt x="290" y="198"/>
                      <a:pt x="245" y="187"/>
                    </a:cubicBezTo>
                    <a:cubicBezTo>
                      <a:pt x="201" y="175"/>
                      <a:pt x="149" y="160"/>
                      <a:pt x="106" y="139"/>
                    </a:cubicBezTo>
                    <a:cubicBezTo>
                      <a:pt x="84" y="128"/>
                      <a:pt x="61" y="117"/>
                      <a:pt x="42" y="101"/>
                    </a:cubicBezTo>
                    <a:cubicBezTo>
                      <a:pt x="14" y="79"/>
                      <a:pt x="0" y="53"/>
                      <a:pt x="2" y="29"/>
                    </a:cubicBezTo>
                    <a:cubicBezTo>
                      <a:pt x="2" y="28"/>
                      <a:pt x="2" y="27"/>
                      <a:pt x="2" y="27"/>
                    </a:cubicBezTo>
                    <a:cubicBezTo>
                      <a:pt x="2" y="21"/>
                      <a:pt x="4" y="15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8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6"/>
                      <a:pt x="23" y="7"/>
                      <a:pt x="25" y="8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165" y="78"/>
                      <a:pt x="323" y="103"/>
                      <a:pt x="459" y="119"/>
                    </a:cubicBezTo>
                    <a:cubicBezTo>
                      <a:pt x="576" y="133"/>
                      <a:pt x="696" y="139"/>
                      <a:pt x="828" y="139"/>
                    </a:cubicBezTo>
                    <a:cubicBezTo>
                      <a:pt x="849" y="139"/>
                      <a:pt x="871" y="139"/>
                      <a:pt x="893" y="139"/>
                    </a:cubicBezTo>
                    <a:cubicBezTo>
                      <a:pt x="894" y="139"/>
                      <a:pt x="895" y="139"/>
                      <a:pt x="896" y="139"/>
                    </a:cubicBezTo>
                    <a:cubicBezTo>
                      <a:pt x="924" y="135"/>
                      <a:pt x="953" y="135"/>
                      <a:pt x="982" y="134"/>
                    </a:cubicBezTo>
                    <a:cubicBezTo>
                      <a:pt x="1001" y="134"/>
                      <a:pt x="1020" y="134"/>
                      <a:pt x="1038" y="133"/>
                    </a:cubicBezTo>
                    <a:cubicBezTo>
                      <a:pt x="1086" y="130"/>
                      <a:pt x="1132" y="125"/>
                      <a:pt x="1177" y="120"/>
                    </a:cubicBezTo>
                    <a:cubicBezTo>
                      <a:pt x="1290" y="108"/>
                      <a:pt x="1389" y="90"/>
                      <a:pt x="1480" y="64"/>
                    </a:cubicBezTo>
                    <a:cubicBezTo>
                      <a:pt x="1481" y="63"/>
                      <a:pt x="1481" y="63"/>
                      <a:pt x="1481" y="63"/>
                    </a:cubicBezTo>
                    <a:cubicBezTo>
                      <a:pt x="1524" y="50"/>
                      <a:pt x="1566" y="33"/>
                      <a:pt x="1612" y="11"/>
                    </a:cubicBezTo>
                    <a:cubicBezTo>
                      <a:pt x="1613" y="10"/>
                      <a:pt x="1614" y="10"/>
                      <a:pt x="1615" y="9"/>
                    </a:cubicBezTo>
                    <a:cubicBezTo>
                      <a:pt x="1618" y="7"/>
                      <a:pt x="1618" y="7"/>
                      <a:pt x="1618" y="7"/>
                    </a:cubicBezTo>
                    <a:cubicBezTo>
                      <a:pt x="1626" y="3"/>
                      <a:pt x="1626" y="3"/>
                      <a:pt x="1626" y="3"/>
                    </a:cubicBezTo>
                    <a:cubicBezTo>
                      <a:pt x="1630" y="10"/>
                      <a:pt x="1630" y="10"/>
                      <a:pt x="1630" y="10"/>
                    </a:cubicBezTo>
                    <a:cubicBezTo>
                      <a:pt x="1630" y="12"/>
                      <a:pt x="1631" y="13"/>
                      <a:pt x="1631" y="14"/>
                    </a:cubicBezTo>
                    <a:cubicBezTo>
                      <a:pt x="1638" y="33"/>
                      <a:pt x="1636" y="53"/>
                      <a:pt x="1626" y="70"/>
                    </a:cubicBezTo>
                    <a:cubicBezTo>
                      <a:pt x="1624" y="73"/>
                      <a:pt x="1624" y="73"/>
                      <a:pt x="1624" y="73"/>
                    </a:cubicBezTo>
                    <a:cubicBezTo>
                      <a:pt x="1623" y="74"/>
                      <a:pt x="1623" y="74"/>
                      <a:pt x="1622" y="75"/>
                    </a:cubicBezTo>
                    <a:cubicBezTo>
                      <a:pt x="1586" y="120"/>
                      <a:pt x="1527" y="145"/>
                      <a:pt x="1479" y="161"/>
                    </a:cubicBezTo>
                    <a:cubicBezTo>
                      <a:pt x="1421" y="181"/>
                      <a:pt x="1320" y="204"/>
                      <a:pt x="1305" y="207"/>
                    </a:cubicBezTo>
                    <a:cubicBezTo>
                      <a:pt x="1271" y="214"/>
                      <a:pt x="1239" y="220"/>
                      <a:pt x="1208" y="223"/>
                    </a:cubicBezTo>
                    <a:cubicBezTo>
                      <a:pt x="1090" y="239"/>
                      <a:pt x="963" y="248"/>
                      <a:pt x="833" y="24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68" name="iṥḷïďé"/>
              <p:cNvGrpSpPr/>
              <p:nvPr/>
            </p:nvGrpSpPr>
            <p:grpSpPr>
              <a:xfrm>
                <a:off x="541263" y="792347"/>
                <a:ext cx="5249937" cy="1618168"/>
                <a:chOff x="947481" y="1411981"/>
                <a:chExt cx="4437502" cy="1618168"/>
              </a:xfrm>
            </p:grpSpPr>
            <p:sp>
              <p:nvSpPr>
                <p:cNvPr id="72" name="ïšḻîďê"/>
                <p:cNvSpPr/>
                <p:nvPr/>
              </p:nvSpPr>
              <p:spPr bwMode="auto">
                <a:xfrm>
                  <a:off x="2198320" y="1689949"/>
                  <a:ext cx="1935823" cy="572481"/>
                </a:xfrm>
                <a:custGeom>
                  <a:avLst/>
                  <a:gdLst>
                    <a:gd name="T0" fmla="*/ 899 w 899"/>
                    <a:gd name="T1" fmla="*/ 133 h 266"/>
                    <a:gd name="T2" fmla="*/ 896 w 899"/>
                    <a:gd name="T3" fmla="*/ 142 h 266"/>
                    <a:gd name="T4" fmla="*/ 889 w 899"/>
                    <a:gd name="T5" fmla="*/ 153 h 266"/>
                    <a:gd name="T6" fmla="*/ 878 w 899"/>
                    <a:gd name="T7" fmla="*/ 164 h 266"/>
                    <a:gd name="T8" fmla="*/ 862 w 899"/>
                    <a:gd name="T9" fmla="*/ 175 h 266"/>
                    <a:gd name="T10" fmla="*/ 846 w 899"/>
                    <a:gd name="T11" fmla="*/ 246 h 266"/>
                    <a:gd name="T12" fmla="*/ 825 w 899"/>
                    <a:gd name="T13" fmla="*/ 255 h 266"/>
                    <a:gd name="T14" fmla="*/ 797 w 899"/>
                    <a:gd name="T15" fmla="*/ 265 h 266"/>
                    <a:gd name="T16" fmla="*/ 784 w 899"/>
                    <a:gd name="T17" fmla="*/ 265 h 266"/>
                    <a:gd name="T18" fmla="*/ 745 w 899"/>
                    <a:gd name="T19" fmla="*/ 261 h 266"/>
                    <a:gd name="T20" fmla="*/ 730 w 899"/>
                    <a:gd name="T21" fmla="*/ 260 h 266"/>
                    <a:gd name="T22" fmla="*/ 700 w 899"/>
                    <a:gd name="T23" fmla="*/ 258 h 266"/>
                    <a:gd name="T24" fmla="*/ 675 w 899"/>
                    <a:gd name="T25" fmla="*/ 256 h 266"/>
                    <a:gd name="T26" fmla="*/ 664 w 899"/>
                    <a:gd name="T27" fmla="*/ 255 h 266"/>
                    <a:gd name="T28" fmla="*/ 636 w 899"/>
                    <a:gd name="T29" fmla="*/ 253 h 266"/>
                    <a:gd name="T30" fmla="*/ 613 w 899"/>
                    <a:gd name="T31" fmla="*/ 252 h 266"/>
                    <a:gd name="T32" fmla="*/ 591 w 899"/>
                    <a:gd name="T33" fmla="*/ 251 h 266"/>
                    <a:gd name="T34" fmla="*/ 563 w 899"/>
                    <a:gd name="T35" fmla="*/ 250 h 266"/>
                    <a:gd name="T36" fmla="*/ 538 w 899"/>
                    <a:gd name="T37" fmla="*/ 249 h 266"/>
                    <a:gd name="T38" fmla="*/ 509 w 899"/>
                    <a:gd name="T39" fmla="*/ 248 h 266"/>
                    <a:gd name="T40" fmla="*/ 479 w 899"/>
                    <a:gd name="T41" fmla="*/ 248 h 266"/>
                    <a:gd name="T42" fmla="*/ 448 w 899"/>
                    <a:gd name="T43" fmla="*/ 248 h 266"/>
                    <a:gd name="T44" fmla="*/ 420 w 899"/>
                    <a:gd name="T45" fmla="*/ 248 h 266"/>
                    <a:gd name="T46" fmla="*/ 391 w 899"/>
                    <a:gd name="T47" fmla="*/ 248 h 266"/>
                    <a:gd name="T48" fmla="*/ 365 w 899"/>
                    <a:gd name="T49" fmla="*/ 249 h 266"/>
                    <a:gd name="T50" fmla="*/ 340 w 899"/>
                    <a:gd name="T51" fmla="*/ 249 h 266"/>
                    <a:gd name="T52" fmla="*/ 311 w 899"/>
                    <a:gd name="T53" fmla="*/ 250 h 266"/>
                    <a:gd name="T54" fmla="*/ 279 w 899"/>
                    <a:gd name="T55" fmla="*/ 252 h 266"/>
                    <a:gd name="T56" fmla="*/ 251 w 899"/>
                    <a:gd name="T57" fmla="*/ 253 h 266"/>
                    <a:gd name="T58" fmla="*/ 211 w 899"/>
                    <a:gd name="T59" fmla="*/ 256 h 266"/>
                    <a:gd name="T60" fmla="*/ 183 w 899"/>
                    <a:gd name="T61" fmla="*/ 258 h 266"/>
                    <a:gd name="T62" fmla="*/ 152 w 899"/>
                    <a:gd name="T63" fmla="*/ 260 h 266"/>
                    <a:gd name="T64" fmla="*/ 112 w 899"/>
                    <a:gd name="T65" fmla="*/ 264 h 266"/>
                    <a:gd name="T66" fmla="*/ 39 w 899"/>
                    <a:gd name="T67" fmla="*/ 175 h 266"/>
                    <a:gd name="T68" fmla="*/ 26 w 899"/>
                    <a:gd name="T69" fmla="*/ 167 h 266"/>
                    <a:gd name="T70" fmla="*/ 17 w 899"/>
                    <a:gd name="T71" fmla="*/ 160 h 266"/>
                    <a:gd name="T72" fmla="*/ 8 w 899"/>
                    <a:gd name="T73" fmla="*/ 150 h 266"/>
                    <a:gd name="T74" fmla="*/ 3 w 899"/>
                    <a:gd name="T75" fmla="*/ 142 h 266"/>
                    <a:gd name="T76" fmla="*/ 0 w 899"/>
                    <a:gd name="T77" fmla="*/ 132 h 266"/>
                    <a:gd name="T78" fmla="*/ 0 w 899"/>
                    <a:gd name="T79" fmla="*/ 129 h 266"/>
                    <a:gd name="T80" fmla="*/ 1 w 899"/>
                    <a:gd name="T81" fmla="*/ 121 h 266"/>
                    <a:gd name="T82" fmla="*/ 6 w 899"/>
                    <a:gd name="T83" fmla="*/ 110 h 266"/>
                    <a:gd name="T84" fmla="*/ 13 w 899"/>
                    <a:gd name="T85" fmla="*/ 101 h 266"/>
                    <a:gd name="T86" fmla="*/ 25 w 899"/>
                    <a:gd name="T87" fmla="*/ 91 h 266"/>
                    <a:gd name="T88" fmla="*/ 43 w 899"/>
                    <a:gd name="T89" fmla="*/ 80 h 266"/>
                    <a:gd name="T90" fmla="*/ 59 w 899"/>
                    <a:gd name="T91" fmla="*/ 73 h 266"/>
                    <a:gd name="T92" fmla="*/ 83 w 899"/>
                    <a:gd name="T93" fmla="*/ 63 h 266"/>
                    <a:gd name="T94" fmla="*/ 111 w 899"/>
                    <a:gd name="T95" fmla="*/ 54 h 266"/>
                    <a:gd name="T96" fmla="*/ 135 w 899"/>
                    <a:gd name="T97" fmla="*/ 48 h 266"/>
                    <a:gd name="T98" fmla="*/ 171 w 899"/>
                    <a:gd name="T99" fmla="*/ 40 h 266"/>
                    <a:gd name="T100" fmla="*/ 206 w 899"/>
                    <a:gd name="T101" fmla="*/ 34 h 266"/>
                    <a:gd name="T102" fmla="*/ 238 w 899"/>
                    <a:gd name="T103" fmla="*/ 29 h 266"/>
                    <a:gd name="T104" fmla="*/ 863 w 899"/>
                    <a:gd name="T105" fmla="*/ 86 h 266"/>
                    <a:gd name="T106" fmla="*/ 874 w 899"/>
                    <a:gd name="T107" fmla="*/ 93 h 266"/>
                    <a:gd name="T108" fmla="*/ 885 w 899"/>
                    <a:gd name="T109" fmla="*/ 102 h 266"/>
                    <a:gd name="T110" fmla="*/ 892 w 899"/>
                    <a:gd name="T111" fmla="*/ 110 h 266"/>
                    <a:gd name="T112" fmla="*/ 896 w 899"/>
                    <a:gd name="T113" fmla="*/ 118 h 266"/>
                    <a:gd name="T114" fmla="*/ 899 w 899"/>
                    <a:gd name="T115" fmla="*/ 127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99" h="266">
                      <a:moveTo>
                        <a:pt x="899" y="129"/>
                      </a:moveTo>
                      <a:cubicBezTo>
                        <a:pt x="899" y="130"/>
                        <a:pt x="899" y="130"/>
                        <a:pt x="899" y="130"/>
                      </a:cubicBezTo>
                      <a:cubicBezTo>
                        <a:pt x="899" y="130"/>
                        <a:pt x="899" y="130"/>
                        <a:pt x="899" y="130"/>
                      </a:cubicBezTo>
                      <a:cubicBezTo>
                        <a:pt x="899" y="131"/>
                        <a:pt x="899" y="131"/>
                        <a:pt x="899" y="131"/>
                      </a:cubicBezTo>
                      <a:cubicBezTo>
                        <a:pt x="899" y="132"/>
                        <a:pt x="899" y="133"/>
                        <a:pt x="899" y="133"/>
                      </a:cubicBezTo>
                      <a:cubicBezTo>
                        <a:pt x="899" y="134"/>
                        <a:pt x="899" y="134"/>
                        <a:pt x="899" y="134"/>
                      </a:cubicBezTo>
                      <a:cubicBezTo>
                        <a:pt x="898" y="135"/>
                        <a:pt x="898" y="136"/>
                        <a:pt x="898" y="137"/>
                      </a:cubicBezTo>
                      <a:cubicBezTo>
                        <a:pt x="898" y="138"/>
                        <a:pt x="898" y="138"/>
                        <a:pt x="898" y="138"/>
                      </a:cubicBezTo>
                      <a:cubicBezTo>
                        <a:pt x="897" y="139"/>
                        <a:pt x="897" y="140"/>
                        <a:pt x="897" y="141"/>
                      </a:cubicBezTo>
                      <a:cubicBezTo>
                        <a:pt x="896" y="142"/>
                        <a:pt x="896" y="142"/>
                        <a:pt x="896" y="142"/>
                      </a:cubicBezTo>
                      <a:cubicBezTo>
                        <a:pt x="896" y="143"/>
                        <a:pt x="895" y="144"/>
                        <a:pt x="895" y="145"/>
                      </a:cubicBezTo>
                      <a:cubicBezTo>
                        <a:pt x="894" y="147"/>
                        <a:pt x="893" y="148"/>
                        <a:pt x="893" y="149"/>
                      </a:cubicBezTo>
                      <a:cubicBezTo>
                        <a:pt x="892" y="150"/>
                        <a:pt x="892" y="150"/>
                        <a:pt x="892" y="150"/>
                      </a:cubicBezTo>
                      <a:cubicBezTo>
                        <a:pt x="891" y="151"/>
                        <a:pt x="890" y="152"/>
                        <a:pt x="890" y="153"/>
                      </a:cubicBezTo>
                      <a:cubicBezTo>
                        <a:pt x="889" y="153"/>
                        <a:pt x="889" y="153"/>
                        <a:pt x="889" y="153"/>
                      </a:cubicBezTo>
                      <a:cubicBezTo>
                        <a:pt x="888" y="154"/>
                        <a:pt x="887" y="155"/>
                        <a:pt x="886" y="156"/>
                      </a:cubicBezTo>
                      <a:cubicBezTo>
                        <a:pt x="885" y="157"/>
                        <a:pt x="885" y="157"/>
                        <a:pt x="885" y="157"/>
                      </a:cubicBezTo>
                      <a:cubicBezTo>
                        <a:pt x="884" y="158"/>
                        <a:pt x="884" y="159"/>
                        <a:pt x="883" y="160"/>
                      </a:cubicBezTo>
                      <a:cubicBezTo>
                        <a:pt x="882" y="161"/>
                        <a:pt x="882" y="161"/>
                        <a:pt x="882" y="161"/>
                      </a:cubicBezTo>
                      <a:cubicBezTo>
                        <a:pt x="880" y="162"/>
                        <a:pt x="879" y="163"/>
                        <a:pt x="878" y="164"/>
                      </a:cubicBezTo>
                      <a:cubicBezTo>
                        <a:pt x="877" y="165"/>
                        <a:pt x="877" y="165"/>
                        <a:pt x="877" y="165"/>
                      </a:cubicBezTo>
                      <a:cubicBezTo>
                        <a:pt x="876" y="166"/>
                        <a:pt x="875" y="167"/>
                        <a:pt x="873" y="167"/>
                      </a:cubicBezTo>
                      <a:cubicBezTo>
                        <a:pt x="873" y="168"/>
                        <a:pt x="872" y="168"/>
                        <a:pt x="872" y="168"/>
                      </a:cubicBezTo>
                      <a:cubicBezTo>
                        <a:pt x="870" y="169"/>
                        <a:pt x="869" y="170"/>
                        <a:pt x="867" y="172"/>
                      </a:cubicBezTo>
                      <a:cubicBezTo>
                        <a:pt x="865" y="173"/>
                        <a:pt x="864" y="174"/>
                        <a:pt x="862" y="175"/>
                      </a:cubicBezTo>
                      <a:cubicBezTo>
                        <a:pt x="861" y="175"/>
                        <a:pt x="861" y="175"/>
                        <a:pt x="860" y="176"/>
                      </a:cubicBezTo>
                      <a:cubicBezTo>
                        <a:pt x="859" y="176"/>
                        <a:pt x="857" y="177"/>
                        <a:pt x="856" y="178"/>
                      </a:cubicBezTo>
                      <a:cubicBezTo>
                        <a:pt x="854" y="243"/>
                        <a:pt x="854" y="243"/>
                        <a:pt x="854" y="243"/>
                      </a:cubicBezTo>
                      <a:cubicBezTo>
                        <a:pt x="852" y="244"/>
                        <a:pt x="850" y="245"/>
                        <a:pt x="848" y="246"/>
                      </a:cubicBezTo>
                      <a:cubicBezTo>
                        <a:pt x="847" y="246"/>
                        <a:pt x="847" y="246"/>
                        <a:pt x="846" y="246"/>
                      </a:cubicBezTo>
                      <a:cubicBezTo>
                        <a:pt x="844" y="247"/>
                        <a:pt x="843" y="248"/>
                        <a:pt x="841" y="249"/>
                      </a:cubicBezTo>
                      <a:cubicBezTo>
                        <a:pt x="840" y="249"/>
                        <a:pt x="840" y="249"/>
                        <a:pt x="839" y="250"/>
                      </a:cubicBezTo>
                      <a:cubicBezTo>
                        <a:pt x="837" y="251"/>
                        <a:pt x="835" y="251"/>
                        <a:pt x="832" y="252"/>
                      </a:cubicBezTo>
                      <a:cubicBezTo>
                        <a:pt x="832" y="253"/>
                        <a:pt x="831" y="253"/>
                        <a:pt x="831" y="253"/>
                      </a:cubicBezTo>
                      <a:cubicBezTo>
                        <a:pt x="829" y="254"/>
                        <a:pt x="827" y="255"/>
                        <a:pt x="825" y="255"/>
                      </a:cubicBezTo>
                      <a:cubicBezTo>
                        <a:pt x="824" y="256"/>
                        <a:pt x="823" y="256"/>
                        <a:pt x="823" y="256"/>
                      </a:cubicBezTo>
                      <a:cubicBezTo>
                        <a:pt x="820" y="257"/>
                        <a:pt x="818" y="258"/>
                        <a:pt x="815" y="259"/>
                      </a:cubicBezTo>
                      <a:cubicBezTo>
                        <a:pt x="812" y="260"/>
                        <a:pt x="809" y="261"/>
                        <a:pt x="807" y="262"/>
                      </a:cubicBezTo>
                      <a:cubicBezTo>
                        <a:pt x="806" y="262"/>
                        <a:pt x="805" y="262"/>
                        <a:pt x="804" y="263"/>
                      </a:cubicBezTo>
                      <a:cubicBezTo>
                        <a:pt x="802" y="263"/>
                        <a:pt x="800" y="264"/>
                        <a:pt x="797" y="265"/>
                      </a:cubicBezTo>
                      <a:cubicBezTo>
                        <a:pt x="797" y="265"/>
                        <a:pt x="796" y="265"/>
                        <a:pt x="796" y="265"/>
                      </a:cubicBezTo>
                      <a:cubicBezTo>
                        <a:pt x="795" y="266"/>
                        <a:pt x="794" y="266"/>
                        <a:pt x="793" y="266"/>
                      </a:cubicBezTo>
                      <a:cubicBezTo>
                        <a:pt x="792" y="266"/>
                        <a:pt x="792" y="266"/>
                        <a:pt x="792" y="266"/>
                      </a:cubicBezTo>
                      <a:cubicBezTo>
                        <a:pt x="790" y="266"/>
                        <a:pt x="787" y="266"/>
                        <a:pt x="785" y="265"/>
                      </a:cubicBezTo>
                      <a:cubicBezTo>
                        <a:pt x="785" y="265"/>
                        <a:pt x="784" y="265"/>
                        <a:pt x="784" y="265"/>
                      </a:cubicBezTo>
                      <a:cubicBezTo>
                        <a:pt x="782" y="265"/>
                        <a:pt x="781" y="265"/>
                        <a:pt x="779" y="265"/>
                      </a:cubicBezTo>
                      <a:cubicBezTo>
                        <a:pt x="772" y="264"/>
                        <a:pt x="765" y="263"/>
                        <a:pt x="757" y="263"/>
                      </a:cubicBezTo>
                      <a:cubicBezTo>
                        <a:pt x="755" y="262"/>
                        <a:pt x="753" y="262"/>
                        <a:pt x="750" y="262"/>
                      </a:cubicBezTo>
                      <a:cubicBezTo>
                        <a:pt x="749" y="262"/>
                        <a:pt x="748" y="262"/>
                        <a:pt x="747" y="262"/>
                      </a:cubicBezTo>
                      <a:cubicBezTo>
                        <a:pt x="746" y="261"/>
                        <a:pt x="746" y="261"/>
                        <a:pt x="745" y="261"/>
                      </a:cubicBezTo>
                      <a:cubicBezTo>
                        <a:pt x="742" y="261"/>
                        <a:pt x="740" y="261"/>
                        <a:pt x="737" y="261"/>
                      </a:cubicBezTo>
                      <a:cubicBezTo>
                        <a:pt x="736" y="261"/>
                        <a:pt x="735" y="260"/>
                        <a:pt x="734" y="260"/>
                      </a:cubicBezTo>
                      <a:cubicBezTo>
                        <a:pt x="733" y="260"/>
                        <a:pt x="732" y="260"/>
                        <a:pt x="731" y="260"/>
                      </a:cubicBezTo>
                      <a:cubicBezTo>
                        <a:pt x="730" y="260"/>
                        <a:pt x="730" y="260"/>
                        <a:pt x="730" y="260"/>
                      </a:cubicBezTo>
                      <a:cubicBezTo>
                        <a:pt x="730" y="260"/>
                        <a:pt x="730" y="260"/>
                        <a:pt x="730" y="260"/>
                      </a:cubicBezTo>
                      <a:cubicBezTo>
                        <a:pt x="728" y="260"/>
                        <a:pt x="726" y="260"/>
                        <a:pt x="724" y="259"/>
                      </a:cubicBezTo>
                      <a:cubicBezTo>
                        <a:pt x="723" y="259"/>
                        <a:pt x="723" y="259"/>
                        <a:pt x="723" y="259"/>
                      </a:cubicBezTo>
                      <a:cubicBezTo>
                        <a:pt x="722" y="259"/>
                        <a:pt x="720" y="259"/>
                        <a:pt x="718" y="259"/>
                      </a:cubicBezTo>
                      <a:cubicBezTo>
                        <a:pt x="716" y="259"/>
                        <a:pt x="714" y="259"/>
                        <a:pt x="712" y="259"/>
                      </a:cubicBezTo>
                      <a:cubicBezTo>
                        <a:pt x="708" y="258"/>
                        <a:pt x="704" y="258"/>
                        <a:pt x="700" y="258"/>
                      </a:cubicBezTo>
                      <a:cubicBezTo>
                        <a:pt x="698" y="257"/>
                        <a:pt x="696" y="257"/>
                        <a:pt x="694" y="257"/>
                      </a:cubicBezTo>
                      <a:cubicBezTo>
                        <a:pt x="693" y="257"/>
                        <a:pt x="692" y="257"/>
                        <a:pt x="692" y="257"/>
                      </a:cubicBezTo>
                      <a:cubicBezTo>
                        <a:pt x="689" y="257"/>
                        <a:pt x="686" y="256"/>
                        <a:pt x="682" y="256"/>
                      </a:cubicBezTo>
                      <a:cubicBezTo>
                        <a:pt x="682" y="256"/>
                        <a:pt x="682" y="256"/>
                        <a:pt x="682" y="256"/>
                      </a:cubicBezTo>
                      <a:cubicBezTo>
                        <a:pt x="680" y="256"/>
                        <a:pt x="677" y="256"/>
                        <a:pt x="675" y="256"/>
                      </a:cubicBezTo>
                      <a:cubicBezTo>
                        <a:pt x="674" y="256"/>
                        <a:pt x="673" y="256"/>
                        <a:pt x="673" y="256"/>
                      </a:cubicBezTo>
                      <a:cubicBezTo>
                        <a:pt x="672" y="255"/>
                        <a:pt x="671" y="255"/>
                        <a:pt x="670" y="255"/>
                      </a:cubicBezTo>
                      <a:cubicBezTo>
                        <a:pt x="670" y="255"/>
                        <a:pt x="669" y="255"/>
                        <a:pt x="668" y="255"/>
                      </a:cubicBezTo>
                      <a:cubicBezTo>
                        <a:pt x="667" y="255"/>
                        <a:pt x="666" y="255"/>
                        <a:pt x="665" y="255"/>
                      </a:cubicBezTo>
                      <a:cubicBezTo>
                        <a:pt x="664" y="255"/>
                        <a:pt x="664" y="255"/>
                        <a:pt x="664" y="255"/>
                      </a:cubicBezTo>
                      <a:cubicBezTo>
                        <a:pt x="661" y="255"/>
                        <a:pt x="658" y="255"/>
                        <a:pt x="655" y="254"/>
                      </a:cubicBezTo>
                      <a:cubicBezTo>
                        <a:pt x="654" y="254"/>
                        <a:pt x="654" y="254"/>
                        <a:pt x="653" y="254"/>
                      </a:cubicBezTo>
                      <a:cubicBezTo>
                        <a:pt x="651" y="254"/>
                        <a:pt x="648" y="254"/>
                        <a:pt x="645" y="254"/>
                      </a:cubicBezTo>
                      <a:cubicBezTo>
                        <a:pt x="642" y="254"/>
                        <a:pt x="639" y="253"/>
                        <a:pt x="637" y="253"/>
                      </a:cubicBezTo>
                      <a:cubicBezTo>
                        <a:pt x="636" y="253"/>
                        <a:pt x="636" y="253"/>
                        <a:pt x="636" y="253"/>
                      </a:cubicBezTo>
                      <a:cubicBezTo>
                        <a:pt x="635" y="253"/>
                        <a:pt x="634" y="253"/>
                        <a:pt x="633" y="253"/>
                      </a:cubicBezTo>
                      <a:cubicBezTo>
                        <a:pt x="631" y="253"/>
                        <a:pt x="629" y="253"/>
                        <a:pt x="627" y="253"/>
                      </a:cubicBezTo>
                      <a:cubicBezTo>
                        <a:pt x="626" y="253"/>
                        <a:pt x="626" y="253"/>
                        <a:pt x="625" y="253"/>
                      </a:cubicBezTo>
                      <a:cubicBezTo>
                        <a:pt x="623" y="252"/>
                        <a:pt x="620" y="252"/>
                        <a:pt x="617" y="252"/>
                      </a:cubicBezTo>
                      <a:cubicBezTo>
                        <a:pt x="616" y="252"/>
                        <a:pt x="615" y="252"/>
                        <a:pt x="613" y="252"/>
                      </a:cubicBezTo>
                      <a:cubicBezTo>
                        <a:pt x="611" y="252"/>
                        <a:pt x="609" y="252"/>
                        <a:pt x="607" y="252"/>
                      </a:cubicBezTo>
                      <a:cubicBezTo>
                        <a:pt x="606" y="252"/>
                        <a:pt x="606" y="252"/>
                        <a:pt x="606" y="252"/>
                      </a:cubicBezTo>
                      <a:cubicBezTo>
                        <a:pt x="604" y="252"/>
                        <a:pt x="602" y="251"/>
                        <a:pt x="601" y="251"/>
                      </a:cubicBezTo>
                      <a:cubicBezTo>
                        <a:pt x="600" y="251"/>
                        <a:pt x="599" y="251"/>
                        <a:pt x="599" y="251"/>
                      </a:cubicBezTo>
                      <a:cubicBezTo>
                        <a:pt x="596" y="251"/>
                        <a:pt x="594" y="251"/>
                        <a:pt x="591" y="251"/>
                      </a:cubicBezTo>
                      <a:cubicBezTo>
                        <a:pt x="590" y="251"/>
                        <a:pt x="588" y="251"/>
                        <a:pt x="587" y="251"/>
                      </a:cubicBezTo>
                      <a:cubicBezTo>
                        <a:pt x="584" y="251"/>
                        <a:pt x="580" y="250"/>
                        <a:pt x="577" y="250"/>
                      </a:cubicBezTo>
                      <a:cubicBezTo>
                        <a:pt x="576" y="250"/>
                        <a:pt x="575" y="250"/>
                        <a:pt x="574" y="250"/>
                      </a:cubicBezTo>
                      <a:cubicBezTo>
                        <a:pt x="572" y="250"/>
                        <a:pt x="570" y="250"/>
                        <a:pt x="568" y="250"/>
                      </a:cubicBezTo>
                      <a:cubicBezTo>
                        <a:pt x="567" y="250"/>
                        <a:pt x="565" y="250"/>
                        <a:pt x="563" y="250"/>
                      </a:cubicBezTo>
                      <a:cubicBezTo>
                        <a:pt x="562" y="250"/>
                        <a:pt x="561" y="250"/>
                        <a:pt x="560" y="250"/>
                      </a:cubicBezTo>
                      <a:cubicBezTo>
                        <a:pt x="559" y="250"/>
                        <a:pt x="559" y="250"/>
                        <a:pt x="558" y="250"/>
                      </a:cubicBezTo>
                      <a:cubicBezTo>
                        <a:pt x="556" y="250"/>
                        <a:pt x="554" y="250"/>
                        <a:pt x="553" y="249"/>
                      </a:cubicBezTo>
                      <a:cubicBezTo>
                        <a:pt x="551" y="249"/>
                        <a:pt x="550" y="249"/>
                        <a:pt x="549" y="249"/>
                      </a:cubicBezTo>
                      <a:cubicBezTo>
                        <a:pt x="545" y="249"/>
                        <a:pt x="542" y="249"/>
                        <a:pt x="538" y="249"/>
                      </a:cubicBezTo>
                      <a:cubicBezTo>
                        <a:pt x="535" y="249"/>
                        <a:pt x="532" y="249"/>
                        <a:pt x="529" y="249"/>
                      </a:cubicBezTo>
                      <a:cubicBezTo>
                        <a:pt x="527" y="249"/>
                        <a:pt x="525" y="249"/>
                        <a:pt x="524" y="249"/>
                      </a:cubicBezTo>
                      <a:cubicBezTo>
                        <a:pt x="522" y="249"/>
                        <a:pt x="521" y="249"/>
                        <a:pt x="519" y="249"/>
                      </a:cubicBezTo>
                      <a:cubicBezTo>
                        <a:pt x="518" y="249"/>
                        <a:pt x="518" y="249"/>
                        <a:pt x="518" y="249"/>
                      </a:cubicBezTo>
                      <a:cubicBezTo>
                        <a:pt x="515" y="248"/>
                        <a:pt x="512" y="248"/>
                        <a:pt x="509" y="248"/>
                      </a:cubicBezTo>
                      <a:cubicBezTo>
                        <a:pt x="507" y="248"/>
                        <a:pt x="505" y="248"/>
                        <a:pt x="504" y="248"/>
                      </a:cubicBezTo>
                      <a:cubicBezTo>
                        <a:pt x="502" y="248"/>
                        <a:pt x="501" y="248"/>
                        <a:pt x="499" y="248"/>
                      </a:cubicBezTo>
                      <a:cubicBezTo>
                        <a:pt x="496" y="248"/>
                        <a:pt x="492" y="248"/>
                        <a:pt x="489" y="248"/>
                      </a:cubicBezTo>
                      <a:cubicBezTo>
                        <a:pt x="486" y="248"/>
                        <a:pt x="484" y="248"/>
                        <a:pt x="483" y="248"/>
                      </a:cubicBezTo>
                      <a:cubicBezTo>
                        <a:pt x="482" y="248"/>
                        <a:pt x="480" y="248"/>
                        <a:pt x="479" y="248"/>
                      </a:cubicBezTo>
                      <a:cubicBezTo>
                        <a:pt x="479" y="248"/>
                        <a:pt x="479" y="248"/>
                        <a:pt x="479" y="248"/>
                      </a:cubicBezTo>
                      <a:cubicBezTo>
                        <a:pt x="475" y="248"/>
                        <a:pt x="472" y="248"/>
                        <a:pt x="469" y="248"/>
                      </a:cubicBezTo>
                      <a:cubicBezTo>
                        <a:pt x="466" y="248"/>
                        <a:pt x="464" y="248"/>
                        <a:pt x="462" y="248"/>
                      </a:cubicBezTo>
                      <a:cubicBezTo>
                        <a:pt x="460" y="248"/>
                        <a:pt x="460" y="248"/>
                        <a:pt x="460" y="248"/>
                      </a:cubicBezTo>
                      <a:cubicBezTo>
                        <a:pt x="456" y="248"/>
                        <a:pt x="452" y="248"/>
                        <a:pt x="448" y="248"/>
                      </a:cubicBezTo>
                      <a:cubicBezTo>
                        <a:pt x="445" y="248"/>
                        <a:pt x="442" y="248"/>
                        <a:pt x="439" y="248"/>
                      </a:cubicBezTo>
                      <a:cubicBezTo>
                        <a:pt x="436" y="248"/>
                        <a:pt x="432" y="248"/>
                        <a:pt x="428" y="248"/>
                      </a:cubicBezTo>
                      <a:cubicBezTo>
                        <a:pt x="426" y="248"/>
                        <a:pt x="426" y="248"/>
                        <a:pt x="426" y="248"/>
                      </a:cubicBezTo>
                      <a:cubicBezTo>
                        <a:pt x="425" y="248"/>
                        <a:pt x="424" y="248"/>
                        <a:pt x="423" y="248"/>
                      </a:cubicBezTo>
                      <a:cubicBezTo>
                        <a:pt x="420" y="248"/>
                        <a:pt x="420" y="248"/>
                        <a:pt x="420" y="248"/>
                      </a:cubicBezTo>
                      <a:cubicBezTo>
                        <a:pt x="419" y="248"/>
                        <a:pt x="418" y="248"/>
                        <a:pt x="418" y="248"/>
                      </a:cubicBezTo>
                      <a:cubicBezTo>
                        <a:pt x="416" y="248"/>
                        <a:pt x="414" y="248"/>
                        <a:pt x="412" y="248"/>
                      </a:cubicBezTo>
                      <a:cubicBezTo>
                        <a:pt x="408" y="248"/>
                        <a:pt x="404" y="248"/>
                        <a:pt x="400" y="248"/>
                      </a:cubicBezTo>
                      <a:cubicBezTo>
                        <a:pt x="398" y="248"/>
                        <a:pt x="395" y="248"/>
                        <a:pt x="392" y="248"/>
                      </a:cubicBezTo>
                      <a:cubicBezTo>
                        <a:pt x="391" y="248"/>
                        <a:pt x="391" y="248"/>
                        <a:pt x="391" y="248"/>
                      </a:cubicBezTo>
                      <a:cubicBezTo>
                        <a:pt x="388" y="248"/>
                        <a:pt x="384" y="248"/>
                        <a:pt x="380" y="248"/>
                      </a:cubicBezTo>
                      <a:cubicBezTo>
                        <a:pt x="378" y="248"/>
                        <a:pt x="375" y="248"/>
                        <a:pt x="372" y="248"/>
                      </a:cubicBezTo>
                      <a:cubicBezTo>
                        <a:pt x="371" y="248"/>
                        <a:pt x="371" y="248"/>
                        <a:pt x="371" y="248"/>
                      </a:cubicBezTo>
                      <a:cubicBezTo>
                        <a:pt x="371" y="248"/>
                        <a:pt x="371" y="248"/>
                        <a:pt x="371" y="248"/>
                      </a:cubicBezTo>
                      <a:cubicBezTo>
                        <a:pt x="369" y="248"/>
                        <a:pt x="367" y="249"/>
                        <a:pt x="365" y="249"/>
                      </a:cubicBezTo>
                      <a:cubicBezTo>
                        <a:pt x="364" y="249"/>
                        <a:pt x="362" y="249"/>
                        <a:pt x="360" y="249"/>
                      </a:cubicBezTo>
                      <a:cubicBezTo>
                        <a:pt x="359" y="249"/>
                        <a:pt x="357" y="249"/>
                        <a:pt x="355" y="249"/>
                      </a:cubicBezTo>
                      <a:cubicBezTo>
                        <a:pt x="354" y="249"/>
                        <a:pt x="354" y="249"/>
                        <a:pt x="354" y="249"/>
                      </a:cubicBezTo>
                      <a:cubicBezTo>
                        <a:pt x="353" y="249"/>
                        <a:pt x="352" y="249"/>
                        <a:pt x="351" y="249"/>
                      </a:cubicBezTo>
                      <a:cubicBezTo>
                        <a:pt x="347" y="249"/>
                        <a:pt x="344" y="249"/>
                        <a:pt x="340" y="249"/>
                      </a:cubicBezTo>
                      <a:cubicBezTo>
                        <a:pt x="340" y="249"/>
                        <a:pt x="340" y="249"/>
                        <a:pt x="340" y="249"/>
                      </a:cubicBezTo>
                      <a:cubicBezTo>
                        <a:pt x="337" y="249"/>
                        <a:pt x="334" y="249"/>
                        <a:pt x="331" y="249"/>
                      </a:cubicBezTo>
                      <a:cubicBezTo>
                        <a:pt x="328" y="250"/>
                        <a:pt x="325" y="250"/>
                        <a:pt x="322" y="250"/>
                      </a:cubicBezTo>
                      <a:cubicBezTo>
                        <a:pt x="321" y="250"/>
                        <a:pt x="320" y="250"/>
                        <a:pt x="319" y="250"/>
                      </a:cubicBezTo>
                      <a:cubicBezTo>
                        <a:pt x="316" y="250"/>
                        <a:pt x="314" y="250"/>
                        <a:pt x="311" y="250"/>
                      </a:cubicBezTo>
                      <a:cubicBezTo>
                        <a:pt x="311" y="250"/>
                        <a:pt x="311" y="250"/>
                        <a:pt x="311" y="250"/>
                      </a:cubicBezTo>
                      <a:cubicBezTo>
                        <a:pt x="307" y="250"/>
                        <a:pt x="303" y="251"/>
                        <a:pt x="300" y="251"/>
                      </a:cubicBezTo>
                      <a:cubicBezTo>
                        <a:pt x="299" y="251"/>
                        <a:pt x="299" y="251"/>
                        <a:pt x="299" y="251"/>
                      </a:cubicBezTo>
                      <a:cubicBezTo>
                        <a:pt x="296" y="251"/>
                        <a:pt x="293" y="251"/>
                        <a:pt x="291" y="251"/>
                      </a:cubicBezTo>
                      <a:cubicBezTo>
                        <a:pt x="287" y="251"/>
                        <a:pt x="283" y="251"/>
                        <a:pt x="279" y="252"/>
                      </a:cubicBezTo>
                      <a:cubicBezTo>
                        <a:pt x="279" y="252"/>
                        <a:pt x="279" y="252"/>
                        <a:pt x="279" y="252"/>
                      </a:cubicBezTo>
                      <a:cubicBezTo>
                        <a:pt x="277" y="252"/>
                        <a:pt x="276" y="252"/>
                        <a:pt x="275" y="252"/>
                      </a:cubicBezTo>
                      <a:cubicBezTo>
                        <a:pt x="274" y="252"/>
                        <a:pt x="272" y="252"/>
                        <a:pt x="271" y="252"/>
                      </a:cubicBezTo>
                      <a:cubicBezTo>
                        <a:pt x="266" y="252"/>
                        <a:pt x="261" y="252"/>
                        <a:pt x="256" y="253"/>
                      </a:cubicBezTo>
                      <a:cubicBezTo>
                        <a:pt x="255" y="253"/>
                        <a:pt x="253" y="253"/>
                        <a:pt x="251" y="253"/>
                      </a:cubicBezTo>
                      <a:cubicBezTo>
                        <a:pt x="244" y="253"/>
                        <a:pt x="238" y="254"/>
                        <a:pt x="231" y="254"/>
                      </a:cubicBezTo>
                      <a:cubicBezTo>
                        <a:pt x="230" y="254"/>
                        <a:pt x="229" y="254"/>
                        <a:pt x="228" y="255"/>
                      </a:cubicBezTo>
                      <a:cubicBezTo>
                        <a:pt x="227" y="255"/>
                        <a:pt x="226" y="255"/>
                        <a:pt x="225" y="255"/>
                      </a:cubicBezTo>
                      <a:cubicBezTo>
                        <a:pt x="223" y="255"/>
                        <a:pt x="221" y="255"/>
                        <a:pt x="219" y="255"/>
                      </a:cubicBezTo>
                      <a:cubicBezTo>
                        <a:pt x="217" y="255"/>
                        <a:pt x="214" y="255"/>
                        <a:pt x="211" y="256"/>
                      </a:cubicBezTo>
                      <a:cubicBezTo>
                        <a:pt x="209" y="256"/>
                        <a:pt x="208" y="256"/>
                        <a:pt x="206" y="256"/>
                      </a:cubicBezTo>
                      <a:cubicBezTo>
                        <a:pt x="206" y="256"/>
                        <a:pt x="205" y="256"/>
                        <a:pt x="205" y="256"/>
                      </a:cubicBezTo>
                      <a:cubicBezTo>
                        <a:pt x="200" y="256"/>
                        <a:pt x="196" y="257"/>
                        <a:pt x="192" y="257"/>
                      </a:cubicBezTo>
                      <a:cubicBezTo>
                        <a:pt x="190" y="257"/>
                        <a:pt x="189" y="257"/>
                        <a:pt x="187" y="257"/>
                      </a:cubicBezTo>
                      <a:cubicBezTo>
                        <a:pt x="186" y="257"/>
                        <a:pt x="185" y="258"/>
                        <a:pt x="183" y="258"/>
                      </a:cubicBezTo>
                      <a:cubicBezTo>
                        <a:pt x="182" y="258"/>
                        <a:pt x="181" y="258"/>
                        <a:pt x="180" y="258"/>
                      </a:cubicBezTo>
                      <a:cubicBezTo>
                        <a:pt x="177" y="258"/>
                        <a:pt x="174" y="258"/>
                        <a:pt x="172" y="259"/>
                      </a:cubicBezTo>
                      <a:cubicBezTo>
                        <a:pt x="163" y="259"/>
                        <a:pt x="163" y="259"/>
                        <a:pt x="163" y="259"/>
                      </a:cubicBezTo>
                      <a:cubicBezTo>
                        <a:pt x="162" y="259"/>
                        <a:pt x="160" y="260"/>
                        <a:pt x="159" y="260"/>
                      </a:cubicBezTo>
                      <a:cubicBezTo>
                        <a:pt x="156" y="260"/>
                        <a:pt x="154" y="260"/>
                        <a:pt x="152" y="260"/>
                      </a:cubicBezTo>
                      <a:cubicBezTo>
                        <a:pt x="150" y="260"/>
                        <a:pt x="149" y="261"/>
                        <a:pt x="147" y="261"/>
                      </a:cubicBezTo>
                      <a:cubicBezTo>
                        <a:pt x="146" y="261"/>
                        <a:pt x="145" y="261"/>
                        <a:pt x="144" y="261"/>
                      </a:cubicBezTo>
                      <a:cubicBezTo>
                        <a:pt x="140" y="261"/>
                        <a:pt x="136" y="262"/>
                        <a:pt x="132" y="262"/>
                      </a:cubicBezTo>
                      <a:cubicBezTo>
                        <a:pt x="129" y="262"/>
                        <a:pt x="127" y="263"/>
                        <a:pt x="124" y="263"/>
                      </a:cubicBezTo>
                      <a:cubicBezTo>
                        <a:pt x="120" y="263"/>
                        <a:pt x="116" y="264"/>
                        <a:pt x="112" y="264"/>
                      </a:cubicBezTo>
                      <a:cubicBezTo>
                        <a:pt x="110" y="264"/>
                        <a:pt x="107" y="265"/>
                        <a:pt x="104" y="265"/>
                      </a:cubicBezTo>
                      <a:cubicBezTo>
                        <a:pt x="104" y="265"/>
                        <a:pt x="104" y="265"/>
                        <a:pt x="104" y="265"/>
                      </a:cubicBezTo>
                      <a:cubicBezTo>
                        <a:pt x="81" y="258"/>
                        <a:pt x="61" y="251"/>
                        <a:pt x="45" y="242"/>
                      </a:cubicBezTo>
                      <a:cubicBezTo>
                        <a:pt x="43" y="241"/>
                        <a:pt x="42" y="176"/>
                        <a:pt x="40" y="175"/>
                      </a:cubicBezTo>
                      <a:cubicBezTo>
                        <a:pt x="40" y="175"/>
                        <a:pt x="39" y="175"/>
                        <a:pt x="39" y="175"/>
                      </a:cubicBezTo>
                      <a:cubicBezTo>
                        <a:pt x="37" y="174"/>
                        <a:pt x="36" y="173"/>
                        <a:pt x="35" y="173"/>
                      </a:cubicBezTo>
                      <a:cubicBezTo>
                        <a:pt x="35" y="172"/>
                        <a:pt x="34" y="172"/>
                        <a:pt x="33" y="171"/>
                      </a:cubicBezTo>
                      <a:cubicBezTo>
                        <a:pt x="32" y="171"/>
                        <a:pt x="32" y="170"/>
                        <a:pt x="31" y="170"/>
                      </a:cubicBezTo>
                      <a:cubicBezTo>
                        <a:pt x="30" y="169"/>
                        <a:pt x="29" y="169"/>
                        <a:pt x="29" y="169"/>
                      </a:cubicBezTo>
                      <a:cubicBezTo>
                        <a:pt x="28" y="168"/>
                        <a:pt x="27" y="167"/>
                        <a:pt x="26" y="167"/>
                      </a:cubicBezTo>
                      <a:cubicBezTo>
                        <a:pt x="26" y="166"/>
                        <a:pt x="25" y="166"/>
                        <a:pt x="25" y="166"/>
                      </a:cubicBezTo>
                      <a:cubicBezTo>
                        <a:pt x="24" y="165"/>
                        <a:pt x="23" y="164"/>
                        <a:pt x="22" y="164"/>
                      </a:cubicBezTo>
                      <a:cubicBezTo>
                        <a:pt x="22" y="163"/>
                        <a:pt x="21" y="163"/>
                        <a:pt x="21" y="163"/>
                      </a:cubicBezTo>
                      <a:cubicBezTo>
                        <a:pt x="20" y="162"/>
                        <a:pt x="19" y="161"/>
                        <a:pt x="18" y="161"/>
                      </a:cubicBezTo>
                      <a:cubicBezTo>
                        <a:pt x="18" y="160"/>
                        <a:pt x="17" y="160"/>
                        <a:pt x="17" y="160"/>
                      </a:cubicBezTo>
                      <a:cubicBezTo>
                        <a:pt x="16" y="159"/>
                        <a:pt x="15" y="158"/>
                        <a:pt x="14" y="157"/>
                      </a:cubicBezTo>
                      <a:cubicBezTo>
                        <a:pt x="13" y="156"/>
                        <a:pt x="12" y="155"/>
                        <a:pt x="11" y="154"/>
                      </a:cubicBezTo>
                      <a:cubicBezTo>
                        <a:pt x="10" y="153"/>
                        <a:pt x="10" y="153"/>
                        <a:pt x="10" y="153"/>
                      </a:cubicBezTo>
                      <a:cubicBezTo>
                        <a:pt x="10" y="152"/>
                        <a:pt x="9" y="152"/>
                        <a:pt x="9" y="151"/>
                      </a:cubicBezTo>
                      <a:cubicBezTo>
                        <a:pt x="8" y="150"/>
                        <a:pt x="8" y="150"/>
                        <a:pt x="8" y="150"/>
                      </a:cubicBezTo>
                      <a:cubicBezTo>
                        <a:pt x="7" y="149"/>
                        <a:pt x="7" y="149"/>
                        <a:pt x="6" y="148"/>
                      </a:cubicBezTo>
                      <a:cubicBezTo>
                        <a:pt x="6" y="148"/>
                        <a:pt x="6" y="147"/>
                        <a:pt x="5" y="147"/>
                      </a:cubicBezTo>
                      <a:cubicBezTo>
                        <a:pt x="5" y="146"/>
                        <a:pt x="5" y="145"/>
                        <a:pt x="4" y="145"/>
                      </a:cubicBezTo>
                      <a:cubicBezTo>
                        <a:pt x="4" y="145"/>
                        <a:pt x="4" y="144"/>
                        <a:pt x="4" y="144"/>
                      </a:cubicBezTo>
                      <a:cubicBezTo>
                        <a:pt x="3" y="143"/>
                        <a:pt x="3" y="142"/>
                        <a:pt x="3" y="142"/>
                      </a:cubicBezTo>
                      <a:cubicBezTo>
                        <a:pt x="3" y="141"/>
                        <a:pt x="2" y="141"/>
                        <a:pt x="2" y="141"/>
                      </a:cubicBezTo>
                      <a:cubicBezTo>
                        <a:pt x="2" y="140"/>
                        <a:pt x="2" y="139"/>
                        <a:pt x="1" y="139"/>
                      </a:cubicBezTo>
                      <a:cubicBezTo>
                        <a:pt x="1" y="138"/>
                        <a:pt x="1" y="138"/>
                        <a:pt x="1" y="138"/>
                      </a:cubicBezTo>
                      <a:cubicBezTo>
                        <a:pt x="1" y="137"/>
                        <a:pt x="0" y="136"/>
                        <a:pt x="0" y="135"/>
                      </a:cubicBezTo>
                      <a:cubicBezTo>
                        <a:pt x="0" y="134"/>
                        <a:pt x="0" y="133"/>
                        <a:pt x="0" y="132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0" y="130"/>
                        <a:pt x="0" y="129"/>
                        <a:pt x="0" y="129"/>
                      </a:cubicBezTo>
                      <a:cubicBezTo>
                        <a:pt x="0" y="129"/>
                        <a:pt x="0" y="129"/>
                        <a:pt x="0" y="130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27"/>
                        <a:pt x="0" y="126"/>
                        <a:pt x="0" y="125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23"/>
                        <a:pt x="0" y="122"/>
                        <a:pt x="1" y="121"/>
                      </a:cubicBezTo>
                      <a:cubicBezTo>
                        <a:pt x="1" y="120"/>
                        <a:pt x="1" y="120"/>
                        <a:pt x="1" y="120"/>
                      </a:cubicBezTo>
                      <a:cubicBezTo>
                        <a:pt x="1" y="119"/>
                        <a:pt x="1" y="118"/>
                        <a:pt x="2" y="117"/>
                      </a:cubicBezTo>
                      <a:cubicBezTo>
                        <a:pt x="2" y="116"/>
                        <a:pt x="2" y="116"/>
                        <a:pt x="2" y="116"/>
                      </a:cubicBezTo>
                      <a:cubicBezTo>
                        <a:pt x="3" y="115"/>
                        <a:pt x="3" y="114"/>
                        <a:pt x="4" y="113"/>
                      </a:cubicBezTo>
                      <a:cubicBezTo>
                        <a:pt x="5" y="112"/>
                        <a:pt x="5" y="111"/>
                        <a:pt x="6" y="110"/>
                      </a:cubicBezTo>
                      <a:cubicBezTo>
                        <a:pt x="7" y="109"/>
                        <a:pt x="7" y="109"/>
                        <a:pt x="7" y="109"/>
                      </a:cubicBezTo>
                      <a:cubicBezTo>
                        <a:pt x="7" y="108"/>
                        <a:pt x="8" y="107"/>
                        <a:pt x="9" y="106"/>
                      </a:cubicBezTo>
                      <a:cubicBezTo>
                        <a:pt x="9" y="105"/>
                        <a:pt x="9" y="105"/>
                        <a:pt x="9" y="105"/>
                      </a:cubicBezTo>
                      <a:cubicBezTo>
                        <a:pt x="10" y="104"/>
                        <a:pt x="11" y="103"/>
                        <a:pt x="12" y="102"/>
                      </a:cubicBezTo>
                      <a:cubicBezTo>
                        <a:pt x="13" y="101"/>
                        <a:pt x="13" y="101"/>
                        <a:pt x="13" y="101"/>
                      </a:cubicBezTo>
                      <a:cubicBezTo>
                        <a:pt x="14" y="100"/>
                        <a:pt x="15" y="99"/>
                        <a:pt x="16" y="98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8" y="96"/>
                        <a:pt x="19" y="95"/>
                        <a:pt x="21" y="94"/>
                      </a:cubicBezTo>
                      <a:cubicBezTo>
                        <a:pt x="22" y="94"/>
                        <a:pt x="22" y="94"/>
                        <a:pt x="22" y="94"/>
                      </a:cubicBezTo>
                      <a:cubicBezTo>
                        <a:pt x="23" y="93"/>
                        <a:pt x="24" y="92"/>
                        <a:pt x="25" y="91"/>
                      </a:cubicBezTo>
                      <a:cubicBezTo>
                        <a:pt x="26" y="91"/>
                        <a:pt x="26" y="90"/>
                        <a:pt x="27" y="90"/>
                      </a:cubicBezTo>
                      <a:cubicBezTo>
                        <a:pt x="28" y="89"/>
                        <a:pt x="30" y="88"/>
                        <a:pt x="31" y="87"/>
                      </a:cubicBezTo>
                      <a:cubicBezTo>
                        <a:pt x="33" y="86"/>
                        <a:pt x="35" y="85"/>
                        <a:pt x="37" y="84"/>
                      </a:cubicBezTo>
                      <a:cubicBezTo>
                        <a:pt x="37" y="83"/>
                        <a:pt x="38" y="83"/>
                        <a:pt x="38" y="83"/>
                      </a:cubicBezTo>
                      <a:cubicBezTo>
                        <a:pt x="40" y="82"/>
                        <a:pt x="41" y="81"/>
                        <a:pt x="43" y="80"/>
                      </a:cubicBezTo>
                      <a:cubicBezTo>
                        <a:pt x="44" y="80"/>
                        <a:pt x="44" y="80"/>
                        <a:pt x="44" y="80"/>
                      </a:cubicBezTo>
                      <a:cubicBezTo>
                        <a:pt x="46" y="79"/>
                        <a:pt x="48" y="78"/>
                        <a:pt x="50" y="77"/>
                      </a:cubicBezTo>
                      <a:cubicBezTo>
                        <a:pt x="51" y="76"/>
                        <a:pt x="51" y="76"/>
                        <a:pt x="52" y="76"/>
                      </a:cubicBezTo>
                      <a:cubicBezTo>
                        <a:pt x="53" y="75"/>
                        <a:pt x="55" y="74"/>
                        <a:pt x="57" y="73"/>
                      </a:cubicBezTo>
                      <a:cubicBezTo>
                        <a:pt x="57" y="73"/>
                        <a:pt x="58" y="73"/>
                        <a:pt x="59" y="73"/>
                      </a:cubicBezTo>
                      <a:cubicBezTo>
                        <a:pt x="61" y="72"/>
                        <a:pt x="63" y="71"/>
                        <a:pt x="65" y="70"/>
                      </a:cubicBezTo>
                      <a:cubicBezTo>
                        <a:pt x="66" y="70"/>
                        <a:pt x="66" y="69"/>
                        <a:pt x="67" y="69"/>
                      </a:cubicBezTo>
                      <a:cubicBezTo>
                        <a:pt x="69" y="68"/>
                        <a:pt x="71" y="68"/>
                        <a:pt x="73" y="67"/>
                      </a:cubicBezTo>
                      <a:cubicBezTo>
                        <a:pt x="74" y="66"/>
                        <a:pt x="74" y="66"/>
                        <a:pt x="75" y="66"/>
                      </a:cubicBezTo>
                      <a:cubicBezTo>
                        <a:pt x="78" y="65"/>
                        <a:pt x="80" y="64"/>
                        <a:pt x="83" y="63"/>
                      </a:cubicBezTo>
                      <a:cubicBezTo>
                        <a:pt x="86" y="62"/>
                        <a:pt x="88" y="61"/>
                        <a:pt x="91" y="60"/>
                      </a:cubicBezTo>
                      <a:cubicBezTo>
                        <a:pt x="92" y="60"/>
                        <a:pt x="93" y="60"/>
                        <a:pt x="93" y="60"/>
                      </a:cubicBezTo>
                      <a:cubicBezTo>
                        <a:pt x="96" y="59"/>
                        <a:pt x="98" y="58"/>
                        <a:pt x="101" y="57"/>
                      </a:cubicBezTo>
                      <a:cubicBezTo>
                        <a:pt x="101" y="57"/>
                        <a:pt x="102" y="57"/>
                        <a:pt x="102" y="57"/>
                      </a:cubicBezTo>
                      <a:cubicBezTo>
                        <a:pt x="105" y="56"/>
                        <a:pt x="108" y="55"/>
                        <a:pt x="111" y="54"/>
                      </a:cubicBezTo>
                      <a:cubicBezTo>
                        <a:pt x="112" y="54"/>
                        <a:pt x="113" y="54"/>
                        <a:pt x="113" y="54"/>
                      </a:cubicBezTo>
                      <a:cubicBezTo>
                        <a:pt x="116" y="53"/>
                        <a:pt x="118" y="52"/>
                        <a:pt x="121" y="51"/>
                      </a:cubicBezTo>
                      <a:cubicBezTo>
                        <a:pt x="123" y="51"/>
                        <a:pt x="123" y="51"/>
                        <a:pt x="123" y="51"/>
                      </a:cubicBezTo>
                      <a:cubicBezTo>
                        <a:pt x="126" y="50"/>
                        <a:pt x="130" y="49"/>
                        <a:pt x="133" y="48"/>
                      </a:cubicBezTo>
                      <a:cubicBezTo>
                        <a:pt x="134" y="48"/>
                        <a:pt x="134" y="48"/>
                        <a:pt x="135" y="48"/>
                      </a:cubicBezTo>
                      <a:cubicBezTo>
                        <a:pt x="138" y="47"/>
                        <a:pt x="140" y="47"/>
                        <a:pt x="143" y="46"/>
                      </a:cubicBezTo>
                      <a:cubicBezTo>
                        <a:pt x="144" y="46"/>
                        <a:pt x="145" y="45"/>
                        <a:pt x="146" y="45"/>
                      </a:cubicBezTo>
                      <a:cubicBezTo>
                        <a:pt x="150" y="44"/>
                        <a:pt x="153" y="44"/>
                        <a:pt x="157" y="43"/>
                      </a:cubicBezTo>
                      <a:cubicBezTo>
                        <a:pt x="160" y="42"/>
                        <a:pt x="164" y="41"/>
                        <a:pt x="168" y="41"/>
                      </a:cubicBezTo>
                      <a:cubicBezTo>
                        <a:pt x="169" y="40"/>
                        <a:pt x="170" y="40"/>
                        <a:pt x="171" y="40"/>
                      </a:cubicBezTo>
                      <a:cubicBezTo>
                        <a:pt x="174" y="39"/>
                        <a:pt x="177" y="39"/>
                        <a:pt x="180" y="38"/>
                      </a:cubicBezTo>
                      <a:cubicBezTo>
                        <a:pt x="181" y="38"/>
                        <a:pt x="182" y="38"/>
                        <a:pt x="182" y="38"/>
                      </a:cubicBezTo>
                      <a:cubicBezTo>
                        <a:pt x="186" y="37"/>
                        <a:pt x="190" y="36"/>
                        <a:pt x="194" y="36"/>
                      </a:cubicBezTo>
                      <a:cubicBezTo>
                        <a:pt x="195" y="36"/>
                        <a:pt x="196" y="35"/>
                        <a:pt x="197" y="35"/>
                      </a:cubicBezTo>
                      <a:cubicBezTo>
                        <a:pt x="200" y="35"/>
                        <a:pt x="203" y="34"/>
                        <a:pt x="206" y="34"/>
                      </a:cubicBezTo>
                      <a:cubicBezTo>
                        <a:pt x="207" y="34"/>
                        <a:pt x="208" y="33"/>
                        <a:pt x="209" y="33"/>
                      </a:cubicBezTo>
                      <a:cubicBezTo>
                        <a:pt x="213" y="33"/>
                        <a:pt x="218" y="32"/>
                        <a:pt x="222" y="31"/>
                      </a:cubicBezTo>
                      <a:cubicBezTo>
                        <a:pt x="222" y="31"/>
                        <a:pt x="223" y="31"/>
                        <a:pt x="224" y="31"/>
                      </a:cubicBezTo>
                      <a:cubicBezTo>
                        <a:pt x="228" y="31"/>
                        <a:pt x="231" y="30"/>
                        <a:pt x="235" y="30"/>
                      </a:cubicBezTo>
                      <a:cubicBezTo>
                        <a:pt x="236" y="29"/>
                        <a:pt x="237" y="29"/>
                        <a:pt x="238" y="29"/>
                      </a:cubicBezTo>
                      <a:cubicBezTo>
                        <a:pt x="243" y="29"/>
                        <a:pt x="247" y="28"/>
                        <a:pt x="251" y="27"/>
                      </a:cubicBezTo>
                      <a:cubicBezTo>
                        <a:pt x="474" y="0"/>
                        <a:pt x="744" y="24"/>
                        <a:pt x="853" y="80"/>
                      </a:cubicBezTo>
                      <a:cubicBezTo>
                        <a:pt x="855" y="81"/>
                        <a:pt x="857" y="82"/>
                        <a:pt x="858" y="83"/>
                      </a:cubicBezTo>
                      <a:cubicBezTo>
                        <a:pt x="859" y="83"/>
                        <a:pt x="859" y="84"/>
                        <a:pt x="860" y="84"/>
                      </a:cubicBezTo>
                      <a:cubicBezTo>
                        <a:pt x="861" y="84"/>
                        <a:pt x="862" y="85"/>
                        <a:pt x="863" y="86"/>
                      </a:cubicBezTo>
                      <a:cubicBezTo>
                        <a:pt x="864" y="86"/>
                        <a:pt x="865" y="87"/>
                        <a:pt x="865" y="87"/>
                      </a:cubicBezTo>
                      <a:cubicBezTo>
                        <a:pt x="866" y="87"/>
                        <a:pt x="867" y="88"/>
                        <a:pt x="868" y="89"/>
                      </a:cubicBezTo>
                      <a:cubicBezTo>
                        <a:pt x="869" y="89"/>
                        <a:pt x="869" y="89"/>
                        <a:pt x="870" y="90"/>
                      </a:cubicBezTo>
                      <a:cubicBezTo>
                        <a:pt x="871" y="90"/>
                        <a:pt x="872" y="91"/>
                        <a:pt x="872" y="92"/>
                      </a:cubicBezTo>
                      <a:cubicBezTo>
                        <a:pt x="873" y="92"/>
                        <a:pt x="873" y="92"/>
                        <a:pt x="874" y="93"/>
                      </a:cubicBezTo>
                      <a:cubicBezTo>
                        <a:pt x="875" y="93"/>
                        <a:pt x="876" y="94"/>
                        <a:pt x="876" y="95"/>
                      </a:cubicBezTo>
                      <a:cubicBezTo>
                        <a:pt x="877" y="95"/>
                        <a:pt x="877" y="95"/>
                        <a:pt x="878" y="96"/>
                      </a:cubicBezTo>
                      <a:cubicBezTo>
                        <a:pt x="879" y="96"/>
                        <a:pt x="880" y="97"/>
                        <a:pt x="880" y="98"/>
                      </a:cubicBezTo>
                      <a:cubicBezTo>
                        <a:pt x="881" y="99"/>
                        <a:pt x="881" y="99"/>
                        <a:pt x="881" y="99"/>
                      </a:cubicBezTo>
                      <a:cubicBezTo>
                        <a:pt x="883" y="100"/>
                        <a:pt x="884" y="101"/>
                        <a:pt x="885" y="102"/>
                      </a:cubicBezTo>
                      <a:cubicBezTo>
                        <a:pt x="886" y="103"/>
                        <a:pt x="887" y="104"/>
                        <a:pt x="888" y="105"/>
                      </a:cubicBezTo>
                      <a:cubicBezTo>
                        <a:pt x="888" y="106"/>
                        <a:pt x="888" y="106"/>
                        <a:pt x="888" y="106"/>
                      </a:cubicBezTo>
                      <a:cubicBezTo>
                        <a:pt x="889" y="106"/>
                        <a:pt x="890" y="107"/>
                        <a:pt x="890" y="107"/>
                      </a:cubicBezTo>
                      <a:cubicBezTo>
                        <a:pt x="890" y="108"/>
                        <a:pt x="891" y="108"/>
                        <a:pt x="891" y="109"/>
                      </a:cubicBezTo>
                      <a:cubicBezTo>
                        <a:pt x="891" y="109"/>
                        <a:pt x="892" y="110"/>
                        <a:pt x="892" y="110"/>
                      </a:cubicBezTo>
                      <a:cubicBezTo>
                        <a:pt x="893" y="111"/>
                        <a:pt x="893" y="111"/>
                        <a:pt x="893" y="112"/>
                      </a:cubicBezTo>
                      <a:cubicBezTo>
                        <a:pt x="893" y="112"/>
                        <a:pt x="894" y="113"/>
                        <a:pt x="894" y="113"/>
                      </a:cubicBezTo>
                      <a:cubicBezTo>
                        <a:pt x="894" y="114"/>
                        <a:pt x="895" y="114"/>
                        <a:pt x="895" y="115"/>
                      </a:cubicBezTo>
                      <a:cubicBezTo>
                        <a:pt x="895" y="115"/>
                        <a:pt x="896" y="116"/>
                        <a:pt x="896" y="116"/>
                      </a:cubicBezTo>
                      <a:cubicBezTo>
                        <a:pt x="896" y="117"/>
                        <a:pt x="896" y="117"/>
                        <a:pt x="896" y="118"/>
                      </a:cubicBezTo>
                      <a:cubicBezTo>
                        <a:pt x="897" y="118"/>
                        <a:pt x="897" y="119"/>
                        <a:pt x="897" y="120"/>
                      </a:cubicBezTo>
                      <a:cubicBezTo>
                        <a:pt x="897" y="121"/>
                        <a:pt x="897" y="121"/>
                        <a:pt x="897" y="121"/>
                      </a:cubicBezTo>
                      <a:cubicBezTo>
                        <a:pt x="898" y="122"/>
                        <a:pt x="898" y="123"/>
                        <a:pt x="898" y="124"/>
                      </a:cubicBezTo>
                      <a:cubicBezTo>
                        <a:pt x="899" y="125"/>
                        <a:pt x="899" y="126"/>
                        <a:pt x="899" y="127"/>
                      </a:cubicBezTo>
                      <a:cubicBezTo>
                        <a:pt x="899" y="127"/>
                        <a:pt x="899" y="127"/>
                        <a:pt x="899" y="127"/>
                      </a:cubicBezTo>
                      <a:cubicBezTo>
                        <a:pt x="899" y="128"/>
                        <a:pt x="899" y="129"/>
                        <a:pt x="899" y="129"/>
                      </a:cubicBezTo>
                    </a:path>
                  </a:pathLst>
                </a:custGeom>
                <a:solidFill>
                  <a:srgbClr val="009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" name="íşľíďe"/>
                <p:cNvSpPr/>
                <p:nvPr/>
              </p:nvSpPr>
              <p:spPr bwMode="auto">
                <a:xfrm>
                  <a:off x="2198320" y="1723040"/>
                  <a:ext cx="1935823" cy="539389"/>
                </a:xfrm>
                <a:custGeom>
                  <a:avLst/>
                  <a:gdLst>
                    <a:gd name="T0" fmla="*/ 224 w 899"/>
                    <a:gd name="T1" fmla="*/ 15 h 250"/>
                    <a:gd name="T2" fmla="*/ 194 w 899"/>
                    <a:gd name="T3" fmla="*/ 20 h 250"/>
                    <a:gd name="T4" fmla="*/ 157 w 899"/>
                    <a:gd name="T5" fmla="*/ 27 h 250"/>
                    <a:gd name="T6" fmla="*/ 123 w 899"/>
                    <a:gd name="T7" fmla="*/ 35 h 250"/>
                    <a:gd name="T8" fmla="*/ 101 w 899"/>
                    <a:gd name="T9" fmla="*/ 41 h 250"/>
                    <a:gd name="T10" fmla="*/ 73 w 899"/>
                    <a:gd name="T11" fmla="*/ 51 h 250"/>
                    <a:gd name="T12" fmla="*/ 52 w 899"/>
                    <a:gd name="T13" fmla="*/ 60 h 250"/>
                    <a:gd name="T14" fmla="*/ 37 w 899"/>
                    <a:gd name="T15" fmla="*/ 68 h 250"/>
                    <a:gd name="T16" fmla="*/ 21 w 899"/>
                    <a:gd name="T17" fmla="*/ 78 h 250"/>
                    <a:gd name="T18" fmla="*/ 9 w 899"/>
                    <a:gd name="T19" fmla="*/ 89 h 250"/>
                    <a:gd name="T20" fmla="*/ 2 w 899"/>
                    <a:gd name="T21" fmla="*/ 100 h 250"/>
                    <a:gd name="T22" fmla="*/ 0 w 899"/>
                    <a:gd name="T23" fmla="*/ 109 h 250"/>
                    <a:gd name="T24" fmla="*/ 0 w 899"/>
                    <a:gd name="T25" fmla="*/ 113 h 250"/>
                    <a:gd name="T26" fmla="*/ 0 w 899"/>
                    <a:gd name="T27" fmla="*/ 116 h 250"/>
                    <a:gd name="T28" fmla="*/ 3 w 899"/>
                    <a:gd name="T29" fmla="*/ 126 h 250"/>
                    <a:gd name="T30" fmla="*/ 8 w 899"/>
                    <a:gd name="T31" fmla="*/ 134 h 250"/>
                    <a:gd name="T32" fmla="*/ 17 w 899"/>
                    <a:gd name="T33" fmla="*/ 144 h 250"/>
                    <a:gd name="T34" fmla="*/ 26 w 899"/>
                    <a:gd name="T35" fmla="*/ 151 h 250"/>
                    <a:gd name="T36" fmla="*/ 39 w 899"/>
                    <a:gd name="T37" fmla="*/ 159 h 250"/>
                    <a:gd name="T38" fmla="*/ 112 w 899"/>
                    <a:gd name="T39" fmla="*/ 248 h 250"/>
                    <a:gd name="T40" fmla="*/ 152 w 899"/>
                    <a:gd name="T41" fmla="*/ 244 h 250"/>
                    <a:gd name="T42" fmla="*/ 183 w 899"/>
                    <a:gd name="T43" fmla="*/ 242 h 250"/>
                    <a:gd name="T44" fmla="*/ 211 w 899"/>
                    <a:gd name="T45" fmla="*/ 240 h 250"/>
                    <a:gd name="T46" fmla="*/ 251 w 899"/>
                    <a:gd name="T47" fmla="*/ 237 h 250"/>
                    <a:gd name="T48" fmla="*/ 279 w 899"/>
                    <a:gd name="T49" fmla="*/ 236 h 250"/>
                    <a:gd name="T50" fmla="*/ 311 w 899"/>
                    <a:gd name="T51" fmla="*/ 234 h 250"/>
                    <a:gd name="T52" fmla="*/ 340 w 899"/>
                    <a:gd name="T53" fmla="*/ 233 h 250"/>
                    <a:gd name="T54" fmla="*/ 365 w 899"/>
                    <a:gd name="T55" fmla="*/ 233 h 250"/>
                    <a:gd name="T56" fmla="*/ 391 w 899"/>
                    <a:gd name="T57" fmla="*/ 232 h 250"/>
                    <a:gd name="T58" fmla="*/ 420 w 899"/>
                    <a:gd name="T59" fmla="*/ 232 h 250"/>
                    <a:gd name="T60" fmla="*/ 448 w 899"/>
                    <a:gd name="T61" fmla="*/ 232 h 250"/>
                    <a:gd name="T62" fmla="*/ 479 w 899"/>
                    <a:gd name="T63" fmla="*/ 232 h 250"/>
                    <a:gd name="T64" fmla="*/ 509 w 899"/>
                    <a:gd name="T65" fmla="*/ 232 h 250"/>
                    <a:gd name="T66" fmla="*/ 538 w 899"/>
                    <a:gd name="T67" fmla="*/ 233 h 250"/>
                    <a:gd name="T68" fmla="*/ 563 w 899"/>
                    <a:gd name="T69" fmla="*/ 234 h 250"/>
                    <a:gd name="T70" fmla="*/ 591 w 899"/>
                    <a:gd name="T71" fmla="*/ 235 h 250"/>
                    <a:gd name="T72" fmla="*/ 613 w 899"/>
                    <a:gd name="T73" fmla="*/ 236 h 250"/>
                    <a:gd name="T74" fmla="*/ 636 w 899"/>
                    <a:gd name="T75" fmla="*/ 237 h 250"/>
                    <a:gd name="T76" fmla="*/ 664 w 899"/>
                    <a:gd name="T77" fmla="*/ 239 h 250"/>
                    <a:gd name="T78" fmla="*/ 675 w 899"/>
                    <a:gd name="T79" fmla="*/ 240 h 250"/>
                    <a:gd name="T80" fmla="*/ 700 w 899"/>
                    <a:gd name="T81" fmla="*/ 242 h 250"/>
                    <a:gd name="T82" fmla="*/ 730 w 899"/>
                    <a:gd name="T83" fmla="*/ 244 h 250"/>
                    <a:gd name="T84" fmla="*/ 745 w 899"/>
                    <a:gd name="T85" fmla="*/ 245 h 250"/>
                    <a:gd name="T86" fmla="*/ 784 w 899"/>
                    <a:gd name="T87" fmla="*/ 249 h 250"/>
                    <a:gd name="T88" fmla="*/ 797 w 899"/>
                    <a:gd name="T89" fmla="*/ 249 h 250"/>
                    <a:gd name="T90" fmla="*/ 825 w 899"/>
                    <a:gd name="T91" fmla="*/ 239 h 250"/>
                    <a:gd name="T92" fmla="*/ 846 w 899"/>
                    <a:gd name="T93" fmla="*/ 230 h 250"/>
                    <a:gd name="T94" fmla="*/ 862 w 899"/>
                    <a:gd name="T95" fmla="*/ 159 h 250"/>
                    <a:gd name="T96" fmla="*/ 878 w 899"/>
                    <a:gd name="T97" fmla="*/ 148 h 250"/>
                    <a:gd name="T98" fmla="*/ 889 w 899"/>
                    <a:gd name="T99" fmla="*/ 137 h 250"/>
                    <a:gd name="T100" fmla="*/ 896 w 899"/>
                    <a:gd name="T101" fmla="*/ 126 h 250"/>
                    <a:gd name="T102" fmla="*/ 899 w 899"/>
                    <a:gd name="T103" fmla="*/ 117 h 250"/>
                    <a:gd name="T104" fmla="*/ 899 w 899"/>
                    <a:gd name="T105" fmla="*/ 111 h 250"/>
                    <a:gd name="T106" fmla="*/ 896 w 899"/>
                    <a:gd name="T107" fmla="*/ 102 h 250"/>
                    <a:gd name="T108" fmla="*/ 892 w 899"/>
                    <a:gd name="T109" fmla="*/ 94 h 250"/>
                    <a:gd name="T110" fmla="*/ 885 w 899"/>
                    <a:gd name="T111" fmla="*/ 86 h 250"/>
                    <a:gd name="T112" fmla="*/ 874 w 899"/>
                    <a:gd name="T113" fmla="*/ 77 h 250"/>
                    <a:gd name="T114" fmla="*/ 863 w 899"/>
                    <a:gd name="T115" fmla="*/ 7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99" h="250">
                      <a:moveTo>
                        <a:pt x="446" y="0"/>
                      </a:moveTo>
                      <a:cubicBezTo>
                        <a:pt x="381" y="0"/>
                        <a:pt x="314" y="4"/>
                        <a:pt x="251" y="11"/>
                      </a:cubicBezTo>
                      <a:cubicBezTo>
                        <a:pt x="247" y="12"/>
                        <a:pt x="243" y="13"/>
                        <a:pt x="238" y="13"/>
                      </a:cubicBezTo>
                      <a:cubicBezTo>
                        <a:pt x="237" y="13"/>
                        <a:pt x="236" y="13"/>
                        <a:pt x="235" y="14"/>
                      </a:cubicBezTo>
                      <a:cubicBezTo>
                        <a:pt x="231" y="14"/>
                        <a:pt x="228" y="15"/>
                        <a:pt x="224" y="15"/>
                      </a:cubicBezTo>
                      <a:cubicBezTo>
                        <a:pt x="223" y="15"/>
                        <a:pt x="222" y="15"/>
                        <a:pt x="222" y="15"/>
                      </a:cubicBezTo>
                      <a:cubicBezTo>
                        <a:pt x="218" y="16"/>
                        <a:pt x="213" y="17"/>
                        <a:pt x="209" y="17"/>
                      </a:cubicBezTo>
                      <a:cubicBezTo>
                        <a:pt x="208" y="17"/>
                        <a:pt x="207" y="18"/>
                        <a:pt x="206" y="18"/>
                      </a:cubicBezTo>
                      <a:cubicBezTo>
                        <a:pt x="203" y="18"/>
                        <a:pt x="200" y="19"/>
                        <a:pt x="197" y="19"/>
                      </a:cubicBezTo>
                      <a:cubicBezTo>
                        <a:pt x="196" y="19"/>
                        <a:pt x="195" y="20"/>
                        <a:pt x="194" y="20"/>
                      </a:cubicBezTo>
                      <a:cubicBezTo>
                        <a:pt x="190" y="20"/>
                        <a:pt x="186" y="21"/>
                        <a:pt x="182" y="22"/>
                      </a:cubicBezTo>
                      <a:cubicBezTo>
                        <a:pt x="182" y="22"/>
                        <a:pt x="181" y="22"/>
                        <a:pt x="180" y="22"/>
                      </a:cubicBezTo>
                      <a:cubicBezTo>
                        <a:pt x="177" y="23"/>
                        <a:pt x="174" y="23"/>
                        <a:pt x="171" y="24"/>
                      </a:cubicBezTo>
                      <a:cubicBezTo>
                        <a:pt x="170" y="24"/>
                        <a:pt x="169" y="24"/>
                        <a:pt x="168" y="25"/>
                      </a:cubicBezTo>
                      <a:cubicBezTo>
                        <a:pt x="164" y="25"/>
                        <a:pt x="160" y="26"/>
                        <a:pt x="157" y="27"/>
                      </a:cubicBezTo>
                      <a:cubicBezTo>
                        <a:pt x="153" y="28"/>
                        <a:pt x="150" y="28"/>
                        <a:pt x="146" y="29"/>
                      </a:cubicBezTo>
                      <a:cubicBezTo>
                        <a:pt x="145" y="29"/>
                        <a:pt x="144" y="30"/>
                        <a:pt x="143" y="30"/>
                      </a:cubicBezTo>
                      <a:cubicBezTo>
                        <a:pt x="140" y="31"/>
                        <a:pt x="138" y="31"/>
                        <a:pt x="135" y="32"/>
                      </a:cubicBezTo>
                      <a:cubicBezTo>
                        <a:pt x="134" y="32"/>
                        <a:pt x="134" y="32"/>
                        <a:pt x="133" y="32"/>
                      </a:cubicBezTo>
                      <a:cubicBezTo>
                        <a:pt x="130" y="33"/>
                        <a:pt x="126" y="34"/>
                        <a:pt x="123" y="35"/>
                      </a:cubicBezTo>
                      <a:cubicBezTo>
                        <a:pt x="121" y="35"/>
                        <a:pt x="121" y="35"/>
                        <a:pt x="121" y="35"/>
                      </a:cubicBezTo>
                      <a:cubicBezTo>
                        <a:pt x="118" y="36"/>
                        <a:pt x="116" y="37"/>
                        <a:pt x="113" y="38"/>
                      </a:cubicBezTo>
                      <a:cubicBezTo>
                        <a:pt x="113" y="38"/>
                        <a:pt x="112" y="38"/>
                        <a:pt x="111" y="38"/>
                      </a:cubicBezTo>
                      <a:cubicBezTo>
                        <a:pt x="108" y="39"/>
                        <a:pt x="105" y="40"/>
                        <a:pt x="102" y="41"/>
                      </a:cubicBezTo>
                      <a:cubicBezTo>
                        <a:pt x="102" y="41"/>
                        <a:pt x="101" y="41"/>
                        <a:pt x="101" y="41"/>
                      </a:cubicBezTo>
                      <a:cubicBezTo>
                        <a:pt x="98" y="42"/>
                        <a:pt x="96" y="43"/>
                        <a:pt x="93" y="44"/>
                      </a:cubicBezTo>
                      <a:cubicBezTo>
                        <a:pt x="93" y="44"/>
                        <a:pt x="92" y="44"/>
                        <a:pt x="91" y="44"/>
                      </a:cubicBezTo>
                      <a:cubicBezTo>
                        <a:pt x="88" y="45"/>
                        <a:pt x="86" y="46"/>
                        <a:pt x="83" y="47"/>
                      </a:cubicBezTo>
                      <a:cubicBezTo>
                        <a:pt x="80" y="48"/>
                        <a:pt x="78" y="49"/>
                        <a:pt x="75" y="50"/>
                      </a:cubicBezTo>
                      <a:cubicBezTo>
                        <a:pt x="74" y="50"/>
                        <a:pt x="74" y="50"/>
                        <a:pt x="73" y="51"/>
                      </a:cubicBezTo>
                      <a:cubicBezTo>
                        <a:pt x="71" y="52"/>
                        <a:pt x="69" y="52"/>
                        <a:pt x="67" y="53"/>
                      </a:cubicBezTo>
                      <a:cubicBezTo>
                        <a:pt x="66" y="53"/>
                        <a:pt x="66" y="54"/>
                        <a:pt x="65" y="54"/>
                      </a:cubicBezTo>
                      <a:cubicBezTo>
                        <a:pt x="63" y="55"/>
                        <a:pt x="61" y="56"/>
                        <a:pt x="59" y="57"/>
                      </a:cubicBezTo>
                      <a:cubicBezTo>
                        <a:pt x="58" y="57"/>
                        <a:pt x="57" y="57"/>
                        <a:pt x="57" y="57"/>
                      </a:cubicBezTo>
                      <a:cubicBezTo>
                        <a:pt x="55" y="58"/>
                        <a:pt x="53" y="59"/>
                        <a:pt x="52" y="60"/>
                      </a:cubicBezTo>
                      <a:cubicBezTo>
                        <a:pt x="51" y="60"/>
                        <a:pt x="51" y="60"/>
                        <a:pt x="50" y="61"/>
                      </a:cubicBezTo>
                      <a:cubicBezTo>
                        <a:pt x="48" y="62"/>
                        <a:pt x="46" y="63"/>
                        <a:pt x="44" y="64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41" y="65"/>
                        <a:pt x="40" y="66"/>
                        <a:pt x="38" y="67"/>
                      </a:cubicBezTo>
                      <a:cubicBezTo>
                        <a:pt x="38" y="67"/>
                        <a:pt x="37" y="67"/>
                        <a:pt x="37" y="68"/>
                      </a:cubicBezTo>
                      <a:cubicBezTo>
                        <a:pt x="35" y="69"/>
                        <a:pt x="33" y="70"/>
                        <a:pt x="31" y="71"/>
                      </a:cubicBezTo>
                      <a:cubicBezTo>
                        <a:pt x="30" y="72"/>
                        <a:pt x="28" y="73"/>
                        <a:pt x="27" y="74"/>
                      </a:cubicBezTo>
                      <a:cubicBezTo>
                        <a:pt x="26" y="74"/>
                        <a:pt x="26" y="75"/>
                        <a:pt x="25" y="75"/>
                      </a:cubicBezTo>
                      <a:cubicBezTo>
                        <a:pt x="24" y="76"/>
                        <a:pt x="23" y="77"/>
                        <a:pt x="22" y="78"/>
                      </a:cubicBezTo>
                      <a:cubicBezTo>
                        <a:pt x="21" y="78"/>
                        <a:pt x="21" y="78"/>
                        <a:pt x="21" y="78"/>
                      </a:cubicBezTo>
                      <a:cubicBezTo>
                        <a:pt x="19" y="79"/>
                        <a:pt x="18" y="80"/>
                        <a:pt x="17" y="82"/>
                      </a:cubicBezTo>
                      <a:cubicBezTo>
                        <a:pt x="16" y="82"/>
                        <a:pt x="16" y="82"/>
                        <a:pt x="16" y="82"/>
                      </a:cubicBezTo>
                      <a:cubicBezTo>
                        <a:pt x="15" y="83"/>
                        <a:pt x="14" y="84"/>
                        <a:pt x="13" y="85"/>
                      </a:cubicBezTo>
                      <a:cubicBezTo>
                        <a:pt x="12" y="86"/>
                        <a:pt x="12" y="86"/>
                        <a:pt x="12" y="86"/>
                      </a:cubicBezTo>
                      <a:cubicBezTo>
                        <a:pt x="11" y="87"/>
                        <a:pt x="10" y="88"/>
                        <a:pt x="9" y="89"/>
                      </a:cubicBezTo>
                      <a:cubicBezTo>
                        <a:pt x="9" y="90"/>
                        <a:pt x="9" y="90"/>
                        <a:pt x="9" y="90"/>
                      </a:cubicBezTo>
                      <a:cubicBezTo>
                        <a:pt x="8" y="91"/>
                        <a:pt x="7" y="92"/>
                        <a:pt x="7" y="93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5" y="95"/>
                        <a:pt x="5" y="96"/>
                        <a:pt x="4" y="97"/>
                      </a:cubicBezTo>
                      <a:cubicBezTo>
                        <a:pt x="3" y="98"/>
                        <a:pt x="3" y="99"/>
                        <a:pt x="2" y="100"/>
                      </a:cubicBezTo>
                      <a:cubicBezTo>
                        <a:pt x="2" y="101"/>
                        <a:pt x="2" y="101"/>
                        <a:pt x="2" y="101"/>
                      </a:cubicBezTo>
                      <a:cubicBezTo>
                        <a:pt x="1" y="102"/>
                        <a:pt x="1" y="103"/>
                        <a:pt x="1" y="104"/>
                      </a:cubicBezTo>
                      <a:cubicBezTo>
                        <a:pt x="1" y="105"/>
                        <a:pt x="1" y="105"/>
                        <a:pt x="1" y="105"/>
                      </a:cubicBezTo>
                      <a:cubicBezTo>
                        <a:pt x="0" y="106"/>
                        <a:pt x="0" y="107"/>
                        <a:pt x="0" y="108"/>
                      </a:cubicBez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0" y="110"/>
                        <a:pt x="0" y="111"/>
                        <a:pt x="0" y="112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4"/>
                        <a:pt x="0" y="114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7"/>
                        <a:pt x="0" y="118"/>
                        <a:pt x="0" y="119"/>
                      </a:cubicBezTo>
                      <a:cubicBezTo>
                        <a:pt x="0" y="120"/>
                        <a:pt x="1" y="121"/>
                        <a:pt x="1" y="122"/>
                      </a:cubicBezTo>
                      <a:cubicBezTo>
                        <a:pt x="1" y="123"/>
                        <a:pt x="1" y="123"/>
                        <a:pt x="1" y="123"/>
                      </a:cubicBezTo>
                      <a:cubicBezTo>
                        <a:pt x="2" y="123"/>
                        <a:pt x="2" y="124"/>
                        <a:pt x="2" y="125"/>
                      </a:cubicBezTo>
                      <a:cubicBezTo>
                        <a:pt x="2" y="125"/>
                        <a:pt x="3" y="125"/>
                        <a:pt x="3" y="126"/>
                      </a:cubicBezTo>
                      <a:cubicBezTo>
                        <a:pt x="3" y="126"/>
                        <a:pt x="3" y="127"/>
                        <a:pt x="4" y="128"/>
                      </a:cubicBezTo>
                      <a:cubicBezTo>
                        <a:pt x="4" y="128"/>
                        <a:pt x="4" y="129"/>
                        <a:pt x="4" y="129"/>
                      </a:cubicBezTo>
                      <a:cubicBezTo>
                        <a:pt x="5" y="129"/>
                        <a:pt x="5" y="130"/>
                        <a:pt x="5" y="131"/>
                      </a:cubicBezTo>
                      <a:cubicBezTo>
                        <a:pt x="6" y="131"/>
                        <a:pt x="6" y="132"/>
                        <a:pt x="6" y="132"/>
                      </a:cubicBezTo>
                      <a:cubicBezTo>
                        <a:pt x="7" y="133"/>
                        <a:pt x="7" y="133"/>
                        <a:pt x="8" y="134"/>
                      </a:cubicBezTo>
                      <a:cubicBezTo>
                        <a:pt x="8" y="134"/>
                        <a:pt x="8" y="134"/>
                        <a:pt x="9" y="135"/>
                      </a:cubicBezTo>
                      <a:cubicBezTo>
                        <a:pt x="9" y="136"/>
                        <a:pt x="10" y="136"/>
                        <a:pt x="10" y="137"/>
                      </a:cubicBezTo>
                      <a:cubicBezTo>
                        <a:pt x="11" y="138"/>
                        <a:pt x="11" y="138"/>
                        <a:pt x="11" y="138"/>
                      </a:cubicBezTo>
                      <a:cubicBezTo>
                        <a:pt x="12" y="139"/>
                        <a:pt x="13" y="140"/>
                        <a:pt x="14" y="141"/>
                      </a:cubicBezTo>
                      <a:cubicBezTo>
                        <a:pt x="15" y="142"/>
                        <a:pt x="16" y="143"/>
                        <a:pt x="17" y="144"/>
                      </a:cubicBezTo>
                      <a:cubicBezTo>
                        <a:pt x="17" y="144"/>
                        <a:pt x="18" y="144"/>
                        <a:pt x="18" y="145"/>
                      </a:cubicBezTo>
                      <a:cubicBezTo>
                        <a:pt x="19" y="145"/>
                        <a:pt x="20" y="146"/>
                        <a:pt x="21" y="147"/>
                      </a:cubicBezTo>
                      <a:cubicBezTo>
                        <a:pt x="21" y="147"/>
                        <a:pt x="22" y="147"/>
                        <a:pt x="22" y="148"/>
                      </a:cubicBezTo>
                      <a:cubicBezTo>
                        <a:pt x="23" y="148"/>
                        <a:pt x="24" y="149"/>
                        <a:pt x="25" y="150"/>
                      </a:cubicBezTo>
                      <a:cubicBezTo>
                        <a:pt x="25" y="150"/>
                        <a:pt x="26" y="150"/>
                        <a:pt x="26" y="151"/>
                      </a:cubicBezTo>
                      <a:cubicBezTo>
                        <a:pt x="27" y="151"/>
                        <a:pt x="28" y="152"/>
                        <a:pt x="29" y="153"/>
                      </a:cubicBezTo>
                      <a:cubicBezTo>
                        <a:pt x="29" y="153"/>
                        <a:pt x="30" y="153"/>
                        <a:pt x="31" y="154"/>
                      </a:cubicBezTo>
                      <a:cubicBezTo>
                        <a:pt x="32" y="154"/>
                        <a:pt x="32" y="155"/>
                        <a:pt x="33" y="155"/>
                      </a:cubicBezTo>
                      <a:cubicBezTo>
                        <a:pt x="34" y="156"/>
                        <a:pt x="35" y="156"/>
                        <a:pt x="35" y="157"/>
                      </a:cubicBezTo>
                      <a:cubicBezTo>
                        <a:pt x="36" y="157"/>
                        <a:pt x="37" y="158"/>
                        <a:pt x="39" y="159"/>
                      </a:cubicBezTo>
                      <a:cubicBezTo>
                        <a:pt x="39" y="159"/>
                        <a:pt x="40" y="159"/>
                        <a:pt x="40" y="159"/>
                      </a:cubicBezTo>
                      <a:cubicBezTo>
                        <a:pt x="42" y="160"/>
                        <a:pt x="43" y="225"/>
                        <a:pt x="45" y="226"/>
                      </a:cubicBezTo>
                      <a:cubicBezTo>
                        <a:pt x="61" y="235"/>
                        <a:pt x="81" y="242"/>
                        <a:pt x="104" y="249"/>
                      </a:cubicBezTo>
                      <a:cubicBezTo>
                        <a:pt x="104" y="249"/>
                        <a:pt x="104" y="249"/>
                        <a:pt x="104" y="249"/>
                      </a:cubicBezTo>
                      <a:cubicBezTo>
                        <a:pt x="107" y="249"/>
                        <a:pt x="110" y="248"/>
                        <a:pt x="112" y="248"/>
                      </a:cubicBezTo>
                      <a:cubicBezTo>
                        <a:pt x="116" y="248"/>
                        <a:pt x="120" y="247"/>
                        <a:pt x="124" y="247"/>
                      </a:cubicBezTo>
                      <a:cubicBezTo>
                        <a:pt x="127" y="247"/>
                        <a:pt x="129" y="246"/>
                        <a:pt x="132" y="246"/>
                      </a:cubicBezTo>
                      <a:cubicBezTo>
                        <a:pt x="136" y="246"/>
                        <a:pt x="140" y="245"/>
                        <a:pt x="144" y="245"/>
                      </a:cubicBezTo>
                      <a:cubicBezTo>
                        <a:pt x="145" y="245"/>
                        <a:pt x="146" y="245"/>
                        <a:pt x="147" y="245"/>
                      </a:cubicBezTo>
                      <a:cubicBezTo>
                        <a:pt x="149" y="245"/>
                        <a:pt x="150" y="244"/>
                        <a:pt x="152" y="244"/>
                      </a:cubicBezTo>
                      <a:cubicBezTo>
                        <a:pt x="154" y="244"/>
                        <a:pt x="156" y="244"/>
                        <a:pt x="159" y="244"/>
                      </a:cubicBezTo>
                      <a:cubicBezTo>
                        <a:pt x="160" y="244"/>
                        <a:pt x="162" y="243"/>
                        <a:pt x="163" y="243"/>
                      </a:cubicBezTo>
                      <a:cubicBezTo>
                        <a:pt x="172" y="243"/>
                        <a:pt x="172" y="243"/>
                        <a:pt x="172" y="243"/>
                      </a:cubicBezTo>
                      <a:cubicBezTo>
                        <a:pt x="174" y="242"/>
                        <a:pt x="177" y="242"/>
                        <a:pt x="180" y="242"/>
                      </a:cubicBezTo>
                      <a:cubicBezTo>
                        <a:pt x="181" y="242"/>
                        <a:pt x="182" y="242"/>
                        <a:pt x="183" y="242"/>
                      </a:cubicBezTo>
                      <a:cubicBezTo>
                        <a:pt x="185" y="242"/>
                        <a:pt x="186" y="241"/>
                        <a:pt x="187" y="241"/>
                      </a:cubicBezTo>
                      <a:cubicBezTo>
                        <a:pt x="189" y="241"/>
                        <a:pt x="190" y="241"/>
                        <a:pt x="192" y="241"/>
                      </a:cubicBezTo>
                      <a:cubicBezTo>
                        <a:pt x="196" y="241"/>
                        <a:pt x="200" y="240"/>
                        <a:pt x="205" y="240"/>
                      </a:cubicBezTo>
                      <a:cubicBezTo>
                        <a:pt x="205" y="240"/>
                        <a:pt x="206" y="240"/>
                        <a:pt x="206" y="240"/>
                      </a:cubicBezTo>
                      <a:cubicBezTo>
                        <a:pt x="208" y="240"/>
                        <a:pt x="209" y="240"/>
                        <a:pt x="211" y="240"/>
                      </a:cubicBezTo>
                      <a:cubicBezTo>
                        <a:pt x="214" y="239"/>
                        <a:pt x="217" y="239"/>
                        <a:pt x="219" y="239"/>
                      </a:cubicBezTo>
                      <a:cubicBezTo>
                        <a:pt x="221" y="239"/>
                        <a:pt x="223" y="239"/>
                        <a:pt x="225" y="239"/>
                      </a:cubicBezTo>
                      <a:cubicBezTo>
                        <a:pt x="226" y="239"/>
                        <a:pt x="227" y="239"/>
                        <a:pt x="228" y="239"/>
                      </a:cubicBezTo>
                      <a:cubicBezTo>
                        <a:pt x="229" y="238"/>
                        <a:pt x="230" y="238"/>
                        <a:pt x="231" y="238"/>
                      </a:cubicBezTo>
                      <a:cubicBezTo>
                        <a:pt x="238" y="238"/>
                        <a:pt x="244" y="237"/>
                        <a:pt x="251" y="237"/>
                      </a:cubicBezTo>
                      <a:cubicBezTo>
                        <a:pt x="253" y="237"/>
                        <a:pt x="255" y="237"/>
                        <a:pt x="256" y="237"/>
                      </a:cubicBezTo>
                      <a:cubicBezTo>
                        <a:pt x="261" y="236"/>
                        <a:pt x="266" y="236"/>
                        <a:pt x="271" y="236"/>
                      </a:cubicBezTo>
                      <a:cubicBezTo>
                        <a:pt x="272" y="236"/>
                        <a:pt x="274" y="236"/>
                        <a:pt x="275" y="236"/>
                      </a:cubicBezTo>
                      <a:cubicBezTo>
                        <a:pt x="276" y="236"/>
                        <a:pt x="277" y="236"/>
                        <a:pt x="279" y="236"/>
                      </a:cubicBezTo>
                      <a:cubicBezTo>
                        <a:pt x="279" y="236"/>
                        <a:pt x="279" y="236"/>
                        <a:pt x="279" y="236"/>
                      </a:cubicBezTo>
                      <a:cubicBezTo>
                        <a:pt x="283" y="235"/>
                        <a:pt x="287" y="235"/>
                        <a:pt x="291" y="235"/>
                      </a:cubicBezTo>
                      <a:cubicBezTo>
                        <a:pt x="293" y="235"/>
                        <a:pt x="296" y="235"/>
                        <a:pt x="299" y="235"/>
                      </a:cubicBezTo>
                      <a:cubicBezTo>
                        <a:pt x="300" y="235"/>
                        <a:pt x="300" y="235"/>
                        <a:pt x="300" y="235"/>
                      </a:cubicBezTo>
                      <a:cubicBezTo>
                        <a:pt x="303" y="235"/>
                        <a:pt x="307" y="234"/>
                        <a:pt x="311" y="234"/>
                      </a:cubicBezTo>
                      <a:cubicBezTo>
                        <a:pt x="311" y="234"/>
                        <a:pt x="311" y="234"/>
                        <a:pt x="311" y="234"/>
                      </a:cubicBezTo>
                      <a:cubicBezTo>
                        <a:pt x="314" y="234"/>
                        <a:pt x="316" y="234"/>
                        <a:pt x="319" y="234"/>
                      </a:cubicBezTo>
                      <a:cubicBezTo>
                        <a:pt x="320" y="234"/>
                        <a:pt x="321" y="234"/>
                        <a:pt x="322" y="234"/>
                      </a:cubicBezTo>
                      <a:cubicBezTo>
                        <a:pt x="325" y="234"/>
                        <a:pt x="328" y="234"/>
                        <a:pt x="331" y="233"/>
                      </a:cubicBezTo>
                      <a:cubicBezTo>
                        <a:pt x="334" y="233"/>
                        <a:pt x="337" y="233"/>
                        <a:pt x="340" y="233"/>
                      </a:cubicBezTo>
                      <a:cubicBezTo>
                        <a:pt x="340" y="233"/>
                        <a:pt x="340" y="233"/>
                        <a:pt x="340" y="233"/>
                      </a:cubicBezTo>
                      <a:cubicBezTo>
                        <a:pt x="344" y="233"/>
                        <a:pt x="347" y="233"/>
                        <a:pt x="351" y="233"/>
                      </a:cubicBezTo>
                      <a:cubicBezTo>
                        <a:pt x="352" y="233"/>
                        <a:pt x="353" y="233"/>
                        <a:pt x="354" y="233"/>
                      </a:cubicBezTo>
                      <a:cubicBezTo>
                        <a:pt x="355" y="233"/>
                        <a:pt x="355" y="233"/>
                        <a:pt x="355" y="233"/>
                      </a:cubicBezTo>
                      <a:cubicBezTo>
                        <a:pt x="357" y="233"/>
                        <a:pt x="359" y="233"/>
                        <a:pt x="360" y="233"/>
                      </a:cubicBezTo>
                      <a:cubicBezTo>
                        <a:pt x="362" y="233"/>
                        <a:pt x="364" y="233"/>
                        <a:pt x="365" y="233"/>
                      </a:cubicBezTo>
                      <a:cubicBezTo>
                        <a:pt x="367" y="233"/>
                        <a:pt x="369" y="232"/>
                        <a:pt x="371" y="232"/>
                      </a:cubicBezTo>
                      <a:cubicBezTo>
                        <a:pt x="371" y="232"/>
                        <a:pt x="371" y="232"/>
                        <a:pt x="371" y="232"/>
                      </a:cubicBezTo>
                      <a:cubicBezTo>
                        <a:pt x="372" y="232"/>
                        <a:pt x="372" y="232"/>
                        <a:pt x="372" y="232"/>
                      </a:cubicBezTo>
                      <a:cubicBezTo>
                        <a:pt x="375" y="232"/>
                        <a:pt x="378" y="232"/>
                        <a:pt x="380" y="232"/>
                      </a:cubicBezTo>
                      <a:cubicBezTo>
                        <a:pt x="384" y="232"/>
                        <a:pt x="388" y="232"/>
                        <a:pt x="391" y="232"/>
                      </a:cubicBezTo>
                      <a:cubicBezTo>
                        <a:pt x="392" y="232"/>
                        <a:pt x="392" y="232"/>
                        <a:pt x="392" y="232"/>
                      </a:cubicBezTo>
                      <a:cubicBezTo>
                        <a:pt x="395" y="232"/>
                        <a:pt x="398" y="232"/>
                        <a:pt x="400" y="232"/>
                      </a:cubicBezTo>
                      <a:cubicBezTo>
                        <a:pt x="404" y="232"/>
                        <a:pt x="408" y="232"/>
                        <a:pt x="412" y="232"/>
                      </a:cubicBezTo>
                      <a:cubicBezTo>
                        <a:pt x="414" y="232"/>
                        <a:pt x="416" y="232"/>
                        <a:pt x="418" y="232"/>
                      </a:cubicBezTo>
                      <a:cubicBezTo>
                        <a:pt x="418" y="232"/>
                        <a:pt x="419" y="232"/>
                        <a:pt x="420" y="232"/>
                      </a:cubicBezTo>
                      <a:cubicBezTo>
                        <a:pt x="423" y="232"/>
                        <a:pt x="423" y="232"/>
                        <a:pt x="423" y="232"/>
                      </a:cubicBezTo>
                      <a:cubicBezTo>
                        <a:pt x="424" y="232"/>
                        <a:pt x="425" y="232"/>
                        <a:pt x="426" y="232"/>
                      </a:cubicBezTo>
                      <a:cubicBezTo>
                        <a:pt x="428" y="232"/>
                        <a:pt x="428" y="232"/>
                        <a:pt x="428" y="232"/>
                      </a:cubicBezTo>
                      <a:cubicBezTo>
                        <a:pt x="432" y="232"/>
                        <a:pt x="436" y="232"/>
                        <a:pt x="439" y="232"/>
                      </a:cubicBezTo>
                      <a:cubicBezTo>
                        <a:pt x="442" y="232"/>
                        <a:pt x="445" y="232"/>
                        <a:pt x="448" y="232"/>
                      </a:cubicBezTo>
                      <a:cubicBezTo>
                        <a:pt x="452" y="232"/>
                        <a:pt x="456" y="232"/>
                        <a:pt x="460" y="232"/>
                      </a:cubicBezTo>
                      <a:cubicBezTo>
                        <a:pt x="462" y="232"/>
                        <a:pt x="462" y="232"/>
                        <a:pt x="462" y="232"/>
                      </a:cubicBezTo>
                      <a:cubicBezTo>
                        <a:pt x="464" y="232"/>
                        <a:pt x="466" y="232"/>
                        <a:pt x="469" y="232"/>
                      </a:cubicBezTo>
                      <a:cubicBezTo>
                        <a:pt x="472" y="232"/>
                        <a:pt x="475" y="232"/>
                        <a:pt x="479" y="232"/>
                      </a:cubicBezTo>
                      <a:cubicBezTo>
                        <a:pt x="479" y="232"/>
                        <a:pt x="479" y="232"/>
                        <a:pt x="479" y="232"/>
                      </a:cubicBezTo>
                      <a:cubicBezTo>
                        <a:pt x="480" y="232"/>
                        <a:pt x="482" y="232"/>
                        <a:pt x="483" y="232"/>
                      </a:cubicBezTo>
                      <a:cubicBezTo>
                        <a:pt x="484" y="232"/>
                        <a:pt x="486" y="232"/>
                        <a:pt x="489" y="232"/>
                      </a:cubicBezTo>
                      <a:cubicBezTo>
                        <a:pt x="492" y="232"/>
                        <a:pt x="496" y="232"/>
                        <a:pt x="499" y="232"/>
                      </a:cubicBezTo>
                      <a:cubicBezTo>
                        <a:pt x="501" y="232"/>
                        <a:pt x="502" y="232"/>
                        <a:pt x="504" y="232"/>
                      </a:cubicBezTo>
                      <a:cubicBezTo>
                        <a:pt x="505" y="232"/>
                        <a:pt x="507" y="232"/>
                        <a:pt x="509" y="232"/>
                      </a:cubicBezTo>
                      <a:cubicBezTo>
                        <a:pt x="512" y="232"/>
                        <a:pt x="515" y="232"/>
                        <a:pt x="518" y="233"/>
                      </a:cubicBezTo>
                      <a:cubicBezTo>
                        <a:pt x="519" y="233"/>
                        <a:pt x="519" y="233"/>
                        <a:pt x="519" y="233"/>
                      </a:cubicBezTo>
                      <a:cubicBezTo>
                        <a:pt x="521" y="233"/>
                        <a:pt x="522" y="233"/>
                        <a:pt x="524" y="233"/>
                      </a:cubicBezTo>
                      <a:cubicBezTo>
                        <a:pt x="525" y="233"/>
                        <a:pt x="527" y="233"/>
                        <a:pt x="529" y="233"/>
                      </a:cubicBezTo>
                      <a:cubicBezTo>
                        <a:pt x="532" y="233"/>
                        <a:pt x="535" y="233"/>
                        <a:pt x="538" y="233"/>
                      </a:cubicBezTo>
                      <a:cubicBezTo>
                        <a:pt x="542" y="233"/>
                        <a:pt x="545" y="233"/>
                        <a:pt x="549" y="233"/>
                      </a:cubicBezTo>
                      <a:cubicBezTo>
                        <a:pt x="550" y="233"/>
                        <a:pt x="551" y="233"/>
                        <a:pt x="553" y="233"/>
                      </a:cubicBezTo>
                      <a:cubicBezTo>
                        <a:pt x="554" y="234"/>
                        <a:pt x="556" y="234"/>
                        <a:pt x="558" y="234"/>
                      </a:cubicBezTo>
                      <a:cubicBezTo>
                        <a:pt x="559" y="234"/>
                        <a:pt x="559" y="234"/>
                        <a:pt x="560" y="234"/>
                      </a:cubicBezTo>
                      <a:cubicBezTo>
                        <a:pt x="561" y="234"/>
                        <a:pt x="562" y="234"/>
                        <a:pt x="563" y="234"/>
                      </a:cubicBezTo>
                      <a:cubicBezTo>
                        <a:pt x="565" y="234"/>
                        <a:pt x="567" y="234"/>
                        <a:pt x="568" y="234"/>
                      </a:cubicBezTo>
                      <a:cubicBezTo>
                        <a:pt x="570" y="234"/>
                        <a:pt x="572" y="234"/>
                        <a:pt x="574" y="234"/>
                      </a:cubicBezTo>
                      <a:cubicBezTo>
                        <a:pt x="575" y="234"/>
                        <a:pt x="576" y="234"/>
                        <a:pt x="577" y="234"/>
                      </a:cubicBezTo>
                      <a:cubicBezTo>
                        <a:pt x="580" y="234"/>
                        <a:pt x="584" y="235"/>
                        <a:pt x="587" y="235"/>
                      </a:cubicBezTo>
                      <a:cubicBezTo>
                        <a:pt x="588" y="235"/>
                        <a:pt x="590" y="235"/>
                        <a:pt x="591" y="235"/>
                      </a:cubicBezTo>
                      <a:cubicBezTo>
                        <a:pt x="594" y="235"/>
                        <a:pt x="596" y="235"/>
                        <a:pt x="599" y="235"/>
                      </a:cubicBezTo>
                      <a:cubicBezTo>
                        <a:pt x="599" y="235"/>
                        <a:pt x="600" y="235"/>
                        <a:pt x="601" y="235"/>
                      </a:cubicBezTo>
                      <a:cubicBezTo>
                        <a:pt x="602" y="235"/>
                        <a:pt x="604" y="236"/>
                        <a:pt x="606" y="236"/>
                      </a:cubicBezTo>
                      <a:cubicBezTo>
                        <a:pt x="607" y="236"/>
                        <a:pt x="607" y="236"/>
                        <a:pt x="607" y="236"/>
                      </a:cubicBezTo>
                      <a:cubicBezTo>
                        <a:pt x="609" y="236"/>
                        <a:pt x="611" y="236"/>
                        <a:pt x="613" y="236"/>
                      </a:cubicBezTo>
                      <a:cubicBezTo>
                        <a:pt x="615" y="236"/>
                        <a:pt x="616" y="236"/>
                        <a:pt x="617" y="236"/>
                      </a:cubicBezTo>
                      <a:cubicBezTo>
                        <a:pt x="620" y="236"/>
                        <a:pt x="623" y="236"/>
                        <a:pt x="625" y="237"/>
                      </a:cubicBezTo>
                      <a:cubicBezTo>
                        <a:pt x="626" y="237"/>
                        <a:pt x="626" y="237"/>
                        <a:pt x="627" y="237"/>
                      </a:cubicBezTo>
                      <a:cubicBezTo>
                        <a:pt x="629" y="237"/>
                        <a:pt x="631" y="237"/>
                        <a:pt x="633" y="237"/>
                      </a:cubicBezTo>
                      <a:cubicBezTo>
                        <a:pt x="634" y="237"/>
                        <a:pt x="635" y="237"/>
                        <a:pt x="636" y="237"/>
                      </a:cubicBezTo>
                      <a:cubicBezTo>
                        <a:pt x="637" y="237"/>
                        <a:pt x="637" y="237"/>
                        <a:pt x="637" y="237"/>
                      </a:cubicBezTo>
                      <a:cubicBezTo>
                        <a:pt x="639" y="237"/>
                        <a:pt x="642" y="238"/>
                        <a:pt x="645" y="238"/>
                      </a:cubicBezTo>
                      <a:cubicBezTo>
                        <a:pt x="648" y="238"/>
                        <a:pt x="651" y="238"/>
                        <a:pt x="653" y="238"/>
                      </a:cubicBezTo>
                      <a:cubicBezTo>
                        <a:pt x="654" y="238"/>
                        <a:pt x="654" y="238"/>
                        <a:pt x="655" y="238"/>
                      </a:cubicBezTo>
                      <a:cubicBezTo>
                        <a:pt x="658" y="239"/>
                        <a:pt x="661" y="239"/>
                        <a:pt x="664" y="239"/>
                      </a:cubicBezTo>
                      <a:cubicBezTo>
                        <a:pt x="665" y="239"/>
                        <a:pt x="665" y="239"/>
                        <a:pt x="665" y="239"/>
                      </a:cubicBezTo>
                      <a:cubicBezTo>
                        <a:pt x="666" y="239"/>
                        <a:pt x="667" y="239"/>
                        <a:pt x="668" y="239"/>
                      </a:cubicBezTo>
                      <a:cubicBezTo>
                        <a:pt x="669" y="239"/>
                        <a:pt x="670" y="239"/>
                        <a:pt x="670" y="239"/>
                      </a:cubicBezTo>
                      <a:cubicBezTo>
                        <a:pt x="671" y="239"/>
                        <a:pt x="672" y="239"/>
                        <a:pt x="673" y="240"/>
                      </a:cubicBezTo>
                      <a:cubicBezTo>
                        <a:pt x="673" y="240"/>
                        <a:pt x="674" y="240"/>
                        <a:pt x="675" y="240"/>
                      </a:cubicBezTo>
                      <a:cubicBezTo>
                        <a:pt x="677" y="240"/>
                        <a:pt x="680" y="240"/>
                        <a:pt x="682" y="240"/>
                      </a:cubicBezTo>
                      <a:cubicBezTo>
                        <a:pt x="682" y="240"/>
                        <a:pt x="682" y="240"/>
                        <a:pt x="682" y="240"/>
                      </a:cubicBezTo>
                      <a:cubicBezTo>
                        <a:pt x="686" y="240"/>
                        <a:pt x="689" y="241"/>
                        <a:pt x="692" y="241"/>
                      </a:cubicBezTo>
                      <a:cubicBezTo>
                        <a:pt x="692" y="241"/>
                        <a:pt x="693" y="241"/>
                        <a:pt x="694" y="241"/>
                      </a:cubicBezTo>
                      <a:cubicBezTo>
                        <a:pt x="696" y="241"/>
                        <a:pt x="698" y="241"/>
                        <a:pt x="700" y="242"/>
                      </a:cubicBezTo>
                      <a:cubicBezTo>
                        <a:pt x="704" y="242"/>
                        <a:pt x="708" y="242"/>
                        <a:pt x="712" y="243"/>
                      </a:cubicBezTo>
                      <a:cubicBezTo>
                        <a:pt x="714" y="243"/>
                        <a:pt x="716" y="243"/>
                        <a:pt x="718" y="243"/>
                      </a:cubicBezTo>
                      <a:cubicBezTo>
                        <a:pt x="720" y="243"/>
                        <a:pt x="722" y="243"/>
                        <a:pt x="723" y="243"/>
                      </a:cubicBezTo>
                      <a:cubicBezTo>
                        <a:pt x="724" y="243"/>
                        <a:pt x="724" y="243"/>
                        <a:pt x="724" y="243"/>
                      </a:cubicBezTo>
                      <a:cubicBezTo>
                        <a:pt x="726" y="244"/>
                        <a:pt x="728" y="244"/>
                        <a:pt x="730" y="244"/>
                      </a:cubicBezTo>
                      <a:cubicBezTo>
                        <a:pt x="730" y="244"/>
                        <a:pt x="730" y="244"/>
                        <a:pt x="730" y="244"/>
                      </a:cubicBezTo>
                      <a:cubicBezTo>
                        <a:pt x="731" y="244"/>
                        <a:pt x="731" y="244"/>
                        <a:pt x="731" y="244"/>
                      </a:cubicBezTo>
                      <a:cubicBezTo>
                        <a:pt x="732" y="244"/>
                        <a:pt x="733" y="244"/>
                        <a:pt x="734" y="244"/>
                      </a:cubicBezTo>
                      <a:cubicBezTo>
                        <a:pt x="735" y="244"/>
                        <a:pt x="736" y="245"/>
                        <a:pt x="737" y="245"/>
                      </a:cubicBezTo>
                      <a:cubicBezTo>
                        <a:pt x="740" y="245"/>
                        <a:pt x="742" y="245"/>
                        <a:pt x="745" y="245"/>
                      </a:cubicBezTo>
                      <a:cubicBezTo>
                        <a:pt x="746" y="245"/>
                        <a:pt x="746" y="245"/>
                        <a:pt x="747" y="246"/>
                      </a:cubicBezTo>
                      <a:cubicBezTo>
                        <a:pt x="748" y="246"/>
                        <a:pt x="749" y="246"/>
                        <a:pt x="750" y="246"/>
                      </a:cubicBezTo>
                      <a:cubicBezTo>
                        <a:pt x="753" y="246"/>
                        <a:pt x="755" y="246"/>
                        <a:pt x="757" y="247"/>
                      </a:cubicBezTo>
                      <a:cubicBezTo>
                        <a:pt x="765" y="247"/>
                        <a:pt x="772" y="248"/>
                        <a:pt x="779" y="249"/>
                      </a:cubicBezTo>
                      <a:cubicBezTo>
                        <a:pt x="781" y="249"/>
                        <a:pt x="782" y="249"/>
                        <a:pt x="784" y="249"/>
                      </a:cubicBezTo>
                      <a:cubicBezTo>
                        <a:pt x="784" y="249"/>
                        <a:pt x="785" y="249"/>
                        <a:pt x="785" y="249"/>
                      </a:cubicBezTo>
                      <a:cubicBezTo>
                        <a:pt x="787" y="250"/>
                        <a:pt x="790" y="250"/>
                        <a:pt x="792" y="250"/>
                      </a:cubicBezTo>
                      <a:cubicBezTo>
                        <a:pt x="793" y="250"/>
                        <a:pt x="793" y="250"/>
                        <a:pt x="793" y="250"/>
                      </a:cubicBezTo>
                      <a:cubicBezTo>
                        <a:pt x="794" y="250"/>
                        <a:pt x="795" y="250"/>
                        <a:pt x="796" y="249"/>
                      </a:cubicBezTo>
                      <a:cubicBezTo>
                        <a:pt x="796" y="249"/>
                        <a:pt x="797" y="249"/>
                        <a:pt x="797" y="249"/>
                      </a:cubicBezTo>
                      <a:cubicBezTo>
                        <a:pt x="800" y="248"/>
                        <a:pt x="802" y="247"/>
                        <a:pt x="804" y="247"/>
                      </a:cubicBezTo>
                      <a:cubicBezTo>
                        <a:pt x="805" y="246"/>
                        <a:pt x="806" y="246"/>
                        <a:pt x="807" y="246"/>
                      </a:cubicBezTo>
                      <a:cubicBezTo>
                        <a:pt x="809" y="245"/>
                        <a:pt x="812" y="244"/>
                        <a:pt x="815" y="243"/>
                      </a:cubicBezTo>
                      <a:cubicBezTo>
                        <a:pt x="818" y="242"/>
                        <a:pt x="820" y="241"/>
                        <a:pt x="823" y="240"/>
                      </a:cubicBezTo>
                      <a:cubicBezTo>
                        <a:pt x="823" y="240"/>
                        <a:pt x="824" y="240"/>
                        <a:pt x="825" y="239"/>
                      </a:cubicBezTo>
                      <a:cubicBezTo>
                        <a:pt x="827" y="239"/>
                        <a:pt x="829" y="238"/>
                        <a:pt x="831" y="237"/>
                      </a:cubicBezTo>
                      <a:cubicBezTo>
                        <a:pt x="831" y="237"/>
                        <a:pt x="832" y="237"/>
                        <a:pt x="832" y="236"/>
                      </a:cubicBezTo>
                      <a:cubicBezTo>
                        <a:pt x="835" y="235"/>
                        <a:pt x="837" y="235"/>
                        <a:pt x="839" y="234"/>
                      </a:cubicBezTo>
                      <a:cubicBezTo>
                        <a:pt x="840" y="233"/>
                        <a:pt x="840" y="233"/>
                        <a:pt x="841" y="233"/>
                      </a:cubicBezTo>
                      <a:cubicBezTo>
                        <a:pt x="843" y="232"/>
                        <a:pt x="844" y="231"/>
                        <a:pt x="846" y="230"/>
                      </a:cubicBezTo>
                      <a:cubicBezTo>
                        <a:pt x="847" y="230"/>
                        <a:pt x="847" y="230"/>
                        <a:pt x="848" y="230"/>
                      </a:cubicBezTo>
                      <a:cubicBezTo>
                        <a:pt x="850" y="229"/>
                        <a:pt x="852" y="228"/>
                        <a:pt x="854" y="227"/>
                      </a:cubicBezTo>
                      <a:cubicBezTo>
                        <a:pt x="856" y="162"/>
                        <a:pt x="856" y="162"/>
                        <a:pt x="856" y="162"/>
                      </a:cubicBezTo>
                      <a:cubicBezTo>
                        <a:pt x="857" y="161"/>
                        <a:pt x="859" y="160"/>
                        <a:pt x="860" y="160"/>
                      </a:cubicBezTo>
                      <a:cubicBezTo>
                        <a:pt x="861" y="159"/>
                        <a:pt x="861" y="159"/>
                        <a:pt x="862" y="159"/>
                      </a:cubicBezTo>
                      <a:cubicBezTo>
                        <a:pt x="864" y="158"/>
                        <a:pt x="865" y="157"/>
                        <a:pt x="867" y="156"/>
                      </a:cubicBezTo>
                      <a:cubicBezTo>
                        <a:pt x="869" y="154"/>
                        <a:pt x="870" y="153"/>
                        <a:pt x="872" y="152"/>
                      </a:cubicBezTo>
                      <a:cubicBezTo>
                        <a:pt x="872" y="152"/>
                        <a:pt x="873" y="152"/>
                        <a:pt x="873" y="151"/>
                      </a:cubicBezTo>
                      <a:cubicBezTo>
                        <a:pt x="875" y="151"/>
                        <a:pt x="876" y="150"/>
                        <a:pt x="877" y="149"/>
                      </a:cubicBezTo>
                      <a:cubicBezTo>
                        <a:pt x="878" y="148"/>
                        <a:pt x="878" y="148"/>
                        <a:pt x="878" y="148"/>
                      </a:cubicBezTo>
                      <a:cubicBezTo>
                        <a:pt x="879" y="147"/>
                        <a:pt x="880" y="146"/>
                        <a:pt x="882" y="145"/>
                      </a:cubicBezTo>
                      <a:cubicBezTo>
                        <a:pt x="883" y="144"/>
                        <a:pt x="883" y="144"/>
                        <a:pt x="883" y="144"/>
                      </a:cubicBezTo>
                      <a:cubicBezTo>
                        <a:pt x="884" y="143"/>
                        <a:pt x="884" y="142"/>
                        <a:pt x="885" y="141"/>
                      </a:cubicBezTo>
                      <a:cubicBezTo>
                        <a:pt x="886" y="140"/>
                        <a:pt x="886" y="140"/>
                        <a:pt x="886" y="140"/>
                      </a:cubicBezTo>
                      <a:cubicBezTo>
                        <a:pt x="887" y="139"/>
                        <a:pt x="888" y="138"/>
                        <a:pt x="889" y="137"/>
                      </a:cubicBezTo>
                      <a:cubicBezTo>
                        <a:pt x="890" y="137"/>
                        <a:pt x="890" y="137"/>
                        <a:pt x="890" y="137"/>
                      </a:cubicBezTo>
                      <a:cubicBezTo>
                        <a:pt x="890" y="136"/>
                        <a:pt x="891" y="135"/>
                        <a:pt x="892" y="134"/>
                      </a:cubicBezTo>
                      <a:cubicBezTo>
                        <a:pt x="893" y="133"/>
                        <a:pt x="893" y="133"/>
                        <a:pt x="893" y="133"/>
                      </a:cubicBezTo>
                      <a:cubicBezTo>
                        <a:pt x="893" y="132"/>
                        <a:pt x="894" y="131"/>
                        <a:pt x="895" y="129"/>
                      </a:cubicBezTo>
                      <a:cubicBezTo>
                        <a:pt x="895" y="128"/>
                        <a:pt x="896" y="127"/>
                        <a:pt x="896" y="126"/>
                      </a:cubicBezTo>
                      <a:cubicBezTo>
                        <a:pt x="897" y="125"/>
                        <a:pt x="897" y="125"/>
                        <a:pt x="897" y="125"/>
                      </a:cubicBezTo>
                      <a:cubicBezTo>
                        <a:pt x="897" y="124"/>
                        <a:pt x="897" y="123"/>
                        <a:pt x="898" y="122"/>
                      </a:cubicBezTo>
                      <a:cubicBezTo>
                        <a:pt x="898" y="121"/>
                        <a:pt x="898" y="121"/>
                        <a:pt x="898" y="121"/>
                      </a:cubicBezTo>
                      <a:cubicBezTo>
                        <a:pt x="898" y="120"/>
                        <a:pt x="898" y="119"/>
                        <a:pt x="899" y="118"/>
                      </a:cubicBezTo>
                      <a:cubicBezTo>
                        <a:pt x="899" y="117"/>
                        <a:pt x="899" y="117"/>
                        <a:pt x="899" y="117"/>
                      </a:cubicBezTo>
                      <a:cubicBezTo>
                        <a:pt x="899" y="117"/>
                        <a:pt x="899" y="116"/>
                        <a:pt x="899" y="115"/>
                      </a:cubicBezTo>
                      <a:cubicBezTo>
                        <a:pt x="899" y="114"/>
                        <a:pt x="899" y="114"/>
                        <a:pt x="899" y="114"/>
                      </a:cubicBezTo>
                      <a:cubicBezTo>
                        <a:pt x="899" y="114"/>
                        <a:pt x="899" y="114"/>
                        <a:pt x="899" y="114"/>
                      </a:cubicBezTo>
                      <a:cubicBezTo>
                        <a:pt x="899" y="113"/>
                        <a:pt x="899" y="113"/>
                        <a:pt x="899" y="113"/>
                      </a:cubicBezTo>
                      <a:cubicBezTo>
                        <a:pt x="899" y="113"/>
                        <a:pt x="899" y="112"/>
                        <a:pt x="899" y="111"/>
                      </a:cubicBezTo>
                      <a:cubicBezTo>
                        <a:pt x="899" y="111"/>
                        <a:pt x="899" y="111"/>
                        <a:pt x="899" y="111"/>
                      </a:cubicBezTo>
                      <a:cubicBezTo>
                        <a:pt x="899" y="110"/>
                        <a:pt x="899" y="109"/>
                        <a:pt x="898" y="108"/>
                      </a:cubicBezTo>
                      <a:cubicBezTo>
                        <a:pt x="898" y="107"/>
                        <a:pt x="898" y="106"/>
                        <a:pt x="897" y="105"/>
                      </a:cubicBezTo>
                      <a:cubicBezTo>
                        <a:pt x="897" y="104"/>
                        <a:pt x="897" y="104"/>
                        <a:pt x="897" y="104"/>
                      </a:cubicBezTo>
                      <a:cubicBezTo>
                        <a:pt x="897" y="103"/>
                        <a:pt x="897" y="102"/>
                        <a:pt x="896" y="102"/>
                      </a:cubicBezTo>
                      <a:cubicBezTo>
                        <a:pt x="896" y="101"/>
                        <a:pt x="896" y="101"/>
                        <a:pt x="896" y="100"/>
                      </a:cubicBezTo>
                      <a:cubicBezTo>
                        <a:pt x="896" y="100"/>
                        <a:pt x="895" y="99"/>
                        <a:pt x="895" y="99"/>
                      </a:cubicBezTo>
                      <a:cubicBezTo>
                        <a:pt x="895" y="98"/>
                        <a:pt x="894" y="98"/>
                        <a:pt x="894" y="97"/>
                      </a:cubicBezTo>
                      <a:cubicBezTo>
                        <a:pt x="894" y="97"/>
                        <a:pt x="893" y="96"/>
                        <a:pt x="893" y="96"/>
                      </a:cubicBezTo>
                      <a:cubicBezTo>
                        <a:pt x="893" y="95"/>
                        <a:pt x="893" y="95"/>
                        <a:pt x="892" y="94"/>
                      </a:cubicBezTo>
                      <a:cubicBezTo>
                        <a:pt x="892" y="94"/>
                        <a:pt x="891" y="93"/>
                        <a:pt x="891" y="93"/>
                      </a:cubicBezTo>
                      <a:cubicBezTo>
                        <a:pt x="891" y="92"/>
                        <a:pt x="890" y="92"/>
                        <a:pt x="890" y="91"/>
                      </a:cubicBezTo>
                      <a:cubicBezTo>
                        <a:pt x="890" y="91"/>
                        <a:pt x="889" y="90"/>
                        <a:pt x="888" y="90"/>
                      </a:cubicBezTo>
                      <a:cubicBezTo>
                        <a:pt x="888" y="89"/>
                        <a:pt x="888" y="89"/>
                        <a:pt x="888" y="89"/>
                      </a:cubicBezTo>
                      <a:cubicBezTo>
                        <a:pt x="887" y="88"/>
                        <a:pt x="886" y="87"/>
                        <a:pt x="885" y="86"/>
                      </a:cubicBezTo>
                      <a:cubicBezTo>
                        <a:pt x="884" y="85"/>
                        <a:pt x="883" y="84"/>
                        <a:pt x="881" y="83"/>
                      </a:cubicBezTo>
                      <a:cubicBezTo>
                        <a:pt x="880" y="82"/>
                        <a:pt x="880" y="82"/>
                        <a:pt x="880" y="82"/>
                      </a:cubicBezTo>
                      <a:cubicBezTo>
                        <a:pt x="880" y="81"/>
                        <a:pt x="879" y="80"/>
                        <a:pt x="878" y="80"/>
                      </a:cubicBezTo>
                      <a:cubicBezTo>
                        <a:pt x="877" y="79"/>
                        <a:pt x="877" y="79"/>
                        <a:pt x="876" y="79"/>
                      </a:cubicBezTo>
                      <a:cubicBezTo>
                        <a:pt x="876" y="78"/>
                        <a:pt x="875" y="77"/>
                        <a:pt x="874" y="77"/>
                      </a:cubicBezTo>
                      <a:cubicBezTo>
                        <a:pt x="873" y="76"/>
                        <a:pt x="873" y="76"/>
                        <a:pt x="872" y="76"/>
                      </a:cubicBezTo>
                      <a:cubicBezTo>
                        <a:pt x="872" y="75"/>
                        <a:pt x="871" y="74"/>
                        <a:pt x="870" y="74"/>
                      </a:cubicBezTo>
                      <a:cubicBezTo>
                        <a:pt x="869" y="73"/>
                        <a:pt x="869" y="73"/>
                        <a:pt x="868" y="73"/>
                      </a:cubicBezTo>
                      <a:cubicBezTo>
                        <a:pt x="867" y="72"/>
                        <a:pt x="866" y="71"/>
                        <a:pt x="865" y="71"/>
                      </a:cubicBezTo>
                      <a:cubicBezTo>
                        <a:pt x="865" y="71"/>
                        <a:pt x="864" y="70"/>
                        <a:pt x="863" y="70"/>
                      </a:cubicBezTo>
                      <a:cubicBezTo>
                        <a:pt x="862" y="69"/>
                        <a:pt x="861" y="68"/>
                        <a:pt x="860" y="68"/>
                      </a:cubicBezTo>
                      <a:cubicBezTo>
                        <a:pt x="859" y="68"/>
                        <a:pt x="859" y="67"/>
                        <a:pt x="858" y="67"/>
                      </a:cubicBezTo>
                      <a:cubicBezTo>
                        <a:pt x="857" y="66"/>
                        <a:pt x="855" y="65"/>
                        <a:pt x="853" y="64"/>
                      </a:cubicBezTo>
                      <a:cubicBezTo>
                        <a:pt x="774" y="24"/>
                        <a:pt x="613" y="0"/>
                        <a:pt x="446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" name="ís1ïḍe"/>
                <p:cNvSpPr/>
                <p:nvPr/>
              </p:nvSpPr>
              <p:spPr bwMode="auto">
                <a:xfrm>
                  <a:off x="977263" y="2042372"/>
                  <a:ext cx="4374629" cy="987777"/>
                </a:xfrm>
                <a:custGeom>
                  <a:avLst/>
                  <a:gdLst>
                    <a:gd name="T0" fmla="*/ 2025 w 2032"/>
                    <a:gd name="T1" fmla="*/ 14 h 459"/>
                    <a:gd name="T2" fmla="*/ 2014 w 2032"/>
                    <a:gd name="T3" fmla="*/ 27 h 459"/>
                    <a:gd name="T4" fmla="*/ 2001 w 2032"/>
                    <a:gd name="T5" fmla="*/ 39 h 459"/>
                    <a:gd name="T6" fmla="*/ 1986 w 2032"/>
                    <a:gd name="T7" fmla="*/ 51 h 459"/>
                    <a:gd name="T8" fmla="*/ 1970 w 2032"/>
                    <a:gd name="T9" fmla="*/ 62 h 459"/>
                    <a:gd name="T10" fmla="*/ 1951 w 2032"/>
                    <a:gd name="T11" fmla="*/ 73 h 459"/>
                    <a:gd name="T12" fmla="*/ 1928 w 2032"/>
                    <a:gd name="T13" fmla="*/ 85 h 459"/>
                    <a:gd name="T14" fmla="*/ 1922 w 2032"/>
                    <a:gd name="T15" fmla="*/ 88 h 459"/>
                    <a:gd name="T16" fmla="*/ 1902 w 2032"/>
                    <a:gd name="T17" fmla="*/ 97 h 459"/>
                    <a:gd name="T18" fmla="*/ 1874 w 2032"/>
                    <a:gd name="T19" fmla="*/ 109 h 459"/>
                    <a:gd name="T20" fmla="*/ 1847 w 2032"/>
                    <a:gd name="T21" fmla="*/ 119 h 459"/>
                    <a:gd name="T22" fmla="*/ 1818 w 2032"/>
                    <a:gd name="T23" fmla="*/ 128 h 459"/>
                    <a:gd name="T24" fmla="*/ 1799 w 2032"/>
                    <a:gd name="T25" fmla="*/ 134 h 459"/>
                    <a:gd name="T26" fmla="*/ 1771 w 2032"/>
                    <a:gd name="T27" fmla="*/ 142 h 459"/>
                    <a:gd name="T28" fmla="*/ 1736 w 2032"/>
                    <a:gd name="T29" fmla="*/ 151 h 459"/>
                    <a:gd name="T30" fmla="*/ 1700 w 2032"/>
                    <a:gd name="T31" fmla="*/ 160 h 459"/>
                    <a:gd name="T32" fmla="*/ 1663 w 2032"/>
                    <a:gd name="T33" fmla="*/ 168 h 459"/>
                    <a:gd name="T34" fmla="*/ 1623 w 2032"/>
                    <a:gd name="T35" fmla="*/ 176 h 459"/>
                    <a:gd name="T36" fmla="*/ 1579 w 2032"/>
                    <a:gd name="T37" fmla="*/ 183 h 459"/>
                    <a:gd name="T38" fmla="*/ 1535 w 2032"/>
                    <a:gd name="T39" fmla="*/ 190 h 459"/>
                    <a:gd name="T40" fmla="*/ 1511 w 2032"/>
                    <a:gd name="T41" fmla="*/ 193 h 459"/>
                    <a:gd name="T42" fmla="*/ 518 w 2032"/>
                    <a:gd name="T43" fmla="*/ 191 h 459"/>
                    <a:gd name="T44" fmla="*/ 110 w 2032"/>
                    <a:gd name="T45" fmla="*/ 85 h 459"/>
                    <a:gd name="T46" fmla="*/ 82 w 2032"/>
                    <a:gd name="T47" fmla="*/ 70 h 459"/>
                    <a:gd name="T48" fmla="*/ 62 w 2032"/>
                    <a:gd name="T49" fmla="*/ 59 h 459"/>
                    <a:gd name="T50" fmla="*/ 43 w 2032"/>
                    <a:gd name="T51" fmla="*/ 46 h 459"/>
                    <a:gd name="T52" fmla="*/ 29 w 2032"/>
                    <a:gd name="T53" fmla="*/ 34 h 459"/>
                    <a:gd name="T54" fmla="*/ 16 w 2032"/>
                    <a:gd name="T55" fmla="*/ 21 h 459"/>
                    <a:gd name="T56" fmla="*/ 6 w 2032"/>
                    <a:gd name="T57" fmla="*/ 9 h 459"/>
                    <a:gd name="T58" fmla="*/ 152 w 2032"/>
                    <a:gd name="T59" fmla="*/ 267 h 459"/>
                    <a:gd name="T60" fmla="*/ 156 w 2032"/>
                    <a:gd name="T61" fmla="*/ 273 h 459"/>
                    <a:gd name="T62" fmla="*/ 161 w 2032"/>
                    <a:gd name="T63" fmla="*/ 281 h 459"/>
                    <a:gd name="T64" fmla="*/ 168 w 2032"/>
                    <a:gd name="T65" fmla="*/ 289 h 459"/>
                    <a:gd name="T66" fmla="*/ 177 w 2032"/>
                    <a:gd name="T67" fmla="*/ 297 h 459"/>
                    <a:gd name="T68" fmla="*/ 188 w 2032"/>
                    <a:gd name="T69" fmla="*/ 306 h 459"/>
                    <a:gd name="T70" fmla="*/ 198 w 2032"/>
                    <a:gd name="T71" fmla="*/ 314 h 459"/>
                    <a:gd name="T72" fmla="*/ 210 w 2032"/>
                    <a:gd name="T73" fmla="*/ 322 h 459"/>
                    <a:gd name="T74" fmla="*/ 218 w 2032"/>
                    <a:gd name="T75" fmla="*/ 326 h 459"/>
                    <a:gd name="T76" fmla="*/ 234 w 2032"/>
                    <a:gd name="T77" fmla="*/ 335 h 459"/>
                    <a:gd name="T78" fmla="*/ 953 w 2032"/>
                    <a:gd name="T79" fmla="*/ 458 h 459"/>
                    <a:gd name="T80" fmla="*/ 1094 w 2032"/>
                    <a:gd name="T81" fmla="*/ 458 h 459"/>
                    <a:gd name="T82" fmla="*/ 1429 w 2032"/>
                    <a:gd name="T83" fmla="*/ 433 h 459"/>
                    <a:gd name="T84" fmla="*/ 1474 w 2032"/>
                    <a:gd name="T85" fmla="*/ 426 h 459"/>
                    <a:gd name="T86" fmla="*/ 1522 w 2032"/>
                    <a:gd name="T87" fmla="*/ 418 h 459"/>
                    <a:gd name="T88" fmla="*/ 1563 w 2032"/>
                    <a:gd name="T89" fmla="*/ 411 h 459"/>
                    <a:gd name="T90" fmla="*/ 1606 w 2032"/>
                    <a:gd name="T91" fmla="*/ 401 h 459"/>
                    <a:gd name="T92" fmla="*/ 1642 w 2032"/>
                    <a:gd name="T93" fmla="*/ 393 h 459"/>
                    <a:gd name="T94" fmla="*/ 1679 w 2032"/>
                    <a:gd name="T95" fmla="*/ 382 h 459"/>
                    <a:gd name="T96" fmla="*/ 1706 w 2032"/>
                    <a:gd name="T97" fmla="*/ 374 h 459"/>
                    <a:gd name="T98" fmla="*/ 1739 w 2032"/>
                    <a:gd name="T99" fmla="*/ 363 h 459"/>
                    <a:gd name="T100" fmla="*/ 1764 w 2032"/>
                    <a:gd name="T101" fmla="*/ 352 h 459"/>
                    <a:gd name="T102" fmla="*/ 1792 w 2032"/>
                    <a:gd name="T103" fmla="*/ 340 h 459"/>
                    <a:gd name="T104" fmla="*/ 1812 w 2032"/>
                    <a:gd name="T105" fmla="*/ 329 h 459"/>
                    <a:gd name="T106" fmla="*/ 1822 w 2032"/>
                    <a:gd name="T107" fmla="*/ 323 h 459"/>
                    <a:gd name="T108" fmla="*/ 1841 w 2032"/>
                    <a:gd name="T109" fmla="*/ 311 h 459"/>
                    <a:gd name="T110" fmla="*/ 1856 w 2032"/>
                    <a:gd name="T111" fmla="*/ 299 h 459"/>
                    <a:gd name="T112" fmla="*/ 1868 w 2032"/>
                    <a:gd name="T113" fmla="*/ 285 h 459"/>
                    <a:gd name="T114" fmla="*/ 1877 w 2032"/>
                    <a:gd name="T115" fmla="*/ 273 h 459"/>
                    <a:gd name="T116" fmla="*/ 2032 w 2032"/>
                    <a:gd name="T117" fmla="*/ 3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32" h="459">
                      <a:moveTo>
                        <a:pt x="2029" y="8"/>
                      </a:moveTo>
                      <a:cubicBezTo>
                        <a:pt x="2029" y="9"/>
                        <a:pt x="2029" y="9"/>
                        <a:pt x="2029" y="9"/>
                      </a:cubicBezTo>
                      <a:cubicBezTo>
                        <a:pt x="2028" y="11"/>
                        <a:pt x="2026" y="12"/>
                        <a:pt x="2025" y="14"/>
                      </a:cubicBezTo>
                      <a:cubicBezTo>
                        <a:pt x="2025" y="14"/>
                        <a:pt x="2025" y="14"/>
                        <a:pt x="2025" y="14"/>
                      </a:cubicBezTo>
                      <a:cubicBezTo>
                        <a:pt x="2023" y="16"/>
                        <a:pt x="2022" y="18"/>
                        <a:pt x="2021" y="20"/>
                      </a:cubicBezTo>
                      <a:cubicBezTo>
                        <a:pt x="2020" y="20"/>
                        <a:pt x="2020" y="21"/>
                        <a:pt x="2020" y="21"/>
                      </a:cubicBezTo>
                      <a:cubicBezTo>
                        <a:pt x="2018" y="23"/>
                        <a:pt x="2016" y="24"/>
                        <a:pt x="2015" y="26"/>
                      </a:cubicBezTo>
                      <a:cubicBezTo>
                        <a:pt x="2014" y="27"/>
                        <a:pt x="2014" y="27"/>
                        <a:pt x="2014" y="27"/>
                      </a:cubicBezTo>
                      <a:cubicBezTo>
                        <a:pt x="2013" y="28"/>
                        <a:pt x="2011" y="30"/>
                        <a:pt x="2009" y="32"/>
                      </a:cubicBezTo>
                      <a:cubicBezTo>
                        <a:pt x="2009" y="32"/>
                        <a:pt x="2009" y="32"/>
                        <a:pt x="2008" y="33"/>
                      </a:cubicBezTo>
                      <a:cubicBezTo>
                        <a:pt x="2006" y="34"/>
                        <a:pt x="2005" y="36"/>
                        <a:pt x="2003" y="38"/>
                      </a:cubicBezTo>
                      <a:cubicBezTo>
                        <a:pt x="2002" y="38"/>
                        <a:pt x="2002" y="39"/>
                        <a:pt x="2001" y="39"/>
                      </a:cubicBezTo>
                      <a:cubicBezTo>
                        <a:pt x="1999" y="41"/>
                        <a:pt x="1997" y="42"/>
                        <a:pt x="1995" y="44"/>
                      </a:cubicBezTo>
                      <a:cubicBezTo>
                        <a:pt x="1995" y="44"/>
                        <a:pt x="1995" y="44"/>
                        <a:pt x="1995" y="44"/>
                      </a:cubicBezTo>
                      <a:cubicBezTo>
                        <a:pt x="1993" y="46"/>
                        <a:pt x="1990" y="48"/>
                        <a:pt x="1988" y="50"/>
                      </a:cubicBezTo>
                      <a:cubicBezTo>
                        <a:pt x="1988" y="50"/>
                        <a:pt x="1987" y="50"/>
                        <a:pt x="1986" y="51"/>
                      </a:cubicBezTo>
                      <a:cubicBezTo>
                        <a:pt x="1984" y="52"/>
                        <a:pt x="1982" y="54"/>
                        <a:pt x="1979" y="56"/>
                      </a:cubicBezTo>
                      <a:cubicBezTo>
                        <a:pt x="1978" y="56"/>
                        <a:pt x="1978" y="56"/>
                        <a:pt x="1978" y="56"/>
                      </a:cubicBezTo>
                      <a:cubicBezTo>
                        <a:pt x="1976" y="58"/>
                        <a:pt x="1974" y="60"/>
                        <a:pt x="1971" y="61"/>
                      </a:cubicBezTo>
                      <a:cubicBezTo>
                        <a:pt x="1971" y="61"/>
                        <a:pt x="1970" y="62"/>
                        <a:pt x="1970" y="62"/>
                      </a:cubicBezTo>
                      <a:cubicBezTo>
                        <a:pt x="1967" y="64"/>
                        <a:pt x="1964" y="65"/>
                        <a:pt x="1962" y="67"/>
                      </a:cubicBezTo>
                      <a:cubicBezTo>
                        <a:pt x="1961" y="67"/>
                        <a:pt x="1960" y="68"/>
                        <a:pt x="1960" y="68"/>
                      </a:cubicBezTo>
                      <a:cubicBezTo>
                        <a:pt x="1957" y="70"/>
                        <a:pt x="1954" y="71"/>
                        <a:pt x="1951" y="73"/>
                      </a:cubicBezTo>
                      <a:cubicBezTo>
                        <a:pt x="1951" y="73"/>
                        <a:pt x="1951" y="73"/>
                        <a:pt x="1951" y="73"/>
                      </a:cubicBezTo>
                      <a:cubicBezTo>
                        <a:pt x="1948" y="75"/>
                        <a:pt x="1945" y="76"/>
                        <a:pt x="1942" y="78"/>
                      </a:cubicBezTo>
                      <a:cubicBezTo>
                        <a:pt x="1941" y="78"/>
                        <a:pt x="1940" y="79"/>
                        <a:pt x="1940" y="79"/>
                      </a:cubicBezTo>
                      <a:cubicBezTo>
                        <a:pt x="1936" y="81"/>
                        <a:pt x="1933" y="82"/>
                        <a:pt x="1930" y="84"/>
                      </a:cubicBezTo>
                      <a:cubicBezTo>
                        <a:pt x="1930" y="84"/>
                        <a:pt x="1929" y="84"/>
                        <a:pt x="1928" y="85"/>
                      </a:cubicBezTo>
                      <a:cubicBezTo>
                        <a:pt x="1927" y="85"/>
                        <a:pt x="1926" y="86"/>
                        <a:pt x="1925" y="86"/>
                      </a:cubicBezTo>
                      <a:cubicBezTo>
                        <a:pt x="1925" y="87"/>
                        <a:pt x="1924" y="87"/>
                        <a:pt x="1924" y="87"/>
                      </a:cubicBezTo>
                      <a:cubicBezTo>
                        <a:pt x="1923" y="87"/>
                        <a:pt x="1923" y="87"/>
                        <a:pt x="1923" y="87"/>
                      </a:cubicBezTo>
                      <a:cubicBezTo>
                        <a:pt x="1923" y="88"/>
                        <a:pt x="1922" y="88"/>
                        <a:pt x="1922" y="88"/>
                      </a:cubicBezTo>
                      <a:cubicBezTo>
                        <a:pt x="1921" y="88"/>
                        <a:pt x="1920" y="89"/>
                        <a:pt x="1919" y="89"/>
                      </a:cubicBezTo>
                      <a:cubicBezTo>
                        <a:pt x="1917" y="90"/>
                        <a:pt x="1916" y="91"/>
                        <a:pt x="1914" y="92"/>
                      </a:cubicBezTo>
                      <a:cubicBezTo>
                        <a:pt x="1913" y="92"/>
                        <a:pt x="1913" y="92"/>
                        <a:pt x="1912" y="93"/>
                      </a:cubicBezTo>
                      <a:cubicBezTo>
                        <a:pt x="1909" y="94"/>
                        <a:pt x="1905" y="96"/>
                        <a:pt x="1902" y="97"/>
                      </a:cubicBezTo>
                      <a:cubicBezTo>
                        <a:pt x="1901" y="98"/>
                        <a:pt x="1900" y="98"/>
                        <a:pt x="1899" y="98"/>
                      </a:cubicBezTo>
                      <a:cubicBezTo>
                        <a:pt x="1896" y="100"/>
                        <a:pt x="1892" y="101"/>
                        <a:pt x="1888" y="103"/>
                      </a:cubicBezTo>
                      <a:cubicBezTo>
                        <a:pt x="1884" y="105"/>
                        <a:pt x="1881" y="106"/>
                        <a:pt x="1877" y="108"/>
                      </a:cubicBezTo>
                      <a:cubicBezTo>
                        <a:pt x="1876" y="108"/>
                        <a:pt x="1875" y="108"/>
                        <a:pt x="1874" y="109"/>
                      </a:cubicBezTo>
                      <a:cubicBezTo>
                        <a:pt x="1870" y="110"/>
                        <a:pt x="1866" y="112"/>
                        <a:pt x="1862" y="113"/>
                      </a:cubicBezTo>
                      <a:cubicBezTo>
                        <a:pt x="1862" y="113"/>
                        <a:pt x="1861" y="114"/>
                        <a:pt x="1860" y="114"/>
                      </a:cubicBezTo>
                      <a:cubicBezTo>
                        <a:pt x="1857" y="115"/>
                        <a:pt x="1853" y="117"/>
                        <a:pt x="1849" y="118"/>
                      </a:cubicBezTo>
                      <a:cubicBezTo>
                        <a:pt x="1848" y="118"/>
                        <a:pt x="1848" y="118"/>
                        <a:pt x="1847" y="119"/>
                      </a:cubicBezTo>
                      <a:cubicBezTo>
                        <a:pt x="1843" y="120"/>
                        <a:pt x="1839" y="122"/>
                        <a:pt x="1834" y="123"/>
                      </a:cubicBezTo>
                      <a:cubicBezTo>
                        <a:pt x="1834" y="123"/>
                        <a:pt x="1833" y="124"/>
                        <a:pt x="1832" y="124"/>
                      </a:cubicBezTo>
                      <a:cubicBezTo>
                        <a:pt x="1827" y="125"/>
                        <a:pt x="1823" y="127"/>
                        <a:pt x="1818" y="128"/>
                      </a:cubicBezTo>
                      <a:cubicBezTo>
                        <a:pt x="1818" y="128"/>
                        <a:pt x="1818" y="128"/>
                        <a:pt x="1818" y="128"/>
                      </a:cubicBezTo>
                      <a:cubicBezTo>
                        <a:pt x="1813" y="130"/>
                        <a:pt x="1809" y="131"/>
                        <a:pt x="1804" y="133"/>
                      </a:cubicBezTo>
                      <a:cubicBezTo>
                        <a:pt x="1803" y="133"/>
                        <a:pt x="1803" y="133"/>
                        <a:pt x="1803" y="133"/>
                      </a:cubicBezTo>
                      <a:cubicBezTo>
                        <a:pt x="1803" y="133"/>
                        <a:pt x="1802" y="133"/>
                        <a:pt x="1801" y="133"/>
                      </a:cubicBezTo>
                      <a:cubicBezTo>
                        <a:pt x="1801" y="134"/>
                        <a:pt x="1800" y="134"/>
                        <a:pt x="1799" y="134"/>
                      </a:cubicBezTo>
                      <a:cubicBezTo>
                        <a:pt x="1795" y="135"/>
                        <a:pt x="1791" y="136"/>
                        <a:pt x="1787" y="138"/>
                      </a:cubicBezTo>
                      <a:cubicBezTo>
                        <a:pt x="1787" y="138"/>
                        <a:pt x="1786" y="138"/>
                        <a:pt x="1785" y="138"/>
                      </a:cubicBezTo>
                      <a:cubicBezTo>
                        <a:pt x="1785" y="138"/>
                        <a:pt x="1785" y="138"/>
                        <a:pt x="1785" y="138"/>
                      </a:cubicBezTo>
                      <a:cubicBezTo>
                        <a:pt x="1780" y="140"/>
                        <a:pt x="1776" y="141"/>
                        <a:pt x="1771" y="142"/>
                      </a:cubicBezTo>
                      <a:cubicBezTo>
                        <a:pt x="1771" y="142"/>
                        <a:pt x="1770" y="142"/>
                        <a:pt x="1770" y="143"/>
                      </a:cubicBezTo>
                      <a:cubicBezTo>
                        <a:pt x="1765" y="144"/>
                        <a:pt x="1760" y="145"/>
                        <a:pt x="1755" y="147"/>
                      </a:cubicBezTo>
                      <a:cubicBezTo>
                        <a:pt x="1754" y="147"/>
                        <a:pt x="1752" y="147"/>
                        <a:pt x="1751" y="147"/>
                      </a:cubicBezTo>
                      <a:cubicBezTo>
                        <a:pt x="1746" y="149"/>
                        <a:pt x="1741" y="150"/>
                        <a:pt x="1736" y="151"/>
                      </a:cubicBezTo>
                      <a:cubicBezTo>
                        <a:pt x="1735" y="152"/>
                        <a:pt x="1735" y="152"/>
                        <a:pt x="1734" y="152"/>
                      </a:cubicBezTo>
                      <a:cubicBezTo>
                        <a:pt x="1729" y="153"/>
                        <a:pt x="1724" y="154"/>
                        <a:pt x="1719" y="155"/>
                      </a:cubicBezTo>
                      <a:cubicBezTo>
                        <a:pt x="1718" y="156"/>
                        <a:pt x="1717" y="156"/>
                        <a:pt x="1716" y="156"/>
                      </a:cubicBezTo>
                      <a:cubicBezTo>
                        <a:pt x="1711" y="157"/>
                        <a:pt x="1706" y="159"/>
                        <a:pt x="1700" y="160"/>
                      </a:cubicBezTo>
                      <a:cubicBezTo>
                        <a:pt x="1699" y="160"/>
                        <a:pt x="1698" y="160"/>
                        <a:pt x="1697" y="161"/>
                      </a:cubicBezTo>
                      <a:cubicBezTo>
                        <a:pt x="1692" y="162"/>
                        <a:pt x="1687" y="163"/>
                        <a:pt x="1681" y="164"/>
                      </a:cubicBezTo>
                      <a:cubicBezTo>
                        <a:pt x="1681" y="164"/>
                        <a:pt x="1680" y="164"/>
                        <a:pt x="1680" y="164"/>
                      </a:cubicBezTo>
                      <a:cubicBezTo>
                        <a:pt x="1674" y="166"/>
                        <a:pt x="1668" y="167"/>
                        <a:pt x="1663" y="168"/>
                      </a:cubicBezTo>
                      <a:cubicBezTo>
                        <a:pt x="1661" y="168"/>
                        <a:pt x="1660" y="168"/>
                        <a:pt x="1659" y="169"/>
                      </a:cubicBezTo>
                      <a:cubicBezTo>
                        <a:pt x="1653" y="170"/>
                        <a:pt x="1647" y="171"/>
                        <a:pt x="1641" y="172"/>
                      </a:cubicBezTo>
                      <a:cubicBezTo>
                        <a:pt x="1641" y="172"/>
                        <a:pt x="1640" y="172"/>
                        <a:pt x="1639" y="173"/>
                      </a:cubicBezTo>
                      <a:cubicBezTo>
                        <a:pt x="1634" y="174"/>
                        <a:pt x="1628" y="175"/>
                        <a:pt x="1623" y="176"/>
                      </a:cubicBezTo>
                      <a:cubicBezTo>
                        <a:pt x="1622" y="176"/>
                        <a:pt x="1620" y="176"/>
                        <a:pt x="1619" y="176"/>
                      </a:cubicBezTo>
                      <a:cubicBezTo>
                        <a:pt x="1613" y="177"/>
                        <a:pt x="1607" y="178"/>
                        <a:pt x="1601" y="179"/>
                      </a:cubicBezTo>
                      <a:cubicBezTo>
                        <a:pt x="1600" y="180"/>
                        <a:pt x="1599" y="180"/>
                        <a:pt x="1597" y="180"/>
                      </a:cubicBezTo>
                      <a:cubicBezTo>
                        <a:pt x="1591" y="181"/>
                        <a:pt x="1585" y="182"/>
                        <a:pt x="1579" y="183"/>
                      </a:cubicBezTo>
                      <a:cubicBezTo>
                        <a:pt x="1578" y="183"/>
                        <a:pt x="1578" y="183"/>
                        <a:pt x="1578" y="183"/>
                      </a:cubicBezTo>
                      <a:cubicBezTo>
                        <a:pt x="1572" y="184"/>
                        <a:pt x="1565" y="185"/>
                        <a:pt x="1559" y="186"/>
                      </a:cubicBezTo>
                      <a:cubicBezTo>
                        <a:pt x="1558" y="187"/>
                        <a:pt x="1556" y="187"/>
                        <a:pt x="1555" y="187"/>
                      </a:cubicBezTo>
                      <a:cubicBezTo>
                        <a:pt x="1548" y="188"/>
                        <a:pt x="1542" y="189"/>
                        <a:pt x="1535" y="190"/>
                      </a:cubicBezTo>
                      <a:cubicBezTo>
                        <a:pt x="1534" y="190"/>
                        <a:pt x="1533" y="190"/>
                        <a:pt x="1532" y="190"/>
                      </a:cubicBezTo>
                      <a:cubicBezTo>
                        <a:pt x="1531" y="191"/>
                        <a:pt x="1530" y="191"/>
                        <a:pt x="1529" y="191"/>
                      </a:cubicBezTo>
                      <a:cubicBezTo>
                        <a:pt x="1524" y="192"/>
                        <a:pt x="1519" y="192"/>
                        <a:pt x="1514" y="193"/>
                      </a:cubicBezTo>
                      <a:cubicBezTo>
                        <a:pt x="1513" y="193"/>
                        <a:pt x="1512" y="193"/>
                        <a:pt x="1511" y="193"/>
                      </a:cubicBezTo>
                      <a:cubicBezTo>
                        <a:pt x="1504" y="194"/>
                        <a:pt x="1497" y="195"/>
                        <a:pt x="1491" y="196"/>
                      </a:cubicBezTo>
                      <a:cubicBezTo>
                        <a:pt x="1489" y="196"/>
                        <a:pt x="1488" y="197"/>
                        <a:pt x="1486" y="197"/>
                      </a:cubicBezTo>
                      <a:cubicBezTo>
                        <a:pt x="1479" y="198"/>
                        <a:pt x="1472" y="199"/>
                        <a:pt x="1465" y="199"/>
                      </a:cubicBezTo>
                      <a:cubicBezTo>
                        <a:pt x="1153" y="237"/>
                        <a:pt x="800" y="232"/>
                        <a:pt x="518" y="191"/>
                      </a:cubicBezTo>
                      <a:cubicBezTo>
                        <a:pt x="513" y="191"/>
                        <a:pt x="507" y="190"/>
                        <a:pt x="502" y="189"/>
                      </a:cubicBezTo>
                      <a:cubicBezTo>
                        <a:pt x="407" y="175"/>
                        <a:pt x="321" y="157"/>
                        <a:pt x="247" y="136"/>
                      </a:cubicBezTo>
                      <a:cubicBezTo>
                        <a:pt x="246" y="136"/>
                        <a:pt x="246" y="136"/>
                        <a:pt x="246" y="136"/>
                      </a:cubicBezTo>
                      <a:cubicBezTo>
                        <a:pt x="194" y="120"/>
                        <a:pt x="148" y="103"/>
                        <a:pt x="110" y="85"/>
                      </a:cubicBezTo>
                      <a:cubicBezTo>
                        <a:pt x="108" y="84"/>
                        <a:pt x="107" y="83"/>
                        <a:pt x="105" y="82"/>
                      </a:cubicBezTo>
                      <a:cubicBezTo>
                        <a:pt x="102" y="81"/>
                        <a:pt x="98" y="79"/>
                        <a:pt x="95" y="77"/>
                      </a:cubicBezTo>
                      <a:cubicBezTo>
                        <a:pt x="91" y="75"/>
                        <a:pt x="88" y="74"/>
                        <a:pt x="85" y="72"/>
                      </a:cubicBezTo>
                      <a:cubicBezTo>
                        <a:pt x="84" y="71"/>
                        <a:pt x="83" y="71"/>
                        <a:pt x="82" y="70"/>
                      </a:cubicBezTo>
                      <a:cubicBezTo>
                        <a:pt x="79" y="69"/>
                        <a:pt x="77" y="67"/>
                        <a:pt x="75" y="66"/>
                      </a:cubicBezTo>
                      <a:cubicBezTo>
                        <a:pt x="74" y="66"/>
                        <a:pt x="73" y="65"/>
                        <a:pt x="71" y="64"/>
                      </a:cubicBezTo>
                      <a:cubicBezTo>
                        <a:pt x="69" y="63"/>
                        <a:pt x="67" y="62"/>
                        <a:pt x="65" y="60"/>
                      </a:cubicBezTo>
                      <a:cubicBezTo>
                        <a:pt x="64" y="60"/>
                        <a:pt x="63" y="59"/>
                        <a:pt x="62" y="59"/>
                      </a:cubicBezTo>
                      <a:cubicBezTo>
                        <a:pt x="59" y="57"/>
                        <a:pt x="57" y="55"/>
                        <a:pt x="54" y="53"/>
                      </a:cubicBezTo>
                      <a:cubicBezTo>
                        <a:pt x="53" y="53"/>
                        <a:pt x="53" y="52"/>
                        <a:pt x="52" y="52"/>
                      </a:cubicBezTo>
                      <a:cubicBezTo>
                        <a:pt x="50" y="51"/>
                        <a:pt x="48" y="49"/>
                        <a:pt x="46" y="48"/>
                      </a:cubicBezTo>
                      <a:cubicBezTo>
                        <a:pt x="45" y="47"/>
                        <a:pt x="44" y="46"/>
                        <a:pt x="43" y="46"/>
                      </a:cubicBezTo>
                      <a:cubicBezTo>
                        <a:pt x="42" y="44"/>
                        <a:pt x="40" y="43"/>
                        <a:pt x="38" y="42"/>
                      </a:cubicBezTo>
                      <a:cubicBezTo>
                        <a:pt x="37" y="41"/>
                        <a:pt x="37" y="41"/>
                        <a:pt x="36" y="40"/>
                      </a:cubicBezTo>
                      <a:cubicBezTo>
                        <a:pt x="34" y="38"/>
                        <a:pt x="32" y="37"/>
                        <a:pt x="30" y="35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7" y="32"/>
                        <a:pt x="25" y="31"/>
                        <a:pt x="23" y="29"/>
                      </a:cubicBezTo>
                      <a:cubicBezTo>
                        <a:pt x="23" y="28"/>
                        <a:pt x="22" y="28"/>
                        <a:pt x="21" y="27"/>
                      </a:cubicBezTo>
                      <a:cubicBezTo>
                        <a:pt x="20" y="26"/>
                        <a:pt x="19" y="24"/>
                        <a:pt x="18" y="23"/>
                      </a:cubicBezTo>
                      <a:cubicBezTo>
                        <a:pt x="17" y="22"/>
                        <a:pt x="16" y="22"/>
                        <a:pt x="16" y="21"/>
                      </a:cubicBezTo>
                      <a:cubicBezTo>
                        <a:pt x="14" y="20"/>
                        <a:pt x="13" y="18"/>
                        <a:pt x="12" y="17"/>
                      </a:cubicBezTo>
                      <a:cubicBezTo>
                        <a:pt x="12" y="16"/>
                        <a:pt x="11" y="16"/>
                        <a:pt x="11" y="15"/>
                      </a:cubicBezTo>
                      <a:cubicBezTo>
                        <a:pt x="9" y="13"/>
                        <a:pt x="8" y="12"/>
                        <a:pt x="6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4" y="7"/>
                        <a:pt x="3" y="5"/>
                        <a:pt x="2" y="4"/>
                      </a:cubicBezTo>
                      <a:cubicBezTo>
                        <a:pt x="2" y="3"/>
                        <a:pt x="2" y="3"/>
                        <a:pt x="1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51" y="89"/>
                        <a:pt x="101" y="178"/>
                        <a:pt x="152" y="267"/>
                      </a:cubicBezTo>
                      <a:cubicBezTo>
                        <a:pt x="153" y="268"/>
                        <a:pt x="153" y="268"/>
                        <a:pt x="153" y="268"/>
                      </a:cubicBezTo>
                      <a:cubicBezTo>
                        <a:pt x="153" y="269"/>
                        <a:pt x="153" y="269"/>
                        <a:pt x="153" y="269"/>
                      </a:cubicBezTo>
                      <a:cubicBezTo>
                        <a:pt x="153" y="269"/>
                        <a:pt x="154" y="270"/>
                        <a:pt x="154" y="270"/>
                      </a:cubicBezTo>
                      <a:cubicBezTo>
                        <a:pt x="154" y="271"/>
                        <a:pt x="155" y="272"/>
                        <a:pt x="156" y="273"/>
                      </a:cubicBezTo>
                      <a:cubicBezTo>
                        <a:pt x="156" y="273"/>
                        <a:pt x="156" y="274"/>
                        <a:pt x="157" y="274"/>
                      </a:cubicBezTo>
                      <a:cubicBezTo>
                        <a:pt x="157" y="275"/>
                        <a:pt x="158" y="276"/>
                        <a:pt x="158" y="277"/>
                      </a:cubicBezTo>
                      <a:cubicBezTo>
                        <a:pt x="159" y="277"/>
                        <a:pt x="159" y="278"/>
                        <a:pt x="159" y="278"/>
                      </a:cubicBezTo>
                      <a:cubicBezTo>
                        <a:pt x="160" y="279"/>
                        <a:pt x="161" y="280"/>
                        <a:pt x="161" y="281"/>
                      </a:cubicBezTo>
                      <a:cubicBezTo>
                        <a:pt x="162" y="281"/>
                        <a:pt x="162" y="282"/>
                        <a:pt x="163" y="282"/>
                      </a:cubicBezTo>
                      <a:cubicBezTo>
                        <a:pt x="163" y="283"/>
                        <a:pt x="164" y="284"/>
                        <a:pt x="165" y="285"/>
                      </a:cubicBezTo>
                      <a:cubicBezTo>
                        <a:pt x="165" y="285"/>
                        <a:pt x="165" y="286"/>
                        <a:pt x="166" y="286"/>
                      </a:cubicBezTo>
                      <a:cubicBezTo>
                        <a:pt x="167" y="287"/>
                        <a:pt x="167" y="288"/>
                        <a:pt x="168" y="289"/>
                      </a:cubicBezTo>
                      <a:cubicBezTo>
                        <a:pt x="169" y="289"/>
                        <a:pt x="169" y="290"/>
                        <a:pt x="170" y="290"/>
                      </a:cubicBezTo>
                      <a:cubicBezTo>
                        <a:pt x="171" y="291"/>
                        <a:pt x="171" y="292"/>
                        <a:pt x="172" y="293"/>
                      </a:cubicBezTo>
                      <a:cubicBezTo>
                        <a:pt x="173" y="293"/>
                        <a:pt x="173" y="294"/>
                        <a:pt x="174" y="294"/>
                      </a:cubicBezTo>
                      <a:cubicBezTo>
                        <a:pt x="175" y="295"/>
                        <a:pt x="176" y="296"/>
                        <a:pt x="177" y="297"/>
                      </a:cubicBezTo>
                      <a:cubicBezTo>
                        <a:pt x="177" y="297"/>
                        <a:pt x="178" y="298"/>
                        <a:pt x="178" y="298"/>
                      </a:cubicBezTo>
                      <a:cubicBezTo>
                        <a:pt x="179" y="299"/>
                        <a:pt x="181" y="301"/>
                        <a:pt x="183" y="302"/>
                      </a:cubicBezTo>
                      <a:cubicBezTo>
                        <a:pt x="183" y="303"/>
                        <a:pt x="183" y="303"/>
                        <a:pt x="183" y="303"/>
                      </a:cubicBezTo>
                      <a:cubicBezTo>
                        <a:pt x="185" y="304"/>
                        <a:pt x="186" y="305"/>
                        <a:pt x="188" y="306"/>
                      </a:cubicBezTo>
                      <a:cubicBezTo>
                        <a:pt x="188" y="306"/>
                        <a:pt x="189" y="307"/>
                        <a:pt x="189" y="307"/>
                      </a:cubicBezTo>
                      <a:cubicBezTo>
                        <a:pt x="190" y="308"/>
                        <a:pt x="192" y="309"/>
                        <a:pt x="193" y="310"/>
                      </a:cubicBezTo>
                      <a:cubicBezTo>
                        <a:pt x="193" y="310"/>
                        <a:pt x="194" y="311"/>
                        <a:pt x="195" y="311"/>
                      </a:cubicBezTo>
                      <a:cubicBezTo>
                        <a:pt x="196" y="312"/>
                        <a:pt x="197" y="313"/>
                        <a:pt x="198" y="314"/>
                      </a:cubicBezTo>
                      <a:cubicBezTo>
                        <a:pt x="199" y="314"/>
                        <a:pt x="200" y="315"/>
                        <a:pt x="201" y="315"/>
                      </a:cubicBezTo>
                      <a:cubicBezTo>
                        <a:pt x="202" y="316"/>
                        <a:pt x="203" y="317"/>
                        <a:pt x="204" y="318"/>
                      </a:cubicBezTo>
                      <a:cubicBezTo>
                        <a:pt x="205" y="318"/>
                        <a:pt x="206" y="319"/>
                        <a:pt x="207" y="319"/>
                      </a:cubicBezTo>
                      <a:cubicBezTo>
                        <a:pt x="208" y="320"/>
                        <a:pt x="209" y="321"/>
                        <a:pt x="210" y="322"/>
                      </a:cubicBezTo>
                      <a:cubicBezTo>
                        <a:pt x="211" y="322"/>
                        <a:pt x="211" y="322"/>
                        <a:pt x="212" y="322"/>
                      </a:cubicBezTo>
                      <a:cubicBezTo>
                        <a:pt x="212" y="323"/>
                        <a:pt x="213" y="323"/>
                        <a:pt x="213" y="323"/>
                      </a:cubicBezTo>
                      <a:cubicBezTo>
                        <a:pt x="214" y="324"/>
                        <a:pt x="216" y="325"/>
                        <a:pt x="217" y="325"/>
                      </a:cubicBezTo>
                      <a:cubicBezTo>
                        <a:pt x="218" y="326"/>
                        <a:pt x="218" y="326"/>
                        <a:pt x="218" y="326"/>
                      </a:cubicBezTo>
                      <a:cubicBezTo>
                        <a:pt x="218" y="326"/>
                        <a:pt x="219" y="327"/>
                        <a:pt x="220" y="327"/>
                      </a:cubicBezTo>
                      <a:cubicBezTo>
                        <a:pt x="221" y="328"/>
                        <a:pt x="223" y="329"/>
                        <a:pt x="224" y="330"/>
                      </a:cubicBezTo>
                      <a:cubicBezTo>
                        <a:pt x="225" y="330"/>
                        <a:pt x="226" y="330"/>
                        <a:pt x="226" y="331"/>
                      </a:cubicBezTo>
                      <a:cubicBezTo>
                        <a:pt x="229" y="332"/>
                        <a:pt x="231" y="333"/>
                        <a:pt x="234" y="335"/>
                      </a:cubicBezTo>
                      <a:cubicBezTo>
                        <a:pt x="326" y="382"/>
                        <a:pt x="478" y="418"/>
                        <a:pt x="655" y="438"/>
                      </a:cubicBezTo>
                      <a:cubicBezTo>
                        <a:pt x="744" y="448"/>
                        <a:pt x="839" y="455"/>
                        <a:pt x="937" y="457"/>
                      </a:cubicBezTo>
                      <a:cubicBezTo>
                        <a:pt x="938" y="457"/>
                        <a:pt x="940" y="457"/>
                        <a:pt x="941" y="457"/>
                      </a:cubicBezTo>
                      <a:cubicBezTo>
                        <a:pt x="945" y="458"/>
                        <a:pt x="949" y="458"/>
                        <a:pt x="953" y="458"/>
                      </a:cubicBezTo>
                      <a:cubicBezTo>
                        <a:pt x="994" y="458"/>
                        <a:pt x="1036" y="459"/>
                        <a:pt x="1077" y="458"/>
                      </a:cubicBezTo>
                      <a:cubicBezTo>
                        <a:pt x="1081" y="458"/>
                        <a:pt x="1086" y="458"/>
                        <a:pt x="1090" y="458"/>
                      </a:cubicBezTo>
                      <a:cubicBezTo>
                        <a:pt x="1091" y="458"/>
                        <a:pt x="1092" y="458"/>
                        <a:pt x="1093" y="458"/>
                      </a:cubicBezTo>
                      <a:cubicBezTo>
                        <a:pt x="1094" y="458"/>
                        <a:pt x="1094" y="458"/>
                        <a:pt x="1094" y="458"/>
                      </a:cubicBezTo>
                      <a:cubicBezTo>
                        <a:pt x="1189" y="456"/>
                        <a:pt x="1284" y="450"/>
                        <a:pt x="1375" y="439"/>
                      </a:cubicBezTo>
                      <a:cubicBezTo>
                        <a:pt x="1383" y="438"/>
                        <a:pt x="1391" y="438"/>
                        <a:pt x="1399" y="437"/>
                      </a:cubicBezTo>
                      <a:cubicBezTo>
                        <a:pt x="1407" y="436"/>
                        <a:pt x="1414" y="435"/>
                        <a:pt x="1422" y="434"/>
                      </a:cubicBezTo>
                      <a:cubicBezTo>
                        <a:pt x="1424" y="433"/>
                        <a:pt x="1427" y="433"/>
                        <a:pt x="1429" y="433"/>
                      </a:cubicBezTo>
                      <a:cubicBezTo>
                        <a:pt x="1434" y="432"/>
                        <a:pt x="1439" y="431"/>
                        <a:pt x="1445" y="431"/>
                      </a:cubicBezTo>
                      <a:cubicBezTo>
                        <a:pt x="1447" y="430"/>
                        <a:pt x="1450" y="430"/>
                        <a:pt x="1452" y="429"/>
                      </a:cubicBezTo>
                      <a:cubicBezTo>
                        <a:pt x="1457" y="429"/>
                        <a:pt x="1462" y="428"/>
                        <a:pt x="1467" y="427"/>
                      </a:cubicBezTo>
                      <a:cubicBezTo>
                        <a:pt x="1470" y="427"/>
                        <a:pt x="1472" y="427"/>
                        <a:pt x="1474" y="426"/>
                      </a:cubicBezTo>
                      <a:cubicBezTo>
                        <a:pt x="1481" y="425"/>
                        <a:pt x="1487" y="424"/>
                        <a:pt x="1494" y="423"/>
                      </a:cubicBezTo>
                      <a:cubicBezTo>
                        <a:pt x="1494" y="423"/>
                        <a:pt x="1495" y="423"/>
                        <a:pt x="1495" y="423"/>
                      </a:cubicBezTo>
                      <a:cubicBezTo>
                        <a:pt x="1502" y="422"/>
                        <a:pt x="1509" y="421"/>
                        <a:pt x="1516" y="419"/>
                      </a:cubicBezTo>
                      <a:cubicBezTo>
                        <a:pt x="1518" y="419"/>
                        <a:pt x="1520" y="419"/>
                        <a:pt x="1522" y="418"/>
                      </a:cubicBezTo>
                      <a:cubicBezTo>
                        <a:pt x="1527" y="417"/>
                        <a:pt x="1532" y="417"/>
                        <a:pt x="1536" y="416"/>
                      </a:cubicBezTo>
                      <a:cubicBezTo>
                        <a:pt x="1539" y="415"/>
                        <a:pt x="1541" y="415"/>
                        <a:pt x="1543" y="414"/>
                      </a:cubicBezTo>
                      <a:cubicBezTo>
                        <a:pt x="1548" y="414"/>
                        <a:pt x="1552" y="413"/>
                        <a:pt x="1557" y="412"/>
                      </a:cubicBezTo>
                      <a:cubicBezTo>
                        <a:pt x="1559" y="411"/>
                        <a:pt x="1561" y="411"/>
                        <a:pt x="1563" y="411"/>
                      </a:cubicBezTo>
                      <a:cubicBezTo>
                        <a:pt x="1569" y="409"/>
                        <a:pt x="1574" y="408"/>
                        <a:pt x="1579" y="407"/>
                      </a:cubicBezTo>
                      <a:cubicBezTo>
                        <a:pt x="1580" y="407"/>
                        <a:pt x="1581" y="407"/>
                        <a:pt x="1582" y="407"/>
                      </a:cubicBezTo>
                      <a:cubicBezTo>
                        <a:pt x="1588" y="405"/>
                        <a:pt x="1594" y="404"/>
                        <a:pt x="1600" y="403"/>
                      </a:cubicBezTo>
                      <a:cubicBezTo>
                        <a:pt x="1602" y="402"/>
                        <a:pt x="1604" y="402"/>
                        <a:pt x="1606" y="401"/>
                      </a:cubicBezTo>
                      <a:cubicBezTo>
                        <a:pt x="1610" y="400"/>
                        <a:pt x="1614" y="399"/>
                        <a:pt x="1618" y="398"/>
                      </a:cubicBezTo>
                      <a:cubicBezTo>
                        <a:pt x="1621" y="398"/>
                        <a:pt x="1623" y="397"/>
                        <a:pt x="1625" y="397"/>
                      </a:cubicBezTo>
                      <a:cubicBezTo>
                        <a:pt x="1629" y="396"/>
                        <a:pt x="1632" y="395"/>
                        <a:pt x="1636" y="394"/>
                      </a:cubicBezTo>
                      <a:cubicBezTo>
                        <a:pt x="1638" y="394"/>
                        <a:pt x="1640" y="393"/>
                        <a:pt x="1642" y="393"/>
                      </a:cubicBezTo>
                      <a:cubicBezTo>
                        <a:pt x="1647" y="391"/>
                        <a:pt x="1651" y="390"/>
                        <a:pt x="1656" y="389"/>
                      </a:cubicBezTo>
                      <a:cubicBezTo>
                        <a:pt x="1657" y="389"/>
                        <a:pt x="1658" y="388"/>
                        <a:pt x="1659" y="388"/>
                      </a:cubicBezTo>
                      <a:cubicBezTo>
                        <a:pt x="1664" y="387"/>
                        <a:pt x="1669" y="385"/>
                        <a:pt x="1675" y="384"/>
                      </a:cubicBezTo>
                      <a:cubicBezTo>
                        <a:pt x="1676" y="383"/>
                        <a:pt x="1678" y="383"/>
                        <a:pt x="1679" y="382"/>
                      </a:cubicBezTo>
                      <a:cubicBezTo>
                        <a:pt x="1681" y="382"/>
                        <a:pt x="1682" y="382"/>
                        <a:pt x="1683" y="381"/>
                      </a:cubicBezTo>
                      <a:cubicBezTo>
                        <a:pt x="1686" y="380"/>
                        <a:pt x="1688" y="380"/>
                        <a:pt x="1690" y="379"/>
                      </a:cubicBezTo>
                      <a:cubicBezTo>
                        <a:pt x="1692" y="378"/>
                        <a:pt x="1694" y="378"/>
                        <a:pt x="1696" y="377"/>
                      </a:cubicBezTo>
                      <a:cubicBezTo>
                        <a:pt x="1699" y="376"/>
                        <a:pt x="1702" y="375"/>
                        <a:pt x="1706" y="374"/>
                      </a:cubicBezTo>
                      <a:cubicBezTo>
                        <a:pt x="1707" y="374"/>
                        <a:pt x="1709" y="373"/>
                        <a:pt x="1711" y="372"/>
                      </a:cubicBezTo>
                      <a:cubicBezTo>
                        <a:pt x="1714" y="371"/>
                        <a:pt x="1718" y="370"/>
                        <a:pt x="1722" y="369"/>
                      </a:cubicBezTo>
                      <a:cubicBezTo>
                        <a:pt x="1723" y="368"/>
                        <a:pt x="1724" y="368"/>
                        <a:pt x="1725" y="368"/>
                      </a:cubicBezTo>
                      <a:cubicBezTo>
                        <a:pt x="1730" y="366"/>
                        <a:pt x="1734" y="364"/>
                        <a:pt x="1739" y="363"/>
                      </a:cubicBezTo>
                      <a:cubicBezTo>
                        <a:pt x="1740" y="362"/>
                        <a:pt x="1741" y="362"/>
                        <a:pt x="1742" y="361"/>
                      </a:cubicBezTo>
                      <a:cubicBezTo>
                        <a:pt x="1745" y="360"/>
                        <a:pt x="1748" y="359"/>
                        <a:pt x="1752" y="358"/>
                      </a:cubicBezTo>
                      <a:cubicBezTo>
                        <a:pt x="1753" y="357"/>
                        <a:pt x="1755" y="356"/>
                        <a:pt x="1756" y="356"/>
                      </a:cubicBezTo>
                      <a:cubicBezTo>
                        <a:pt x="1759" y="355"/>
                        <a:pt x="1762" y="354"/>
                        <a:pt x="1764" y="352"/>
                      </a:cubicBezTo>
                      <a:cubicBezTo>
                        <a:pt x="1766" y="352"/>
                        <a:pt x="1767" y="351"/>
                        <a:pt x="1769" y="351"/>
                      </a:cubicBezTo>
                      <a:cubicBezTo>
                        <a:pt x="1772" y="349"/>
                        <a:pt x="1775" y="348"/>
                        <a:pt x="1778" y="347"/>
                      </a:cubicBezTo>
                      <a:cubicBezTo>
                        <a:pt x="1779" y="346"/>
                        <a:pt x="1780" y="346"/>
                        <a:pt x="1780" y="345"/>
                      </a:cubicBezTo>
                      <a:cubicBezTo>
                        <a:pt x="1784" y="344"/>
                        <a:pt x="1788" y="342"/>
                        <a:pt x="1792" y="340"/>
                      </a:cubicBezTo>
                      <a:cubicBezTo>
                        <a:pt x="1792" y="340"/>
                        <a:pt x="1793" y="339"/>
                        <a:pt x="1794" y="339"/>
                      </a:cubicBezTo>
                      <a:cubicBezTo>
                        <a:pt x="1797" y="338"/>
                        <a:pt x="1799" y="336"/>
                        <a:pt x="1802" y="335"/>
                      </a:cubicBezTo>
                      <a:cubicBezTo>
                        <a:pt x="1803" y="334"/>
                        <a:pt x="1804" y="334"/>
                        <a:pt x="1806" y="333"/>
                      </a:cubicBezTo>
                      <a:cubicBezTo>
                        <a:pt x="1808" y="332"/>
                        <a:pt x="1810" y="330"/>
                        <a:pt x="1812" y="329"/>
                      </a:cubicBezTo>
                      <a:cubicBezTo>
                        <a:pt x="1813" y="329"/>
                        <a:pt x="1813" y="329"/>
                        <a:pt x="1813" y="329"/>
                      </a:cubicBezTo>
                      <a:cubicBezTo>
                        <a:pt x="1814" y="328"/>
                        <a:pt x="1815" y="328"/>
                        <a:pt x="1816" y="327"/>
                      </a:cubicBezTo>
                      <a:cubicBezTo>
                        <a:pt x="1817" y="327"/>
                        <a:pt x="1818" y="326"/>
                        <a:pt x="1820" y="325"/>
                      </a:cubicBezTo>
                      <a:cubicBezTo>
                        <a:pt x="1820" y="324"/>
                        <a:pt x="1821" y="324"/>
                        <a:pt x="1822" y="323"/>
                      </a:cubicBezTo>
                      <a:cubicBezTo>
                        <a:pt x="1823" y="323"/>
                        <a:pt x="1824" y="322"/>
                        <a:pt x="1825" y="322"/>
                      </a:cubicBezTo>
                      <a:cubicBezTo>
                        <a:pt x="1828" y="320"/>
                        <a:pt x="1830" y="318"/>
                        <a:pt x="1833" y="316"/>
                      </a:cubicBezTo>
                      <a:cubicBezTo>
                        <a:pt x="1834" y="316"/>
                        <a:pt x="1834" y="315"/>
                        <a:pt x="1835" y="315"/>
                      </a:cubicBezTo>
                      <a:cubicBezTo>
                        <a:pt x="1837" y="314"/>
                        <a:pt x="1839" y="312"/>
                        <a:pt x="1841" y="311"/>
                      </a:cubicBezTo>
                      <a:cubicBezTo>
                        <a:pt x="1842" y="310"/>
                        <a:pt x="1843" y="309"/>
                        <a:pt x="1844" y="309"/>
                      </a:cubicBezTo>
                      <a:cubicBezTo>
                        <a:pt x="1845" y="307"/>
                        <a:pt x="1847" y="306"/>
                        <a:pt x="1849" y="305"/>
                      </a:cubicBezTo>
                      <a:cubicBezTo>
                        <a:pt x="1849" y="304"/>
                        <a:pt x="1850" y="303"/>
                        <a:pt x="1851" y="303"/>
                      </a:cubicBezTo>
                      <a:cubicBezTo>
                        <a:pt x="1853" y="301"/>
                        <a:pt x="1854" y="300"/>
                        <a:pt x="1856" y="299"/>
                      </a:cubicBezTo>
                      <a:cubicBezTo>
                        <a:pt x="1856" y="298"/>
                        <a:pt x="1857" y="298"/>
                        <a:pt x="1857" y="297"/>
                      </a:cubicBezTo>
                      <a:cubicBezTo>
                        <a:pt x="1860" y="295"/>
                        <a:pt x="1861" y="293"/>
                        <a:pt x="1863" y="291"/>
                      </a:cubicBezTo>
                      <a:cubicBezTo>
                        <a:pt x="1864" y="290"/>
                        <a:pt x="1864" y="290"/>
                        <a:pt x="1864" y="290"/>
                      </a:cubicBezTo>
                      <a:cubicBezTo>
                        <a:pt x="1866" y="289"/>
                        <a:pt x="1867" y="287"/>
                        <a:pt x="1868" y="285"/>
                      </a:cubicBezTo>
                      <a:cubicBezTo>
                        <a:pt x="1869" y="285"/>
                        <a:pt x="1869" y="284"/>
                        <a:pt x="1870" y="283"/>
                      </a:cubicBezTo>
                      <a:cubicBezTo>
                        <a:pt x="1871" y="282"/>
                        <a:pt x="1872" y="281"/>
                        <a:pt x="1873" y="279"/>
                      </a:cubicBezTo>
                      <a:cubicBezTo>
                        <a:pt x="1874" y="279"/>
                        <a:pt x="1874" y="278"/>
                        <a:pt x="1875" y="277"/>
                      </a:cubicBezTo>
                      <a:cubicBezTo>
                        <a:pt x="1875" y="276"/>
                        <a:pt x="1876" y="274"/>
                        <a:pt x="1877" y="273"/>
                      </a:cubicBezTo>
                      <a:cubicBezTo>
                        <a:pt x="1878" y="272"/>
                        <a:pt x="1878" y="272"/>
                        <a:pt x="1878" y="272"/>
                      </a:cubicBezTo>
                      <a:cubicBezTo>
                        <a:pt x="1878" y="272"/>
                        <a:pt x="1878" y="272"/>
                        <a:pt x="1878" y="271"/>
                      </a:cubicBezTo>
                      <a:cubicBezTo>
                        <a:pt x="1879" y="271"/>
                        <a:pt x="1879" y="270"/>
                        <a:pt x="1879" y="270"/>
                      </a:cubicBezTo>
                      <a:cubicBezTo>
                        <a:pt x="1930" y="181"/>
                        <a:pt x="1981" y="92"/>
                        <a:pt x="2032" y="3"/>
                      </a:cubicBezTo>
                      <a:cubicBezTo>
                        <a:pt x="2031" y="5"/>
                        <a:pt x="2030" y="6"/>
                        <a:pt x="2029" y="8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" name="ïśľîḓê"/>
                <p:cNvSpPr/>
                <p:nvPr/>
              </p:nvSpPr>
              <p:spPr bwMode="auto">
                <a:xfrm>
                  <a:off x="947481" y="1411981"/>
                  <a:ext cx="4437502" cy="1130070"/>
                </a:xfrm>
                <a:custGeom>
                  <a:avLst/>
                  <a:gdLst>
                    <a:gd name="T0" fmla="*/ 117 w 2061"/>
                    <a:gd name="T1" fmla="*/ 382 h 525"/>
                    <a:gd name="T2" fmla="*/ 74 w 2061"/>
                    <a:gd name="T3" fmla="*/ 358 h 525"/>
                    <a:gd name="T4" fmla="*/ 34 w 2061"/>
                    <a:gd name="T5" fmla="*/ 328 h 525"/>
                    <a:gd name="T6" fmla="*/ 12 w 2061"/>
                    <a:gd name="T7" fmla="*/ 301 h 525"/>
                    <a:gd name="T8" fmla="*/ 2 w 2061"/>
                    <a:gd name="T9" fmla="*/ 276 h 525"/>
                    <a:gd name="T10" fmla="*/ 1 w 2061"/>
                    <a:gd name="T11" fmla="*/ 248 h 525"/>
                    <a:gd name="T12" fmla="*/ 7 w 2061"/>
                    <a:gd name="T13" fmla="*/ 229 h 525"/>
                    <a:gd name="T14" fmla="*/ 28 w 2061"/>
                    <a:gd name="T15" fmla="*/ 199 h 525"/>
                    <a:gd name="T16" fmla="*/ 59 w 2061"/>
                    <a:gd name="T17" fmla="*/ 173 h 525"/>
                    <a:gd name="T18" fmla="*/ 96 w 2061"/>
                    <a:gd name="T19" fmla="*/ 150 h 525"/>
                    <a:gd name="T20" fmla="*/ 138 w 2061"/>
                    <a:gd name="T21" fmla="*/ 129 h 525"/>
                    <a:gd name="T22" fmla="*/ 192 w 2061"/>
                    <a:gd name="T23" fmla="*/ 108 h 525"/>
                    <a:gd name="T24" fmla="*/ 242 w 2061"/>
                    <a:gd name="T25" fmla="*/ 92 h 525"/>
                    <a:gd name="T26" fmla="*/ 302 w 2061"/>
                    <a:gd name="T27" fmla="*/ 75 h 525"/>
                    <a:gd name="T28" fmla="*/ 405 w 2061"/>
                    <a:gd name="T29" fmla="*/ 53 h 525"/>
                    <a:gd name="T30" fmla="*/ 513 w 2061"/>
                    <a:gd name="T31" fmla="*/ 35 h 525"/>
                    <a:gd name="T32" fmla="*/ 1954 w 2061"/>
                    <a:gd name="T33" fmla="*/ 147 h 525"/>
                    <a:gd name="T34" fmla="*/ 2003 w 2061"/>
                    <a:gd name="T35" fmla="*/ 176 h 525"/>
                    <a:gd name="T36" fmla="*/ 2032 w 2061"/>
                    <a:gd name="T37" fmla="*/ 202 h 525"/>
                    <a:gd name="T38" fmla="*/ 2051 w 2061"/>
                    <a:gd name="T39" fmla="*/ 228 h 525"/>
                    <a:gd name="T40" fmla="*/ 2060 w 2061"/>
                    <a:gd name="T41" fmla="*/ 254 h 525"/>
                    <a:gd name="T42" fmla="*/ 2058 w 2061"/>
                    <a:gd name="T43" fmla="*/ 281 h 525"/>
                    <a:gd name="T44" fmla="*/ 2046 w 2061"/>
                    <a:gd name="T45" fmla="*/ 307 h 525"/>
                    <a:gd name="T46" fmla="*/ 2025 w 2061"/>
                    <a:gd name="T47" fmla="*/ 332 h 525"/>
                    <a:gd name="T48" fmla="*/ 1995 w 2061"/>
                    <a:gd name="T49" fmla="*/ 356 h 525"/>
                    <a:gd name="T50" fmla="*/ 1946 w 2061"/>
                    <a:gd name="T51" fmla="*/ 384 h 525"/>
                    <a:gd name="T52" fmla="*/ 1910 w 2061"/>
                    <a:gd name="T53" fmla="*/ 400 h 525"/>
                    <a:gd name="T54" fmla="*/ 1867 w 2061"/>
                    <a:gd name="T55" fmla="*/ 416 h 525"/>
                    <a:gd name="T56" fmla="*/ 1807 w 2061"/>
                    <a:gd name="T57" fmla="*/ 435 h 525"/>
                    <a:gd name="T58" fmla="*/ 1766 w 2061"/>
                    <a:gd name="T59" fmla="*/ 447 h 525"/>
                    <a:gd name="T60" fmla="*/ 1677 w 2061"/>
                    <a:gd name="T61" fmla="*/ 468 h 525"/>
                    <a:gd name="T62" fmla="*/ 1594 w 2061"/>
                    <a:gd name="T63" fmla="*/ 483 h 525"/>
                    <a:gd name="T64" fmla="*/ 1525 w 2061"/>
                    <a:gd name="T65" fmla="*/ 493 h 525"/>
                    <a:gd name="T66" fmla="*/ 1241 w 2061"/>
                    <a:gd name="T67" fmla="*/ 358 h 525"/>
                    <a:gd name="T68" fmla="*/ 1297 w 2061"/>
                    <a:gd name="T69" fmla="*/ 350 h 525"/>
                    <a:gd name="T70" fmla="*/ 1344 w 2061"/>
                    <a:gd name="T71" fmla="*/ 340 h 525"/>
                    <a:gd name="T72" fmla="*/ 1378 w 2061"/>
                    <a:gd name="T73" fmla="*/ 330 h 525"/>
                    <a:gd name="T74" fmla="*/ 1411 w 2061"/>
                    <a:gd name="T75" fmla="*/ 319 h 525"/>
                    <a:gd name="T76" fmla="*/ 1441 w 2061"/>
                    <a:gd name="T77" fmla="*/ 304 h 525"/>
                    <a:gd name="T78" fmla="*/ 1461 w 2061"/>
                    <a:gd name="T79" fmla="*/ 290 h 525"/>
                    <a:gd name="T80" fmla="*/ 1474 w 2061"/>
                    <a:gd name="T81" fmla="*/ 273 h 525"/>
                    <a:gd name="T82" fmla="*/ 1476 w 2061"/>
                    <a:gd name="T83" fmla="*/ 260 h 525"/>
                    <a:gd name="T84" fmla="*/ 1472 w 2061"/>
                    <a:gd name="T85" fmla="*/ 248 h 525"/>
                    <a:gd name="T86" fmla="*/ 1460 w 2061"/>
                    <a:gd name="T87" fmla="*/ 234 h 525"/>
                    <a:gd name="T88" fmla="*/ 1442 w 2061"/>
                    <a:gd name="T89" fmla="*/ 221 h 525"/>
                    <a:gd name="T90" fmla="*/ 806 w 2061"/>
                    <a:gd name="T91" fmla="*/ 167 h 525"/>
                    <a:gd name="T92" fmla="*/ 739 w 2061"/>
                    <a:gd name="T93" fmla="*/ 179 h 525"/>
                    <a:gd name="T94" fmla="*/ 703 w 2061"/>
                    <a:gd name="T95" fmla="*/ 187 h 525"/>
                    <a:gd name="T96" fmla="*/ 665 w 2061"/>
                    <a:gd name="T97" fmla="*/ 199 h 525"/>
                    <a:gd name="T98" fmla="*/ 634 w 2061"/>
                    <a:gd name="T99" fmla="*/ 211 h 525"/>
                    <a:gd name="T100" fmla="*/ 610 w 2061"/>
                    <a:gd name="T101" fmla="*/ 225 h 525"/>
                    <a:gd name="T102" fmla="*/ 593 w 2061"/>
                    <a:gd name="T103" fmla="*/ 240 h 525"/>
                    <a:gd name="T104" fmla="*/ 585 w 2061"/>
                    <a:gd name="T105" fmla="*/ 257 h 525"/>
                    <a:gd name="T106" fmla="*/ 586 w 2061"/>
                    <a:gd name="T107" fmla="*/ 270 h 525"/>
                    <a:gd name="T108" fmla="*/ 594 w 2061"/>
                    <a:gd name="T109" fmla="*/ 283 h 525"/>
                    <a:gd name="T110" fmla="*/ 606 w 2061"/>
                    <a:gd name="T111" fmla="*/ 294 h 525"/>
                    <a:gd name="T112" fmla="*/ 628 w 2061"/>
                    <a:gd name="T113" fmla="*/ 308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061" h="525">
                      <a:moveTo>
                        <a:pt x="1037" y="525"/>
                      </a:moveTo>
                      <a:cubicBezTo>
                        <a:pt x="861" y="525"/>
                        <a:pt x="686" y="513"/>
                        <a:pt x="531" y="491"/>
                      </a:cubicBezTo>
                      <a:cubicBezTo>
                        <a:pt x="528" y="491"/>
                        <a:pt x="528" y="491"/>
                        <a:pt x="528" y="491"/>
                      </a:cubicBezTo>
                      <a:cubicBezTo>
                        <a:pt x="524" y="490"/>
                        <a:pt x="520" y="490"/>
                        <a:pt x="516" y="489"/>
                      </a:cubicBezTo>
                      <a:cubicBezTo>
                        <a:pt x="419" y="475"/>
                        <a:pt x="333" y="457"/>
                        <a:pt x="260" y="436"/>
                      </a:cubicBezTo>
                      <a:cubicBezTo>
                        <a:pt x="260" y="435"/>
                        <a:pt x="259" y="435"/>
                        <a:pt x="259" y="435"/>
                      </a:cubicBezTo>
                      <a:cubicBezTo>
                        <a:pt x="206" y="420"/>
                        <a:pt x="160" y="403"/>
                        <a:pt x="122" y="384"/>
                      </a:cubicBezTo>
                      <a:cubicBezTo>
                        <a:pt x="120" y="383"/>
                        <a:pt x="120" y="383"/>
                        <a:pt x="120" y="383"/>
                      </a:cubicBezTo>
                      <a:cubicBezTo>
                        <a:pt x="119" y="383"/>
                        <a:pt x="118" y="382"/>
                        <a:pt x="117" y="382"/>
                      </a:cubicBezTo>
                      <a:cubicBezTo>
                        <a:pt x="114" y="380"/>
                        <a:pt x="110" y="379"/>
                        <a:pt x="107" y="377"/>
                      </a:cubicBezTo>
                      <a:cubicBezTo>
                        <a:pt x="103" y="375"/>
                        <a:pt x="100" y="373"/>
                        <a:pt x="97" y="371"/>
                      </a:cubicBezTo>
                      <a:cubicBezTo>
                        <a:pt x="95" y="371"/>
                        <a:pt x="94" y="370"/>
                        <a:pt x="93" y="369"/>
                      </a:cubicBezTo>
                      <a:cubicBezTo>
                        <a:pt x="92" y="368"/>
                        <a:pt x="90" y="367"/>
                        <a:pt x="88" y="366"/>
                      </a:cubicBezTo>
                      <a:cubicBezTo>
                        <a:pt x="87" y="366"/>
                        <a:pt x="87" y="366"/>
                        <a:pt x="87" y="366"/>
                      </a:cubicBezTo>
                      <a:cubicBezTo>
                        <a:pt x="85" y="365"/>
                        <a:pt x="84" y="364"/>
                        <a:pt x="83" y="364"/>
                      </a:cubicBezTo>
                      <a:cubicBezTo>
                        <a:pt x="76" y="360"/>
                        <a:pt x="76" y="360"/>
                        <a:pt x="76" y="360"/>
                      </a:cubicBezTo>
                      <a:cubicBezTo>
                        <a:pt x="76" y="359"/>
                        <a:pt x="75" y="359"/>
                        <a:pt x="75" y="359"/>
                      </a:cubicBezTo>
                      <a:cubicBezTo>
                        <a:pt x="74" y="358"/>
                        <a:pt x="74" y="358"/>
                        <a:pt x="74" y="358"/>
                      </a:cubicBezTo>
                      <a:cubicBezTo>
                        <a:pt x="71" y="356"/>
                        <a:pt x="68" y="354"/>
                        <a:pt x="66" y="352"/>
                      </a:cubicBezTo>
                      <a:cubicBezTo>
                        <a:pt x="65" y="352"/>
                        <a:pt x="64" y="352"/>
                        <a:pt x="64" y="351"/>
                      </a:cubicBezTo>
                      <a:cubicBezTo>
                        <a:pt x="62" y="350"/>
                        <a:pt x="59" y="348"/>
                        <a:pt x="57" y="347"/>
                      </a:cubicBezTo>
                      <a:cubicBezTo>
                        <a:pt x="55" y="345"/>
                        <a:pt x="55" y="345"/>
                        <a:pt x="55" y="345"/>
                      </a:cubicBezTo>
                      <a:cubicBezTo>
                        <a:pt x="53" y="344"/>
                        <a:pt x="51" y="342"/>
                        <a:pt x="50" y="341"/>
                      </a:cubicBezTo>
                      <a:cubicBezTo>
                        <a:pt x="47" y="339"/>
                        <a:pt x="47" y="339"/>
                        <a:pt x="47" y="339"/>
                      </a:cubicBezTo>
                      <a:cubicBezTo>
                        <a:pt x="45" y="337"/>
                        <a:pt x="43" y="336"/>
                        <a:pt x="41" y="334"/>
                      </a:cubicBezTo>
                      <a:cubicBezTo>
                        <a:pt x="41" y="333"/>
                        <a:pt x="41" y="333"/>
                        <a:pt x="41" y="333"/>
                      </a:cubicBezTo>
                      <a:cubicBezTo>
                        <a:pt x="38" y="331"/>
                        <a:pt x="36" y="329"/>
                        <a:pt x="34" y="328"/>
                      </a:cubicBezTo>
                      <a:cubicBezTo>
                        <a:pt x="33" y="326"/>
                        <a:pt x="33" y="326"/>
                        <a:pt x="33" y="326"/>
                      </a:cubicBezTo>
                      <a:cubicBezTo>
                        <a:pt x="31" y="325"/>
                        <a:pt x="30" y="323"/>
                        <a:pt x="29" y="322"/>
                      </a:cubicBezTo>
                      <a:cubicBezTo>
                        <a:pt x="27" y="320"/>
                        <a:pt x="27" y="320"/>
                        <a:pt x="27" y="320"/>
                      </a:cubicBezTo>
                      <a:cubicBezTo>
                        <a:pt x="25" y="318"/>
                        <a:pt x="24" y="317"/>
                        <a:pt x="23" y="315"/>
                      </a:cubicBezTo>
                      <a:cubicBezTo>
                        <a:pt x="22" y="314"/>
                        <a:pt x="22" y="314"/>
                        <a:pt x="22" y="314"/>
                      </a:cubicBezTo>
                      <a:cubicBezTo>
                        <a:pt x="20" y="312"/>
                        <a:pt x="19" y="310"/>
                        <a:pt x="17" y="308"/>
                      </a:cubicBezTo>
                      <a:cubicBezTo>
                        <a:pt x="16" y="307"/>
                        <a:pt x="16" y="307"/>
                        <a:pt x="16" y="307"/>
                      </a:cubicBezTo>
                      <a:cubicBezTo>
                        <a:pt x="15" y="305"/>
                        <a:pt x="14" y="304"/>
                        <a:pt x="13" y="302"/>
                      </a:cubicBezTo>
                      <a:cubicBezTo>
                        <a:pt x="13" y="302"/>
                        <a:pt x="13" y="301"/>
                        <a:pt x="12" y="301"/>
                      </a:cubicBezTo>
                      <a:cubicBezTo>
                        <a:pt x="11" y="298"/>
                        <a:pt x="11" y="298"/>
                        <a:pt x="11" y="298"/>
                      </a:cubicBezTo>
                      <a:cubicBezTo>
                        <a:pt x="10" y="298"/>
                        <a:pt x="10" y="296"/>
                        <a:pt x="10" y="296"/>
                      </a:cubicBezTo>
                      <a:cubicBezTo>
                        <a:pt x="9" y="295"/>
                        <a:pt x="9" y="295"/>
                        <a:pt x="9" y="294"/>
                      </a:cubicBezTo>
                      <a:cubicBezTo>
                        <a:pt x="8" y="293"/>
                        <a:pt x="7" y="291"/>
                        <a:pt x="6" y="289"/>
                      </a:cubicBezTo>
                      <a:cubicBezTo>
                        <a:pt x="6" y="289"/>
                        <a:pt x="6" y="289"/>
                        <a:pt x="6" y="289"/>
                      </a:cubicBezTo>
                      <a:cubicBezTo>
                        <a:pt x="6" y="288"/>
                        <a:pt x="6" y="288"/>
                        <a:pt x="6" y="288"/>
                      </a:cubicBezTo>
                      <a:cubicBezTo>
                        <a:pt x="5" y="286"/>
                        <a:pt x="4" y="284"/>
                        <a:pt x="4" y="282"/>
                      </a:cubicBezTo>
                      <a:cubicBezTo>
                        <a:pt x="3" y="281"/>
                        <a:pt x="3" y="281"/>
                        <a:pt x="3" y="281"/>
                      </a:cubicBezTo>
                      <a:cubicBezTo>
                        <a:pt x="3" y="279"/>
                        <a:pt x="2" y="278"/>
                        <a:pt x="2" y="276"/>
                      </a:cubicBezTo>
                      <a:cubicBezTo>
                        <a:pt x="1" y="274"/>
                        <a:pt x="1" y="274"/>
                        <a:pt x="1" y="274"/>
                      </a:cubicBezTo>
                      <a:cubicBezTo>
                        <a:pt x="1" y="273"/>
                        <a:pt x="1" y="271"/>
                        <a:pt x="1" y="270"/>
                      </a:cubicBezTo>
                      <a:cubicBezTo>
                        <a:pt x="1" y="268"/>
                        <a:pt x="1" y="268"/>
                        <a:pt x="1" y="268"/>
                      </a:cubicBezTo>
                      <a:cubicBezTo>
                        <a:pt x="0" y="266"/>
                        <a:pt x="0" y="265"/>
                        <a:pt x="0" y="263"/>
                      </a:cubicBezTo>
                      <a:cubicBezTo>
                        <a:pt x="0" y="263"/>
                        <a:pt x="0" y="262"/>
                        <a:pt x="0" y="262"/>
                      </a:cubicBezTo>
                      <a:cubicBezTo>
                        <a:pt x="0" y="260"/>
                        <a:pt x="0" y="258"/>
                        <a:pt x="0" y="256"/>
                      </a:cubicBezTo>
                      <a:cubicBezTo>
                        <a:pt x="0" y="255"/>
                        <a:pt x="0" y="255"/>
                        <a:pt x="0" y="255"/>
                      </a:cubicBezTo>
                      <a:cubicBezTo>
                        <a:pt x="0" y="253"/>
                        <a:pt x="1" y="251"/>
                        <a:pt x="1" y="250"/>
                      </a:cubicBezTo>
                      <a:cubicBezTo>
                        <a:pt x="1" y="248"/>
                        <a:pt x="1" y="248"/>
                        <a:pt x="1" y="248"/>
                      </a:cubicBezTo>
                      <a:cubicBezTo>
                        <a:pt x="1" y="246"/>
                        <a:pt x="2" y="245"/>
                        <a:pt x="2" y="244"/>
                      </a:cubicBezTo>
                      <a:cubicBezTo>
                        <a:pt x="2" y="243"/>
                        <a:pt x="2" y="243"/>
                        <a:pt x="2" y="243"/>
                      </a:cubicBezTo>
                      <a:cubicBezTo>
                        <a:pt x="2" y="243"/>
                        <a:pt x="2" y="242"/>
                        <a:pt x="3" y="242"/>
                      </a:cubicBezTo>
                      <a:cubicBezTo>
                        <a:pt x="3" y="240"/>
                        <a:pt x="3" y="239"/>
                        <a:pt x="4" y="238"/>
                      </a:cubicBezTo>
                      <a:cubicBezTo>
                        <a:pt x="4" y="237"/>
                        <a:pt x="4" y="237"/>
                        <a:pt x="4" y="237"/>
                      </a:cubicBezTo>
                      <a:cubicBezTo>
                        <a:pt x="4" y="237"/>
                        <a:pt x="4" y="236"/>
                        <a:pt x="4" y="236"/>
                      </a:cubicBezTo>
                      <a:cubicBezTo>
                        <a:pt x="5" y="236"/>
                        <a:pt x="5" y="236"/>
                        <a:pt x="5" y="236"/>
                      </a:cubicBezTo>
                      <a:cubicBezTo>
                        <a:pt x="5" y="234"/>
                        <a:pt x="6" y="232"/>
                        <a:pt x="7" y="230"/>
                      </a:cubicBezTo>
                      <a:cubicBezTo>
                        <a:pt x="7" y="229"/>
                        <a:pt x="7" y="229"/>
                        <a:pt x="7" y="229"/>
                      </a:cubicBezTo>
                      <a:cubicBezTo>
                        <a:pt x="8" y="227"/>
                        <a:pt x="9" y="226"/>
                        <a:pt x="10" y="224"/>
                      </a:cubicBezTo>
                      <a:cubicBezTo>
                        <a:pt x="10" y="223"/>
                        <a:pt x="11" y="223"/>
                        <a:pt x="11" y="222"/>
                      </a:cubicBezTo>
                      <a:cubicBezTo>
                        <a:pt x="12" y="221"/>
                        <a:pt x="13" y="219"/>
                        <a:pt x="13" y="218"/>
                      </a:cubicBezTo>
                      <a:cubicBezTo>
                        <a:pt x="14" y="218"/>
                        <a:pt x="15" y="216"/>
                        <a:pt x="15" y="216"/>
                      </a:cubicBezTo>
                      <a:cubicBezTo>
                        <a:pt x="16" y="215"/>
                        <a:pt x="17" y="213"/>
                        <a:pt x="18" y="212"/>
                      </a:cubicBezTo>
                      <a:cubicBezTo>
                        <a:pt x="18" y="211"/>
                        <a:pt x="18" y="211"/>
                        <a:pt x="19" y="210"/>
                      </a:cubicBezTo>
                      <a:cubicBezTo>
                        <a:pt x="20" y="208"/>
                        <a:pt x="22" y="206"/>
                        <a:pt x="23" y="205"/>
                      </a:cubicBezTo>
                      <a:cubicBezTo>
                        <a:pt x="24" y="204"/>
                        <a:pt x="24" y="204"/>
                        <a:pt x="24" y="204"/>
                      </a:cubicBezTo>
                      <a:cubicBezTo>
                        <a:pt x="25" y="202"/>
                        <a:pt x="27" y="200"/>
                        <a:pt x="28" y="199"/>
                      </a:cubicBezTo>
                      <a:cubicBezTo>
                        <a:pt x="29" y="198"/>
                        <a:pt x="29" y="198"/>
                        <a:pt x="29" y="198"/>
                      </a:cubicBezTo>
                      <a:cubicBezTo>
                        <a:pt x="30" y="197"/>
                        <a:pt x="30" y="197"/>
                        <a:pt x="30" y="197"/>
                      </a:cubicBezTo>
                      <a:cubicBezTo>
                        <a:pt x="31" y="196"/>
                        <a:pt x="33" y="194"/>
                        <a:pt x="34" y="193"/>
                      </a:cubicBezTo>
                      <a:cubicBezTo>
                        <a:pt x="35" y="192"/>
                        <a:pt x="36" y="192"/>
                        <a:pt x="36" y="191"/>
                      </a:cubicBezTo>
                      <a:cubicBezTo>
                        <a:pt x="38" y="190"/>
                        <a:pt x="39" y="188"/>
                        <a:pt x="41" y="187"/>
                      </a:cubicBezTo>
                      <a:cubicBezTo>
                        <a:pt x="41" y="187"/>
                        <a:pt x="42" y="186"/>
                        <a:pt x="42" y="186"/>
                      </a:cubicBezTo>
                      <a:cubicBezTo>
                        <a:pt x="47" y="182"/>
                        <a:pt x="51" y="178"/>
                        <a:pt x="56" y="174"/>
                      </a:cubicBezTo>
                      <a:cubicBezTo>
                        <a:pt x="57" y="174"/>
                        <a:pt x="57" y="174"/>
                        <a:pt x="57" y="174"/>
                      </a:cubicBezTo>
                      <a:cubicBezTo>
                        <a:pt x="57" y="174"/>
                        <a:pt x="58" y="173"/>
                        <a:pt x="59" y="173"/>
                      </a:cubicBezTo>
                      <a:cubicBezTo>
                        <a:pt x="60" y="172"/>
                        <a:pt x="62" y="170"/>
                        <a:pt x="64" y="169"/>
                      </a:cubicBezTo>
                      <a:cubicBezTo>
                        <a:pt x="65" y="169"/>
                        <a:pt x="65" y="168"/>
                        <a:pt x="66" y="168"/>
                      </a:cubicBezTo>
                      <a:cubicBezTo>
                        <a:pt x="67" y="167"/>
                        <a:pt x="67" y="167"/>
                        <a:pt x="67" y="167"/>
                      </a:cubicBezTo>
                      <a:cubicBezTo>
                        <a:pt x="69" y="166"/>
                        <a:pt x="70" y="165"/>
                        <a:pt x="72" y="163"/>
                      </a:cubicBezTo>
                      <a:cubicBezTo>
                        <a:pt x="75" y="162"/>
                        <a:pt x="75" y="162"/>
                        <a:pt x="75" y="162"/>
                      </a:cubicBezTo>
                      <a:cubicBezTo>
                        <a:pt x="78" y="160"/>
                        <a:pt x="80" y="159"/>
                        <a:pt x="83" y="157"/>
                      </a:cubicBezTo>
                      <a:cubicBezTo>
                        <a:pt x="84" y="156"/>
                        <a:pt x="84" y="156"/>
                        <a:pt x="84" y="156"/>
                      </a:cubicBezTo>
                      <a:cubicBezTo>
                        <a:pt x="87" y="155"/>
                        <a:pt x="90" y="153"/>
                        <a:pt x="93" y="151"/>
                      </a:cubicBezTo>
                      <a:cubicBezTo>
                        <a:pt x="94" y="151"/>
                        <a:pt x="95" y="150"/>
                        <a:pt x="96" y="150"/>
                      </a:cubicBezTo>
                      <a:cubicBezTo>
                        <a:pt x="98" y="148"/>
                        <a:pt x="100" y="147"/>
                        <a:pt x="103" y="146"/>
                      </a:cubicBezTo>
                      <a:cubicBezTo>
                        <a:pt x="103" y="146"/>
                        <a:pt x="105" y="145"/>
                        <a:pt x="106" y="144"/>
                      </a:cubicBezTo>
                      <a:cubicBezTo>
                        <a:pt x="108" y="143"/>
                        <a:pt x="108" y="143"/>
                        <a:pt x="108" y="143"/>
                      </a:cubicBezTo>
                      <a:cubicBezTo>
                        <a:pt x="109" y="142"/>
                        <a:pt x="111" y="142"/>
                        <a:pt x="113" y="141"/>
                      </a:cubicBezTo>
                      <a:cubicBezTo>
                        <a:pt x="114" y="140"/>
                        <a:pt x="115" y="139"/>
                        <a:pt x="116" y="139"/>
                      </a:cubicBezTo>
                      <a:cubicBezTo>
                        <a:pt x="119" y="138"/>
                        <a:pt x="122" y="136"/>
                        <a:pt x="125" y="135"/>
                      </a:cubicBezTo>
                      <a:cubicBezTo>
                        <a:pt x="126" y="134"/>
                        <a:pt x="126" y="134"/>
                        <a:pt x="127" y="134"/>
                      </a:cubicBezTo>
                      <a:cubicBezTo>
                        <a:pt x="130" y="133"/>
                        <a:pt x="133" y="131"/>
                        <a:pt x="136" y="130"/>
                      </a:cubicBezTo>
                      <a:cubicBezTo>
                        <a:pt x="138" y="129"/>
                        <a:pt x="138" y="129"/>
                        <a:pt x="138" y="129"/>
                      </a:cubicBezTo>
                      <a:cubicBezTo>
                        <a:pt x="139" y="129"/>
                        <a:pt x="139" y="129"/>
                        <a:pt x="139" y="129"/>
                      </a:cubicBezTo>
                      <a:cubicBezTo>
                        <a:pt x="140" y="128"/>
                        <a:pt x="140" y="128"/>
                        <a:pt x="141" y="128"/>
                      </a:cubicBezTo>
                      <a:cubicBezTo>
                        <a:pt x="144" y="126"/>
                        <a:pt x="147" y="125"/>
                        <a:pt x="150" y="124"/>
                      </a:cubicBezTo>
                      <a:cubicBezTo>
                        <a:pt x="151" y="123"/>
                        <a:pt x="152" y="123"/>
                        <a:pt x="154" y="122"/>
                      </a:cubicBezTo>
                      <a:cubicBezTo>
                        <a:pt x="157" y="121"/>
                        <a:pt x="159" y="120"/>
                        <a:pt x="162" y="119"/>
                      </a:cubicBezTo>
                      <a:cubicBezTo>
                        <a:pt x="166" y="117"/>
                        <a:pt x="166" y="117"/>
                        <a:pt x="166" y="117"/>
                      </a:cubicBezTo>
                      <a:cubicBezTo>
                        <a:pt x="169" y="116"/>
                        <a:pt x="173" y="115"/>
                        <a:pt x="176" y="114"/>
                      </a:cubicBezTo>
                      <a:cubicBezTo>
                        <a:pt x="177" y="113"/>
                        <a:pt x="178" y="113"/>
                        <a:pt x="179" y="113"/>
                      </a:cubicBezTo>
                      <a:cubicBezTo>
                        <a:pt x="183" y="111"/>
                        <a:pt x="187" y="109"/>
                        <a:pt x="192" y="108"/>
                      </a:cubicBezTo>
                      <a:cubicBezTo>
                        <a:pt x="193" y="107"/>
                        <a:pt x="194" y="107"/>
                        <a:pt x="195" y="107"/>
                      </a:cubicBezTo>
                      <a:cubicBezTo>
                        <a:pt x="198" y="106"/>
                        <a:pt x="198" y="106"/>
                        <a:pt x="198" y="106"/>
                      </a:cubicBezTo>
                      <a:cubicBezTo>
                        <a:pt x="201" y="105"/>
                        <a:pt x="203" y="104"/>
                        <a:pt x="205" y="103"/>
                      </a:cubicBezTo>
                      <a:cubicBezTo>
                        <a:pt x="210" y="102"/>
                        <a:pt x="210" y="102"/>
                        <a:pt x="210" y="102"/>
                      </a:cubicBezTo>
                      <a:cubicBezTo>
                        <a:pt x="213" y="101"/>
                        <a:pt x="216" y="100"/>
                        <a:pt x="219" y="99"/>
                      </a:cubicBezTo>
                      <a:cubicBezTo>
                        <a:pt x="221" y="98"/>
                        <a:pt x="222" y="98"/>
                        <a:pt x="224" y="97"/>
                      </a:cubicBezTo>
                      <a:cubicBezTo>
                        <a:pt x="228" y="96"/>
                        <a:pt x="231" y="95"/>
                        <a:pt x="235" y="94"/>
                      </a:cubicBezTo>
                      <a:cubicBezTo>
                        <a:pt x="239" y="93"/>
                        <a:pt x="239" y="93"/>
                        <a:pt x="239" y="93"/>
                      </a:cubicBezTo>
                      <a:cubicBezTo>
                        <a:pt x="242" y="92"/>
                        <a:pt x="242" y="92"/>
                        <a:pt x="242" y="92"/>
                      </a:cubicBezTo>
                      <a:cubicBezTo>
                        <a:pt x="246" y="91"/>
                        <a:pt x="249" y="89"/>
                        <a:pt x="253" y="88"/>
                      </a:cubicBezTo>
                      <a:cubicBezTo>
                        <a:pt x="257" y="87"/>
                        <a:pt x="257" y="87"/>
                        <a:pt x="257" y="87"/>
                      </a:cubicBezTo>
                      <a:cubicBezTo>
                        <a:pt x="260" y="86"/>
                        <a:pt x="262" y="86"/>
                        <a:pt x="264" y="85"/>
                      </a:cubicBezTo>
                      <a:cubicBezTo>
                        <a:pt x="269" y="84"/>
                        <a:pt x="269" y="84"/>
                        <a:pt x="269" y="84"/>
                      </a:cubicBezTo>
                      <a:cubicBezTo>
                        <a:pt x="269" y="84"/>
                        <a:pt x="273" y="83"/>
                        <a:pt x="274" y="82"/>
                      </a:cubicBezTo>
                      <a:cubicBezTo>
                        <a:pt x="277" y="82"/>
                        <a:pt x="279" y="81"/>
                        <a:pt x="281" y="81"/>
                      </a:cubicBezTo>
                      <a:cubicBezTo>
                        <a:pt x="285" y="80"/>
                        <a:pt x="285" y="80"/>
                        <a:pt x="285" y="80"/>
                      </a:cubicBezTo>
                      <a:cubicBezTo>
                        <a:pt x="291" y="78"/>
                        <a:pt x="291" y="78"/>
                        <a:pt x="291" y="78"/>
                      </a:cubicBezTo>
                      <a:cubicBezTo>
                        <a:pt x="294" y="77"/>
                        <a:pt x="298" y="76"/>
                        <a:pt x="302" y="75"/>
                      </a:cubicBezTo>
                      <a:cubicBezTo>
                        <a:pt x="307" y="74"/>
                        <a:pt x="307" y="74"/>
                        <a:pt x="307" y="74"/>
                      </a:cubicBezTo>
                      <a:cubicBezTo>
                        <a:pt x="312" y="73"/>
                        <a:pt x="318" y="71"/>
                        <a:pt x="323" y="70"/>
                      </a:cubicBezTo>
                      <a:cubicBezTo>
                        <a:pt x="327" y="69"/>
                        <a:pt x="327" y="69"/>
                        <a:pt x="327" y="69"/>
                      </a:cubicBezTo>
                      <a:cubicBezTo>
                        <a:pt x="332" y="68"/>
                        <a:pt x="336" y="67"/>
                        <a:pt x="340" y="66"/>
                      </a:cubicBezTo>
                      <a:cubicBezTo>
                        <a:pt x="358" y="62"/>
                        <a:pt x="358" y="62"/>
                        <a:pt x="358" y="62"/>
                      </a:cubicBezTo>
                      <a:cubicBezTo>
                        <a:pt x="360" y="62"/>
                        <a:pt x="362" y="61"/>
                        <a:pt x="363" y="61"/>
                      </a:cubicBezTo>
                      <a:cubicBezTo>
                        <a:pt x="383" y="57"/>
                        <a:pt x="383" y="57"/>
                        <a:pt x="383" y="57"/>
                      </a:cubicBezTo>
                      <a:cubicBezTo>
                        <a:pt x="388" y="56"/>
                        <a:pt x="395" y="55"/>
                        <a:pt x="401" y="53"/>
                      </a:cubicBezTo>
                      <a:cubicBezTo>
                        <a:pt x="402" y="53"/>
                        <a:pt x="403" y="53"/>
                        <a:pt x="405" y="53"/>
                      </a:cubicBezTo>
                      <a:cubicBezTo>
                        <a:pt x="410" y="52"/>
                        <a:pt x="414" y="51"/>
                        <a:pt x="419" y="50"/>
                      </a:cubicBezTo>
                      <a:cubicBezTo>
                        <a:pt x="426" y="49"/>
                        <a:pt x="426" y="49"/>
                        <a:pt x="426" y="49"/>
                      </a:cubicBezTo>
                      <a:cubicBezTo>
                        <a:pt x="439" y="46"/>
                        <a:pt x="439" y="46"/>
                        <a:pt x="439" y="46"/>
                      </a:cubicBezTo>
                      <a:cubicBezTo>
                        <a:pt x="441" y="46"/>
                        <a:pt x="444" y="46"/>
                        <a:pt x="446" y="45"/>
                      </a:cubicBezTo>
                      <a:cubicBezTo>
                        <a:pt x="450" y="44"/>
                        <a:pt x="455" y="44"/>
                        <a:pt x="459" y="43"/>
                      </a:cubicBezTo>
                      <a:cubicBezTo>
                        <a:pt x="466" y="42"/>
                        <a:pt x="466" y="42"/>
                        <a:pt x="466" y="42"/>
                      </a:cubicBezTo>
                      <a:cubicBezTo>
                        <a:pt x="472" y="41"/>
                        <a:pt x="479" y="40"/>
                        <a:pt x="486" y="39"/>
                      </a:cubicBezTo>
                      <a:cubicBezTo>
                        <a:pt x="489" y="38"/>
                        <a:pt x="489" y="38"/>
                        <a:pt x="489" y="38"/>
                      </a:cubicBezTo>
                      <a:cubicBezTo>
                        <a:pt x="513" y="35"/>
                        <a:pt x="513" y="35"/>
                        <a:pt x="513" y="35"/>
                      </a:cubicBezTo>
                      <a:cubicBezTo>
                        <a:pt x="535" y="31"/>
                        <a:pt x="535" y="31"/>
                        <a:pt x="535" y="31"/>
                      </a:cubicBezTo>
                      <a:cubicBezTo>
                        <a:pt x="538" y="31"/>
                        <a:pt x="549" y="30"/>
                        <a:pt x="549" y="30"/>
                      </a:cubicBezTo>
                      <a:cubicBezTo>
                        <a:pt x="551" y="29"/>
                        <a:pt x="553" y="29"/>
                        <a:pt x="555" y="29"/>
                      </a:cubicBezTo>
                      <a:cubicBezTo>
                        <a:pt x="557" y="29"/>
                        <a:pt x="557" y="29"/>
                        <a:pt x="557" y="29"/>
                      </a:cubicBezTo>
                      <a:cubicBezTo>
                        <a:pt x="563" y="28"/>
                        <a:pt x="569" y="27"/>
                        <a:pt x="576" y="26"/>
                      </a:cubicBezTo>
                      <a:cubicBezTo>
                        <a:pt x="578" y="26"/>
                        <a:pt x="578" y="26"/>
                        <a:pt x="578" y="26"/>
                      </a:cubicBezTo>
                      <a:cubicBezTo>
                        <a:pt x="718" y="9"/>
                        <a:pt x="868" y="0"/>
                        <a:pt x="1023" y="0"/>
                      </a:cubicBezTo>
                      <a:cubicBezTo>
                        <a:pt x="1214" y="0"/>
                        <a:pt x="1401" y="14"/>
                        <a:pt x="1564" y="39"/>
                      </a:cubicBezTo>
                      <a:cubicBezTo>
                        <a:pt x="1732" y="64"/>
                        <a:pt x="1867" y="102"/>
                        <a:pt x="1954" y="147"/>
                      </a:cubicBezTo>
                      <a:cubicBezTo>
                        <a:pt x="1957" y="148"/>
                        <a:pt x="1961" y="150"/>
                        <a:pt x="1964" y="152"/>
                      </a:cubicBezTo>
                      <a:cubicBezTo>
                        <a:pt x="1968" y="154"/>
                        <a:pt x="1968" y="154"/>
                        <a:pt x="1968" y="154"/>
                      </a:cubicBezTo>
                      <a:cubicBezTo>
                        <a:pt x="1970" y="155"/>
                        <a:pt x="1972" y="157"/>
                        <a:pt x="1974" y="158"/>
                      </a:cubicBezTo>
                      <a:cubicBezTo>
                        <a:pt x="1975" y="158"/>
                        <a:pt x="1976" y="159"/>
                        <a:pt x="1977" y="159"/>
                      </a:cubicBezTo>
                      <a:cubicBezTo>
                        <a:pt x="1980" y="161"/>
                        <a:pt x="1983" y="163"/>
                        <a:pt x="1985" y="165"/>
                      </a:cubicBezTo>
                      <a:cubicBezTo>
                        <a:pt x="1986" y="165"/>
                        <a:pt x="1986" y="165"/>
                        <a:pt x="1986" y="165"/>
                      </a:cubicBezTo>
                      <a:cubicBezTo>
                        <a:pt x="1989" y="167"/>
                        <a:pt x="1992" y="169"/>
                        <a:pt x="1995" y="171"/>
                      </a:cubicBezTo>
                      <a:cubicBezTo>
                        <a:pt x="1995" y="171"/>
                        <a:pt x="1996" y="172"/>
                        <a:pt x="1997" y="172"/>
                      </a:cubicBezTo>
                      <a:cubicBezTo>
                        <a:pt x="1999" y="174"/>
                        <a:pt x="2001" y="175"/>
                        <a:pt x="2003" y="176"/>
                      </a:cubicBezTo>
                      <a:cubicBezTo>
                        <a:pt x="2005" y="178"/>
                        <a:pt x="2005" y="178"/>
                        <a:pt x="2005" y="178"/>
                      </a:cubicBezTo>
                      <a:cubicBezTo>
                        <a:pt x="2007" y="180"/>
                        <a:pt x="2009" y="181"/>
                        <a:pt x="2012" y="183"/>
                      </a:cubicBezTo>
                      <a:cubicBezTo>
                        <a:pt x="2012" y="183"/>
                        <a:pt x="2012" y="183"/>
                        <a:pt x="2012" y="184"/>
                      </a:cubicBezTo>
                      <a:cubicBezTo>
                        <a:pt x="2015" y="186"/>
                        <a:pt x="2017" y="188"/>
                        <a:pt x="2019" y="189"/>
                      </a:cubicBezTo>
                      <a:cubicBezTo>
                        <a:pt x="2020" y="190"/>
                        <a:pt x="2020" y="190"/>
                        <a:pt x="2021" y="191"/>
                      </a:cubicBezTo>
                      <a:cubicBezTo>
                        <a:pt x="2021" y="191"/>
                        <a:pt x="2021" y="191"/>
                        <a:pt x="2021" y="191"/>
                      </a:cubicBezTo>
                      <a:cubicBezTo>
                        <a:pt x="2023" y="192"/>
                        <a:pt x="2024" y="194"/>
                        <a:pt x="2026" y="195"/>
                      </a:cubicBezTo>
                      <a:cubicBezTo>
                        <a:pt x="2028" y="197"/>
                        <a:pt x="2028" y="197"/>
                        <a:pt x="2028" y="197"/>
                      </a:cubicBezTo>
                      <a:cubicBezTo>
                        <a:pt x="2029" y="199"/>
                        <a:pt x="2031" y="200"/>
                        <a:pt x="2032" y="202"/>
                      </a:cubicBezTo>
                      <a:cubicBezTo>
                        <a:pt x="2033" y="203"/>
                        <a:pt x="2033" y="203"/>
                        <a:pt x="2033" y="203"/>
                      </a:cubicBezTo>
                      <a:cubicBezTo>
                        <a:pt x="2035" y="205"/>
                        <a:pt x="2037" y="207"/>
                        <a:pt x="2038" y="209"/>
                      </a:cubicBezTo>
                      <a:cubicBezTo>
                        <a:pt x="2039" y="210"/>
                        <a:pt x="2039" y="210"/>
                        <a:pt x="2039" y="210"/>
                      </a:cubicBezTo>
                      <a:cubicBezTo>
                        <a:pt x="2041" y="212"/>
                        <a:pt x="2042" y="213"/>
                        <a:pt x="2043" y="214"/>
                      </a:cubicBezTo>
                      <a:cubicBezTo>
                        <a:pt x="2043" y="215"/>
                        <a:pt x="2043" y="215"/>
                        <a:pt x="2044" y="216"/>
                      </a:cubicBezTo>
                      <a:cubicBezTo>
                        <a:pt x="2044" y="216"/>
                        <a:pt x="2044" y="216"/>
                        <a:pt x="2044" y="216"/>
                      </a:cubicBezTo>
                      <a:cubicBezTo>
                        <a:pt x="2045" y="218"/>
                        <a:pt x="2046" y="219"/>
                        <a:pt x="2047" y="221"/>
                      </a:cubicBezTo>
                      <a:cubicBezTo>
                        <a:pt x="2048" y="221"/>
                        <a:pt x="2048" y="222"/>
                        <a:pt x="2048" y="222"/>
                      </a:cubicBezTo>
                      <a:cubicBezTo>
                        <a:pt x="2049" y="224"/>
                        <a:pt x="2050" y="226"/>
                        <a:pt x="2051" y="228"/>
                      </a:cubicBezTo>
                      <a:cubicBezTo>
                        <a:pt x="2052" y="230"/>
                        <a:pt x="2052" y="230"/>
                        <a:pt x="2052" y="230"/>
                      </a:cubicBezTo>
                      <a:cubicBezTo>
                        <a:pt x="2053" y="231"/>
                        <a:pt x="2054" y="232"/>
                        <a:pt x="2054" y="234"/>
                      </a:cubicBezTo>
                      <a:cubicBezTo>
                        <a:pt x="2055" y="235"/>
                        <a:pt x="2055" y="235"/>
                        <a:pt x="2055" y="236"/>
                      </a:cubicBezTo>
                      <a:cubicBezTo>
                        <a:pt x="2056" y="237"/>
                        <a:pt x="2056" y="239"/>
                        <a:pt x="2057" y="240"/>
                      </a:cubicBezTo>
                      <a:cubicBezTo>
                        <a:pt x="2057" y="241"/>
                        <a:pt x="2057" y="241"/>
                        <a:pt x="2057" y="241"/>
                      </a:cubicBezTo>
                      <a:cubicBezTo>
                        <a:pt x="2057" y="242"/>
                        <a:pt x="2057" y="242"/>
                        <a:pt x="2057" y="242"/>
                      </a:cubicBezTo>
                      <a:cubicBezTo>
                        <a:pt x="2058" y="244"/>
                        <a:pt x="2058" y="246"/>
                        <a:pt x="2059" y="248"/>
                      </a:cubicBezTo>
                      <a:cubicBezTo>
                        <a:pt x="2059" y="248"/>
                        <a:pt x="2059" y="249"/>
                        <a:pt x="2059" y="249"/>
                      </a:cubicBezTo>
                      <a:cubicBezTo>
                        <a:pt x="2059" y="251"/>
                        <a:pt x="2060" y="252"/>
                        <a:pt x="2060" y="254"/>
                      </a:cubicBezTo>
                      <a:cubicBezTo>
                        <a:pt x="2060" y="256"/>
                        <a:pt x="2060" y="256"/>
                        <a:pt x="2060" y="256"/>
                      </a:cubicBezTo>
                      <a:cubicBezTo>
                        <a:pt x="2060" y="257"/>
                        <a:pt x="2060" y="259"/>
                        <a:pt x="2060" y="260"/>
                      </a:cubicBezTo>
                      <a:cubicBezTo>
                        <a:pt x="2060" y="261"/>
                        <a:pt x="2061" y="261"/>
                        <a:pt x="2061" y="262"/>
                      </a:cubicBezTo>
                      <a:cubicBezTo>
                        <a:pt x="2061" y="264"/>
                        <a:pt x="2061" y="266"/>
                        <a:pt x="2060" y="267"/>
                      </a:cubicBezTo>
                      <a:cubicBezTo>
                        <a:pt x="2060" y="269"/>
                        <a:pt x="2060" y="269"/>
                        <a:pt x="2060" y="269"/>
                      </a:cubicBezTo>
                      <a:cubicBezTo>
                        <a:pt x="2060" y="270"/>
                        <a:pt x="2060" y="272"/>
                        <a:pt x="2060" y="273"/>
                      </a:cubicBezTo>
                      <a:cubicBezTo>
                        <a:pt x="2060" y="274"/>
                        <a:pt x="2059" y="275"/>
                        <a:pt x="2059" y="275"/>
                      </a:cubicBezTo>
                      <a:cubicBezTo>
                        <a:pt x="2059" y="277"/>
                        <a:pt x="2059" y="278"/>
                        <a:pt x="2058" y="280"/>
                      </a:cubicBezTo>
                      <a:cubicBezTo>
                        <a:pt x="2058" y="280"/>
                        <a:pt x="2058" y="281"/>
                        <a:pt x="2058" y="281"/>
                      </a:cubicBezTo>
                      <a:cubicBezTo>
                        <a:pt x="2058" y="283"/>
                        <a:pt x="2057" y="285"/>
                        <a:pt x="2056" y="287"/>
                      </a:cubicBezTo>
                      <a:cubicBezTo>
                        <a:pt x="2056" y="287"/>
                        <a:pt x="2056" y="288"/>
                        <a:pt x="2056" y="288"/>
                      </a:cubicBezTo>
                      <a:cubicBezTo>
                        <a:pt x="2055" y="290"/>
                        <a:pt x="2055" y="291"/>
                        <a:pt x="2054" y="293"/>
                      </a:cubicBezTo>
                      <a:cubicBezTo>
                        <a:pt x="2053" y="295"/>
                        <a:pt x="2053" y="295"/>
                        <a:pt x="2053" y="295"/>
                      </a:cubicBezTo>
                      <a:cubicBezTo>
                        <a:pt x="2052" y="296"/>
                        <a:pt x="2052" y="298"/>
                        <a:pt x="2051" y="299"/>
                      </a:cubicBezTo>
                      <a:cubicBezTo>
                        <a:pt x="2051" y="300"/>
                        <a:pt x="2050" y="300"/>
                        <a:pt x="2050" y="300"/>
                      </a:cubicBezTo>
                      <a:cubicBezTo>
                        <a:pt x="2050" y="301"/>
                        <a:pt x="2050" y="301"/>
                        <a:pt x="2050" y="301"/>
                      </a:cubicBezTo>
                      <a:cubicBezTo>
                        <a:pt x="2049" y="303"/>
                        <a:pt x="2048" y="304"/>
                        <a:pt x="2047" y="306"/>
                      </a:cubicBezTo>
                      <a:cubicBezTo>
                        <a:pt x="2046" y="307"/>
                        <a:pt x="2046" y="307"/>
                        <a:pt x="2046" y="307"/>
                      </a:cubicBezTo>
                      <a:cubicBezTo>
                        <a:pt x="2045" y="309"/>
                        <a:pt x="2044" y="311"/>
                        <a:pt x="2042" y="312"/>
                      </a:cubicBezTo>
                      <a:cubicBezTo>
                        <a:pt x="2042" y="313"/>
                        <a:pt x="2042" y="313"/>
                        <a:pt x="2042" y="313"/>
                      </a:cubicBezTo>
                      <a:cubicBezTo>
                        <a:pt x="2041" y="315"/>
                        <a:pt x="2039" y="317"/>
                        <a:pt x="2038" y="318"/>
                      </a:cubicBezTo>
                      <a:cubicBezTo>
                        <a:pt x="2037" y="319"/>
                        <a:pt x="2037" y="319"/>
                        <a:pt x="2037" y="319"/>
                      </a:cubicBezTo>
                      <a:cubicBezTo>
                        <a:pt x="2035" y="321"/>
                        <a:pt x="2034" y="323"/>
                        <a:pt x="2032" y="325"/>
                      </a:cubicBezTo>
                      <a:cubicBezTo>
                        <a:pt x="2032" y="325"/>
                        <a:pt x="2032" y="325"/>
                        <a:pt x="2032" y="325"/>
                      </a:cubicBezTo>
                      <a:cubicBezTo>
                        <a:pt x="2031" y="326"/>
                        <a:pt x="2031" y="326"/>
                        <a:pt x="2031" y="326"/>
                      </a:cubicBezTo>
                      <a:cubicBezTo>
                        <a:pt x="2029" y="327"/>
                        <a:pt x="2028" y="329"/>
                        <a:pt x="2026" y="331"/>
                      </a:cubicBezTo>
                      <a:cubicBezTo>
                        <a:pt x="2026" y="331"/>
                        <a:pt x="2025" y="331"/>
                        <a:pt x="2025" y="332"/>
                      </a:cubicBezTo>
                      <a:cubicBezTo>
                        <a:pt x="2023" y="333"/>
                        <a:pt x="2021" y="335"/>
                        <a:pt x="2019" y="337"/>
                      </a:cubicBezTo>
                      <a:cubicBezTo>
                        <a:pt x="2018" y="338"/>
                        <a:pt x="2018" y="338"/>
                        <a:pt x="2018" y="338"/>
                      </a:cubicBezTo>
                      <a:cubicBezTo>
                        <a:pt x="2016" y="340"/>
                        <a:pt x="2014" y="341"/>
                        <a:pt x="2012" y="343"/>
                      </a:cubicBezTo>
                      <a:cubicBezTo>
                        <a:pt x="2009" y="341"/>
                        <a:pt x="2009" y="341"/>
                        <a:pt x="2009" y="341"/>
                      </a:cubicBezTo>
                      <a:cubicBezTo>
                        <a:pt x="2012" y="343"/>
                        <a:pt x="2012" y="343"/>
                        <a:pt x="2012" y="343"/>
                      </a:cubicBezTo>
                      <a:cubicBezTo>
                        <a:pt x="2009" y="345"/>
                        <a:pt x="2007" y="347"/>
                        <a:pt x="2004" y="349"/>
                      </a:cubicBezTo>
                      <a:cubicBezTo>
                        <a:pt x="2003" y="350"/>
                        <a:pt x="2003" y="350"/>
                        <a:pt x="2003" y="350"/>
                      </a:cubicBezTo>
                      <a:cubicBezTo>
                        <a:pt x="2001" y="352"/>
                        <a:pt x="1998" y="353"/>
                        <a:pt x="1996" y="355"/>
                      </a:cubicBezTo>
                      <a:cubicBezTo>
                        <a:pt x="1995" y="356"/>
                        <a:pt x="1995" y="356"/>
                        <a:pt x="1995" y="356"/>
                      </a:cubicBezTo>
                      <a:cubicBezTo>
                        <a:pt x="1992" y="357"/>
                        <a:pt x="1990" y="359"/>
                        <a:pt x="1987" y="360"/>
                      </a:cubicBezTo>
                      <a:cubicBezTo>
                        <a:pt x="1986" y="361"/>
                        <a:pt x="1986" y="361"/>
                        <a:pt x="1986" y="361"/>
                      </a:cubicBezTo>
                      <a:cubicBezTo>
                        <a:pt x="1984" y="363"/>
                        <a:pt x="1981" y="364"/>
                        <a:pt x="1979" y="366"/>
                      </a:cubicBezTo>
                      <a:cubicBezTo>
                        <a:pt x="1976" y="367"/>
                        <a:pt x="1976" y="367"/>
                        <a:pt x="1976" y="367"/>
                      </a:cubicBezTo>
                      <a:cubicBezTo>
                        <a:pt x="1973" y="369"/>
                        <a:pt x="1970" y="371"/>
                        <a:pt x="1967" y="372"/>
                      </a:cubicBezTo>
                      <a:cubicBezTo>
                        <a:pt x="1964" y="374"/>
                        <a:pt x="1961" y="376"/>
                        <a:pt x="1958" y="378"/>
                      </a:cubicBezTo>
                      <a:cubicBezTo>
                        <a:pt x="1956" y="379"/>
                        <a:pt x="1956" y="379"/>
                        <a:pt x="1956" y="379"/>
                      </a:cubicBezTo>
                      <a:cubicBezTo>
                        <a:pt x="1953" y="380"/>
                        <a:pt x="1953" y="380"/>
                        <a:pt x="1953" y="380"/>
                      </a:cubicBezTo>
                      <a:cubicBezTo>
                        <a:pt x="1951" y="381"/>
                        <a:pt x="1948" y="382"/>
                        <a:pt x="1946" y="384"/>
                      </a:cubicBezTo>
                      <a:cubicBezTo>
                        <a:pt x="1945" y="384"/>
                        <a:pt x="1945" y="384"/>
                        <a:pt x="1944" y="384"/>
                      </a:cubicBezTo>
                      <a:cubicBezTo>
                        <a:pt x="1943" y="385"/>
                        <a:pt x="1942" y="385"/>
                        <a:pt x="1941" y="386"/>
                      </a:cubicBezTo>
                      <a:cubicBezTo>
                        <a:pt x="1940" y="386"/>
                        <a:pt x="1940" y="386"/>
                        <a:pt x="1939" y="387"/>
                      </a:cubicBezTo>
                      <a:cubicBezTo>
                        <a:pt x="1937" y="388"/>
                        <a:pt x="1937" y="388"/>
                        <a:pt x="1937" y="388"/>
                      </a:cubicBezTo>
                      <a:cubicBezTo>
                        <a:pt x="1936" y="388"/>
                        <a:pt x="1936" y="388"/>
                        <a:pt x="1935" y="389"/>
                      </a:cubicBezTo>
                      <a:cubicBezTo>
                        <a:pt x="1933" y="389"/>
                        <a:pt x="1933" y="389"/>
                        <a:pt x="1933" y="389"/>
                      </a:cubicBezTo>
                      <a:cubicBezTo>
                        <a:pt x="1930" y="391"/>
                        <a:pt x="1926" y="393"/>
                        <a:pt x="1923" y="394"/>
                      </a:cubicBezTo>
                      <a:cubicBezTo>
                        <a:pt x="1920" y="395"/>
                        <a:pt x="1920" y="395"/>
                        <a:pt x="1920" y="395"/>
                      </a:cubicBezTo>
                      <a:cubicBezTo>
                        <a:pt x="1917" y="397"/>
                        <a:pt x="1913" y="398"/>
                        <a:pt x="1910" y="400"/>
                      </a:cubicBezTo>
                      <a:cubicBezTo>
                        <a:pt x="1909" y="400"/>
                        <a:pt x="1909" y="400"/>
                        <a:pt x="1909" y="400"/>
                      </a:cubicBezTo>
                      <a:cubicBezTo>
                        <a:pt x="1908" y="400"/>
                        <a:pt x="1908" y="400"/>
                        <a:pt x="1908" y="400"/>
                      </a:cubicBezTo>
                      <a:cubicBezTo>
                        <a:pt x="1905" y="402"/>
                        <a:pt x="1902" y="403"/>
                        <a:pt x="1899" y="404"/>
                      </a:cubicBezTo>
                      <a:cubicBezTo>
                        <a:pt x="1895" y="406"/>
                        <a:pt x="1895" y="406"/>
                        <a:pt x="1895" y="406"/>
                      </a:cubicBezTo>
                      <a:cubicBezTo>
                        <a:pt x="1891" y="407"/>
                        <a:pt x="1887" y="409"/>
                        <a:pt x="1883" y="410"/>
                      </a:cubicBezTo>
                      <a:cubicBezTo>
                        <a:pt x="1882" y="411"/>
                        <a:pt x="1882" y="411"/>
                        <a:pt x="1881" y="411"/>
                      </a:cubicBezTo>
                      <a:cubicBezTo>
                        <a:pt x="1877" y="412"/>
                        <a:pt x="1873" y="414"/>
                        <a:pt x="1869" y="415"/>
                      </a:cubicBezTo>
                      <a:cubicBezTo>
                        <a:pt x="1869" y="415"/>
                        <a:pt x="1869" y="415"/>
                        <a:pt x="1869" y="415"/>
                      </a:cubicBezTo>
                      <a:cubicBezTo>
                        <a:pt x="1869" y="416"/>
                        <a:pt x="1868" y="416"/>
                        <a:pt x="1867" y="416"/>
                      </a:cubicBezTo>
                      <a:cubicBezTo>
                        <a:pt x="1863" y="417"/>
                        <a:pt x="1859" y="419"/>
                        <a:pt x="1855" y="420"/>
                      </a:cubicBezTo>
                      <a:cubicBezTo>
                        <a:pt x="1854" y="420"/>
                        <a:pt x="1854" y="420"/>
                        <a:pt x="1854" y="420"/>
                      </a:cubicBezTo>
                      <a:cubicBezTo>
                        <a:pt x="1853" y="421"/>
                        <a:pt x="1853" y="421"/>
                        <a:pt x="1852" y="421"/>
                      </a:cubicBezTo>
                      <a:cubicBezTo>
                        <a:pt x="1847" y="423"/>
                        <a:pt x="1843" y="424"/>
                        <a:pt x="1838" y="426"/>
                      </a:cubicBezTo>
                      <a:cubicBezTo>
                        <a:pt x="1838" y="426"/>
                        <a:pt x="1838" y="426"/>
                        <a:pt x="1837" y="426"/>
                      </a:cubicBezTo>
                      <a:cubicBezTo>
                        <a:pt x="1835" y="427"/>
                        <a:pt x="1832" y="428"/>
                        <a:pt x="1829" y="429"/>
                      </a:cubicBezTo>
                      <a:cubicBezTo>
                        <a:pt x="1824" y="430"/>
                        <a:pt x="1824" y="430"/>
                        <a:pt x="1824" y="430"/>
                      </a:cubicBezTo>
                      <a:cubicBezTo>
                        <a:pt x="1824" y="430"/>
                        <a:pt x="1816" y="432"/>
                        <a:pt x="1815" y="433"/>
                      </a:cubicBezTo>
                      <a:cubicBezTo>
                        <a:pt x="1807" y="435"/>
                        <a:pt x="1807" y="435"/>
                        <a:pt x="1807" y="435"/>
                      </a:cubicBezTo>
                      <a:cubicBezTo>
                        <a:pt x="1806" y="435"/>
                        <a:pt x="1806" y="436"/>
                        <a:pt x="1805" y="436"/>
                      </a:cubicBezTo>
                      <a:cubicBezTo>
                        <a:pt x="1801" y="437"/>
                        <a:pt x="1801" y="437"/>
                        <a:pt x="1801" y="437"/>
                      </a:cubicBezTo>
                      <a:cubicBezTo>
                        <a:pt x="1802" y="437"/>
                        <a:pt x="1802" y="437"/>
                        <a:pt x="1802" y="437"/>
                      </a:cubicBezTo>
                      <a:cubicBezTo>
                        <a:pt x="1801" y="438"/>
                        <a:pt x="1801" y="438"/>
                        <a:pt x="1801" y="438"/>
                      </a:cubicBezTo>
                      <a:cubicBezTo>
                        <a:pt x="1795" y="440"/>
                        <a:pt x="1795" y="440"/>
                        <a:pt x="1795" y="440"/>
                      </a:cubicBezTo>
                      <a:cubicBezTo>
                        <a:pt x="1792" y="440"/>
                        <a:pt x="1789" y="441"/>
                        <a:pt x="1786" y="442"/>
                      </a:cubicBezTo>
                      <a:cubicBezTo>
                        <a:pt x="1785" y="442"/>
                        <a:pt x="1785" y="442"/>
                        <a:pt x="1785" y="442"/>
                      </a:cubicBezTo>
                      <a:cubicBezTo>
                        <a:pt x="1780" y="444"/>
                        <a:pt x="1775" y="445"/>
                        <a:pt x="1770" y="446"/>
                      </a:cubicBezTo>
                      <a:cubicBezTo>
                        <a:pt x="1770" y="446"/>
                        <a:pt x="1767" y="447"/>
                        <a:pt x="1766" y="447"/>
                      </a:cubicBezTo>
                      <a:cubicBezTo>
                        <a:pt x="1761" y="449"/>
                        <a:pt x="1756" y="450"/>
                        <a:pt x="1751" y="451"/>
                      </a:cubicBezTo>
                      <a:cubicBezTo>
                        <a:pt x="1750" y="451"/>
                        <a:pt x="1750" y="451"/>
                        <a:pt x="1749" y="452"/>
                      </a:cubicBezTo>
                      <a:cubicBezTo>
                        <a:pt x="1744" y="453"/>
                        <a:pt x="1739" y="454"/>
                        <a:pt x="1734" y="455"/>
                      </a:cubicBezTo>
                      <a:cubicBezTo>
                        <a:pt x="1733" y="455"/>
                        <a:pt x="1732" y="456"/>
                        <a:pt x="1731" y="456"/>
                      </a:cubicBezTo>
                      <a:cubicBezTo>
                        <a:pt x="1726" y="457"/>
                        <a:pt x="1721" y="458"/>
                        <a:pt x="1715" y="460"/>
                      </a:cubicBezTo>
                      <a:cubicBezTo>
                        <a:pt x="1712" y="460"/>
                        <a:pt x="1712" y="460"/>
                        <a:pt x="1712" y="460"/>
                      </a:cubicBezTo>
                      <a:cubicBezTo>
                        <a:pt x="1707" y="462"/>
                        <a:pt x="1701" y="463"/>
                        <a:pt x="1696" y="464"/>
                      </a:cubicBezTo>
                      <a:cubicBezTo>
                        <a:pt x="1696" y="464"/>
                        <a:pt x="1695" y="464"/>
                        <a:pt x="1695" y="464"/>
                      </a:cubicBezTo>
                      <a:cubicBezTo>
                        <a:pt x="1689" y="465"/>
                        <a:pt x="1683" y="467"/>
                        <a:pt x="1677" y="468"/>
                      </a:cubicBezTo>
                      <a:cubicBezTo>
                        <a:pt x="1674" y="469"/>
                        <a:pt x="1674" y="469"/>
                        <a:pt x="1674" y="469"/>
                      </a:cubicBezTo>
                      <a:cubicBezTo>
                        <a:pt x="1668" y="470"/>
                        <a:pt x="1662" y="471"/>
                        <a:pt x="1656" y="472"/>
                      </a:cubicBezTo>
                      <a:cubicBezTo>
                        <a:pt x="1654" y="472"/>
                        <a:pt x="1654" y="472"/>
                        <a:pt x="1654" y="472"/>
                      </a:cubicBezTo>
                      <a:cubicBezTo>
                        <a:pt x="1648" y="473"/>
                        <a:pt x="1643" y="474"/>
                        <a:pt x="1637" y="476"/>
                      </a:cubicBezTo>
                      <a:cubicBezTo>
                        <a:pt x="1634" y="476"/>
                        <a:pt x="1634" y="476"/>
                        <a:pt x="1634" y="476"/>
                      </a:cubicBezTo>
                      <a:cubicBezTo>
                        <a:pt x="1628" y="477"/>
                        <a:pt x="1622" y="478"/>
                        <a:pt x="1616" y="479"/>
                      </a:cubicBezTo>
                      <a:cubicBezTo>
                        <a:pt x="1615" y="480"/>
                        <a:pt x="1613" y="480"/>
                        <a:pt x="1612" y="480"/>
                      </a:cubicBezTo>
                      <a:cubicBezTo>
                        <a:pt x="1605" y="481"/>
                        <a:pt x="1605" y="481"/>
                        <a:pt x="1605" y="481"/>
                      </a:cubicBezTo>
                      <a:cubicBezTo>
                        <a:pt x="1601" y="482"/>
                        <a:pt x="1598" y="482"/>
                        <a:pt x="1594" y="483"/>
                      </a:cubicBezTo>
                      <a:cubicBezTo>
                        <a:pt x="1593" y="483"/>
                        <a:pt x="1593" y="483"/>
                        <a:pt x="1593" y="483"/>
                      </a:cubicBezTo>
                      <a:cubicBezTo>
                        <a:pt x="1587" y="484"/>
                        <a:pt x="1580" y="485"/>
                        <a:pt x="1574" y="486"/>
                      </a:cubicBezTo>
                      <a:cubicBezTo>
                        <a:pt x="1569" y="487"/>
                        <a:pt x="1569" y="487"/>
                        <a:pt x="1569" y="487"/>
                      </a:cubicBezTo>
                      <a:cubicBezTo>
                        <a:pt x="1563" y="488"/>
                        <a:pt x="1557" y="489"/>
                        <a:pt x="1550" y="490"/>
                      </a:cubicBezTo>
                      <a:cubicBezTo>
                        <a:pt x="1544" y="491"/>
                        <a:pt x="1544" y="491"/>
                        <a:pt x="1544" y="491"/>
                      </a:cubicBezTo>
                      <a:cubicBezTo>
                        <a:pt x="1530" y="493"/>
                        <a:pt x="1530" y="493"/>
                        <a:pt x="1530" y="493"/>
                      </a:cubicBezTo>
                      <a:cubicBezTo>
                        <a:pt x="1528" y="493"/>
                        <a:pt x="1528" y="493"/>
                        <a:pt x="1528" y="493"/>
                      </a:cubicBezTo>
                      <a:cubicBezTo>
                        <a:pt x="1528" y="493"/>
                        <a:pt x="1527" y="493"/>
                        <a:pt x="1526" y="493"/>
                      </a:cubicBezTo>
                      <a:cubicBezTo>
                        <a:pt x="1525" y="493"/>
                        <a:pt x="1525" y="493"/>
                        <a:pt x="1525" y="493"/>
                      </a:cubicBezTo>
                      <a:cubicBezTo>
                        <a:pt x="1520" y="494"/>
                        <a:pt x="1515" y="495"/>
                        <a:pt x="1510" y="495"/>
                      </a:cubicBezTo>
                      <a:cubicBezTo>
                        <a:pt x="1505" y="496"/>
                        <a:pt x="1505" y="496"/>
                        <a:pt x="1505" y="496"/>
                      </a:cubicBezTo>
                      <a:cubicBezTo>
                        <a:pt x="1504" y="496"/>
                        <a:pt x="1502" y="496"/>
                        <a:pt x="1501" y="497"/>
                      </a:cubicBezTo>
                      <a:cubicBezTo>
                        <a:pt x="1494" y="498"/>
                        <a:pt x="1487" y="498"/>
                        <a:pt x="1480" y="499"/>
                      </a:cubicBezTo>
                      <a:cubicBezTo>
                        <a:pt x="1340" y="516"/>
                        <a:pt x="1192" y="525"/>
                        <a:pt x="1037" y="525"/>
                      </a:cubicBezTo>
                      <a:close/>
                      <a:moveTo>
                        <a:pt x="689" y="331"/>
                      </a:moveTo>
                      <a:cubicBezTo>
                        <a:pt x="775" y="357"/>
                        <a:pt x="900" y="371"/>
                        <a:pt x="1033" y="371"/>
                      </a:cubicBezTo>
                      <a:cubicBezTo>
                        <a:pt x="1101" y="371"/>
                        <a:pt x="1166" y="367"/>
                        <a:pt x="1228" y="360"/>
                      </a:cubicBezTo>
                      <a:cubicBezTo>
                        <a:pt x="1232" y="359"/>
                        <a:pt x="1236" y="359"/>
                        <a:pt x="1241" y="358"/>
                      </a:cubicBezTo>
                      <a:cubicBezTo>
                        <a:pt x="1244" y="358"/>
                        <a:pt x="1244" y="358"/>
                        <a:pt x="1244" y="358"/>
                      </a:cubicBezTo>
                      <a:cubicBezTo>
                        <a:pt x="1248" y="357"/>
                        <a:pt x="1251" y="357"/>
                        <a:pt x="1255" y="356"/>
                      </a:cubicBezTo>
                      <a:cubicBezTo>
                        <a:pt x="1257" y="356"/>
                        <a:pt x="1257" y="356"/>
                        <a:pt x="1257" y="356"/>
                      </a:cubicBezTo>
                      <a:cubicBezTo>
                        <a:pt x="1261" y="355"/>
                        <a:pt x="1265" y="355"/>
                        <a:pt x="1269" y="354"/>
                      </a:cubicBezTo>
                      <a:cubicBezTo>
                        <a:pt x="1273" y="354"/>
                        <a:pt x="1273" y="354"/>
                        <a:pt x="1273" y="354"/>
                      </a:cubicBezTo>
                      <a:cubicBezTo>
                        <a:pt x="1276" y="353"/>
                        <a:pt x="1279" y="353"/>
                        <a:pt x="1282" y="352"/>
                      </a:cubicBezTo>
                      <a:cubicBezTo>
                        <a:pt x="1285" y="352"/>
                        <a:pt x="1285" y="352"/>
                        <a:pt x="1285" y="352"/>
                      </a:cubicBezTo>
                      <a:cubicBezTo>
                        <a:pt x="1289" y="351"/>
                        <a:pt x="1289" y="351"/>
                        <a:pt x="1289" y="351"/>
                      </a:cubicBezTo>
                      <a:cubicBezTo>
                        <a:pt x="1292" y="350"/>
                        <a:pt x="1294" y="350"/>
                        <a:pt x="1297" y="350"/>
                      </a:cubicBezTo>
                      <a:cubicBezTo>
                        <a:pt x="1297" y="349"/>
                        <a:pt x="1298" y="349"/>
                        <a:pt x="1299" y="349"/>
                      </a:cubicBezTo>
                      <a:cubicBezTo>
                        <a:pt x="1302" y="349"/>
                        <a:pt x="1305" y="348"/>
                        <a:pt x="1308" y="347"/>
                      </a:cubicBezTo>
                      <a:cubicBezTo>
                        <a:pt x="1309" y="347"/>
                        <a:pt x="1310" y="347"/>
                        <a:pt x="1311" y="347"/>
                      </a:cubicBezTo>
                      <a:cubicBezTo>
                        <a:pt x="1315" y="346"/>
                        <a:pt x="1318" y="345"/>
                        <a:pt x="1322" y="345"/>
                      </a:cubicBezTo>
                      <a:cubicBezTo>
                        <a:pt x="1322" y="345"/>
                        <a:pt x="1322" y="345"/>
                        <a:pt x="1322" y="345"/>
                      </a:cubicBezTo>
                      <a:cubicBezTo>
                        <a:pt x="1326" y="344"/>
                        <a:pt x="1329" y="343"/>
                        <a:pt x="1332" y="342"/>
                      </a:cubicBezTo>
                      <a:cubicBezTo>
                        <a:pt x="1333" y="342"/>
                        <a:pt x="1333" y="342"/>
                        <a:pt x="1333" y="342"/>
                      </a:cubicBezTo>
                      <a:cubicBezTo>
                        <a:pt x="1334" y="342"/>
                        <a:pt x="1334" y="342"/>
                        <a:pt x="1335" y="342"/>
                      </a:cubicBezTo>
                      <a:cubicBezTo>
                        <a:pt x="1338" y="341"/>
                        <a:pt x="1341" y="340"/>
                        <a:pt x="1344" y="340"/>
                      </a:cubicBezTo>
                      <a:cubicBezTo>
                        <a:pt x="1344" y="339"/>
                        <a:pt x="1345" y="339"/>
                        <a:pt x="1345" y="339"/>
                      </a:cubicBezTo>
                      <a:cubicBezTo>
                        <a:pt x="1349" y="338"/>
                        <a:pt x="1352" y="337"/>
                        <a:pt x="1355" y="337"/>
                      </a:cubicBezTo>
                      <a:cubicBezTo>
                        <a:pt x="1359" y="336"/>
                        <a:pt x="1359" y="336"/>
                        <a:pt x="1359" y="336"/>
                      </a:cubicBezTo>
                      <a:cubicBezTo>
                        <a:pt x="1361" y="335"/>
                        <a:pt x="1363" y="335"/>
                        <a:pt x="1365" y="334"/>
                      </a:cubicBezTo>
                      <a:cubicBezTo>
                        <a:pt x="1367" y="333"/>
                        <a:pt x="1367" y="333"/>
                        <a:pt x="1367" y="333"/>
                      </a:cubicBezTo>
                      <a:cubicBezTo>
                        <a:pt x="1368" y="333"/>
                        <a:pt x="1373" y="332"/>
                        <a:pt x="1373" y="332"/>
                      </a:cubicBezTo>
                      <a:cubicBezTo>
                        <a:pt x="1373" y="332"/>
                        <a:pt x="1373" y="332"/>
                        <a:pt x="1373" y="332"/>
                      </a:cubicBezTo>
                      <a:cubicBezTo>
                        <a:pt x="1374" y="331"/>
                        <a:pt x="1375" y="331"/>
                        <a:pt x="1376" y="331"/>
                      </a:cubicBezTo>
                      <a:cubicBezTo>
                        <a:pt x="1377" y="331"/>
                        <a:pt x="1377" y="330"/>
                        <a:pt x="1378" y="330"/>
                      </a:cubicBezTo>
                      <a:cubicBezTo>
                        <a:pt x="1380" y="330"/>
                        <a:pt x="1383" y="329"/>
                        <a:pt x="1385" y="328"/>
                      </a:cubicBezTo>
                      <a:cubicBezTo>
                        <a:pt x="1386" y="328"/>
                        <a:pt x="1386" y="328"/>
                        <a:pt x="1387" y="327"/>
                      </a:cubicBezTo>
                      <a:cubicBezTo>
                        <a:pt x="1390" y="326"/>
                        <a:pt x="1392" y="326"/>
                        <a:pt x="1394" y="325"/>
                      </a:cubicBezTo>
                      <a:cubicBezTo>
                        <a:pt x="1395" y="324"/>
                        <a:pt x="1395" y="324"/>
                        <a:pt x="1395" y="324"/>
                      </a:cubicBezTo>
                      <a:cubicBezTo>
                        <a:pt x="1396" y="324"/>
                        <a:pt x="1396" y="324"/>
                        <a:pt x="1396" y="324"/>
                      </a:cubicBezTo>
                      <a:cubicBezTo>
                        <a:pt x="1396" y="324"/>
                        <a:pt x="1396" y="324"/>
                        <a:pt x="1396" y="324"/>
                      </a:cubicBezTo>
                      <a:cubicBezTo>
                        <a:pt x="1399" y="323"/>
                        <a:pt x="1401" y="322"/>
                        <a:pt x="1403" y="322"/>
                      </a:cubicBezTo>
                      <a:cubicBezTo>
                        <a:pt x="1405" y="321"/>
                        <a:pt x="1405" y="321"/>
                        <a:pt x="1405" y="321"/>
                      </a:cubicBezTo>
                      <a:cubicBezTo>
                        <a:pt x="1407" y="320"/>
                        <a:pt x="1409" y="319"/>
                        <a:pt x="1411" y="319"/>
                      </a:cubicBezTo>
                      <a:cubicBezTo>
                        <a:pt x="1413" y="318"/>
                        <a:pt x="1413" y="318"/>
                        <a:pt x="1413" y="318"/>
                      </a:cubicBezTo>
                      <a:cubicBezTo>
                        <a:pt x="1415" y="317"/>
                        <a:pt x="1417" y="316"/>
                        <a:pt x="1419" y="315"/>
                      </a:cubicBezTo>
                      <a:cubicBezTo>
                        <a:pt x="1420" y="315"/>
                        <a:pt x="1420" y="315"/>
                        <a:pt x="1421" y="314"/>
                      </a:cubicBezTo>
                      <a:cubicBezTo>
                        <a:pt x="1423" y="314"/>
                        <a:pt x="1424" y="313"/>
                        <a:pt x="1426" y="312"/>
                      </a:cubicBezTo>
                      <a:cubicBezTo>
                        <a:pt x="1427" y="312"/>
                        <a:pt x="1427" y="311"/>
                        <a:pt x="1428" y="311"/>
                      </a:cubicBezTo>
                      <a:cubicBezTo>
                        <a:pt x="1430" y="310"/>
                        <a:pt x="1432" y="309"/>
                        <a:pt x="1434" y="308"/>
                      </a:cubicBezTo>
                      <a:cubicBezTo>
                        <a:pt x="1435" y="308"/>
                        <a:pt x="1435" y="308"/>
                        <a:pt x="1435" y="308"/>
                      </a:cubicBezTo>
                      <a:cubicBezTo>
                        <a:pt x="1436" y="307"/>
                        <a:pt x="1437" y="306"/>
                        <a:pt x="1439" y="305"/>
                      </a:cubicBezTo>
                      <a:cubicBezTo>
                        <a:pt x="1441" y="304"/>
                        <a:pt x="1441" y="304"/>
                        <a:pt x="1441" y="304"/>
                      </a:cubicBezTo>
                      <a:cubicBezTo>
                        <a:pt x="1442" y="303"/>
                        <a:pt x="1444" y="302"/>
                        <a:pt x="1446" y="301"/>
                      </a:cubicBezTo>
                      <a:cubicBezTo>
                        <a:pt x="1446" y="301"/>
                        <a:pt x="1446" y="301"/>
                        <a:pt x="1446" y="301"/>
                      </a:cubicBezTo>
                      <a:cubicBezTo>
                        <a:pt x="1447" y="301"/>
                        <a:pt x="1447" y="301"/>
                        <a:pt x="1447" y="301"/>
                      </a:cubicBezTo>
                      <a:cubicBezTo>
                        <a:pt x="1448" y="300"/>
                        <a:pt x="1449" y="299"/>
                        <a:pt x="1451" y="298"/>
                      </a:cubicBezTo>
                      <a:cubicBezTo>
                        <a:pt x="1451" y="298"/>
                        <a:pt x="1451" y="297"/>
                        <a:pt x="1452" y="297"/>
                      </a:cubicBezTo>
                      <a:cubicBezTo>
                        <a:pt x="1453" y="296"/>
                        <a:pt x="1454" y="295"/>
                        <a:pt x="1455" y="295"/>
                      </a:cubicBezTo>
                      <a:cubicBezTo>
                        <a:pt x="1456" y="294"/>
                        <a:pt x="1456" y="294"/>
                        <a:pt x="1456" y="294"/>
                      </a:cubicBezTo>
                      <a:cubicBezTo>
                        <a:pt x="1458" y="293"/>
                        <a:pt x="1459" y="292"/>
                        <a:pt x="1460" y="291"/>
                      </a:cubicBezTo>
                      <a:cubicBezTo>
                        <a:pt x="1461" y="290"/>
                        <a:pt x="1461" y="290"/>
                        <a:pt x="1461" y="290"/>
                      </a:cubicBezTo>
                      <a:cubicBezTo>
                        <a:pt x="1462" y="289"/>
                        <a:pt x="1463" y="288"/>
                        <a:pt x="1464" y="287"/>
                      </a:cubicBezTo>
                      <a:cubicBezTo>
                        <a:pt x="1464" y="287"/>
                        <a:pt x="1464" y="287"/>
                        <a:pt x="1465" y="287"/>
                      </a:cubicBezTo>
                      <a:cubicBezTo>
                        <a:pt x="1465" y="286"/>
                        <a:pt x="1466" y="285"/>
                        <a:pt x="1467" y="284"/>
                      </a:cubicBezTo>
                      <a:cubicBezTo>
                        <a:pt x="1467" y="283"/>
                        <a:pt x="1467" y="283"/>
                        <a:pt x="1467" y="283"/>
                      </a:cubicBezTo>
                      <a:cubicBezTo>
                        <a:pt x="1468" y="282"/>
                        <a:pt x="1469" y="281"/>
                        <a:pt x="1470" y="280"/>
                      </a:cubicBezTo>
                      <a:cubicBezTo>
                        <a:pt x="1470" y="280"/>
                        <a:pt x="1470" y="280"/>
                        <a:pt x="1470" y="279"/>
                      </a:cubicBezTo>
                      <a:cubicBezTo>
                        <a:pt x="1471" y="279"/>
                        <a:pt x="1471" y="278"/>
                        <a:pt x="1472" y="277"/>
                      </a:cubicBezTo>
                      <a:cubicBezTo>
                        <a:pt x="1472" y="276"/>
                        <a:pt x="1472" y="276"/>
                        <a:pt x="1472" y="276"/>
                      </a:cubicBezTo>
                      <a:cubicBezTo>
                        <a:pt x="1473" y="275"/>
                        <a:pt x="1473" y="274"/>
                        <a:pt x="1474" y="273"/>
                      </a:cubicBezTo>
                      <a:cubicBezTo>
                        <a:pt x="1474" y="272"/>
                        <a:pt x="1474" y="272"/>
                        <a:pt x="1474" y="272"/>
                      </a:cubicBezTo>
                      <a:cubicBezTo>
                        <a:pt x="1474" y="271"/>
                        <a:pt x="1475" y="271"/>
                        <a:pt x="1475" y="270"/>
                      </a:cubicBezTo>
                      <a:cubicBezTo>
                        <a:pt x="1475" y="269"/>
                        <a:pt x="1475" y="269"/>
                        <a:pt x="1475" y="269"/>
                      </a:cubicBezTo>
                      <a:cubicBezTo>
                        <a:pt x="1475" y="268"/>
                        <a:pt x="1476" y="267"/>
                        <a:pt x="1476" y="266"/>
                      </a:cubicBezTo>
                      <a:cubicBezTo>
                        <a:pt x="1476" y="265"/>
                        <a:pt x="1476" y="265"/>
                        <a:pt x="1476" y="265"/>
                      </a:cubicBezTo>
                      <a:cubicBezTo>
                        <a:pt x="1476" y="265"/>
                        <a:pt x="1476" y="264"/>
                        <a:pt x="1476" y="264"/>
                      </a:cubicBezTo>
                      <a:cubicBezTo>
                        <a:pt x="1476" y="262"/>
                        <a:pt x="1476" y="262"/>
                        <a:pt x="1476" y="262"/>
                      </a:cubicBezTo>
                      <a:cubicBezTo>
                        <a:pt x="1476" y="262"/>
                        <a:pt x="1476" y="261"/>
                        <a:pt x="1476" y="261"/>
                      </a:cubicBezTo>
                      <a:cubicBezTo>
                        <a:pt x="1476" y="260"/>
                        <a:pt x="1476" y="260"/>
                        <a:pt x="1476" y="260"/>
                      </a:cubicBezTo>
                      <a:cubicBezTo>
                        <a:pt x="1480" y="259"/>
                        <a:pt x="1480" y="259"/>
                        <a:pt x="1480" y="259"/>
                      </a:cubicBezTo>
                      <a:cubicBezTo>
                        <a:pt x="1476" y="259"/>
                        <a:pt x="1476" y="259"/>
                        <a:pt x="1476" y="259"/>
                      </a:cubicBezTo>
                      <a:cubicBezTo>
                        <a:pt x="1476" y="259"/>
                        <a:pt x="1476" y="258"/>
                        <a:pt x="1476" y="257"/>
                      </a:cubicBezTo>
                      <a:cubicBezTo>
                        <a:pt x="1475" y="256"/>
                        <a:pt x="1475" y="255"/>
                        <a:pt x="1475" y="254"/>
                      </a:cubicBezTo>
                      <a:cubicBezTo>
                        <a:pt x="1474" y="253"/>
                        <a:pt x="1474" y="253"/>
                        <a:pt x="1474" y="253"/>
                      </a:cubicBezTo>
                      <a:cubicBezTo>
                        <a:pt x="1474" y="253"/>
                        <a:pt x="1474" y="252"/>
                        <a:pt x="1474" y="251"/>
                      </a:cubicBezTo>
                      <a:cubicBezTo>
                        <a:pt x="1473" y="250"/>
                        <a:pt x="1473" y="250"/>
                        <a:pt x="1473" y="250"/>
                      </a:cubicBezTo>
                      <a:cubicBezTo>
                        <a:pt x="1473" y="250"/>
                        <a:pt x="1473" y="249"/>
                        <a:pt x="1472" y="249"/>
                      </a:cubicBezTo>
                      <a:cubicBezTo>
                        <a:pt x="1472" y="248"/>
                        <a:pt x="1472" y="248"/>
                        <a:pt x="1472" y="248"/>
                      </a:cubicBezTo>
                      <a:cubicBezTo>
                        <a:pt x="1471" y="247"/>
                        <a:pt x="1471" y="246"/>
                        <a:pt x="1471" y="246"/>
                      </a:cubicBezTo>
                      <a:cubicBezTo>
                        <a:pt x="1470" y="245"/>
                        <a:pt x="1470" y="245"/>
                        <a:pt x="1470" y="245"/>
                      </a:cubicBezTo>
                      <a:cubicBezTo>
                        <a:pt x="1470" y="244"/>
                        <a:pt x="1469" y="244"/>
                        <a:pt x="1469" y="243"/>
                      </a:cubicBezTo>
                      <a:cubicBezTo>
                        <a:pt x="1468" y="242"/>
                        <a:pt x="1468" y="242"/>
                        <a:pt x="1468" y="242"/>
                      </a:cubicBezTo>
                      <a:cubicBezTo>
                        <a:pt x="1467" y="241"/>
                        <a:pt x="1467" y="241"/>
                        <a:pt x="1466" y="240"/>
                      </a:cubicBezTo>
                      <a:cubicBezTo>
                        <a:pt x="1466" y="240"/>
                        <a:pt x="1466" y="240"/>
                        <a:pt x="1466" y="239"/>
                      </a:cubicBezTo>
                      <a:cubicBezTo>
                        <a:pt x="1465" y="238"/>
                        <a:pt x="1464" y="238"/>
                        <a:pt x="1463" y="237"/>
                      </a:cubicBezTo>
                      <a:cubicBezTo>
                        <a:pt x="1463" y="236"/>
                        <a:pt x="1463" y="236"/>
                        <a:pt x="1463" y="236"/>
                      </a:cubicBezTo>
                      <a:cubicBezTo>
                        <a:pt x="1462" y="235"/>
                        <a:pt x="1461" y="235"/>
                        <a:pt x="1460" y="234"/>
                      </a:cubicBezTo>
                      <a:cubicBezTo>
                        <a:pt x="1459" y="233"/>
                        <a:pt x="1459" y="233"/>
                        <a:pt x="1459" y="233"/>
                      </a:cubicBezTo>
                      <a:cubicBezTo>
                        <a:pt x="1456" y="231"/>
                        <a:pt x="1456" y="231"/>
                        <a:pt x="1456" y="231"/>
                      </a:cubicBezTo>
                      <a:cubicBezTo>
                        <a:pt x="1455" y="230"/>
                        <a:pt x="1455" y="230"/>
                        <a:pt x="1455" y="230"/>
                      </a:cubicBezTo>
                      <a:cubicBezTo>
                        <a:pt x="1454" y="229"/>
                        <a:pt x="1453" y="229"/>
                        <a:pt x="1453" y="228"/>
                      </a:cubicBezTo>
                      <a:cubicBezTo>
                        <a:pt x="1452" y="228"/>
                        <a:pt x="1452" y="227"/>
                        <a:pt x="1451" y="227"/>
                      </a:cubicBezTo>
                      <a:cubicBezTo>
                        <a:pt x="1450" y="226"/>
                        <a:pt x="1449" y="226"/>
                        <a:pt x="1448" y="225"/>
                      </a:cubicBezTo>
                      <a:cubicBezTo>
                        <a:pt x="1447" y="224"/>
                        <a:pt x="1447" y="224"/>
                        <a:pt x="1447" y="224"/>
                      </a:cubicBezTo>
                      <a:cubicBezTo>
                        <a:pt x="1446" y="223"/>
                        <a:pt x="1445" y="223"/>
                        <a:pt x="1444" y="222"/>
                      </a:cubicBezTo>
                      <a:cubicBezTo>
                        <a:pt x="1443" y="222"/>
                        <a:pt x="1443" y="222"/>
                        <a:pt x="1442" y="221"/>
                      </a:cubicBezTo>
                      <a:cubicBezTo>
                        <a:pt x="1442" y="221"/>
                        <a:pt x="1441" y="220"/>
                        <a:pt x="1440" y="220"/>
                      </a:cubicBezTo>
                      <a:cubicBezTo>
                        <a:pt x="1439" y="219"/>
                        <a:pt x="1439" y="219"/>
                        <a:pt x="1439" y="219"/>
                      </a:cubicBezTo>
                      <a:cubicBezTo>
                        <a:pt x="1438" y="219"/>
                        <a:pt x="1438" y="219"/>
                        <a:pt x="1437" y="218"/>
                      </a:cubicBezTo>
                      <a:cubicBezTo>
                        <a:pt x="1436" y="217"/>
                        <a:pt x="1434" y="216"/>
                        <a:pt x="1432" y="216"/>
                      </a:cubicBezTo>
                      <a:cubicBezTo>
                        <a:pt x="1357" y="177"/>
                        <a:pt x="1198" y="152"/>
                        <a:pt x="1027" y="152"/>
                      </a:cubicBezTo>
                      <a:cubicBezTo>
                        <a:pt x="960" y="152"/>
                        <a:pt x="894" y="156"/>
                        <a:pt x="833" y="163"/>
                      </a:cubicBezTo>
                      <a:cubicBezTo>
                        <a:pt x="830" y="164"/>
                        <a:pt x="827" y="164"/>
                        <a:pt x="824" y="165"/>
                      </a:cubicBezTo>
                      <a:cubicBezTo>
                        <a:pt x="824" y="165"/>
                        <a:pt x="817" y="165"/>
                        <a:pt x="816" y="165"/>
                      </a:cubicBezTo>
                      <a:cubicBezTo>
                        <a:pt x="813" y="166"/>
                        <a:pt x="809" y="166"/>
                        <a:pt x="806" y="167"/>
                      </a:cubicBezTo>
                      <a:cubicBezTo>
                        <a:pt x="803" y="167"/>
                        <a:pt x="803" y="167"/>
                        <a:pt x="803" y="167"/>
                      </a:cubicBezTo>
                      <a:cubicBezTo>
                        <a:pt x="799" y="168"/>
                        <a:pt x="795" y="168"/>
                        <a:pt x="791" y="169"/>
                      </a:cubicBezTo>
                      <a:cubicBezTo>
                        <a:pt x="790" y="169"/>
                        <a:pt x="789" y="169"/>
                        <a:pt x="788" y="170"/>
                      </a:cubicBezTo>
                      <a:cubicBezTo>
                        <a:pt x="785" y="170"/>
                        <a:pt x="782" y="171"/>
                        <a:pt x="778" y="171"/>
                      </a:cubicBezTo>
                      <a:cubicBezTo>
                        <a:pt x="777" y="171"/>
                        <a:pt x="776" y="172"/>
                        <a:pt x="776" y="172"/>
                      </a:cubicBezTo>
                      <a:cubicBezTo>
                        <a:pt x="772" y="172"/>
                        <a:pt x="768" y="173"/>
                        <a:pt x="764" y="174"/>
                      </a:cubicBezTo>
                      <a:cubicBezTo>
                        <a:pt x="752" y="176"/>
                        <a:pt x="752" y="176"/>
                        <a:pt x="752" y="176"/>
                      </a:cubicBezTo>
                      <a:cubicBezTo>
                        <a:pt x="750" y="177"/>
                        <a:pt x="750" y="177"/>
                        <a:pt x="750" y="177"/>
                      </a:cubicBezTo>
                      <a:cubicBezTo>
                        <a:pt x="746" y="177"/>
                        <a:pt x="742" y="178"/>
                        <a:pt x="739" y="179"/>
                      </a:cubicBezTo>
                      <a:cubicBezTo>
                        <a:pt x="738" y="179"/>
                        <a:pt x="738" y="179"/>
                        <a:pt x="738" y="179"/>
                      </a:cubicBezTo>
                      <a:cubicBezTo>
                        <a:pt x="738" y="179"/>
                        <a:pt x="730" y="181"/>
                        <a:pt x="728" y="181"/>
                      </a:cubicBezTo>
                      <a:cubicBezTo>
                        <a:pt x="725" y="182"/>
                        <a:pt x="725" y="182"/>
                        <a:pt x="725" y="182"/>
                      </a:cubicBezTo>
                      <a:cubicBezTo>
                        <a:pt x="723" y="182"/>
                        <a:pt x="723" y="182"/>
                        <a:pt x="723" y="182"/>
                      </a:cubicBezTo>
                      <a:cubicBezTo>
                        <a:pt x="721" y="183"/>
                        <a:pt x="719" y="183"/>
                        <a:pt x="717" y="184"/>
                      </a:cubicBezTo>
                      <a:cubicBezTo>
                        <a:pt x="716" y="184"/>
                        <a:pt x="716" y="184"/>
                        <a:pt x="716" y="184"/>
                      </a:cubicBezTo>
                      <a:cubicBezTo>
                        <a:pt x="716" y="184"/>
                        <a:pt x="716" y="184"/>
                        <a:pt x="715" y="184"/>
                      </a:cubicBezTo>
                      <a:cubicBezTo>
                        <a:pt x="712" y="185"/>
                        <a:pt x="708" y="186"/>
                        <a:pt x="705" y="187"/>
                      </a:cubicBezTo>
                      <a:cubicBezTo>
                        <a:pt x="703" y="187"/>
                        <a:pt x="703" y="187"/>
                        <a:pt x="703" y="187"/>
                      </a:cubicBezTo>
                      <a:cubicBezTo>
                        <a:pt x="701" y="188"/>
                        <a:pt x="698" y="189"/>
                        <a:pt x="696" y="189"/>
                      </a:cubicBezTo>
                      <a:cubicBezTo>
                        <a:pt x="695" y="190"/>
                        <a:pt x="694" y="190"/>
                        <a:pt x="693" y="190"/>
                      </a:cubicBezTo>
                      <a:cubicBezTo>
                        <a:pt x="690" y="191"/>
                        <a:pt x="687" y="192"/>
                        <a:pt x="684" y="193"/>
                      </a:cubicBezTo>
                      <a:cubicBezTo>
                        <a:pt x="684" y="193"/>
                        <a:pt x="683" y="193"/>
                        <a:pt x="683" y="193"/>
                      </a:cubicBezTo>
                      <a:cubicBezTo>
                        <a:pt x="680" y="194"/>
                        <a:pt x="678" y="195"/>
                        <a:pt x="676" y="195"/>
                      </a:cubicBezTo>
                      <a:cubicBezTo>
                        <a:pt x="675" y="195"/>
                        <a:pt x="675" y="196"/>
                        <a:pt x="674" y="196"/>
                      </a:cubicBezTo>
                      <a:cubicBezTo>
                        <a:pt x="673" y="196"/>
                        <a:pt x="673" y="196"/>
                        <a:pt x="673" y="196"/>
                      </a:cubicBezTo>
                      <a:cubicBezTo>
                        <a:pt x="671" y="197"/>
                        <a:pt x="668" y="198"/>
                        <a:pt x="665" y="199"/>
                      </a:cubicBezTo>
                      <a:cubicBezTo>
                        <a:pt x="665" y="199"/>
                        <a:pt x="665" y="199"/>
                        <a:pt x="665" y="199"/>
                      </a:cubicBezTo>
                      <a:cubicBezTo>
                        <a:pt x="663" y="200"/>
                        <a:pt x="661" y="200"/>
                        <a:pt x="660" y="201"/>
                      </a:cubicBezTo>
                      <a:cubicBezTo>
                        <a:pt x="657" y="202"/>
                        <a:pt x="657" y="202"/>
                        <a:pt x="657" y="202"/>
                      </a:cubicBezTo>
                      <a:cubicBezTo>
                        <a:pt x="656" y="202"/>
                        <a:pt x="656" y="202"/>
                        <a:pt x="656" y="202"/>
                      </a:cubicBezTo>
                      <a:cubicBezTo>
                        <a:pt x="653" y="203"/>
                        <a:pt x="651" y="204"/>
                        <a:pt x="649" y="205"/>
                      </a:cubicBezTo>
                      <a:cubicBezTo>
                        <a:pt x="649" y="205"/>
                        <a:pt x="649" y="205"/>
                        <a:pt x="648" y="205"/>
                      </a:cubicBezTo>
                      <a:cubicBezTo>
                        <a:pt x="646" y="206"/>
                        <a:pt x="643" y="207"/>
                        <a:pt x="641" y="208"/>
                      </a:cubicBezTo>
                      <a:cubicBezTo>
                        <a:pt x="640" y="209"/>
                        <a:pt x="640" y="209"/>
                        <a:pt x="640" y="209"/>
                      </a:cubicBezTo>
                      <a:cubicBezTo>
                        <a:pt x="640" y="209"/>
                        <a:pt x="640" y="209"/>
                        <a:pt x="640" y="209"/>
                      </a:cubicBezTo>
                      <a:cubicBezTo>
                        <a:pt x="638" y="210"/>
                        <a:pt x="636" y="211"/>
                        <a:pt x="634" y="211"/>
                      </a:cubicBezTo>
                      <a:cubicBezTo>
                        <a:pt x="634" y="212"/>
                        <a:pt x="633" y="212"/>
                        <a:pt x="633" y="212"/>
                      </a:cubicBezTo>
                      <a:cubicBezTo>
                        <a:pt x="631" y="213"/>
                        <a:pt x="629" y="214"/>
                        <a:pt x="627" y="215"/>
                      </a:cubicBezTo>
                      <a:cubicBezTo>
                        <a:pt x="627" y="215"/>
                        <a:pt x="626" y="215"/>
                        <a:pt x="626" y="216"/>
                      </a:cubicBezTo>
                      <a:cubicBezTo>
                        <a:pt x="624" y="217"/>
                        <a:pt x="623" y="217"/>
                        <a:pt x="621" y="218"/>
                      </a:cubicBezTo>
                      <a:cubicBezTo>
                        <a:pt x="621" y="219"/>
                        <a:pt x="620" y="219"/>
                        <a:pt x="620" y="219"/>
                      </a:cubicBezTo>
                      <a:cubicBezTo>
                        <a:pt x="618" y="220"/>
                        <a:pt x="617" y="221"/>
                        <a:pt x="615" y="222"/>
                      </a:cubicBezTo>
                      <a:cubicBezTo>
                        <a:pt x="614" y="223"/>
                        <a:pt x="614" y="223"/>
                        <a:pt x="614" y="223"/>
                      </a:cubicBezTo>
                      <a:cubicBezTo>
                        <a:pt x="614" y="223"/>
                        <a:pt x="614" y="223"/>
                        <a:pt x="614" y="223"/>
                      </a:cubicBezTo>
                      <a:cubicBezTo>
                        <a:pt x="612" y="224"/>
                        <a:pt x="611" y="224"/>
                        <a:pt x="610" y="225"/>
                      </a:cubicBezTo>
                      <a:cubicBezTo>
                        <a:pt x="609" y="226"/>
                        <a:pt x="609" y="226"/>
                        <a:pt x="609" y="226"/>
                      </a:cubicBezTo>
                      <a:cubicBezTo>
                        <a:pt x="607" y="227"/>
                        <a:pt x="606" y="228"/>
                        <a:pt x="605" y="229"/>
                      </a:cubicBezTo>
                      <a:cubicBezTo>
                        <a:pt x="604" y="229"/>
                        <a:pt x="604" y="229"/>
                        <a:pt x="604" y="229"/>
                      </a:cubicBezTo>
                      <a:cubicBezTo>
                        <a:pt x="603" y="230"/>
                        <a:pt x="602" y="231"/>
                        <a:pt x="601" y="233"/>
                      </a:cubicBezTo>
                      <a:cubicBezTo>
                        <a:pt x="600" y="233"/>
                        <a:pt x="600" y="233"/>
                        <a:pt x="600" y="233"/>
                      </a:cubicBezTo>
                      <a:cubicBezTo>
                        <a:pt x="599" y="234"/>
                        <a:pt x="598" y="235"/>
                        <a:pt x="597" y="236"/>
                      </a:cubicBezTo>
                      <a:cubicBezTo>
                        <a:pt x="597" y="236"/>
                        <a:pt x="596" y="236"/>
                        <a:pt x="596" y="237"/>
                      </a:cubicBezTo>
                      <a:cubicBezTo>
                        <a:pt x="595" y="238"/>
                        <a:pt x="594" y="239"/>
                        <a:pt x="593" y="240"/>
                      </a:cubicBezTo>
                      <a:cubicBezTo>
                        <a:pt x="593" y="240"/>
                        <a:pt x="593" y="240"/>
                        <a:pt x="593" y="240"/>
                      </a:cubicBezTo>
                      <a:cubicBezTo>
                        <a:pt x="592" y="241"/>
                        <a:pt x="592" y="242"/>
                        <a:pt x="591" y="243"/>
                      </a:cubicBezTo>
                      <a:cubicBezTo>
                        <a:pt x="590" y="244"/>
                        <a:pt x="590" y="244"/>
                        <a:pt x="590" y="244"/>
                      </a:cubicBezTo>
                      <a:cubicBezTo>
                        <a:pt x="590" y="245"/>
                        <a:pt x="589" y="246"/>
                        <a:pt x="588" y="247"/>
                      </a:cubicBezTo>
                      <a:cubicBezTo>
                        <a:pt x="588" y="247"/>
                        <a:pt x="588" y="247"/>
                        <a:pt x="588" y="247"/>
                      </a:cubicBezTo>
                      <a:cubicBezTo>
                        <a:pt x="588" y="248"/>
                        <a:pt x="587" y="249"/>
                        <a:pt x="587" y="250"/>
                      </a:cubicBezTo>
                      <a:cubicBezTo>
                        <a:pt x="587" y="251"/>
                        <a:pt x="587" y="251"/>
                        <a:pt x="587" y="251"/>
                      </a:cubicBezTo>
                      <a:cubicBezTo>
                        <a:pt x="586" y="252"/>
                        <a:pt x="586" y="253"/>
                        <a:pt x="586" y="254"/>
                      </a:cubicBezTo>
                      <a:cubicBezTo>
                        <a:pt x="585" y="254"/>
                        <a:pt x="585" y="254"/>
                        <a:pt x="585" y="254"/>
                      </a:cubicBezTo>
                      <a:cubicBezTo>
                        <a:pt x="585" y="255"/>
                        <a:pt x="585" y="256"/>
                        <a:pt x="585" y="257"/>
                      </a:cubicBezTo>
                      <a:cubicBezTo>
                        <a:pt x="585" y="258"/>
                        <a:pt x="585" y="258"/>
                        <a:pt x="585" y="258"/>
                      </a:cubicBezTo>
                      <a:cubicBezTo>
                        <a:pt x="585" y="259"/>
                        <a:pt x="584" y="260"/>
                        <a:pt x="584" y="260"/>
                      </a:cubicBezTo>
                      <a:cubicBezTo>
                        <a:pt x="584" y="261"/>
                        <a:pt x="584" y="261"/>
                        <a:pt x="584" y="261"/>
                      </a:cubicBezTo>
                      <a:cubicBezTo>
                        <a:pt x="584" y="263"/>
                        <a:pt x="584" y="263"/>
                        <a:pt x="584" y="263"/>
                      </a:cubicBezTo>
                      <a:cubicBezTo>
                        <a:pt x="585" y="264"/>
                        <a:pt x="585" y="264"/>
                        <a:pt x="585" y="264"/>
                      </a:cubicBezTo>
                      <a:cubicBezTo>
                        <a:pt x="585" y="265"/>
                        <a:pt x="585" y="266"/>
                        <a:pt x="585" y="266"/>
                      </a:cubicBezTo>
                      <a:cubicBezTo>
                        <a:pt x="585" y="267"/>
                        <a:pt x="585" y="267"/>
                        <a:pt x="585" y="267"/>
                      </a:cubicBezTo>
                      <a:cubicBezTo>
                        <a:pt x="585" y="268"/>
                        <a:pt x="585" y="268"/>
                        <a:pt x="586" y="269"/>
                      </a:cubicBezTo>
                      <a:cubicBezTo>
                        <a:pt x="586" y="270"/>
                        <a:pt x="586" y="270"/>
                        <a:pt x="586" y="270"/>
                      </a:cubicBezTo>
                      <a:cubicBezTo>
                        <a:pt x="586" y="271"/>
                        <a:pt x="587" y="271"/>
                        <a:pt x="587" y="272"/>
                      </a:cubicBezTo>
                      <a:cubicBezTo>
                        <a:pt x="587" y="273"/>
                        <a:pt x="587" y="273"/>
                        <a:pt x="587" y="273"/>
                      </a:cubicBezTo>
                      <a:cubicBezTo>
                        <a:pt x="587" y="273"/>
                        <a:pt x="588" y="274"/>
                        <a:pt x="588" y="275"/>
                      </a:cubicBezTo>
                      <a:cubicBezTo>
                        <a:pt x="588" y="275"/>
                        <a:pt x="589" y="275"/>
                        <a:pt x="589" y="276"/>
                      </a:cubicBezTo>
                      <a:cubicBezTo>
                        <a:pt x="589" y="276"/>
                        <a:pt x="589" y="277"/>
                        <a:pt x="590" y="277"/>
                      </a:cubicBezTo>
                      <a:cubicBezTo>
                        <a:pt x="590" y="278"/>
                        <a:pt x="590" y="278"/>
                        <a:pt x="590" y="278"/>
                      </a:cubicBezTo>
                      <a:cubicBezTo>
                        <a:pt x="591" y="279"/>
                        <a:pt x="591" y="280"/>
                        <a:pt x="592" y="280"/>
                      </a:cubicBezTo>
                      <a:cubicBezTo>
                        <a:pt x="593" y="281"/>
                        <a:pt x="593" y="281"/>
                        <a:pt x="593" y="281"/>
                      </a:cubicBezTo>
                      <a:cubicBezTo>
                        <a:pt x="593" y="282"/>
                        <a:pt x="594" y="283"/>
                        <a:pt x="594" y="283"/>
                      </a:cubicBezTo>
                      <a:cubicBezTo>
                        <a:pt x="595" y="284"/>
                        <a:pt x="595" y="284"/>
                        <a:pt x="595" y="284"/>
                      </a:cubicBezTo>
                      <a:cubicBezTo>
                        <a:pt x="595" y="284"/>
                        <a:pt x="595" y="284"/>
                        <a:pt x="595" y="284"/>
                      </a:cubicBezTo>
                      <a:cubicBezTo>
                        <a:pt x="596" y="285"/>
                        <a:pt x="596" y="286"/>
                        <a:pt x="597" y="286"/>
                      </a:cubicBezTo>
                      <a:cubicBezTo>
                        <a:pt x="598" y="287"/>
                        <a:pt x="598" y="287"/>
                        <a:pt x="598" y="287"/>
                      </a:cubicBezTo>
                      <a:cubicBezTo>
                        <a:pt x="599" y="288"/>
                        <a:pt x="600" y="289"/>
                        <a:pt x="601" y="290"/>
                      </a:cubicBezTo>
                      <a:cubicBezTo>
                        <a:pt x="601" y="290"/>
                        <a:pt x="602" y="290"/>
                        <a:pt x="602" y="291"/>
                      </a:cubicBezTo>
                      <a:cubicBezTo>
                        <a:pt x="604" y="293"/>
                        <a:pt x="604" y="293"/>
                        <a:pt x="604" y="293"/>
                      </a:cubicBezTo>
                      <a:cubicBezTo>
                        <a:pt x="605" y="293"/>
                        <a:pt x="605" y="293"/>
                        <a:pt x="605" y="293"/>
                      </a:cubicBezTo>
                      <a:cubicBezTo>
                        <a:pt x="605" y="293"/>
                        <a:pt x="605" y="293"/>
                        <a:pt x="606" y="294"/>
                      </a:cubicBezTo>
                      <a:cubicBezTo>
                        <a:pt x="606" y="294"/>
                        <a:pt x="607" y="295"/>
                        <a:pt x="608" y="295"/>
                      </a:cubicBezTo>
                      <a:cubicBezTo>
                        <a:pt x="609" y="296"/>
                        <a:pt x="609" y="296"/>
                        <a:pt x="609" y="296"/>
                      </a:cubicBezTo>
                      <a:cubicBezTo>
                        <a:pt x="610" y="297"/>
                        <a:pt x="611" y="298"/>
                        <a:pt x="612" y="298"/>
                      </a:cubicBezTo>
                      <a:cubicBezTo>
                        <a:pt x="613" y="299"/>
                        <a:pt x="613" y="299"/>
                        <a:pt x="614" y="299"/>
                      </a:cubicBezTo>
                      <a:cubicBezTo>
                        <a:pt x="615" y="300"/>
                        <a:pt x="616" y="301"/>
                        <a:pt x="617" y="301"/>
                      </a:cubicBezTo>
                      <a:cubicBezTo>
                        <a:pt x="617" y="301"/>
                        <a:pt x="618" y="302"/>
                        <a:pt x="618" y="302"/>
                      </a:cubicBezTo>
                      <a:cubicBezTo>
                        <a:pt x="622" y="304"/>
                        <a:pt x="622" y="304"/>
                        <a:pt x="622" y="304"/>
                      </a:cubicBezTo>
                      <a:cubicBezTo>
                        <a:pt x="622" y="304"/>
                        <a:pt x="623" y="305"/>
                        <a:pt x="623" y="305"/>
                      </a:cubicBezTo>
                      <a:cubicBezTo>
                        <a:pt x="625" y="306"/>
                        <a:pt x="627" y="307"/>
                        <a:pt x="628" y="308"/>
                      </a:cubicBezTo>
                      <a:cubicBezTo>
                        <a:pt x="644" y="316"/>
                        <a:pt x="664" y="324"/>
                        <a:pt x="687" y="330"/>
                      </a:cubicBezTo>
                      <a:cubicBezTo>
                        <a:pt x="687" y="331"/>
                        <a:pt x="687" y="331"/>
                        <a:pt x="687" y="331"/>
                      </a:cubicBezTo>
                      <a:cubicBezTo>
                        <a:pt x="688" y="331"/>
                        <a:pt x="688" y="331"/>
                        <a:pt x="688" y="331"/>
                      </a:cubicBezTo>
                      <a:lnTo>
                        <a:pt x="689" y="33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9" name="îṩlîďe"/>
              <p:cNvGrpSpPr/>
              <p:nvPr/>
            </p:nvGrpSpPr>
            <p:grpSpPr>
              <a:xfrm>
                <a:off x="947481" y="2008447"/>
                <a:ext cx="4435848" cy="1027487"/>
                <a:chOff x="1402482" y="1876087"/>
                <a:chExt cx="3525845" cy="1027487"/>
              </a:xfrm>
            </p:grpSpPr>
            <p:sp>
              <p:nvSpPr>
                <p:cNvPr id="70" name="iŝļîḍé"/>
                <p:cNvSpPr/>
                <p:nvPr/>
              </p:nvSpPr>
              <p:spPr bwMode="auto">
                <a:xfrm>
                  <a:off x="1445500" y="2023344"/>
                  <a:ext cx="3431536" cy="880230"/>
                </a:xfrm>
                <a:custGeom>
                  <a:avLst/>
                  <a:gdLst>
                    <a:gd name="T0" fmla="*/ 1591 w 1594"/>
                    <a:gd name="T1" fmla="*/ 9 h 409"/>
                    <a:gd name="T2" fmla="*/ 1493 w 1594"/>
                    <a:gd name="T3" fmla="*/ 73 h 409"/>
                    <a:gd name="T4" fmla="*/ 1399 w 1594"/>
                    <a:gd name="T5" fmla="*/ 104 h 409"/>
                    <a:gd name="T6" fmla="*/ 1284 w 1594"/>
                    <a:gd name="T7" fmla="*/ 132 h 409"/>
                    <a:gd name="T8" fmla="*/ 1284 w 1594"/>
                    <a:gd name="T9" fmla="*/ 132 h 409"/>
                    <a:gd name="T10" fmla="*/ 1187 w 1594"/>
                    <a:gd name="T11" fmla="*/ 148 h 409"/>
                    <a:gd name="T12" fmla="*/ 687 w 1594"/>
                    <a:gd name="T13" fmla="*/ 170 h 409"/>
                    <a:gd name="T14" fmla="*/ 684 w 1594"/>
                    <a:gd name="T15" fmla="*/ 170 h 409"/>
                    <a:gd name="T16" fmla="*/ 635 w 1594"/>
                    <a:gd name="T17" fmla="*/ 168 h 409"/>
                    <a:gd name="T18" fmla="*/ 454 w 1594"/>
                    <a:gd name="T19" fmla="*/ 152 h 409"/>
                    <a:gd name="T20" fmla="*/ 380 w 1594"/>
                    <a:gd name="T21" fmla="*/ 142 h 409"/>
                    <a:gd name="T22" fmla="*/ 334 w 1594"/>
                    <a:gd name="T23" fmla="*/ 135 h 409"/>
                    <a:gd name="T24" fmla="*/ 313 w 1594"/>
                    <a:gd name="T25" fmla="*/ 131 h 409"/>
                    <a:gd name="T26" fmla="*/ 312 w 1594"/>
                    <a:gd name="T27" fmla="*/ 131 h 409"/>
                    <a:gd name="T28" fmla="*/ 311 w 1594"/>
                    <a:gd name="T29" fmla="*/ 130 h 409"/>
                    <a:gd name="T30" fmla="*/ 295 w 1594"/>
                    <a:gd name="T31" fmla="*/ 127 h 409"/>
                    <a:gd name="T32" fmla="*/ 150 w 1594"/>
                    <a:gd name="T33" fmla="*/ 88 h 409"/>
                    <a:gd name="T34" fmla="*/ 91 w 1594"/>
                    <a:gd name="T35" fmla="*/ 66 h 409"/>
                    <a:gd name="T36" fmla="*/ 37 w 1594"/>
                    <a:gd name="T37" fmla="*/ 34 h 409"/>
                    <a:gd name="T38" fmla="*/ 0 w 1594"/>
                    <a:gd name="T39" fmla="*/ 0 h 409"/>
                    <a:gd name="T40" fmla="*/ 55 w 1594"/>
                    <a:gd name="T41" fmla="*/ 100 h 409"/>
                    <a:gd name="T42" fmla="*/ 133 w 1594"/>
                    <a:gd name="T43" fmla="*/ 239 h 409"/>
                    <a:gd name="T44" fmla="*/ 218 w 1594"/>
                    <a:gd name="T45" fmla="*/ 317 h 409"/>
                    <a:gd name="T46" fmla="*/ 470 w 1594"/>
                    <a:gd name="T47" fmla="*/ 385 h 409"/>
                    <a:gd name="T48" fmla="*/ 615 w 1594"/>
                    <a:gd name="T49" fmla="*/ 399 h 409"/>
                    <a:gd name="T50" fmla="*/ 926 w 1594"/>
                    <a:gd name="T51" fmla="*/ 403 h 409"/>
                    <a:gd name="T52" fmla="*/ 1081 w 1594"/>
                    <a:gd name="T53" fmla="*/ 390 h 409"/>
                    <a:gd name="T54" fmla="*/ 1154 w 1594"/>
                    <a:gd name="T55" fmla="*/ 381 h 409"/>
                    <a:gd name="T56" fmla="*/ 1229 w 1594"/>
                    <a:gd name="T57" fmla="*/ 364 h 409"/>
                    <a:gd name="T58" fmla="*/ 1292 w 1594"/>
                    <a:gd name="T59" fmla="*/ 350 h 409"/>
                    <a:gd name="T60" fmla="*/ 1418 w 1594"/>
                    <a:gd name="T61" fmla="*/ 290 h 409"/>
                    <a:gd name="T62" fmla="*/ 1486 w 1594"/>
                    <a:gd name="T63" fmla="*/ 196 h 409"/>
                    <a:gd name="T64" fmla="*/ 1544 w 1594"/>
                    <a:gd name="T65" fmla="*/ 95 h 409"/>
                    <a:gd name="T66" fmla="*/ 1592 w 1594"/>
                    <a:gd name="T67" fmla="*/ 9 h 409"/>
                    <a:gd name="T68" fmla="*/ 1594 w 1594"/>
                    <a:gd name="T69" fmla="*/ 5 h 409"/>
                    <a:gd name="T70" fmla="*/ 1591 w 1594"/>
                    <a:gd name="T71" fmla="*/ 9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94" h="409">
                      <a:moveTo>
                        <a:pt x="1591" y="9"/>
                      </a:moveTo>
                      <a:cubicBezTo>
                        <a:pt x="1566" y="37"/>
                        <a:pt x="1529" y="57"/>
                        <a:pt x="1493" y="73"/>
                      </a:cubicBezTo>
                      <a:cubicBezTo>
                        <a:pt x="1463" y="86"/>
                        <a:pt x="1431" y="95"/>
                        <a:pt x="1399" y="104"/>
                      </a:cubicBezTo>
                      <a:cubicBezTo>
                        <a:pt x="1383" y="109"/>
                        <a:pt x="1290" y="131"/>
                        <a:pt x="1284" y="132"/>
                      </a:cubicBezTo>
                      <a:cubicBezTo>
                        <a:pt x="1284" y="132"/>
                        <a:pt x="1284" y="132"/>
                        <a:pt x="1284" y="132"/>
                      </a:cubicBezTo>
                      <a:cubicBezTo>
                        <a:pt x="1252" y="138"/>
                        <a:pt x="1219" y="145"/>
                        <a:pt x="1187" y="148"/>
                      </a:cubicBezTo>
                      <a:cubicBezTo>
                        <a:pt x="1022" y="171"/>
                        <a:pt x="854" y="177"/>
                        <a:pt x="687" y="170"/>
                      </a:cubicBezTo>
                      <a:cubicBezTo>
                        <a:pt x="684" y="170"/>
                        <a:pt x="684" y="170"/>
                        <a:pt x="684" y="170"/>
                      </a:cubicBezTo>
                      <a:cubicBezTo>
                        <a:pt x="668" y="170"/>
                        <a:pt x="651" y="169"/>
                        <a:pt x="635" y="168"/>
                      </a:cubicBezTo>
                      <a:cubicBezTo>
                        <a:pt x="574" y="163"/>
                        <a:pt x="514" y="160"/>
                        <a:pt x="454" y="152"/>
                      </a:cubicBezTo>
                      <a:cubicBezTo>
                        <a:pt x="429" y="150"/>
                        <a:pt x="404" y="146"/>
                        <a:pt x="380" y="142"/>
                      </a:cubicBezTo>
                      <a:cubicBezTo>
                        <a:pt x="365" y="140"/>
                        <a:pt x="349" y="138"/>
                        <a:pt x="334" y="135"/>
                      </a:cubicBezTo>
                      <a:cubicBezTo>
                        <a:pt x="327" y="133"/>
                        <a:pt x="320" y="132"/>
                        <a:pt x="313" y="131"/>
                      </a:cubicBezTo>
                      <a:cubicBezTo>
                        <a:pt x="313" y="131"/>
                        <a:pt x="312" y="131"/>
                        <a:pt x="312" y="131"/>
                      </a:cubicBezTo>
                      <a:cubicBezTo>
                        <a:pt x="311" y="130"/>
                        <a:pt x="311" y="130"/>
                        <a:pt x="311" y="130"/>
                      </a:cubicBezTo>
                      <a:cubicBezTo>
                        <a:pt x="306" y="129"/>
                        <a:pt x="300" y="128"/>
                        <a:pt x="295" y="127"/>
                      </a:cubicBezTo>
                      <a:cubicBezTo>
                        <a:pt x="246" y="117"/>
                        <a:pt x="196" y="106"/>
                        <a:pt x="150" y="88"/>
                      </a:cubicBezTo>
                      <a:cubicBezTo>
                        <a:pt x="130" y="81"/>
                        <a:pt x="110" y="75"/>
                        <a:pt x="91" y="66"/>
                      </a:cubicBezTo>
                      <a:cubicBezTo>
                        <a:pt x="72" y="57"/>
                        <a:pt x="54" y="46"/>
                        <a:pt x="37" y="34"/>
                      </a:cubicBezTo>
                      <a:cubicBezTo>
                        <a:pt x="24" y="24"/>
                        <a:pt x="9" y="13"/>
                        <a:pt x="0" y="0"/>
                      </a:cubicBezTo>
                      <a:cubicBezTo>
                        <a:pt x="22" y="32"/>
                        <a:pt x="37" y="67"/>
                        <a:pt x="55" y="100"/>
                      </a:cubicBezTo>
                      <a:cubicBezTo>
                        <a:pt x="80" y="147"/>
                        <a:pt x="107" y="193"/>
                        <a:pt x="133" y="239"/>
                      </a:cubicBezTo>
                      <a:cubicBezTo>
                        <a:pt x="151" y="272"/>
                        <a:pt x="181" y="300"/>
                        <a:pt x="218" y="317"/>
                      </a:cubicBezTo>
                      <a:cubicBezTo>
                        <a:pt x="297" y="355"/>
                        <a:pt x="382" y="374"/>
                        <a:pt x="470" y="385"/>
                      </a:cubicBezTo>
                      <a:cubicBezTo>
                        <a:pt x="518" y="392"/>
                        <a:pt x="567" y="395"/>
                        <a:pt x="615" y="399"/>
                      </a:cubicBezTo>
                      <a:cubicBezTo>
                        <a:pt x="719" y="407"/>
                        <a:pt x="823" y="409"/>
                        <a:pt x="926" y="403"/>
                      </a:cubicBezTo>
                      <a:cubicBezTo>
                        <a:pt x="978" y="401"/>
                        <a:pt x="1030" y="396"/>
                        <a:pt x="1081" y="390"/>
                      </a:cubicBezTo>
                      <a:cubicBezTo>
                        <a:pt x="1106" y="387"/>
                        <a:pt x="1130" y="384"/>
                        <a:pt x="1154" y="381"/>
                      </a:cubicBezTo>
                      <a:cubicBezTo>
                        <a:pt x="1179" y="377"/>
                        <a:pt x="1205" y="369"/>
                        <a:pt x="1229" y="364"/>
                      </a:cubicBezTo>
                      <a:cubicBezTo>
                        <a:pt x="1250" y="360"/>
                        <a:pt x="1272" y="356"/>
                        <a:pt x="1292" y="350"/>
                      </a:cubicBezTo>
                      <a:cubicBezTo>
                        <a:pt x="1338" y="338"/>
                        <a:pt x="1384" y="320"/>
                        <a:pt x="1418" y="290"/>
                      </a:cubicBezTo>
                      <a:cubicBezTo>
                        <a:pt x="1449" y="264"/>
                        <a:pt x="1468" y="230"/>
                        <a:pt x="1486" y="196"/>
                      </a:cubicBezTo>
                      <a:cubicBezTo>
                        <a:pt x="1504" y="162"/>
                        <a:pt x="1524" y="129"/>
                        <a:pt x="1544" y="95"/>
                      </a:cubicBezTo>
                      <a:cubicBezTo>
                        <a:pt x="1560" y="67"/>
                        <a:pt x="1577" y="38"/>
                        <a:pt x="1592" y="9"/>
                      </a:cubicBezTo>
                      <a:cubicBezTo>
                        <a:pt x="1593" y="8"/>
                        <a:pt x="1593" y="6"/>
                        <a:pt x="1594" y="5"/>
                      </a:cubicBezTo>
                      <a:cubicBezTo>
                        <a:pt x="1593" y="6"/>
                        <a:pt x="1592" y="7"/>
                        <a:pt x="1591" y="9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" name="ísľïḓe"/>
                <p:cNvSpPr/>
                <p:nvPr/>
              </p:nvSpPr>
              <p:spPr bwMode="auto">
                <a:xfrm>
                  <a:off x="1402482" y="1876087"/>
                  <a:ext cx="3525845" cy="534426"/>
                </a:xfrm>
                <a:custGeom>
                  <a:avLst/>
                  <a:gdLst>
                    <a:gd name="T0" fmla="*/ 833 w 1638"/>
                    <a:gd name="T1" fmla="*/ 248 h 248"/>
                    <a:gd name="T2" fmla="*/ 707 w 1638"/>
                    <a:gd name="T3" fmla="*/ 245 h 248"/>
                    <a:gd name="T4" fmla="*/ 704 w 1638"/>
                    <a:gd name="T5" fmla="*/ 245 h 248"/>
                    <a:gd name="T6" fmla="*/ 655 w 1638"/>
                    <a:gd name="T7" fmla="*/ 243 h 248"/>
                    <a:gd name="T8" fmla="*/ 594 w 1638"/>
                    <a:gd name="T9" fmla="*/ 238 h 248"/>
                    <a:gd name="T10" fmla="*/ 473 w 1638"/>
                    <a:gd name="T11" fmla="*/ 227 h 248"/>
                    <a:gd name="T12" fmla="*/ 413 w 1638"/>
                    <a:gd name="T13" fmla="*/ 219 h 248"/>
                    <a:gd name="T14" fmla="*/ 399 w 1638"/>
                    <a:gd name="T15" fmla="*/ 217 h 248"/>
                    <a:gd name="T16" fmla="*/ 390 w 1638"/>
                    <a:gd name="T17" fmla="*/ 216 h 248"/>
                    <a:gd name="T18" fmla="*/ 388 w 1638"/>
                    <a:gd name="T19" fmla="*/ 216 h 248"/>
                    <a:gd name="T20" fmla="*/ 245 w 1638"/>
                    <a:gd name="T21" fmla="*/ 187 h 248"/>
                    <a:gd name="T22" fmla="*/ 106 w 1638"/>
                    <a:gd name="T23" fmla="*/ 139 h 248"/>
                    <a:gd name="T24" fmla="*/ 42 w 1638"/>
                    <a:gd name="T25" fmla="*/ 101 h 248"/>
                    <a:gd name="T26" fmla="*/ 2 w 1638"/>
                    <a:gd name="T27" fmla="*/ 29 h 248"/>
                    <a:gd name="T28" fmla="*/ 2 w 1638"/>
                    <a:gd name="T29" fmla="*/ 27 h 248"/>
                    <a:gd name="T30" fmla="*/ 7 w 1638"/>
                    <a:gd name="T31" fmla="*/ 9 h 248"/>
                    <a:gd name="T32" fmla="*/ 7 w 1638"/>
                    <a:gd name="T33" fmla="*/ 9 h 248"/>
                    <a:gd name="T34" fmla="*/ 8 w 1638"/>
                    <a:gd name="T35" fmla="*/ 7 h 248"/>
                    <a:gd name="T36" fmla="*/ 12 w 1638"/>
                    <a:gd name="T37" fmla="*/ 0 h 248"/>
                    <a:gd name="T38" fmla="*/ 20 w 1638"/>
                    <a:gd name="T39" fmla="*/ 5 h 248"/>
                    <a:gd name="T40" fmla="*/ 20 w 1638"/>
                    <a:gd name="T41" fmla="*/ 5 h 248"/>
                    <a:gd name="T42" fmla="*/ 25 w 1638"/>
                    <a:gd name="T43" fmla="*/ 8 h 248"/>
                    <a:gd name="T44" fmla="*/ 31 w 1638"/>
                    <a:gd name="T45" fmla="*/ 12 h 248"/>
                    <a:gd name="T46" fmla="*/ 459 w 1638"/>
                    <a:gd name="T47" fmla="*/ 119 h 248"/>
                    <a:gd name="T48" fmla="*/ 828 w 1638"/>
                    <a:gd name="T49" fmla="*/ 139 h 248"/>
                    <a:gd name="T50" fmla="*/ 893 w 1638"/>
                    <a:gd name="T51" fmla="*/ 139 h 248"/>
                    <a:gd name="T52" fmla="*/ 896 w 1638"/>
                    <a:gd name="T53" fmla="*/ 139 h 248"/>
                    <a:gd name="T54" fmla="*/ 982 w 1638"/>
                    <a:gd name="T55" fmla="*/ 134 h 248"/>
                    <a:gd name="T56" fmla="*/ 1038 w 1638"/>
                    <a:gd name="T57" fmla="*/ 133 h 248"/>
                    <a:gd name="T58" fmla="*/ 1177 w 1638"/>
                    <a:gd name="T59" fmla="*/ 120 h 248"/>
                    <a:gd name="T60" fmla="*/ 1480 w 1638"/>
                    <a:gd name="T61" fmla="*/ 64 h 248"/>
                    <a:gd name="T62" fmla="*/ 1481 w 1638"/>
                    <a:gd name="T63" fmla="*/ 63 h 248"/>
                    <a:gd name="T64" fmla="*/ 1612 w 1638"/>
                    <a:gd name="T65" fmla="*/ 11 h 248"/>
                    <a:gd name="T66" fmla="*/ 1615 w 1638"/>
                    <a:gd name="T67" fmla="*/ 9 h 248"/>
                    <a:gd name="T68" fmla="*/ 1618 w 1638"/>
                    <a:gd name="T69" fmla="*/ 7 h 248"/>
                    <a:gd name="T70" fmla="*/ 1626 w 1638"/>
                    <a:gd name="T71" fmla="*/ 3 h 248"/>
                    <a:gd name="T72" fmla="*/ 1630 w 1638"/>
                    <a:gd name="T73" fmla="*/ 10 h 248"/>
                    <a:gd name="T74" fmla="*/ 1631 w 1638"/>
                    <a:gd name="T75" fmla="*/ 14 h 248"/>
                    <a:gd name="T76" fmla="*/ 1626 w 1638"/>
                    <a:gd name="T77" fmla="*/ 70 h 248"/>
                    <a:gd name="T78" fmla="*/ 1624 w 1638"/>
                    <a:gd name="T79" fmla="*/ 73 h 248"/>
                    <a:gd name="T80" fmla="*/ 1622 w 1638"/>
                    <a:gd name="T81" fmla="*/ 75 h 248"/>
                    <a:gd name="T82" fmla="*/ 1479 w 1638"/>
                    <a:gd name="T83" fmla="*/ 161 h 248"/>
                    <a:gd name="T84" fmla="*/ 1305 w 1638"/>
                    <a:gd name="T85" fmla="*/ 207 h 248"/>
                    <a:gd name="T86" fmla="*/ 1208 w 1638"/>
                    <a:gd name="T87" fmla="*/ 223 h 248"/>
                    <a:gd name="T88" fmla="*/ 833 w 1638"/>
                    <a:gd name="T89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38" h="248">
                      <a:moveTo>
                        <a:pt x="833" y="248"/>
                      </a:moveTo>
                      <a:cubicBezTo>
                        <a:pt x="792" y="248"/>
                        <a:pt x="749" y="247"/>
                        <a:pt x="707" y="245"/>
                      </a:cubicBezTo>
                      <a:cubicBezTo>
                        <a:pt x="704" y="245"/>
                        <a:pt x="704" y="245"/>
                        <a:pt x="704" y="245"/>
                      </a:cubicBezTo>
                      <a:cubicBezTo>
                        <a:pt x="687" y="245"/>
                        <a:pt x="671" y="244"/>
                        <a:pt x="655" y="243"/>
                      </a:cubicBezTo>
                      <a:cubicBezTo>
                        <a:pt x="634" y="241"/>
                        <a:pt x="614" y="240"/>
                        <a:pt x="594" y="238"/>
                      </a:cubicBezTo>
                      <a:cubicBezTo>
                        <a:pt x="554" y="235"/>
                        <a:pt x="513" y="232"/>
                        <a:pt x="473" y="227"/>
                      </a:cubicBezTo>
                      <a:cubicBezTo>
                        <a:pt x="453" y="226"/>
                        <a:pt x="432" y="222"/>
                        <a:pt x="413" y="219"/>
                      </a:cubicBezTo>
                      <a:cubicBezTo>
                        <a:pt x="408" y="219"/>
                        <a:pt x="404" y="218"/>
                        <a:pt x="399" y="217"/>
                      </a:cubicBezTo>
                      <a:cubicBezTo>
                        <a:pt x="396" y="217"/>
                        <a:pt x="393" y="216"/>
                        <a:pt x="390" y="216"/>
                      </a:cubicBezTo>
                      <a:cubicBezTo>
                        <a:pt x="388" y="216"/>
                        <a:pt x="388" y="216"/>
                        <a:pt x="388" y="216"/>
                      </a:cubicBezTo>
                      <a:cubicBezTo>
                        <a:pt x="338" y="208"/>
                        <a:pt x="290" y="198"/>
                        <a:pt x="245" y="187"/>
                      </a:cubicBezTo>
                      <a:cubicBezTo>
                        <a:pt x="201" y="175"/>
                        <a:pt x="149" y="160"/>
                        <a:pt x="106" y="139"/>
                      </a:cubicBezTo>
                      <a:cubicBezTo>
                        <a:pt x="84" y="128"/>
                        <a:pt x="61" y="117"/>
                        <a:pt x="42" y="101"/>
                      </a:cubicBezTo>
                      <a:cubicBezTo>
                        <a:pt x="14" y="79"/>
                        <a:pt x="0" y="53"/>
                        <a:pt x="2" y="29"/>
                      </a:cubicBezTo>
                      <a:cubicBezTo>
                        <a:pt x="2" y="28"/>
                        <a:pt x="2" y="27"/>
                        <a:pt x="2" y="27"/>
                      </a:cubicBezTo>
                      <a:cubicBezTo>
                        <a:pt x="2" y="21"/>
                        <a:pt x="4" y="15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7" y="8"/>
                        <a:pt x="8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2" y="6"/>
                        <a:pt x="23" y="7"/>
                        <a:pt x="25" y="8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165" y="78"/>
                        <a:pt x="323" y="103"/>
                        <a:pt x="459" y="119"/>
                      </a:cubicBezTo>
                      <a:cubicBezTo>
                        <a:pt x="576" y="133"/>
                        <a:pt x="696" y="139"/>
                        <a:pt x="828" y="139"/>
                      </a:cubicBezTo>
                      <a:cubicBezTo>
                        <a:pt x="849" y="139"/>
                        <a:pt x="871" y="139"/>
                        <a:pt x="893" y="139"/>
                      </a:cubicBezTo>
                      <a:cubicBezTo>
                        <a:pt x="894" y="139"/>
                        <a:pt x="895" y="139"/>
                        <a:pt x="896" y="139"/>
                      </a:cubicBezTo>
                      <a:cubicBezTo>
                        <a:pt x="924" y="135"/>
                        <a:pt x="953" y="135"/>
                        <a:pt x="982" y="134"/>
                      </a:cubicBezTo>
                      <a:cubicBezTo>
                        <a:pt x="1001" y="134"/>
                        <a:pt x="1020" y="134"/>
                        <a:pt x="1038" y="133"/>
                      </a:cubicBezTo>
                      <a:cubicBezTo>
                        <a:pt x="1086" y="130"/>
                        <a:pt x="1132" y="125"/>
                        <a:pt x="1177" y="120"/>
                      </a:cubicBezTo>
                      <a:cubicBezTo>
                        <a:pt x="1290" y="108"/>
                        <a:pt x="1389" y="90"/>
                        <a:pt x="1480" y="64"/>
                      </a:cubicBezTo>
                      <a:cubicBezTo>
                        <a:pt x="1481" y="63"/>
                        <a:pt x="1481" y="63"/>
                        <a:pt x="1481" y="63"/>
                      </a:cubicBezTo>
                      <a:cubicBezTo>
                        <a:pt x="1524" y="50"/>
                        <a:pt x="1566" y="33"/>
                        <a:pt x="1612" y="11"/>
                      </a:cubicBezTo>
                      <a:cubicBezTo>
                        <a:pt x="1613" y="10"/>
                        <a:pt x="1614" y="10"/>
                        <a:pt x="1615" y="9"/>
                      </a:cubicBezTo>
                      <a:cubicBezTo>
                        <a:pt x="1618" y="7"/>
                        <a:pt x="1618" y="7"/>
                        <a:pt x="1618" y="7"/>
                      </a:cubicBezTo>
                      <a:cubicBezTo>
                        <a:pt x="1626" y="3"/>
                        <a:pt x="1626" y="3"/>
                        <a:pt x="1626" y="3"/>
                      </a:cubicBezTo>
                      <a:cubicBezTo>
                        <a:pt x="1630" y="10"/>
                        <a:pt x="1630" y="10"/>
                        <a:pt x="1630" y="10"/>
                      </a:cubicBezTo>
                      <a:cubicBezTo>
                        <a:pt x="1630" y="12"/>
                        <a:pt x="1631" y="13"/>
                        <a:pt x="1631" y="14"/>
                      </a:cubicBezTo>
                      <a:cubicBezTo>
                        <a:pt x="1638" y="33"/>
                        <a:pt x="1636" y="53"/>
                        <a:pt x="1626" y="70"/>
                      </a:cubicBezTo>
                      <a:cubicBezTo>
                        <a:pt x="1624" y="73"/>
                        <a:pt x="1624" y="73"/>
                        <a:pt x="1624" y="73"/>
                      </a:cubicBezTo>
                      <a:cubicBezTo>
                        <a:pt x="1623" y="74"/>
                        <a:pt x="1623" y="74"/>
                        <a:pt x="1622" y="75"/>
                      </a:cubicBezTo>
                      <a:cubicBezTo>
                        <a:pt x="1586" y="120"/>
                        <a:pt x="1527" y="145"/>
                        <a:pt x="1479" y="161"/>
                      </a:cubicBezTo>
                      <a:cubicBezTo>
                        <a:pt x="1421" y="181"/>
                        <a:pt x="1320" y="204"/>
                        <a:pt x="1305" y="207"/>
                      </a:cubicBezTo>
                      <a:cubicBezTo>
                        <a:pt x="1271" y="214"/>
                        <a:pt x="1239" y="220"/>
                        <a:pt x="1208" y="223"/>
                      </a:cubicBezTo>
                      <a:cubicBezTo>
                        <a:pt x="1090" y="239"/>
                        <a:pt x="963" y="248"/>
                        <a:pt x="833" y="248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40" name="直接连接符 39"/>
            <p:cNvCxnSpPr/>
            <p:nvPr/>
          </p:nvCxnSpPr>
          <p:spPr>
            <a:xfrm flipH="1">
              <a:off x="669925" y="5549900"/>
              <a:ext cx="513066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$ḻídê"/>
            <p:cNvSpPr/>
            <p:nvPr/>
          </p:nvSpPr>
          <p:spPr bwMode="auto">
            <a:xfrm>
              <a:off x="673100" y="5549900"/>
              <a:ext cx="4025900" cy="56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100" dirty="0"/>
                <a:t>Copy paste fonts. Choose the only option to retain text.……</a:t>
              </a:r>
            </a:p>
          </p:txBody>
        </p:sp>
        <p:sp>
          <p:nvSpPr>
            <p:cNvPr id="42" name="iṡḻîďè"/>
            <p:cNvSpPr txBox="1"/>
            <p:nvPr/>
          </p:nvSpPr>
          <p:spPr bwMode="auto">
            <a:xfrm>
              <a:off x="673100" y="5035120"/>
              <a:ext cx="4025900" cy="5147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i="1" dirty="0"/>
                <a:t>Text here</a:t>
              </a:r>
            </a:p>
          </p:txBody>
        </p:sp>
        <p:sp>
          <p:nvSpPr>
            <p:cNvPr id="43" name="iśḷiḍe"/>
            <p:cNvSpPr/>
            <p:nvPr/>
          </p:nvSpPr>
          <p:spPr bwMode="auto">
            <a:xfrm>
              <a:off x="5356010" y="5275482"/>
              <a:ext cx="261821" cy="260101"/>
            </a:xfrm>
            <a:custGeom>
              <a:avLst/>
              <a:gdLst>
                <a:gd name="connsiteX0" fmla="*/ 478352 w 608673"/>
                <a:gd name="connsiteY0" fmla="*/ 409138 h 604675"/>
                <a:gd name="connsiteX1" fmla="*/ 491183 w 608673"/>
                <a:gd name="connsiteY1" fmla="*/ 414629 h 604675"/>
                <a:gd name="connsiteX2" fmla="*/ 593597 w 608673"/>
                <a:gd name="connsiteY2" fmla="*/ 516897 h 604675"/>
                <a:gd name="connsiteX3" fmla="*/ 603526 w 608673"/>
                <a:gd name="connsiteY3" fmla="*/ 575772 h 604675"/>
                <a:gd name="connsiteX4" fmla="*/ 579698 w 608673"/>
                <a:gd name="connsiteY4" fmla="*/ 599489 h 604675"/>
                <a:gd name="connsiteX5" fmla="*/ 557168 w 608673"/>
                <a:gd name="connsiteY5" fmla="*/ 604675 h 604675"/>
                <a:gd name="connsiteX6" fmla="*/ 520738 w 608673"/>
                <a:gd name="connsiteY6" fmla="*/ 589575 h 604675"/>
                <a:gd name="connsiteX7" fmla="*/ 418400 w 608673"/>
                <a:gd name="connsiteY7" fmla="*/ 487383 h 604675"/>
                <a:gd name="connsiteX8" fmla="*/ 412901 w 608673"/>
                <a:gd name="connsiteY8" fmla="*/ 473580 h 604675"/>
                <a:gd name="connsiteX9" fmla="*/ 420157 w 608673"/>
                <a:gd name="connsiteY9" fmla="*/ 460081 h 604675"/>
                <a:gd name="connsiteX10" fmla="*/ 463841 w 608673"/>
                <a:gd name="connsiteY10" fmla="*/ 416459 h 604675"/>
                <a:gd name="connsiteX11" fmla="*/ 478352 w 608673"/>
                <a:gd name="connsiteY11" fmla="*/ 409138 h 604675"/>
                <a:gd name="connsiteX12" fmla="*/ 90338 w 608673"/>
                <a:gd name="connsiteY12" fmla="*/ 156910 h 604675"/>
                <a:gd name="connsiteX13" fmla="*/ 65520 w 608673"/>
                <a:gd name="connsiteY13" fmla="*/ 247793 h 604675"/>
                <a:gd name="connsiteX14" fmla="*/ 248105 w 608673"/>
                <a:gd name="connsiteY14" fmla="*/ 430093 h 604675"/>
                <a:gd name="connsiteX15" fmla="*/ 256734 w 608673"/>
                <a:gd name="connsiteY15" fmla="*/ 429483 h 604675"/>
                <a:gd name="connsiteX16" fmla="*/ 267119 w 608673"/>
                <a:gd name="connsiteY16" fmla="*/ 404627 h 604675"/>
                <a:gd name="connsiteX17" fmla="*/ 269563 w 608673"/>
                <a:gd name="connsiteY17" fmla="*/ 385642 h 604675"/>
                <a:gd name="connsiteX18" fmla="*/ 270938 w 608673"/>
                <a:gd name="connsiteY18" fmla="*/ 374968 h 604675"/>
                <a:gd name="connsiteX19" fmla="*/ 270785 w 608673"/>
                <a:gd name="connsiteY19" fmla="*/ 349121 h 604675"/>
                <a:gd name="connsiteX20" fmla="*/ 260094 w 608673"/>
                <a:gd name="connsiteY20" fmla="*/ 336541 h 604675"/>
                <a:gd name="connsiteX21" fmla="*/ 252228 w 608673"/>
                <a:gd name="connsiteY21" fmla="*/ 328688 h 604675"/>
                <a:gd name="connsiteX22" fmla="*/ 242530 w 608673"/>
                <a:gd name="connsiteY22" fmla="*/ 287211 h 604675"/>
                <a:gd name="connsiteX23" fmla="*/ 244516 w 608673"/>
                <a:gd name="connsiteY23" fmla="*/ 282332 h 604675"/>
                <a:gd name="connsiteX24" fmla="*/ 247647 w 608673"/>
                <a:gd name="connsiteY24" fmla="*/ 270438 h 604675"/>
                <a:gd name="connsiteX25" fmla="*/ 244668 w 608673"/>
                <a:gd name="connsiteY25" fmla="*/ 269370 h 604675"/>
                <a:gd name="connsiteX26" fmla="*/ 242225 w 608673"/>
                <a:gd name="connsiteY26" fmla="*/ 269141 h 604675"/>
                <a:gd name="connsiteX27" fmla="*/ 232832 w 608673"/>
                <a:gd name="connsiteY27" fmla="*/ 267235 h 604675"/>
                <a:gd name="connsiteX28" fmla="*/ 194421 w 608673"/>
                <a:gd name="connsiteY28" fmla="*/ 246802 h 604675"/>
                <a:gd name="connsiteX29" fmla="*/ 182127 w 608673"/>
                <a:gd name="connsiteY29" fmla="*/ 239406 h 604675"/>
                <a:gd name="connsiteX30" fmla="*/ 166396 w 608673"/>
                <a:gd name="connsiteY30" fmla="*/ 234145 h 604675"/>
                <a:gd name="connsiteX31" fmla="*/ 150589 w 608673"/>
                <a:gd name="connsiteY31" fmla="*/ 229495 h 604675"/>
                <a:gd name="connsiteX32" fmla="*/ 143105 w 608673"/>
                <a:gd name="connsiteY32" fmla="*/ 220726 h 604675"/>
                <a:gd name="connsiteX33" fmla="*/ 141120 w 608673"/>
                <a:gd name="connsiteY33" fmla="*/ 217219 h 604675"/>
                <a:gd name="connsiteX34" fmla="*/ 136538 w 608673"/>
                <a:gd name="connsiteY34" fmla="*/ 211501 h 604675"/>
                <a:gd name="connsiteX35" fmla="*/ 129207 w 608673"/>
                <a:gd name="connsiteY35" fmla="*/ 201970 h 604675"/>
                <a:gd name="connsiteX36" fmla="*/ 122411 w 608673"/>
                <a:gd name="connsiteY36" fmla="*/ 197396 h 604675"/>
                <a:gd name="connsiteX37" fmla="*/ 112178 w 608673"/>
                <a:gd name="connsiteY37" fmla="*/ 190000 h 604675"/>
                <a:gd name="connsiteX38" fmla="*/ 106756 w 608673"/>
                <a:gd name="connsiteY38" fmla="*/ 185426 h 604675"/>
                <a:gd name="connsiteX39" fmla="*/ 99196 w 608673"/>
                <a:gd name="connsiteY39" fmla="*/ 179173 h 604675"/>
                <a:gd name="connsiteX40" fmla="*/ 90338 w 608673"/>
                <a:gd name="connsiteY40" fmla="*/ 156910 h 604675"/>
                <a:gd name="connsiteX41" fmla="*/ 360970 w 608673"/>
                <a:gd name="connsiteY41" fmla="*/ 106665 h 604675"/>
                <a:gd name="connsiteX42" fmla="*/ 355854 w 608673"/>
                <a:gd name="connsiteY42" fmla="*/ 110859 h 604675"/>
                <a:gd name="connsiteX43" fmla="*/ 350890 w 608673"/>
                <a:gd name="connsiteY43" fmla="*/ 115891 h 604675"/>
                <a:gd name="connsiteX44" fmla="*/ 341879 w 608673"/>
                <a:gd name="connsiteY44" fmla="*/ 119093 h 604675"/>
                <a:gd name="connsiteX45" fmla="*/ 319734 w 608673"/>
                <a:gd name="connsiteY45" fmla="*/ 106742 h 604675"/>
                <a:gd name="connsiteX46" fmla="*/ 322101 w 608673"/>
                <a:gd name="connsiteY46" fmla="*/ 116958 h 604675"/>
                <a:gd name="connsiteX47" fmla="*/ 321108 w 608673"/>
                <a:gd name="connsiteY47" fmla="*/ 120999 h 604675"/>
                <a:gd name="connsiteX48" fmla="*/ 329432 w 608673"/>
                <a:gd name="connsiteY48" fmla="*/ 125803 h 604675"/>
                <a:gd name="connsiteX49" fmla="*/ 329966 w 608673"/>
                <a:gd name="connsiteY49" fmla="*/ 132207 h 604675"/>
                <a:gd name="connsiteX50" fmla="*/ 299345 w 608673"/>
                <a:gd name="connsiteY50" fmla="*/ 146389 h 604675"/>
                <a:gd name="connsiteX51" fmla="*/ 295221 w 608673"/>
                <a:gd name="connsiteY51" fmla="*/ 147456 h 604675"/>
                <a:gd name="connsiteX52" fmla="*/ 273305 w 608673"/>
                <a:gd name="connsiteY52" fmla="*/ 157749 h 604675"/>
                <a:gd name="connsiteX53" fmla="*/ 261621 w 608673"/>
                <a:gd name="connsiteY53" fmla="*/ 173836 h 604675"/>
                <a:gd name="connsiteX54" fmla="*/ 258032 w 608673"/>
                <a:gd name="connsiteY54" fmla="*/ 179326 h 604675"/>
                <a:gd name="connsiteX55" fmla="*/ 253756 w 608673"/>
                <a:gd name="connsiteY55" fmla="*/ 186417 h 604675"/>
                <a:gd name="connsiteX56" fmla="*/ 252687 w 608673"/>
                <a:gd name="connsiteY56" fmla="*/ 191449 h 604675"/>
                <a:gd name="connsiteX57" fmla="*/ 249327 w 608673"/>
                <a:gd name="connsiteY57" fmla="*/ 201818 h 604675"/>
                <a:gd name="connsiteX58" fmla="*/ 242454 w 608673"/>
                <a:gd name="connsiteY58" fmla="*/ 205935 h 604675"/>
                <a:gd name="connsiteX59" fmla="*/ 234359 w 608673"/>
                <a:gd name="connsiteY59" fmla="*/ 201970 h 604675"/>
                <a:gd name="connsiteX60" fmla="*/ 231687 w 608673"/>
                <a:gd name="connsiteY60" fmla="*/ 199836 h 604675"/>
                <a:gd name="connsiteX61" fmla="*/ 216567 w 608673"/>
                <a:gd name="connsiteY61" fmla="*/ 199683 h 604675"/>
                <a:gd name="connsiteX62" fmla="*/ 208243 w 608673"/>
                <a:gd name="connsiteY62" fmla="*/ 218515 h 604675"/>
                <a:gd name="connsiteX63" fmla="*/ 208549 w 608673"/>
                <a:gd name="connsiteY63" fmla="*/ 218515 h 604675"/>
                <a:gd name="connsiteX64" fmla="*/ 215192 w 608673"/>
                <a:gd name="connsiteY64" fmla="*/ 218058 h 604675"/>
                <a:gd name="connsiteX65" fmla="*/ 216567 w 608673"/>
                <a:gd name="connsiteY65" fmla="*/ 217829 h 604675"/>
                <a:gd name="connsiteX66" fmla="*/ 219316 w 608673"/>
                <a:gd name="connsiteY66" fmla="*/ 217600 h 604675"/>
                <a:gd name="connsiteX67" fmla="*/ 226265 w 608673"/>
                <a:gd name="connsiteY67" fmla="*/ 220345 h 604675"/>
                <a:gd name="connsiteX68" fmla="*/ 228098 w 608673"/>
                <a:gd name="connsiteY68" fmla="*/ 230104 h 604675"/>
                <a:gd name="connsiteX69" fmla="*/ 227945 w 608673"/>
                <a:gd name="connsiteY69" fmla="*/ 232544 h 604675"/>
                <a:gd name="connsiteX70" fmla="*/ 232145 w 608673"/>
                <a:gd name="connsiteY70" fmla="*/ 242380 h 604675"/>
                <a:gd name="connsiteX71" fmla="*/ 244516 w 608673"/>
                <a:gd name="connsiteY71" fmla="*/ 247564 h 604675"/>
                <a:gd name="connsiteX72" fmla="*/ 254596 w 608673"/>
                <a:gd name="connsiteY72" fmla="*/ 250309 h 604675"/>
                <a:gd name="connsiteX73" fmla="*/ 255359 w 608673"/>
                <a:gd name="connsiteY73" fmla="*/ 250614 h 604675"/>
                <a:gd name="connsiteX74" fmla="*/ 255741 w 608673"/>
                <a:gd name="connsiteY74" fmla="*/ 250767 h 604675"/>
                <a:gd name="connsiteX75" fmla="*/ 270021 w 608673"/>
                <a:gd name="connsiteY75" fmla="*/ 244057 h 604675"/>
                <a:gd name="connsiteX76" fmla="*/ 303316 w 608673"/>
                <a:gd name="connsiteY76" fmla="*/ 255418 h 604675"/>
                <a:gd name="connsiteX77" fmla="*/ 310341 w 608673"/>
                <a:gd name="connsiteY77" fmla="*/ 258772 h 604675"/>
                <a:gd name="connsiteX78" fmla="*/ 337297 w 608673"/>
                <a:gd name="connsiteY78" fmla="*/ 274707 h 604675"/>
                <a:gd name="connsiteX79" fmla="*/ 342719 w 608673"/>
                <a:gd name="connsiteY79" fmla="*/ 280959 h 604675"/>
                <a:gd name="connsiteX80" fmla="*/ 348065 w 608673"/>
                <a:gd name="connsiteY80" fmla="*/ 287059 h 604675"/>
                <a:gd name="connsiteX81" fmla="*/ 362421 w 608673"/>
                <a:gd name="connsiteY81" fmla="*/ 291786 h 604675"/>
                <a:gd name="connsiteX82" fmla="*/ 387774 w 608673"/>
                <a:gd name="connsiteY82" fmla="*/ 311152 h 604675"/>
                <a:gd name="connsiteX83" fmla="*/ 370974 w 608673"/>
                <a:gd name="connsiteY83" fmla="*/ 348588 h 604675"/>
                <a:gd name="connsiteX84" fmla="*/ 368912 w 608673"/>
                <a:gd name="connsiteY84" fmla="*/ 351714 h 604675"/>
                <a:gd name="connsiteX85" fmla="*/ 351959 w 608673"/>
                <a:gd name="connsiteY85" fmla="*/ 374434 h 604675"/>
                <a:gd name="connsiteX86" fmla="*/ 320574 w 608673"/>
                <a:gd name="connsiteY86" fmla="*/ 405008 h 604675"/>
                <a:gd name="connsiteX87" fmla="*/ 319963 w 608673"/>
                <a:gd name="connsiteY87" fmla="*/ 405542 h 604675"/>
                <a:gd name="connsiteX88" fmla="*/ 319199 w 608673"/>
                <a:gd name="connsiteY88" fmla="*/ 405771 h 604675"/>
                <a:gd name="connsiteX89" fmla="*/ 299650 w 608673"/>
                <a:gd name="connsiteY89" fmla="*/ 420181 h 604675"/>
                <a:gd name="connsiteX90" fmla="*/ 298963 w 608673"/>
                <a:gd name="connsiteY90" fmla="*/ 421934 h 604675"/>
                <a:gd name="connsiteX91" fmla="*/ 299039 w 608673"/>
                <a:gd name="connsiteY91" fmla="*/ 421934 h 604675"/>
                <a:gd name="connsiteX92" fmla="*/ 303850 w 608673"/>
                <a:gd name="connsiteY92" fmla="*/ 421020 h 604675"/>
                <a:gd name="connsiteX93" fmla="*/ 430766 w 608673"/>
                <a:gd name="connsiteY93" fmla="*/ 247793 h 604675"/>
                <a:gd name="connsiteX94" fmla="*/ 367155 w 608673"/>
                <a:gd name="connsiteY94" fmla="*/ 110325 h 604675"/>
                <a:gd name="connsiteX95" fmla="*/ 360970 w 608673"/>
                <a:gd name="connsiteY95" fmla="*/ 106665 h 604675"/>
                <a:gd name="connsiteX96" fmla="*/ 293999 w 608673"/>
                <a:gd name="connsiteY96" fmla="*/ 72356 h 604675"/>
                <a:gd name="connsiteX97" fmla="*/ 292319 w 608673"/>
                <a:gd name="connsiteY97" fmla="*/ 72584 h 604675"/>
                <a:gd name="connsiteX98" fmla="*/ 290334 w 608673"/>
                <a:gd name="connsiteY98" fmla="*/ 74338 h 604675"/>
                <a:gd name="connsiteX99" fmla="*/ 283385 w 608673"/>
                <a:gd name="connsiteY99" fmla="*/ 78989 h 604675"/>
                <a:gd name="connsiteX100" fmla="*/ 315534 w 608673"/>
                <a:gd name="connsiteY100" fmla="*/ 100795 h 604675"/>
                <a:gd name="connsiteX101" fmla="*/ 313472 w 608673"/>
                <a:gd name="connsiteY101" fmla="*/ 94619 h 604675"/>
                <a:gd name="connsiteX102" fmla="*/ 317366 w 608673"/>
                <a:gd name="connsiteY102" fmla="*/ 80819 h 604675"/>
                <a:gd name="connsiteX103" fmla="*/ 314388 w 608673"/>
                <a:gd name="connsiteY103" fmla="*/ 79370 h 604675"/>
                <a:gd name="connsiteX104" fmla="*/ 305301 w 608673"/>
                <a:gd name="connsiteY104" fmla="*/ 75024 h 604675"/>
                <a:gd name="connsiteX105" fmla="*/ 302399 w 608673"/>
                <a:gd name="connsiteY105" fmla="*/ 74185 h 604675"/>
                <a:gd name="connsiteX106" fmla="*/ 293999 w 608673"/>
                <a:gd name="connsiteY106" fmla="*/ 72356 h 604675"/>
                <a:gd name="connsiteX107" fmla="*/ 243981 w 608673"/>
                <a:gd name="connsiteY107" fmla="*/ 65189 h 604675"/>
                <a:gd name="connsiteX108" fmla="*/ 213359 w 608673"/>
                <a:gd name="connsiteY108" fmla="*/ 77769 h 604675"/>
                <a:gd name="connsiteX109" fmla="*/ 207479 w 608673"/>
                <a:gd name="connsiteY109" fmla="*/ 85470 h 604675"/>
                <a:gd name="connsiteX110" fmla="*/ 216414 w 608673"/>
                <a:gd name="connsiteY110" fmla="*/ 94543 h 604675"/>
                <a:gd name="connsiteX111" fmla="*/ 222752 w 608673"/>
                <a:gd name="connsiteY111" fmla="*/ 96296 h 604675"/>
                <a:gd name="connsiteX112" fmla="*/ 243828 w 608673"/>
                <a:gd name="connsiteY112" fmla="*/ 108343 h 604675"/>
                <a:gd name="connsiteX113" fmla="*/ 244668 w 608673"/>
                <a:gd name="connsiteY113" fmla="*/ 109868 h 604675"/>
                <a:gd name="connsiteX114" fmla="*/ 245967 w 608673"/>
                <a:gd name="connsiteY114" fmla="*/ 112079 h 604675"/>
                <a:gd name="connsiteX115" fmla="*/ 246196 w 608673"/>
                <a:gd name="connsiteY115" fmla="*/ 111621 h 604675"/>
                <a:gd name="connsiteX116" fmla="*/ 249174 w 608673"/>
                <a:gd name="connsiteY116" fmla="*/ 90959 h 604675"/>
                <a:gd name="connsiteX117" fmla="*/ 249021 w 608673"/>
                <a:gd name="connsiteY117" fmla="*/ 89739 h 604675"/>
                <a:gd name="connsiteX118" fmla="*/ 250014 w 608673"/>
                <a:gd name="connsiteY118" fmla="*/ 77693 h 604675"/>
                <a:gd name="connsiteX119" fmla="*/ 260247 w 608673"/>
                <a:gd name="connsiteY119" fmla="*/ 71746 h 604675"/>
                <a:gd name="connsiteX120" fmla="*/ 256123 w 608673"/>
                <a:gd name="connsiteY120" fmla="*/ 69001 h 604675"/>
                <a:gd name="connsiteX121" fmla="*/ 255283 w 608673"/>
                <a:gd name="connsiteY121" fmla="*/ 68391 h 604675"/>
                <a:gd name="connsiteX122" fmla="*/ 243981 w 608673"/>
                <a:gd name="connsiteY122" fmla="*/ 65189 h 604675"/>
                <a:gd name="connsiteX123" fmla="*/ 248105 w 608673"/>
                <a:gd name="connsiteY123" fmla="*/ 0 h 604675"/>
                <a:gd name="connsiteX124" fmla="*/ 496286 w 608673"/>
                <a:gd name="connsiteY124" fmla="*/ 247793 h 604675"/>
                <a:gd name="connsiteX125" fmla="*/ 248105 w 608673"/>
                <a:gd name="connsiteY125" fmla="*/ 495510 h 604675"/>
                <a:gd name="connsiteX126" fmla="*/ 0 w 608673"/>
                <a:gd name="connsiteY126" fmla="*/ 247793 h 604675"/>
                <a:gd name="connsiteX127" fmla="*/ 248105 w 608673"/>
                <a:gd name="connsiteY127" fmla="*/ 0 h 60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608673" h="604675">
                  <a:moveTo>
                    <a:pt x="478352" y="409138"/>
                  </a:moveTo>
                  <a:cubicBezTo>
                    <a:pt x="483087" y="409138"/>
                    <a:pt x="487669" y="411045"/>
                    <a:pt x="491183" y="414629"/>
                  </a:cubicBezTo>
                  <a:lnTo>
                    <a:pt x="593597" y="516897"/>
                  </a:lnTo>
                  <a:cubicBezTo>
                    <a:pt x="609101" y="532378"/>
                    <a:pt x="613072" y="556020"/>
                    <a:pt x="603526" y="575772"/>
                  </a:cubicBezTo>
                  <a:cubicBezTo>
                    <a:pt x="599249" y="584389"/>
                    <a:pt x="588404" y="595295"/>
                    <a:pt x="579698" y="599489"/>
                  </a:cubicBezTo>
                  <a:cubicBezTo>
                    <a:pt x="572748" y="602921"/>
                    <a:pt x="564958" y="604675"/>
                    <a:pt x="557168" y="604675"/>
                  </a:cubicBezTo>
                  <a:cubicBezTo>
                    <a:pt x="543421" y="604675"/>
                    <a:pt x="530514" y="599337"/>
                    <a:pt x="520738" y="589575"/>
                  </a:cubicBezTo>
                  <a:lnTo>
                    <a:pt x="418400" y="487383"/>
                  </a:lnTo>
                  <a:cubicBezTo>
                    <a:pt x="414582" y="483570"/>
                    <a:pt x="412596" y="478689"/>
                    <a:pt x="412901" y="473580"/>
                  </a:cubicBezTo>
                  <a:cubicBezTo>
                    <a:pt x="413207" y="468394"/>
                    <a:pt x="415804" y="463589"/>
                    <a:pt x="420157" y="460081"/>
                  </a:cubicBezTo>
                  <a:cubicBezTo>
                    <a:pt x="436271" y="447193"/>
                    <a:pt x="451011" y="432474"/>
                    <a:pt x="463841" y="416459"/>
                  </a:cubicBezTo>
                  <a:cubicBezTo>
                    <a:pt x="467584" y="411807"/>
                    <a:pt x="472853" y="409138"/>
                    <a:pt x="478352" y="409138"/>
                  </a:cubicBezTo>
                  <a:close/>
                  <a:moveTo>
                    <a:pt x="90338" y="156910"/>
                  </a:moveTo>
                  <a:cubicBezTo>
                    <a:pt x="74073" y="184663"/>
                    <a:pt x="65520" y="216076"/>
                    <a:pt x="65520" y="247793"/>
                  </a:cubicBezTo>
                  <a:cubicBezTo>
                    <a:pt x="65520" y="348283"/>
                    <a:pt x="147458" y="430093"/>
                    <a:pt x="248105" y="430093"/>
                  </a:cubicBezTo>
                  <a:cubicBezTo>
                    <a:pt x="251159" y="430093"/>
                    <a:pt x="254138" y="429788"/>
                    <a:pt x="256734" y="429483"/>
                  </a:cubicBezTo>
                  <a:cubicBezTo>
                    <a:pt x="258185" y="429254"/>
                    <a:pt x="263378" y="426890"/>
                    <a:pt x="267119" y="404627"/>
                  </a:cubicBezTo>
                  <a:cubicBezTo>
                    <a:pt x="268265" y="397994"/>
                    <a:pt x="268952" y="391132"/>
                    <a:pt x="269563" y="385642"/>
                  </a:cubicBezTo>
                  <a:cubicBezTo>
                    <a:pt x="270098" y="381068"/>
                    <a:pt x="270479" y="377484"/>
                    <a:pt x="270938" y="374968"/>
                  </a:cubicBezTo>
                  <a:cubicBezTo>
                    <a:pt x="272847" y="365133"/>
                    <a:pt x="274145" y="356365"/>
                    <a:pt x="270785" y="349121"/>
                  </a:cubicBezTo>
                  <a:cubicBezTo>
                    <a:pt x="268570" y="344318"/>
                    <a:pt x="264447" y="340582"/>
                    <a:pt x="260094" y="336541"/>
                  </a:cubicBezTo>
                  <a:cubicBezTo>
                    <a:pt x="257421" y="334101"/>
                    <a:pt x="254672" y="331585"/>
                    <a:pt x="252228" y="328688"/>
                  </a:cubicBezTo>
                  <a:cubicBezTo>
                    <a:pt x="242530" y="317328"/>
                    <a:pt x="238559" y="300249"/>
                    <a:pt x="242530" y="287211"/>
                  </a:cubicBezTo>
                  <a:cubicBezTo>
                    <a:pt x="242988" y="285763"/>
                    <a:pt x="243676" y="284162"/>
                    <a:pt x="244516" y="282332"/>
                  </a:cubicBezTo>
                  <a:cubicBezTo>
                    <a:pt x="245814" y="279434"/>
                    <a:pt x="248868" y="272496"/>
                    <a:pt x="247647" y="270438"/>
                  </a:cubicBezTo>
                  <a:cubicBezTo>
                    <a:pt x="247341" y="269904"/>
                    <a:pt x="246196" y="269523"/>
                    <a:pt x="244668" y="269370"/>
                  </a:cubicBezTo>
                  <a:cubicBezTo>
                    <a:pt x="243828" y="269218"/>
                    <a:pt x="243065" y="269218"/>
                    <a:pt x="242225" y="269141"/>
                  </a:cubicBezTo>
                  <a:cubicBezTo>
                    <a:pt x="239247" y="268913"/>
                    <a:pt x="235887" y="268608"/>
                    <a:pt x="232832" y="267235"/>
                  </a:cubicBezTo>
                  <a:cubicBezTo>
                    <a:pt x="219316" y="261975"/>
                    <a:pt x="206639" y="254274"/>
                    <a:pt x="194421" y="246802"/>
                  </a:cubicBezTo>
                  <a:cubicBezTo>
                    <a:pt x="190298" y="244286"/>
                    <a:pt x="186250" y="241770"/>
                    <a:pt x="182127" y="239406"/>
                  </a:cubicBezTo>
                  <a:cubicBezTo>
                    <a:pt x="177469" y="236280"/>
                    <a:pt x="172123" y="235289"/>
                    <a:pt x="166396" y="234145"/>
                  </a:cubicBezTo>
                  <a:cubicBezTo>
                    <a:pt x="161127" y="233154"/>
                    <a:pt x="155705" y="232087"/>
                    <a:pt x="150589" y="229495"/>
                  </a:cubicBezTo>
                  <a:cubicBezTo>
                    <a:pt x="146465" y="227512"/>
                    <a:pt x="144632" y="223776"/>
                    <a:pt x="143105" y="220726"/>
                  </a:cubicBezTo>
                  <a:cubicBezTo>
                    <a:pt x="142494" y="219354"/>
                    <a:pt x="141807" y="218134"/>
                    <a:pt x="141120" y="217219"/>
                  </a:cubicBezTo>
                  <a:cubicBezTo>
                    <a:pt x="139592" y="215237"/>
                    <a:pt x="138065" y="213331"/>
                    <a:pt x="136538" y="211501"/>
                  </a:cubicBezTo>
                  <a:cubicBezTo>
                    <a:pt x="134094" y="208375"/>
                    <a:pt x="131574" y="205249"/>
                    <a:pt x="129207" y="201970"/>
                  </a:cubicBezTo>
                  <a:cubicBezTo>
                    <a:pt x="127756" y="199836"/>
                    <a:pt x="125236" y="198692"/>
                    <a:pt x="122411" y="197396"/>
                  </a:cubicBezTo>
                  <a:cubicBezTo>
                    <a:pt x="118974" y="195718"/>
                    <a:pt x="115003" y="193889"/>
                    <a:pt x="112178" y="190000"/>
                  </a:cubicBezTo>
                  <a:cubicBezTo>
                    <a:pt x="110956" y="188170"/>
                    <a:pt x="109047" y="186874"/>
                    <a:pt x="106756" y="185426"/>
                  </a:cubicBezTo>
                  <a:cubicBezTo>
                    <a:pt x="104236" y="183901"/>
                    <a:pt x="101411" y="182071"/>
                    <a:pt x="99196" y="179173"/>
                  </a:cubicBezTo>
                  <a:cubicBezTo>
                    <a:pt x="93469" y="172616"/>
                    <a:pt x="91102" y="164382"/>
                    <a:pt x="90338" y="156910"/>
                  </a:cubicBezTo>
                  <a:close/>
                  <a:moveTo>
                    <a:pt x="360970" y="106665"/>
                  </a:moveTo>
                  <a:cubicBezTo>
                    <a:pt x="359672" y="106665"/>
                    <a:pt x="357915" y="108648"/>
                    <a:pt x="355854" y="110859"/>
                  </a:cubicBezTo>
                  <a:cubicBezTo>
                    <a:pt x="354479" y="112384"/>
                    <a:pt x="352875" y="114137"/>
                    <a:pt x="350890" y="115891"/>
                  </a:cubicBezTo>
                  <a:cubicBezTo>
                    <a:pt x="348446" y="118026"/>
                    <a:pt x="345315" y="119093"/>
                    <a:pt x="341879" y="119093"/>
                  </a:cubicBezTo>
                  <a:cubicBezTo>
                    <a:pt x="334243" y="119093"/>
                    <a:pt x="325461" y="113451"/>
                    <a:pt x="319734" y="106742"/>
                  </a:cubicBezTo>
                  <a:cubicBezTo>
                    <a:pt x="321337" y="109868"/>
                    <a:pt x="322406" y="113451"/>
                    <a:pt x="322101" y="116958"/>
                  </a:cubicBezTo>
                  <a:cubicBezTo>
                    <a:pt x="322025" y="118407"/>
                    <a:pt x="321643" y="119779"/>
                    <a:pt x="321108" y="120999"/>
                  </a:cubicBezTo>
                  <a:cubicBezTo>
                    <a:pt x="324697" y="121304"/>
                    <a:pt x="327676" y="123058"/>
                    <a:pt x="329432" y="125803"/>
                  </a:cubicBezTo>
                  <a:cubicBezTo>
                    <a:pt x="330654" y="127785"/>
                    <a:pt x="330806" y="130072"/>
                    <a:pt x="329966" y="132207"/>
                  </a:cubicBezTo>
                  <a:cubicBezTo>
                    <a:pt x="327599" y="138078"/>
                    <a:pt x="317366" y="141661"/>
                    <a:pt x="299345" y="146389"/>
                  </a:cubicBezTo>
                  <a:cubicBezTo>
                    <a:pt x="297512" y="146846"/>
                    <a:pt x="296061" y="147227"/>
                    <a:pt x="295221" y="147456"/>
                  </a:cubicBezTo>
                  <a:cubicBezTo>
                    <a:pt x="287432" y="149972"/>
                    <a:pt x="279337" y="152488"/>
                    <a:pt x="273305" y="157749"/>
                  </a:cubicBezTo>
                  <a:cubicBezTo>
                    <a:pt x="268418" y="161942"/>
                    <a:pt x="264981" y="168042"/>
                    <a:pt x="261621" y="173836"/>
                  </a:cubicBezTo>
                  <a:cubicBezTo>
                    <a:pt x="260552" y="175819"/>
                    <a:pt x="259254" y="177572"/>
                    <a:pt x="258032" y="179326"/>
                  </a:cubicBezTo>
                  <a:cubicBezTo>
                    <a:pt x="256276" y="181690"/>
                    <a:pt x="254672" y="183977"/>
                    <a:pt x="253756" y="186417"/>
                  </a:cubicBezTo>
                  <a:cubicBezTo>
                    <a:pt x="253221" y="187865"/>
                    <a:pt x="252916" y="189619"/>
                    <a:pt x="252687" y="191449"/>
                  </a:cubicBezTo>
                  <a:cubicBezTo>
                    <a:pt x="252228" y="194651"/>
                    <a:pt x="251694" y="198387"/>
                    <a:pt x="249327" y="201818"/>
                  </a:cubicBezTo>
                  <a:cubicBezTo>
                    <a:pt x="247036" y="205249"/>
                    <a:pt x="244287" y="205935"/>
                    <a:pt x="242454" y="205935"/>
                  </a:cubicBezTo>
                  <a:cubicBezTo>
                    <a:pt x="239170" y="205935"/>
                    <a:pt x="236650" y="203800"/>
                    <a:pt x="234359" y="201970"/>
                  </a:cubicBezTo>
                  <a:cubicBezTo>
                    <a:pt x="233443" y="201208"/>
                    <a:pt x="232527" y="200446"/>
                    <a:pt x="231687" y="199836"/>
                  </a:cubicBezTo>
                  <a:cubicBezTo>
                    <a:pt x="227716" y="197320"/>
                    <a:pt x="220843" y="197243"/>
                    <a:pt x="216567" y="199683"/>
                  </a:cubicBezTo>
                  <a:cubicBezTo>
                    <a:pt x="212367" y="202352"/>
                    <a:pt x="206869" y="215923"/>
                    <a:pt x="208243" y="218515"/>
                  </a:cubicBezTo>
                  <a:cubicBezTo>
                    <a:pt x="208243" y="218515"/>
                    <a:pt x="208396" y="218515"/>
                    <a:pt x="208549" y="218515"/>
                  </a:cubicBezTo>
                  <a:cubicBezTo>
                    <a:pt x="210687" y="218820"/>
                    <a:pt x="212825" y="218439"/>
                    <a:pt x="215192" y="218058"/>
                  </a:cubicBezTo>
                  <a:lnTo>
                    <a:pt x="216567" y="217829"/>
                  </a:lnTo>
                  <a:cubicBezTo>
                    <a:pt x="217559" y="217677"/>
                    <a:pt x="218476" y="217600"/>
                    <a:pt x="219316" y="217600"/>
                  </a:cubicBezTo>
                  <a:cubicBezTo>
                    <a:pt x="222294" y="217600"/>
                    <a:pt x="224585" y="218515"/>
                    <a:pt x="226265" y="220345"/>
                  </a:cubicBezTo>
                  <a:cubicBezTo>
                    <a:pt x="228861" y="223243"/>
                    <a:pt x="228403" y="227207"/>
                    <a:pt x="228098" y="230104"/>
                  </a:cubicBezTo>
                  <a:cubicBezTo>
                    <a:pt x="228021" y="231019"/>
                    <a:pt x="227868" y="232011"/>
                    <a:pt x="227945" y="232544"/>
                  </a:cubicBezTo>
                  <a:cubicBezTo>
                    <a:pt x="228250" y="236966"/>
                    <a:pt x="229167" y="239101"/>
                    <a:pt x="232145" y="242380"/>
                  </a:cubicBezTo>
                  <a:cubicBezTo>
                    <a:pt x="235047" y="245658"/>
                    <a:pt x="239247" y="246497"/>
                    <a:pt x="244516" y="247564"/>
                  </a:cubicBezTo>
                  <a:cubicBezTo>
                    <a:pt x="247799" y="248251"/>
                    <a:pt x="251159" y="248861"/>
                    <a:pt x="254596" y="250309"/>
                  </a:cubicBezTo>
                  <a:lnTo>
                    <a:pt x="255359" y="250614"/>
                  </a:lnTo>
                  <a:cubicBezTo>
                    <a:pt x="255512" y="250690"/>
                    <a:pt x="255588" y="250690"/>
                    <a:pt x="255741" y="250767"/>
                  </a:cubicBezTo>
                  <a:cubicBezTo>
                    <a:pt x="258261" y="247336"/>
                    <a:pt x="262538" y="244057"/>
                    <a:pt x="270021" y="244057"/>
                  </a:cubicBezTo>
                  <a:cubicBezTo>
                    <a:pt x="280636" y="244057"/>
                    <a:pt x="293770" y="250614"/>
                    <a:pt x="303316" y="255418"/>
                  </a:cubicBezTo>
                  <a:cubicBezTo>
                    <a:pt x="306141" y="256790"/>
                    <a:pt x="308585" y="258010"/>
                    <a:pt x="310341" y="258772"/>
                  </a:cubicBezTo>
                  <a:cubicBezTo>
                    <a:pt x="319352" y="262584"/>
                    <a:pt x="329585" y="266930"/>
                    <a:pt x="337297" y="274707"/>
                  </a:cubicBezTo>
                  <a:cubicBezTo>
                    <a:pt x="339283" y="276690"/>
                    <a:pt x="341039" y="278901"/>
                    <a:pt x="342719" y="280959"/>
                  </a:cubicBezTo>
                  <a:cubicBezTo>
                    <a:pt x="344475" y="283170"/>
                    <a:pt x="346155" y="285305"/>
                    <a:pt x="348065" y="287059"/>
                  </a:cubicBezTo>
                  <a:cubicBezTo>
                    <a:pt x="350432" y="289422"/>
                    <a:pt x="356541" y="290642"/>
                    <a:pt x="362421" y="291786"/>
                  </a:cubicBezTo>
                  <a:cubicBezTo>
                    <a:pt x="373264" y="293997"/>
                    <a:pt x="388155" y="296971"/>
                    <a:pt x="387774" y="311152"/>
                  </a:cubicBezTo>
                  <a:cubicBezTo>
                    <a:pt x="387468" y="323198"/>
                    <a:pt x="377923" y="337837"/>
                    <a:pt x="370974" y="348588"/>
                  </a:cubicBezTo>
                  <a:lnTo>
                    <a:pt x="368912" y="351714"/>
                  </a:lnTo>
                  <a:cubicBezTo>
                    <a:pt x="364101" y="359262"/>
                    <a:pt x="358374" y="366886"/>
                    <a:pt x="351959" y="374434"/>
                  </a:cubicBezTo>
                  <a:cubicBezTo>
                    <a:pt x="342490" y="385490"/>
                    <a:pt x="331876" y="395783"/>
                    <a:pt x="320574" y="405008"/>
                  </a:cubicBezTo>
                  <a:lnTo>
                    <a:pt x="319963" y="405542"/>
                  </a:lnTo>
                  <a:lnTo>
                    <a:pt x="319199" y="405771"/>
                  </a:lnTo>
                  <a:cubicBezTo>
                    <a:pt x="311410" y="408516"/>
                    <a:pt x="302170" y="414310"/>
                    <a:pt x="299650" y="420181"/>
                  </a:cubicBezTo>
                  <a:cubicBezTo>
                    <a:pt x="299268" y="420943"/>
                    <a:pt x="299116" y="421553"/>
                    <a:pt x="298963" y="421934"/>
                  </a:cubicBezTo>
                  <a:lnTo>
                    <a:pt x="299039" y="421934"/>
                  </a:lnTo>
                  <a:cubicBezTo>
                    <a:pt x="300261" y="421934"/>
                    <a:pt x="301941" y="421630"/>
                    <a:pt x="303850" y="421020"/>
                  </a:cubicBezTo>
                  <a:cubicBezTo>
                    <a:pt x="379755" y="396621"/>
                    <a:pt x="430766" y="327011"/>
                    <a:pt x="430766" y="247793"/>
                  </a:cubicBezTo>
                  <a:cubicBezTo>
                    <a:pt x="430766" y="195261"/>
                    <a:pt x="407552" y="145092"/>
                    <a:pt x="367155" y="110325"/>
                  </a:cubicBezTo>
                  <a:cubicBezTo>
                    <a:pt x="363337" y="107047"/>
                    <a:pt x="361581" y="106665"/>
                    <a:pt x="360970" y="106665"/>
                  </a:cubicBezTo>
                  <a:close/>
                  <a:moveTo>
                    <a:pt x="293999" y="72356"/>
                  </a:moveTo>
                  <a:cubicBezTo>
                    <a:pt x="293312" y="72356"/>
                    <a:pt x="292701" y="72432"/>
                    <a:pt x="292319" y="72584"/>
                  </a:cubicBezTo>
                  <a:cubicBezTo>
                    <a:pt x="291632" y="72813"/>
                    <a:pt x="291174" y="73347"/>
                    <a:pt x="290334" y="74338"/>
                  </a:cubicBezTo>
                  <a:cubicBezTo>
                    <a:pt x="288959" y="75787"/>
                    <a:pt x="287050" y="77998"/>
                    <a:pt x="283385" y="78989"/>
                  </a:cubicBezTo>
                  <a:cubicBezTo>
                    <a:pt x="294916" y="84250"/>
                    <a:pt x="306599" y="90807"/>
                    <a:pt x="315534" y="100795"/>
                  </a:cubicBezTo>
                  <a:cubicBezTo>
                    <a:pt x="314388" y="98660"/>
                    <a:pt x="313625" y="96525"/>
                    <a:pt x="313472" y="94619"/>
                  </a:cubicBezTo>
                  <a:cubicBezTo>
                    <a:pt x="312937" y="89739"/>
                    <a:pt x="314465" y="84707"/>
                    <a:pt x="317366" y="80819"/>
                  </a:cubicBezTo>
                  <a:cubicBezTo>
                    <a:pt x="316450" y="80361"/>
                    <a:pt x="315534" y="79904"/>
                    <a:pt x="314388" y="79370"/>
                  </a:cubicBezTo>
                  <a:cubicBezTo>
                    <a:pt x="311181" y="77769"/>
                    <a:pt x="306294" y="75405"/>
                    <a:pt x="305301" y="75024"/>
                  </a:cubicBezTo>
                  <a:cubicBezTo>
                    <a:pt x="304461" y="74795"/>
                    <a:pt x="303468" y="74490"/>
                    <a:pt x="302399" y="74185"/>
                  </a:cubicBezTo>
                  <a:cubicBezTo>
                    <a:pt x="299650" y="73347"/>
                    <a:pt x="296443" y="72356"/>
                    <a:pt x="293999" y="72356"/>
                  </a:cubicBezTo>
                  <a:close/>
                  <a:moveTo>
                    <a:pt x="243981" y="65189"/>
                  </a:moveTo>
                  <a:cubicBezTo>
                    <a:pt x="235199" y="65189"/>
                    <a:pt x="223745" y="69916"/>
                    <a:pt x="213359" y="77769"/>
                  </a:cubicBezTo>
                  <a:cubicBezTo>
                    <a:pt x="209618" y="80666"/>
                    <a:pt x="207709" y="83182"/>
                    <a:pt x="207479" y="85470"/>
                  </a:cubicBezTo>
                  <a:cubicBezTo>
                    <a:pt x="207174" y="89358"/>
                    <a:pt x="211679" y="92941"/>
                    <a:pt x="216414" y="94543"/>
                  </a:cubicBezTo>
                  <a:cubicBezTo>
                    <a:pt x="218323" y="95229"/>
                    <a:pt x="220461" y="95686"/>
                    <a:pt x="222752" y="96296"/>
                  </a:cubicBezTo>
                  <a:cubicBezTo>
                    <a:pt x="230007" y="97974"/>
                    <a:pt x="239018" y="100185"/>
                    <a:pt x="243828" y="108343"/>
                  </a:cubicBezTo>
                  <a:cubicBezTo>
                    <a:pt x="244134" y="108800"/>
                    <a:pt x="244363" y="109334"/>
                    <a:pt x="244668" y="109868"/>
                  </a:cubicBezTo>
                  <a:cubicBezTo>
                    <a:pt x="245050" y="110478"/>
                    <a:pt x="245508" y="111393"/>
                    <a:pt x="245967" y="112079"/>
                  </a:cubicBezTo>
                  <a:cubicBezTo>
                    <a:pt x="246043" y="111926"/>
                    <a:pt x="246119" y="111774"/>
                    <a:pt x="246196" y="111621"/>
                  </a:cubicBezTo>
                  <a:cubicBezTo>
                    <a:pt x="249174" y="105217"/>
                    <a:pt x="250243" y="97897"/>
                    <a:pt x="249174" y="90959"/>
                  </a:cubicBezTo>
                  <a:lnTo>
                    <a:pt x="249021" y="89739"/>
                  </a:lnTo>
                  <a:cubicBezTo>
                    <a:pt x="248410" y="86232"/>
                    <a:pt x="247723" y="81810"/>
                    <a:pt x="250014" y="77693"/>
                  </a:cubicBezTo>
                  <a:cubicBezTo>
                    <a:pt x="252076" y="74109"/>
                    <a:pt x="255665" y="72051"/>
                    <a:pt x="260247" y="71746"/>
                  </a:cubicBezTo>
                  <a:cubicBezTo>
                    <a:pt x="258719" y="70754"/>
                    <a:pt x="257345" y="69840"/>
                    <a:pt x="256123" y="69001"/>
                  </a:cubicBezTo>
                  <a:lnTo>
                    <a:pt x="255283" y="68391"/>
                  </a:lnTo>
                  <a:cubicBezTo>
                    <a:pt x="252076" y="66256"/>
                    <a:pt x="248258" y="65189"/>
                    <a:pt x="243981" y="65189"/>
                  </a:cubicBezTo>
                  <a:close/>
                  <a:moveTo>
                    <a:pt x="248105" y="0"/>
                  </a:moveTo>
                  <a:cubicBezTo>
                    <a:pt x="384948" y="0"/>
                    <a:pt x="496286" y="111164"/>
                    <a:pt x="496286" y="247793"/>
                  </a:cubicBezTo>
                  <a:cubicBezTo>
                    <a:pt x="496286" y="384422"/>
                    <a:pt x="384948" y="495510"/>
                    <a:pt x="248105" y="495510"/>
                  </a:cubicBezTo>
                  <a:cubicBezTo>
                    <a:pt x="111338" y="495510"/>
                    <a:pt x="0" y="384422"/>
                    <a:pt x="0" y="247793"/>
                  </a:cubicBezTo>
                  <a:cubicBezTo>
                    <a:pt x="0" y="111164"/>
                    <a:pt x="111338" y="0"/>
                    <a:pt x="248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8178800" y="2454457"/>
              <a:ext cx="33416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7653488" y="3160910"/>
              <a:ext cx="3867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241083" y="3846710"/>
              <a:ext cx="427940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824290" y="4530406"/>
              <a:ext cx="469619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ś1ïḑe"/>
            <p:cNvSpPr/>
            <p:nvPr/>
          </p:nvSpPr>
          <p:spPr bwMode="auto">
            <a:xfrm>
              <a:off x="8504707" y="1936757"/>
              <a:ext cx="3014192" cy="53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Supporting text here…… </a:t>
              </a:r>
            </a:p>
          </p:txBody>
        </p:sp>
        <p:sp>
          <p:nvSpPr>
            <p:cNvPr id="49" name="íŝļïďê"/>
            <p:cNvSpPr/>
            <p:nvPr/>
          </p:nvSpPr>
          <p:spPr bwMode="auto">
            <a:xfrm>
              <a:off x="8504707" y="2546806"/>
              <a:ext cx="3014192" cy="53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Supporting text here…… </a:t>
              </a:r>
            </a:p>
          </p:txBody>
        </p:sp>
        <p:sp>
          <p:nvSpPr>
            <p:cNvPr id="50" name="ïṩľïḓè"/>
            <p:cNvSpPr/>
            <p:nvPr/>
          </p:nvSpPr>
          <p:spPr bwMode="auto">
            <a:xfrm>
              <a:off x="7653488" y="3238116"/>
              <a:ext cx="3865411" cy="53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Supporting text here…… </a:t>
              </a:r>
            </a:p>
          </p:txBody>
        </p:sp>
        <p:sp>
          <p:nvSpPr>
            <p:cNvPr id="51" name="íṡ1íḍè"/>
            <p:cNvSpPr/>
            <p:nvPr/>
          </p:nvSpPr>
          <p:spPr bwMode="auto">
            <a:xfrm>
              <a:off x="7273256" y="3922864"/>
              <a:ext cx="4245643" cy="53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Supporting text here…… 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6502400" y="5110922"/>
              <a:ext cx="50180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ṣḷiḑe"/>
            <p:cNvSpPr/>
            <p:nvPr/>
          </p:nvSpPr>
          <p:spPr bwMode="auto">
            <a:xfrm>
              <a:off x="6799430" y="4554970"/>
              <a:ext cx="4719470" cy="53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Supporting text here…… </a:t>
              </a:r>
            </a:p>
          </p:txBody>
        </p:sp>
        <p:sp>
          <p:nvSpPr>
            <p:cNvPr id="54" name="ïṡḷíḓè"/>
            <p:cNvSpPr/>
            <p:nvPr/>
          </p:nvSpPr>
          <p:spPr bwMode="auto">
            <a:xfrm>
              <a:off x="8193467" y="2134161"/>
              <a:ext cx="205399" cy="304843"/>
            </a:xfrm>
            <a:custGeom>
              <a:avLst/>
              <a:gdLst>
                <a:gd name="connsiteX0" fmla="*/ 84686 w 409372"/>
                <a:gd name="connsiteY0" fmla="*/ 567205 h 607568"/>
                <a:gd name="connsiteX1" fmla="*/ 359135 w 409372"/>
                <a:gd name="connsiteY1" fmla="*/ 567205 h 607568"/>
                <a:gd name="connsiteX2" fmla="*/ 379265 w 409372"/>
                <a:gd name="connsiteY2" fmla="*/ 587463 h 607568"/>
                <a:gd name="connsiteX3" fmla="*/ 359135 w 409372"/>
                <a:gd name="connsiteY3" fmla="*/ 607568 h 607568"/>
                <a:gd name="connsiteX4" fmla="*/ 84686 w 409372"/>
                <a:gd name="connsiteY4" fmla="*/ 607568 h 607568"/>
                <a:gd name="connsiteX5" fmla="*/ 64402 w 409372"/>
                <a:gd name="connsiteY5" fmla="*/ 587463 h 607568"/>
                <a:gd name="connsiteX6" fmla="*/ 84686 w 409372"/>
                <a:gd name="connsiteY6" fmla="*/ 567205 h 607568"/>
                <a:gd name="connsiteX7" fmla="*/ 201652 w 409372"/>
                <a:gd name="connsiteY7" fmla="*/ 411043 h 607568"/>
                <a:gd name="connsiteX8" fmla="*/ 242015 w 409372"/>
                <a:gd name="connsiteY8" fmla="*/ 411043 h 607568"/>
                <a:gd name="connsiteX9" fmla="*/ 242015 w 409372"/>
                <a:gd name="connsiteY9" fmla="*/ 554150 h 607568"/>
                <a:gd name="connsiteX10" fmla="*/ 201652 w 409372"/>
                <a:gd name="connsiteY10" fmla="*/ 554150 h 607568"/>
                <a:gd name="connsiteX11" fmla="*/ 119732 w 409372"/>
                <a:gd name="connsiteY11" fmla="*/ 274005 h 607568"/>
                <a:gd name="connsiteX12" fmla="*/ 371693 w 409372"/>
                <a:gd name="connsiteY12" fmla="*/ 274005 h 607568"/>
                <a:gd name="connsiteX13" fmla="*/ 390437 w 409372"/>
                <a:gd name="connsiteY13" fmla="*/ 285661 h 607568"/>
                <a:gd name="connsiteX14" fmla="*/ 407183 w 409372"/>
                <a:gd name="connsiteY14" fmla="*/ 318943 h 607568"/>
                <a:gd name="connsiteX15" fmla="*/ 407183 w 409372"/>
                <a:gd name="connsiteY15" fmla="*/ 337808 h 607568"/>
                <a:gd name="connsiteX16" fmla="*/ 390437 w 409372"/>
                <a:gd name="connsiteY16" fmla="*/ 371243 h 607568"/>
                <a:gd name="connsiteX17" fmla="*/ 371693 w 409372"/>
                <a:gd name="connsiteY17" fmla="*/ 382746 h 607568"/>
                <a:gd name="connsiteX18" fmla="*/ 119732 w 409372"/>
                <a:gd name="connsiteY18" fmla="*/ 382746 h 607568"/>
                <a:gd name="connsiteX19" fmla="*/ 98838 w 409372"/>
                <a:gd name="connsiteY19" fmla="*/ 361734 h 607568"/>
                <a:gd name="connsiteX20" fmla="*/ 98838 w 409372"/>
                <a:gd name="connsiteY20" fmla="*/ 295017 h 607568"/>
                <a:gd name="connsiteX21" fmla="*/ 119732 w 409372"/>
                <a:gd name="connsiteY21" fmla="*/ 274005 h 607568"/>
                <a:gd name="connsiteX22" fmla="*/ 201652 w 409372"/>
                <a:gd name="connsiteY22" fmla="*/ 205557 h 607568"/>
                <a:gd name="connsiteX23" fmla="*/ 242015 w 409372"/>
                <a:gd name="connsiteY23" fmla="*/ 205557 h 607568"/>
                <a:gd name="connsiteX24" fmla="*/ 242015 w 409372"/>
                <a:gd name="connsiteY24" fmla="*/ 245779 h 607568"/>
                <a:gd name="connsiteX25" fmla="*/ 201652 w 409372"/>
                <a:gd name="connsiteY25" fmla="*/ 245779 h 607568"/>
                <a:gd name="connsiteX26" fmla="*/ 37679 w 409372"/>
                <a:gd name="connsiteY26" fmla="*/ 68590 h 607568"/>
                <a:gd name="connsiteX27" fmla="*/ 289640 w 409372"/>
                <a:gd name="connsiteY27" fmla="*/ 68590 h 607568"/>
                <a:gd name="connsiteX28" fmla="*/ 310534 w 409372"/>
                <a:gd name="connsiteY28" fmla="*/ 89448 h 607568"/>
                <a:gd name="connsiteX29" fmla="*/ 310534 w 409372"/>
                <a:gd name="connsiteY29" fmla="*/ 156319 h 607568"/>
                <a:gd name="connsiteX30" fmla="*/ 289640 w 409372"/>
                <a:gd name="connsiteY30" fmla="*/ 177331 h 607568"/>
                <a:gd name="connsiteX31" fmla="*/ 37679 w 409372"/>
                <a:gd name="connsiteY31" fmla="*/ 177331 h 607568"/>
                <a:gd name="connsiteX32" fmla="*/ 18935 w 409372"/>
                <a:gd name="connsiteY32" fmla="*/ 165674 h 607568"/>
                <a:gd name="connsiteX33" fmla="*/ 2189 w 409372"/>
                <a:gd name="connsiteY33" fmla="*/ 132239 h 607568"/>
                <a:gd name="connsiteX34" fmla="*/ 2189 w 409372"/>
                <a:gd name="connsiteY34" fmla="*/ 113528 h 607568"/>
                <a:gd name="connsiteX35" fmla="*/ 18935 w 409372"/>
                <a:gd name="connsiteY35" fmla="*/ 80093 h 607568"/>
                <a:gd name="connsiteX36" fmla="*/ 37679 w 409372"/>
                <a:gd name="connsiteY36" fmla="*/ 68590 h 607568"/>
                <a:gd name="connsiteX37" fmla="*/ 220836 w 409372"/>
                <a:gd name="connsiteY37" fmla="*/ 0 h 607568"/>
                <a:gd name="connsiteX38" fmla="*/ 222831 w 409372"/>
                <a:gd name="connsiteY38" fmla="*/ 0 h 607568"/>
                <a:gd name="connsiteX39" fmla="*/ 242015 w 409372"/>
                <a:gd name="connsiteY39" fmla="*/ 19184 h 607568"/>
                <a:gd name="connsiteX40" fmla="*/ 242015 w 409372"/>
                <a:gd name="connsiteY40" fmla="*/ 40363 h 607568"/>
                <a:gd name="connsiteX41" fmla="*/ 201652 w 409372"/>
                <a:gd name="connsiteY41" fmla="*/ 40363 h 607568"/>
                <a:gd name="connsiteX42" fmla="*/ 201652 w 409372"/>
                <a:gd name="connsiteY42" fmla="*/ 19184 h 607568"/>
                <a:gd name="connsiteX43" fmla="*/ 220836 w 409372"/>
                <a:gd name="connsiteY43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09372" h="607568">
                  <a:moveTo>
                    <a:pt x="84686" y="567205"/>
                  </a:moveTo>
                  <a:lnTo>
                    <a:pt x="359135" y="567205"/>
                  </a:lnTo>
                  <a:cubicBezTo>
                    <a:pt x="370199" y="567205"/>
                    <a:pt x="379265" y="576260"/>
                    <a:pt x="379265" y="587463"/>
                  </a:cubicBezTo>
                  <a:cubicBezTo>
                    <a:pt x="379265" y="598513"/>
                    <a:pt x="370199" y="607568"/>
                    <a:pt x="359135" y="607568"/>
                  </a:cubicBezTo>
                  <a:lnTo>
                    <a:pt x="84686" y="607568"/>
                  </a:lnTo>
                  <a:cubicBezTo>
                    <a:pt x="73468" y="607568"/>
                    <a:pt x="64402" y="598513"/>
                    <a:pt x="64402" y="587463"/>
                  </a:cubicBezTo>
                  <a:cubicBezTo>
                    <a:pt x="64402" y="576260"/>
                    <a:pt x="73468" y="567205"/>
                    <a:pt x="84686" y="567205"/>
                  </a:cubicBezTo>
                  <a:close/>
                  <a:moveTo>
                    <a:pt x="201652" y="411043"/>
                  </a:moveTo>
                  <a:lnTo>
                    <a:pt x="242015" y="411043"/>
                  </a:lnTo>
                  <a:lnTo>
                    <a:pt x="242015" y="554150"/>
                  </a:lnTo>
                  <a:lnTo>
                    <a:pt x="201652" y="554150"/>
                  </a:lnTo>
                  <a:close/>
                  <a:moveTo>
                    <a:pt x="119732" y="274005"/>
                  </a:moveTo>
                  <a:lnTo>
                    <a:pt x="371693" y="274005"/>
                  </a:lnTo>
                  <a:cubicBezTo>
                    <a:pt x="379529" y="274005"/>
                    <a:pt x="386903" y="278453"/>
                    <a:pt x="390437" y="285661"/>
                  </a:cubicBezTo>
                  <a:lnTo>
                    <a:pt x="407183" y="318943"/>
                  </a:lnTo>
                  <a:cubicBezTo>
                    <a:pt x="410102" y="324924"/>
                    <a:pt x="410102" y="331826"/>
                    <a:pt x="407183" y="337808"/>
                  </a:cubicBezTo>
                  <a:lnTo>
                    <a:pt x="390437" y="371243"/>
                  </a:lnTo>
                  <a:cubicBezTo>
                    <a:pt x="386903" y="378298"/>
                    <a:pt x="379529" y="382746"/>
                    <a:pt x="371693" y="382746"/>
                  </a:cubicBezTo>
                  <a:lnTo>
                    <a:pt x="119732" y="382746"/>
                  </a:lnTo>
                  <a:cubicBezTo>
                    <a:pt x="108210" y="382746"/>
                    <a:pt x="98838" y="373390"/>
                    <a:pt x="98838" y="361734"/>
                  </a:cubicBezTo>
                  <a:lnTo>
                    <a:pt x="98838" y="295017"/>
                  </a:lnTo>
                  <a:cubicBezTo>
                    <a:pt x="98838" y="283360"/>
                    <a:pt x="108210" y="274005"/>
                    <a:pt x="119732" y="274005"/>
                  </a:cubicBezTo>
                  <a:close/>
                  <a:moveTo>
                    <a:pt x="201652" y="205557"/>
                  </a:moveTo>
                  <a:lnTo>
                    <a:pt x="242015" y="205557"/>
                  </a:lnTo>
                  <a:lnTo>
                    <a:pt x="242015" y="245779"/>
                  </a:lnTo>
                  <a:lnTo>
                    <a:pt x="201652" y="245779"/>
                  </a:lnTo>
                  <a:close/>
                  <a:moveTo>
                    <a:pt x="37679" y="68590"/>
                  </a:moveTo>
                  <a:lnTo>
                    <a:pt x="289640" y="68590"/>
                  </a:lnTo>
                  <a:cubicBezTo>
                    <a:pt x="301162" y="68590"/>
                    <a:pt x="310534" y="77945"/>
                    <a:pt x="310534" y="89448"/>
                  </a:cubicBezTo>
                  <a:lnTo>
                    <a:pt x="310534" y="156319"/>
                  </a:lnTo>
                  <a:cubicBezTo>
                    <a:pt x="310534" y="167822"/>
                    <a:pt x="301162" y="177331"/>
                    <a:pt x="289640" y="177331"/>
                  </a:cubicBezTo>
                  <a:lnTo>
                    <a:pt x="37679" y="177331"/>
                  </a:lnTo>
                  <a:cubicBezTo>
                    <a:pt x="29843" y="177331"/>
                    <a:pt x="22469" y="172730"/>
                    <a:pt x="18935" y="165674"/>
                  </a:cubicBezTo>
                  <a:lnTo>
                    <a:pt x="2189" y="132239"/>
                  </a:lnTo>
                  <a:cubicBezTo>
                    <a:pt x="-730" y="126411"/>
                    <a:pt x="-730" y="119356"/>
                    <a:pt x="2189" y="113528"/>
                  </a:cubicBezTo>
                  <a:lnTo>
                    <a:pt x="18935" y="80093"/>
                  </a:lnTo>
                  <a:cubicBezTo>
                    <a:pt x="22469" y="73038"/>
                    <a:pt x="29843" y="68590"/>
                    <a:pt x="37679" y="68590"/>
                  </a:cubicBezTo>
                  <a:close/>
                  <a:moveTo>
                    <a:pt x="220836" y="0"/>
                  </a:moveTo>
                  <a:lnTo>
                    <a:pt x="222831" y="0"/>
                  </a:lnTo>
                  <a:cubicBezTo>
                    <a:pt x="233421" y="0"/>
                    <a:pt x="242015" y="8594"/>
                    <a:pt x="242015" y="19184"/>
                  </a:cubicBezTo>
                  <a:lnTo>
                    <a:pt x="242015" y="40363"/>
                  </a:lnTo>
                  <a:lnTo>
                    <a:pt x="201652" y="40363"/>
                  </a:lnTo>
                  <a:lnTo>
                    <a:pt x="201652" y="19184"/>
                  </a:lnTo>
                  <a:cubicBezTo>
                    <a:pt x="201652" y="8594"/>
                    <a:pt x="210246" y="0"/>
                    <a:pt x="2208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i$ļïdè"/>
            <p:cNvSpPr/>
            <p:nvPr/>
          </p:nvSpPr>
          <p:spPr bwMode="auto">
            <a:xfrm>
              <a:off x="7751597" y="2832838"/>
              <a:ext cx="304843" cy="304418"/>
            </a:xfrm>
            <a:custGeom>
              <a:avLst/>
              <a:gdLst>
                <a:gd name="T0" fmla="*/ 4740 w 6302"/>
                <a:gd name="T1" fmla="*/ 841 h 6302"/>
                <a:gd name="T2" fmla="*/ 4920 w 6302"/>
                <a:gd name="T3" fmla="*/ 841 h 6302"/>
                <a:gd name="T4" fmla="*/ 5605 w 6302"/>
                <a:gd name="T5" fmla="*/ 1420 h 6302"/>
                <a:gd name="T6" fmla="*/ 6302 w 6302"/>
                <a:gd name="T7" fmla="*/ 723 h 6302"/>
                <a:gd name="T8" fmla="*/ 6302 w 6302"/>
                <a:gd name="T9" fmla="*/ 697 h 6302"/>
                <a:gd name="T10" fmla="*/ 5605 w 6302"/>
                <a:gd name="T11" fmla="*/ 0 h 6302"/>
                <a:gd name="T12" fmla="*/ 4920 w 6302"/>
                <a:gd name="T13" fmla="*/ 579 h 6302"/>
                <a:gd name="T14" fmla="*/ 4740 w 6302"/>
                <a:gd name="T15" fmla="*/ 579 h 6302"/>
                <a:gd name="T16" fmla="*/ 3912 w 6302"/>
                <a:gd name="T17" fmla="*/ 1420 h 6302"/>
                <a:gd name="T18" fmla="*/ 3912 w 6302"/>
                <a:gd name="T19" fmla="*/ 3019 h 6302"/>
                <a:gd name="T20" fmla="*/ 2687 w 6302"/>
                <a:gd name="T21" fmla="*/ 3019 h 6302"/>
                <a:gd name="T22" fmla="*/ 1347 w 6302"/>
                <a:gd name="T23" fmla="*/ 1779 h 6302"/>
                <a:gd name="T24" fmla="*/ 0 w 6302"/>
                <a:gd name="T25" fmla="*/ 3151 h 6302"/>
                <a:gd name="T26" fmla="*/ 1347 w 6302"/>
                <a:gd name="T27" fmla="*/ 4523 h 6302"/>
                <a:gd name="T28" fmla="*/ 2687 w 6302"/>
                <a:gd name="T29" fmla="*/ 3282 h 6302"/>
                <a:gd name="T30" fmla="*/ 3912 w 6302"/>
                <a:gd name="T31" fmla="*/ 3282 h 6302"/>
                <a:gd name="T32" fmla="*/ 3912 w 6302"/>
                <a:gd name="T33" fmla="*/ 4882 h 6302"/>
                <a:gd name="T34" fmla="*/ 4740 w 6302"/>
                <a:gd name="T35" fmla="*/ 5723 h 6302"/>
                <a:gd name="T36" fmla="*/ 4920 w 6302"/>
                <a:gd name="T37" fmla="*/ 5723 h 6302"/>
                <a:gd name="T38" fmla="*/ 5605 w 6302"/>
                <a:gd name="T39" fmla="*/ 6302 h 6302"/>
                <a:gd name="T40" fmla="*/ 6302 w 6302"/>
                <a:gd name="T41" fmla="*/ 5605 h 6302"/>
                <a:gd name="T42" fmla="*/ 6302 w 6302"/>
                <a:gd name="T43" fmla="*/ 5578 h 6302"/>
                <a:gd name="T44" fmla="*/ 5605 w 6302"/>
                <a:gd name="T45" fmla="*/ 4881 h 6302"/>
                <a:gd name="T46" fmla="*/ 4920 w 6302"/>
                <a:gd name="T47" fmla="*/ 5460 h 6302"/>
                <a:gd name="T48" fmla="*/ 4740 w 6302"/>
                <a:gd name="T49" fmla="*/ 5460 h 6302"/>
                <a:gd name="T50" fmla="*/ 4174 w 6302"/>
                <a:gd name="T51" fmla="*/ 4882 h 6302"/>
                <a:gd name="T52" fmla="*/ 4174 w 6302"/>
                <a:gd name="T53" fmla="*/ 3282 h 6302"/>
                <a:gd name="T54" fmla="*/ 4920 w 6302"/>
                <a:gd name="T55" fmla="*/ 3282 h 6302"/>
                <a:gd name="T56" fmla="*/ 5605 w 6302"/>
                <a:gd name="T57" fmla="*/ 3861 h 6302"/>
                <a:gd name="T58" fmla="*/ 6302 w 6302"/>
                <a:gd name="T59" fmla="*/ 3164 h 6302"/>
                <a:gd name="T60" fmla="*/ 6302 w 6302"/>
                <a:gd name="T61" fmla="*/ 3138 h 6302"/>
                <a:gd name="T62" fmla="*/ 5605 w 6302"/>
                <a:gd name="T63" fmla="*/ 2441 h 6302"/>
                <a:gd name="T64" fmla="*/ 4920 w 6302"/>
                <a:gd name="T65" fmla="*/ 3019 h 6302"/>
                <a:gd name="T66" fmla="*/ 4174 w 6302"/>
                <a:gd name="T67" fmla="*/ 3019 h 6302"/>
                <a:gd name="T68" fmla="*/ 4174 w 6302"/>
                <a:gd name="T69" fmla="*/ 1420 h 6302"/>
                <a:gd name="T70" fmla="*/ 4740 w 6302"/>
                <a:gd name="T71" fmla="*/ 841 h 6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02" h="6302">
                  <a:moveTo>
                    <a:pt x="4740" y="841"/>
                  </a:moveTo>
                  <a:lnTo>
                    <a:pt x="4920" y="841"/>
                  </a:lnTo>
                  <a:cubicBezTo>
                    <a:pt x="4976" y="1170"/>
                    <a:pt x="5260" y="1420"/>
                    <a:pt x="5605" y="1420"/>
                  </a:cubicBezTo>
                  <a:cubicBezTo>
                    <a:pt x="5990" y="1420"/>
                    <a:pt x="6302" y="1108"/>
                    <a:pt x="6302" y="723"/>
                  </a:cubicBezTo>
                  <a:lnTo>
                    <a:pt x="6302" y="697"/>
                  </a:lnTo>
                  <a:cubicBezTo>
                    <a:pt x="6302" y="312"/>
                    <a:pt x="5990" y="0"/>
                    <a:pt x="5605" y="0"/>
                  </a:cubicBezTo>
                  <a:cubicBezTo>
                    <a:pt x="5260" y="0"/>
                    <a:pt x="4976" y="250"/>
                    <a:pt x="4920" y="579"/>
                  </a:cubicBezTo>
                  <a:lnTo>
                    <a:pt x="4740" y="579"/>
                  </a:lnTo>
                  <a:cubicBezTo>
                    <a:pt x="4283" y="579"/>
                    <a:pt x="3912" y="956"/>
                    <a:pt x="3912" y="1420"/>
                  </a:cubicBezTo>
                  <a:lnTo>
                    <a:pt x="3912" y="3019"/>
                  </a:lnTo>
                  <a:lnTo>
                    <a:pt x="2687" y="3019"/>
                  </a:lnTo>
                  <a:cubicBezTo>
                    <a:pt x="2622" y="2323"/>
                    <a:pt x="2047" y="1779"/>
                    <a:pt x="1347" y="1779"/>
                  </a:cubicBezTo>
                  <a:cubicBezTo>
                    <a:pt x="603" y="1779"/>
                    <a:pt x="0" y="2393"/>
                    <a:pt x="0" y="3151"/>
                  </a:cubicBezTo>
                  <a:cubicBezTo>
                    <a:pt x="0" y="3909"/>
                    <a:pt x="603" y="4523"/>
                    <a:pt x="1347" y="4523"/>
                  </a:cubicBezTo>
                  <a:cubicBezTo>
                    <a:pt x="2047" y="4523"/>
                    <a:pt x="2622" y="3978"/>
                    <a:pt x="2687" y="3282"/>
                  </a:cubicBezTo>
                  <a:lnTo>
                    <a:pt x="3912" y="3282"/>
                  </a:lnTo>
                  <a:lnTo>
                    <a:pt x="3912" y="4882"/>
                  </a:lnTo>
                  <a:cubicBezTo>
                    <a:pt x="3912" y="5345"/>
                    <a:pt x="4283" y="5723"/>
                    <a:pt x="4740" y="5723"/>
                  </a:cubicBezTo>
                  <a:lnTo>
                    <a:pt x="4920" y="5723"/>
                  </a:lnTo>
                  <a:cubicBezTo>
                    <a:pt x="4976" y="6051"/>
                    <a:pt x="5260" y="6302"/>
                    <a:pt x="5605" y="6302"/>
                  </a:cubicBezTo>
                  <a:cubicBezTo>
                    <a:pt x="5990" y="6302"/>
                    <a:pt x="6302" y="5990"/>
                    <a:pt x="6302" y="5605"/>
                  </a:cubicBezTo>
                  <a:lnTo>
                    <a:pt x="6302" y="5578"/>
                  </a:lnTo>
                  <a:cubicBezTo>
                    <a:pt x="6302" y="5193"/>
                    <a:pt x="5990" y="4881"/>
                    <a:pt x="5605" y="4881"/>
                  </a:cubicBezTo>
                  <a:cubicBezTo>
                    <a:pt x="5260" y="4881"/>
                    <a:pt x="4976" y="5132"/>
                    <a:pt x="4920" y="5460"/>
                  </a:cubicBezTo>
                  <a:lnTo>
                    <a:pt x="4740" y="5460"/>
                  </a:lnTo>
                  <a:cubicBezTo>
                    <a:pt x="4428" y="5460"/>
                    <a:pt x="4174" y="5201"/>
                    <a:pt x="4174" y="4882"/>
                  </a:cubicBezTo>
                  <a:lnTo>
                    <a:pt x="4174" y="3282"/>
                  </a:lnTo>
                  <a:lnTo>
                    <a:pt x="4920" y="3282"/>
                  </a:lnTo>
                  <a:cubicBezTo>
                    <a:pt x="4976" y="3610"/>
                    <a:pt x="5260" y="3861"/>
                    <a:pt x="5605" y="3861"/>
                  </a:cubicBezTo>
                  <a:cubicBezTo>
                    <a:pt x="5990" y="3861"/>
                    <a:pt x="6302" y="3549"/>
                    <a:pt x="6302" y="3164"/>
                  </a:cubicBezTo>
                  <a:lnTo>
                    <a:pt x="6302" y="3138"/>
                  </a:lnTo>
                  <a:cubicBezTo>
                    <a:pt x="6302" y="2753"/>
                    <a:pt x="5990" y="2441"/>
                    <a:pt x="5605" y="2441"/>
                  </a:cubicBezTo>
                  <a:cubicBezTo>
                    <a:pt x="5260" y="2441"/>
                    <a:pt x="4976" y="2691"/>
                    <a:pt x="4920" y="3019"/>
                  </a:cubicBezTo>
                  <a:lnTo>
                    <a:pt x="4174" y="3019"/>
                  </a:lnTo>
                  <a:lnTo>
                    <a:pt x="4174" y="1420"/>
                  </a:lnTo>
                  <a:cubicBezTo>
                    <a:pt x="4174" y="1101"/>
                    <a:pt x="4428" y="841"/>
                    <a:pt x="4740" y="8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56" name="íṡľiḓè"/>
            <p:cNvSpPr/>
            <p:nvPr/>
          </p:nvSpPr>
          <p:spPr bwMode="auto">
            <a:xfrm>
              <a:off x="7397383" y="3518635"/>
              <a:ext cx="301423" cy="304843"/>
            </a:xfrm>
            <a:custGeom>
              <a:avLst/>
              <a:gdLst>
                <a:gd name="connsiteX0" fmla="*/ 532306 w 601689"/>
                <a:gd name="connsiteY0" fmla="*/ 527189 h 608514"/>
                <a:gd name="connsiteX1" fmla="*/ 511921 w 601689"/>
                <a:gd name="connsiteY1" fmla="*/ 568271 h 608514"/>
                <a:gd name="connsiteX2" fmla="*/ 557366 w 601689"/>
                <a:gd name="connsiteY2" fmla="*/ 527189 h 608514"/>
                <a:gd name="connsiteX3" fmla="*/ 484056 w 601689"/>
                <a:gd name="connsiteY3" fmla="*/ 527189 h 608514"/>
                <a:gd name="connsiteX4" fmla="*/ 484056 w 601689"/>
                <a:gd name="connsiteY4" fmla="*/ 572006 h 608514"/>
                <a:gd name="connsiteX5" fmla="*/ 512296 w 601689"/>
                <a:gd name="connsiteY5" fmla="*/ 527189 h 608514"/>
                <a:gd name="connsiteX6" fmla="*/ 436741 w 601689"/>
                <a:gd name="connsiteY6" fmla="*/ 527189 h 608514"/>
                <a:gd name="connsiteX7" fmla="*/ 464980 w 601689"/>
                <a:gd name="connsiteY7" fmla="*/ 571913 h 608514"/>
                <a:gd name="connsiteX8" fmla="*/ 464980 w 601689"/>
                <a:gd name="connsiteY8" fmla="*/ 527189 h 608514"/>
                <a:gd name="connsiteX9" fmla="*/ 391483 w 601689"/>
                <a:gd name="connsiteY9" fmla="*/ 527189 h 608514"/>
                <a:gd name="connsiteX10" fmla="*/ 436928 w 601689"/>
                <a:gd name="connsiteY10" fmla="*/ 568271 h 608514"/>
                <a:gd name="connsiteX11" fmla="*/ 416543 w 601689"/>
                <a:gd name="connsiteY11" fmla="*/ 527189 h 608514"/>
                <a:gd name="connsiteX12" fmla="*/ 536888 w 601689"/>
                <a:gd name="connsiteY12" fmla="*/ 454453 h 608514"/>
                <a:gd name="connsiteX13" fmla="*/ 539132 w 601689"/>
                <a:gd name="connsiteY13" fmla="*/ 481344 h 608514"/>
                <a:gd name="connsiteX14" fmla="*/ 536888 w 601689"/>
                <a:gd name="connsiteY14" fmla="*/ 508234 h 608514"/>
                <a:gd name="connsiteX15" fmla="*/ 565408 w 601689"/>
                <a:gd name="connsiteY15" fmla="*/ 508234 h 608514"/>
                <a:gd name="connsiteX16" fmla="*/ 569335 w 601689"/>
                <a:gd name="connsiteY16" fmla="*/ 481344 h 608514"/>
                <a:gd name="connsiteX17" fmla="*/ 565408 w 601689"/>
                <a:gd name="connsiteY17" fmla="*/ 454453 h 608514"/>
                <a:gd name="connsiteX18" fmla="*/ 484056 w 601689"/>
                <a:gd name="connsiteY18" fmla="*/ 454453 h 608514"/>
                <a:gd name="connsiteX19" fmla="*/ 484056 w 601689"/>
                <a:gd name="connsiteY19" fmla="*/ 508234 h 608514"/>
                <a:gd name="connsiteX20" fmla="*/ 517532 w 601689"/>
                <a:gd name="connsiteY20" fmla="*/ 508234 h 608514"/>
                <a:gd name="connsiteX21" fmla="*/ 520057 w 601689"/>
                <a:gd name="connsiteY21" fmla="*/ 481344 h 608514"/>
                <a:gd name="connsiteX22" fmla="*/ 517438 w 601689"/>
                <a:gd name="connsiteY22" fmla="*/ 454453 h 608514"/>
                <a:gd name="connsiteX23" fmla="*/ 431411 w 601689"/>
                <a:gd name="connsiteY23" fmla="*/ 454360 h 608514"/>
                <a:gd name="connsiteX24" fmla="*/ 428886 w 601689"/>
                <a:gd name="connsiteY24" fmla="*/ 481250 h 608514"/>
                <a:gd name="connsiteX25" fmla="*/ 431505 w 601689"/>
                <a:gd name="connsiteY25" fmla="*/ 508141 h 608514"/>
                <a:gd name="connsiteX26" fmla="*/ 464980 w 601689"/>
                <a:gd name="connsiteY26" fmla="*/ 508141 h 608514"/>
                <a:gd name="connsiteX27" fmla="*/ 464980 w 601689"/>
                <a:gd name="connsiteY27" fmla="*/ 454360 h 608514"/>
                <a:gd name="connsiteX28" fmla="*/ 383535 w 601689"/>
                <a:gd name="connsiteY28" fmla="*/ 454360 h 608514"/>
                <a:gd name="connsiteX29" fmla="*/ 379701 w 601689"/>
                <a:gd name="connsiteY29" fmla="*/ 481250 h 608514"/>
                <a:gd name="connsiteX30" fmla="*/ 383535 w 601689"/>
                <a:gd name="connsiteY30" fmla="*/ 508141 h 608514"/>
                <a:gd name="connsiteX31" fmla="*/ 412055 w 601689"/>
                <a:gd name="connsiteY31" fmla="*/ 508141 h 608514"/>
                <a:gd name="connsiteX32" fmla="*/ 409811 w 601689"/>
                <a:gd name="connsiteY32" fmla="*/ 481250 h 608514"/>
                <a:gd name="connsiteX33" fmla="*/ 412055 w 601689"/>
                <a:gd name="connsiteY33" fmla="*/ 454360 h 608514"/>
                <a:gd name="connsiteX34" fmla="*/ 511921 w 601689"/>
                <a:gd name="connsiteY34" fmla="*/ 394323 h 608514"/>
                <a:gd name="connsiteX35" fmla="*/ 532306 w 601689"/>
                <a:gd name="connsiteY35" fmla="*/ 435406 h 608514"/>
                <a:gd name="connsiteX36" fmla="*/ 557366 w 601689"/>
                <a:gd name="connsiteY36" fmla="*/ 435406 h 608514"/>
                <a:gd name="connsiteX37" fmla="*/ 511921 w 601689"/>
                <a:gd name="connsiteY37" fmla="*/ 394323 h 608514"/>
                <a:gd name="connsiteX38" fmla="*/ 436928 w 601689"/>
                <a:gd name="connsiteY38" fmla="*/ 394323 h 608514"/>
                <a:gd name="connsiteX39" fmla="*/ 391483 w 601689"/>
                <a:gd name="connsiteY39" fmla="*/ 435406 h 608514"/>
                <a:gd name="connsiteX40" fmla="*/ 416543 w 601689"/>
                <a:gd name="connsiteY40" fmla="*/ 435406 h 608514"/>
                <a:gd name="connsiteX41" fmla="*/ 436928 w 601689"/>
                <a:gd name="connsiteY41" fmla="*/ 394323 h 608514"/>
                <a:gd name="connsiteX42" fmla="*/ 484056 w 601689"/>
                <a:gd name="connsiteY42" fmla="*/ 390775 h 608514"/>
                <a:gd name="connsiteX43" fmla="*/ 484056 w 601689"/>
                <a:gd name="connsiteY43" fmla="*/ 435406 h 608514"/>
                <a:gd name="connsiteX44" fmla="*/ 512202 w 601689"/>
                <a:gd name="connsiteY44" fmla="*/ 435406 h 608514"/>
                <a:gd name="connsiteX45" fmla="*/ 484056 w 601689"/>
                <a:gd name="connsiteY45" fmla="*/ 390775 h 608514"/>
                <a:gd name="connsiteX46" fmla="*/ 464980 w 601689"/>
                <a:gd name="connsiteY46" fmla="*/ 390588 h 608514"/>
                <a:gd name="connsiteX47" fmla="*/ 436647 w 601689"/>
                <a:gd name="connsiteY47" fmla="*/ 435406 h 608514"/>
                <a:gd name="connsiteX48" fmla="*/ 464980 w 601689"/>
                <a:gd name="connsiteY48" fmla="*/ 435406 h 608514"/>
                <a:gd name="connsiteX49" fmla="*/ 474425 w 601689"/>
                <a:gd name="connsiteY49" fmla="*/ 354267 h 608514"/>
                <a:gd name="connsiteX50" fmla="*/ 601689 w 601689"/>
                <a:gd name="connsiteY50" fmla="*/ 481344 h 608514"/>
                <a:gd name="connsiteX51" fmla="*/ 474425 w 601689"/>
                <a:gd name="connsiteY51" fmla="*/ 608514 h 608514"/>
                <a:gd name="connsiteX52" fmla="*/ 347160 w 601689"/>
                <a:gd name="connsiteY52" fmla="*/ 481344 h 608514"/>
                <a:gd name="connsiteX53" fmla="*/ 474425 w 601689"/>
                <a:gd name="connsiteY53" fmla="*/ 354267 h 608514"/>
                <a:gd name="connsiteX54" fmla="*/ 156165 w 601689"/>
                <a:gd name="connsiteY54" fmla="*/ 325829 h 608514"/>
                <a:gd name="connsiteX55" fmla="*/ 194606 w 601689"/>
                <a:gd name="connsiteY55" fmla="*/ 447523 h 608514"/>
                <a:gd name="connsiteX56" fmla="*/ 201808 w 601689"/>
                <a:gd name="connsiteY56" fmla="*/ 470405 h 608514"/>
                <a:gd name="connsiteX57" fmla="*/ 201995 w 601689"/>
                <a:gd name="connsiteY57" fmla="*/ 470031 h 608514"/>
                <a:gd name="connsiteX58" fmla="*/ 208355 w 601689"/>
                <a:gd name="connsiteY58" fmla="*/ 489457 h 608514"/>
                <a:gd name="connsiteX59" fmla="*/ 228651 w 601689"/>
                <a:gd name="connsiteY59" fmla="*/ 431926 h 608514"/>
                <a:gd name="connsiteX60" fmla="*/ 242119 w 601689"/>
                <a:gd name="connsiteY60" fmla="*/ 363187 h 608514"/>
                <a:gd name="connsiteX61" fmla="*/ 255588 w 601689"/>
                <a:gd name="connsiteY61" fmla="*/ 431926 h 608514"/>
                <a:gd name="connsiteX62" fmla="*/ 275884 w 601689"/>
                <a:gd name="connsiteY62" fmla="*/ 489457 h 608514"/>
                <a:gd name="connsiteX63" fmla="*/ 282244 w 601689"/>
                <a:gd name="connsiteY63" fmla="*/ 470031 h 608514"/>
                <a:gd name="connsiteX64" fmla="*/ 282431 w 601689"/>
                <a:gd name="connsiteY64" fmla="*/ 470405 h 608514"/>
                <a:gd name="connsiteX65" fmla="*/ 289633 w 601689"/>
                <a:gd name="connsiteY65" fmla="*/ 447523 h 608514"/>
                <a:gd name="connsiteX66" fmla="*/ 328261 w 601689"/>
                <a:gd name="connsiteY66" fmla="*/ 325829 h 608514"/>
                <a:gd name="connsiteX67" fmla="*/ 381666 w 601689"/>
                <a:gd name="connsiteY67" fmla="*/ 355622 h 608514"/>
                <a:gd name="connsiteX68" fmla="*/ 317972 w 601689"/>
                <a:gd name="connsiteY68" fmla="*/ 481332 h 608514"/>
                <a:gd name="connsiteX69" fmla="*/ 342010 w 601689"/>
                <a:gd name="connsiteY69" fmla="*/ 564454 h 608514"/>
                <a:gd name="connsiteX70" fmla="*/ 242213 w 601689"/>
                <a:gd name="connsiteY70" fmla="*/ 573513 h 608514"/>
                <a:gd name="connsiteX71" fmla="*/ 5676 w 601689"/>
                <a:gd name="connsiteY71" fmla="*/ 515982 h 608514"/>
                <a:gd name="connsiteX72" fmla="*/ 438 w 601689"/>
                <a:gd name="connsiteY72" fmla="*/ 465548 h 608514"/>
                <a:gd name="connsiteX73" fmla="*/ 46081 w 601689"/>
                <a:gd name="connsiteY73" fmla="*/ 375982 h 608514"/>
                <a:gd name="connsiteX74" fmla="*/ 156165 w 601689"/>
                <a:gd name="connsiteY74" fmla="*/ 325829 h 608514"/>
                <a:gd name="connsiteX75" fmla="*/ 234643 w 601689"/>
                <a:gd name="connsiteY75" fmla="*/ 435 h 608514"/>
                <a:gd name="connsiteX76" fmla="*/ 296368 w 601689"/>
                <a:gd name="connsiteY76" fmla="*/ 13508 h 608514"/>
                <a:gd name="connsiteX77" fmla="*/ 326389 w 601689"/>
                <a:gd name="connsiteY77" fmla="*/ 41334 h 608514"/>
                <a:gd name="connsiteX78" fmla="*/ 359496 w 601689"/>
                <a:gd name="connsiteY78" fmla="*/ 146104 h 608514"/>
                <a:gd name="connsiteX79" fmla="*/ 355101 w 601689"/>
                <a:gd name="connsiteY79" fmla="*/ 162165 h 608514"/>
                <a:gd name="connsiteX80" fmla="*/ 365669 w 601689"/>
                <a:gd name="connsiteY80" fmla="*/ 206052 h 608514"/>
                <a:gd name="connsiteX81" fmla="*/ 344346 w 601689"/>
                <a:gd name="connsiteY81" fmla="*/ 243029 h 608514"/>
                <a:gd name="connsiteX82" fmla="*/ 269527 w 601689"/>
                <a:gd name="connsiteY82" fmla="*/ 335286 h 608514"/>
                <a:gd name="connsiteX83" fmla="*/ 214816 w 601689"/>
                <a:gd name="connsiteY83" fmla="*/ 335473 h 608514"/>
                <a:gd name="connsiteX84" fmla="*/ 140091 w 601689"/>
                <a:gd name="connsiteY84" fmla="*/ 243029 h 608514"/>
                <a:gd name="connsiteX85" fmla="*/ 118768 w 601689"/>
                <a:gd name="connsiteY85" fmla="*/ 206052 h 608514"/>
                <a:gd name="connsiteX86" fmla="*/ 129804 w 601689"/>
                <a:gd name="connsiteY86" fmla="*/ 162165 h 608514"/>
                <a:gd name="connsiteX87" fmla="*/ 125408 w 601689"/>
                <a:gd name="connsiteY87" fmla="*/ 146104 h 608514"/>
                <a:gd name="connsiteX88" fmla="*/ 125128 w 601689"/>
                <a:gd name="connsiteY88" fmla="*/ 94653 h 608514"/>
                <a:gd name="connsiteX89" fmla="*/ 155242 w 601689"/>
                <a:gd name="connsiteY89" fmla="*/ 41988 h 608514"/>
                <a:gd name="connsiteX90" fmla="*/ 183018 w 601689"/>
                <a:gd name="connsiteY90" fmla="*/ 18924 h 608514"/>
                <a:gd name="connsiteX91" fmla="*/ 210047 w 601689"/>
                <a:gd name="connsiteY91" fmla="*/ 5104 h 608514"/>
                <a:gd name="connsiteX92" fmla="*/ 234643 w 601689"/>
                <a:gd name="connsiteY92" fmla="*/ 435 h 6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1689" h="608514">
                  <a:moveTo>
                    <a:pt x="532306" y="527189"/>
                  </a:moveTo>
                  <a:cubicBezTo>
                    <a:pt x="527163" y="543902"/>
                    <a:pt x="519683" y="557441"/>
                    <a:pt x="511921" y="568271"/>
                  </a:cubicBezTo>
                  <a:cubicBezTo>
                    <a:pt x="531278" y="559961"/>
                    <a:pt x="547268" y="545489"/>
                    <a:pt x="557366" y="527189"/>
                  </a:cubicBezTo>
                  <a:close/>
                  <a:moveTo>
                    <a:pt x="484056" y="527189"/>
                  </a:moveTo>
                  <a:lnTo>
                    <a:pt x="484056" y="572006"/>
                  </a:lnTo>
                  <a:cubicBezTo>
                    <a:pt x="493220" y="562763"/>
                    <a:pt x="504815" y="548103"/>
                    <a:pt x="512296" y="527189"/>
                  </a:cubicBezTo>
                  <a:close/>
                  <a:moveTo>
                    <a:pt x="436741" y="527189"/>
                  </a:moveTo>
                  <a:cubicBezTo>
                    <a:pt x="444222" y="547823"/>
                    <a:pt x="455723" y="562576"/>
                    <a:pt x="464980" y="571913"/>
                  </a:cubicBezTo>
                  <a:lnTo>
                    <a:pt x="464980" y="527189"/>
                  </a:lnTo>
                  <a:close/>
                  <a:moveTo>
                    <a:pt x="391483" y="527189"/>
                  </a:moveTo>
                  <a:cubicBezTo>
                    <a:pt x="401582" y="545489"/>
                    <a:pt x="417572" y="559961"/>
                    <a:pt x="436928" y="568271"/>
                  </a:cubicBezTo>
                  <a:cubicBezTo>
                    <a:pt x="429167" y="557441"/>
                    <a:pt x="421686" y="543902"/>
                    <a:pt x="416543" y="527189"/>
                  </a:cubicBezTo>
                  <a:close/>
                  <a:moveTo>
                    <a:pt x="536888" y="454453"/>
                  </a:moveTo>
                  <a:cubicBezTo>
                    <a:pt x="538291" y="462857"/>
                    <a:pt x="539132" y="471820"/>
                    <a:pt x="539132" y="481344"/>
                  </a:cubicBezTo>
                  <a:cubicBezTo>
                    <a:pt x="539132" y="490961"/>
                    <a:pt x="538291" y="499924"/>
                    <a:pt x="536888" y="508234"/>
                  </a:cubicBezTo>
                  <a:lnTo>
                    <a:pt x="565408" y="508234"/>
                  </a:lnTo>
                  <a:cubicBezTo>
                    <a:pt x="567933" y="499644"/>
                    <a:pt x="569335" y="490681"/>
                    <a:pt x="569335" y="481344"/>
                  </a:cubicBezTo>
                  <a:cubicBezTo>
                    <a:pt x="569335" y="472007"/>
                    <a:pt x="567933" y="462950"/>
                    <a:pt x="565408" y="454453"/>
                  </a:cubicBezTo>
                  <a:close/>
                  <a:moveTo>
                    <a:pt x="484056" y="454453"/>
                  </a:moveTo>
                  <a:lnTo>
                    <a:pt x="484056" y="508234"/>
                  </a:lnTo>
                  <a:lnTo>
                    <a:pt x="517532" y="508234"/>
                  </a:lnTo>
                  <a:cubicBezTo>
                    <a:pt x="519028" y="500018"/>
                    <a:pt x="520057" y="491054"/>
                    <a:pt x="520057" y="481344"/>
                  </a:cubicBezTo>
                  <a:cubicBezTo>
                    <a:pt x="520057" y="471633"/>
                    <a:pt x="519028" y="462670"/>
                    <a:pt x="517438" y="454453"/>
                  </a:cubicBezTo>
                  <a:close/>
                  <a:moveTo>
                    <a:pt x="431411" y="454360"/>
                  </a:moveTo>
                  <a:cubicBezTo>
                    <a:pt x="429915" y="462576"/>
                    <a:pt x="428886" y="471540"/>
                    <a:pt x="428886" y="481250"/>
                  </a:cubicBezTo>
                  <a:cubicBezTo>
                    <a:pt x="428886" y="490961"/>
                    <a:pt x="429915" y="499924"/>
                    <a:pt x="431505" y="508141"/>
                  </a:cubicBezTo>
                  <a:lnTo>
                    <a:pt x="464980" y="508141"/>
                  </a:lnTo>
                  <a:lnTo>
                    <a:pt x="464980" y="454360"/>
                  </a:lnTo>
                  <a:close/>
                  <a:moveTo>
                    <a:pt x="383535" y="454360"/>
                  </a:moveTo>
                  <a:cubicBezTo>
                    <a:pt x="381010" y="462950"/>
                    <a:pt x="379701" y="471913"/>
                    <a:pt x="379701" y="481250"/>
                  </a:cubicBezTo>
                  <a:cubicBezTo>
                    <a:pt x="379701" y="490587"/>
                    <a:pt x="381010" y="499644"/>
                    <a:pt x="383535" y="508141"/>
                  </a:cubicBezTo>
                  <a:lnTo>
                    <a:pt x="412055" y="508141"/>
                  </a:lnTo>
                  <a:cubicBezTo>
                    <a:pt x="410746" y="499831"/>
                    <a:pt x="409811" y="490868"/>
                    <a:pt x="409811" y="481250"/>
                  </a:cubicBezTo>
                  <a:cubicBezTo>
                    <a:pt x="409811" y="471633"/>
                    <a:pt x="410746" y="462670"/>
                    <a:pt x="412055" y="454360"/>
                  </a:cubicBezTo>
                  <a:close/>
                  <a:moveTo>
                    <a:pt x="511921" y="394323"/>
                  </a:moveTo>
                  <a:cubicBezTo>
                    <a:pt x="519683" y="405154"/>
                    <a:pt x="527163" y="418786"/>
                    <a:pt x="532306" y="435406"/>
                  </a:cubicBezTo>
                  <a:lnTo>
                    <a:pt x="557366" y="435406"/>
                  </a:lnTo>
                  <a:cubicBezTo>
                    <a:pt x="547268" y="417292"/>
                    <a:pt x="531278" y="402726"/>
                    <a:pt x="511921" y="394323"/>
                  </a:cubicBezTo>
                  <a:close/>
                  <a:moveTo>
                    <a:pt x="436928" y="394323"/>
                  </a:moveTo>
                  <a:cubicBezTo>
                    <a:pt x="417572" y="402726"/>
                    <a:pt x="401582" y="417292"/>
                    <a:pt x="391483" y="435406"/>
                  </a:cubicBezTo>
                  <a:lnTo>
                    <a:pt x="416543" y="435406"/>
                  </a:lnTo>
                  <a:cubicBezTo>
                    <a:pt x="421686" y="418786"/>
                    <a:pt x="429167" y="405154"/>
                    <a:pt x="436928" y="394323"/>
                  </a:cubicBezTo>
                  <a:close/>
                  <a:moveTo>
                    <a:pt x="484056" y="390775"/>
                  </a:moveTo>
                  <a:lnTo>
                    <a:pt x="484056" y="435406"/>
                  </a:lnTo>
                  <a:lnTo>
                    <a:pt x="512202" y="435406"/>
                  </a:lnTo>
                  <a:cubicBezTo>
                    <a:pt x="504721" y="414771"/>
                    <a:pt x="493220" y="400112"/>
                    <a:pt x="484056" y="390775"/>
                  </a:cubicBezTo>
                  <a:close/>
                  <a:moveTo>
                    <a:pt x="464980" y="390588"/>
                  </a:moveTo>
                  <a:cubicBezTo>
                    <a:pt x="455723" y="399832"/>
                    <a:pt x="444128" y="414491"/>
                    <a:pt x="436647" y="435406"/>
                  </a:cubicBezTo>
                  <a:lnTo>
                    <a:pt x="464980" y="435406"/>
                  </a:lnTo>
                  <a:close/>
                  <a:moveTo>
                    <a:pt x="474425" y="354267"/>
                  </a:moveTo>
                  <a:cubicBezTo>
                    <a:pt x="544649" y="354267"/>
                    <a:pt x="601689" y="411316"/>
                    <a:pt x="601689" y="481344"/>
                  </a:cubicBezTo>
                  <a:cubicBezTo>
                    <a:pt x="601689" y="551465"/>
                    <a:pt x="544649" y="608514"/>
                    <a:pt x="474425" y="608514"/>
                  </a:cubicBezTo>
                  <a:cubicBezTo>
                    <a:pt x="404200" y="608514"/>
                    <a:pt x="347160" y="551465"/>
                    <a:pt x="347160" y="481344"/>
                  </a:cubicBezTo>
                  <a:cubicBezTo>
                    <a:pt x="347160" y="411316"/>
                    <a:pt x="404200" y="354267"/>
                    <a:pt x="474425" y="354267"/>
                  </a:cubicBezTo>
                  <a:close/>
                  <a:moveTo>
                    <a:pt x="156165" y="325829"/>
                  </a:moveTo>
                  <a:lnTo>
                    <a:pt x="194606" y="447523"/>
                  </a:lnTo>
                  <a:lnTo>
                    <a:pt x="201808" y="470405"/>
                  </a:lnTo>
                  <a:lnTo>
                    <a:pt x="201995" y="470031"/>
                  </a:lnTo>
                  <a:lnTo>
                    <a:pt x="208355" y="489457"/>
                  </a:lnTo>
                  <a:lnTo>
                    <a:pt x="228651" y="431926"/>
                  </a:lnTo>
                  <a:cubicBezTo>
                    <a:pt x="178800" y="362440"/>
                    <a:pt x="238752" y="363094"/>
                    <a:pt x="242119" y="363187"/>
                  </a:cubicBezTo>
                  <a:cubicBezTo>
                    <a:pt x="245487" y="363094"/>
                    <a:pt x="305439" y="362347"/>
                    <a:pt x="255588" y="431926"/>
                  </a:cubicBezTo>
                  <a:lnTo>
                    <a:pt x="275884" y="489457"/>
                  </a:lnTo>
                  <a:lnTo>
                    <a:pt x="282244" y="470031"/>
                  </a:lnTo>
                  <a:lnTo>
                    <a:pt x="282431" y="470405"/>
                  </a:lnTo>
                  <a:lnTo>
                    <a:pt x="289633" y="447523"/>
                  </a:lnTo>
                  <a:lnTo>
                    <a:pt x="328261" y="325829"/>
                  </a:lnTo>
                  <a:cubicBezTo>
                    <a:pt x="328261" y="325829"/>
                    <a:pt x="349772" y="340866"/>
                    <a:pt x="381666" y="355622"/>
                  </a:cubicBezTo>
                  <a:cubicBezTo>
                    <a:pt x="343038" y="384108"/>
                    <a:pt x="317972" y="429778"/>
                    <a:pt x="317972" y="481332"/>
                  </a:cubicBezTo>
                  <a:cubicBezTo>
                    <a:pt x="317972" y="511872"/>
                    <a:pt x="326764" y="540358"/>
                    <a:pt x="342010" y="564454"/>
                  </a:cubicBezTo>
                  <a:cubicBezTo>
                    <a:pt x="312828" y="569871"/>
                    <a:pt x="279438" y="573513"/>
                    <a:pt x="242213" y="573513"/>
                  </a:cubicBezTo>
                  <a:cubicBezTo>
                    <a:pt x="94061" y="573420"/>
                    <a:pt x="5676" y="515982"/>
                    <a:pt x="5676" y="515982"/>
                  </a:cubicBezTo>
                  <a:cubicBezTo>
                    <a:pt x="3057" y="500665"/>
                    <a:pt x="438" y="465548"/>
                    <a:pt x="438" y="465548"/>
                  </a:cubicBezTo>
                  <a:cubicBezTo>
                    <a:pt x="-1433" y="439771"/>
                    <a:pt x="812" y="387470"/>
                    <a:pt x="46081" y="375982"/>
                  </a:cubicBezTo>
                  <a:cubicBezTo>
                    <a:pt x="106781" y="360572"/>
                    <a:pt x="156165" y="325829"/>
                    <a:pt x="156165" y="325829"/>
                  </a:cubicBezTo>
                  <a:close/>
                  <a:moveTo>
                    <a:pt x="234643" y="435"/>
                  </a:moveTo>
                  <a:cubicBezTo>
                    <a:pt x="261484" y="-1806"/>
                    <a:pt x="281779" y="4917"/>
                    <a:pt x="296368" y="13508"/>
                  </a:cubicBezTo>
                  <a:cubicBezTo>
                    <a:pt x="318159" y="25460"/>
                    <a:pt x="326389" y="41334"/>
                    <a:pt x="326389" y="41334"/>
                  </a:cubicBezTo>
                  <a:cubicBezTo>
                    <a:pt x="326389" y="41334"/>
                    <a:pt x="376331" y="44883"/>
                    <a:pt x="359496" y="146104"/>
                  </a:cubicBezTo>
                  <a:cubicBezTo>
                    <a:pt x="358468" y="151426"/>
                    <a:pt x="356971" y="156749"/>
                    <a:pt x="355101" y="162165"/>
                  </a:cubicBezTo>
                  <a:cubicBezTo>
                    <a:pt x="365108" y="161231"/>
                    <a:pt x="376798" y="167020"/>
                    <a:pt x="365669" y="206052"/>
                  </a:cubicBezTo>
                  <a:cubicBezTo>
                    <a:pt x="357626" y="234626"/>
                    <a:pt x="350144" y="242563"/>
                    <a:pt x="344346" y="243029"/>
                  </a:cubicBezTo>
                  <a:cubicBezTo>
                    <a:pt x="339108" y="276925"/>
                    <a:pt x="312080" y="319972"/>
                    <a:pt x="269527" y="335286"/>
                  </a:cubicBezTo>
                  <a:cubicBezTo>
                    <a:pt x="251945" y="341636"/>
                    <a:pt x="232492" y="341636"/>
                    <a:pt x="214816" y="335473"/>
                  </a:cubicBezTo>
                  <a:cubicBezTo>
                    <a:pt x="171515" y="320253"/>
                    <a:pt x="145329" y="277019"/>
                    <a:pt x="140091" y="243029"/>
                  </a:cubicBezTo>
                  <a:cubicBezTo>
                    <a:pt x="134386" y="242656"/>
                    <a:pt x="126904" y="234626"/>
                    <a:pt x="118768" y="206052"/>
                  </a:cubicBezTo>
                  <a:cubicBezTo>
                    <a:pt x="107732" y="167020"/>
                    <a:pt x="119423" y="161231"/>
                    <a:pt x="129804" y="162165"/>
                  </a:cubicBezTo>
                  <a:cubicBezTo>
                    <a:pt x="127746" y="156749"/>
                    <a:pt x="126437" y="151426"/>
                    <a:pt x="125408" y="146104"/>
                  </a:cubicBezTo>
                  <a:cubicBezTo>
                    <a:pt x="121761" y="127895"/>
                    <a:pt x="120919" y="110994"/>
                    <a:pt x="125128" y="94653"/>
                  </a:cubicBezTo>
                  <a:cubicBezTo>
                    <a:pt x="130271" y="72896"/>
                    <a:pt x="141962" y="55434"/>
                    <a:pt x="155242" y="41988"/>
                  </a:cubicBezTo>
                  <a:cubicBezTo>
                    <a:pt x="163566" y="33024"/>
                    <a:pt x="173011" y="25273"/>
                    <a:pt x="183018" y="18924"/>
                  </a:cubicBezTo>
                  <a:cubicBezTo>
                    <a:pt x="191248" y="13321"/>
                    <a:pt x="200227" y="8466"/>
                    <a:pt x="210047" y="5104"/>
                  </a:cubicBezTo>
                  <a:cubicBezTo>
                    <a:pt x="217809" y="2489"/>
                    <a:pt x="225945" y="809"/>
                    <a:pt x="234643" y="4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57" name="ï$ľíďê"/>
            <p:cNvSpPr/>
            <p:nvPr/>
          </p:nvSpPr>
          <p:spPr bwMode="auto">
            <a:xfrm>
              <a:off x="6949401" y="4270520"/>
              <a:ext cx="304843" cy="195200"/>
            </a:xfrm>
            <a:custGeom>
              <a:avLst/>
              <a:gdLst>
                <a:gd name="T0" fmla="*/ 7988 w 8594"/>
                <a:gd name="T1" fmla="*/ 3842 h 5503"/>
                <a:gd name="T2" fmla="*/ 8594 w 8594"/>
                <a:gd name="T3" fmla="*/ 3842 h 5503"/>
                <a:gd name="T4" fmla="*/ 8594 w 8594"/>
                <a:gd name="T5" fmla="*/ 5503 h 5503"/>
                <a:gd name="T6" fmla="*/ 6748 w 8594"/>
                <a:gd name="T7" fmla="*/ 5503 h 5503"/>
                <a:gd name="T8" fmla="*/ 6748 w 8594"/>
                <a:gd name="T9" fmla="*/ 3842 h 5503"/>
                <a:gd name="T10" fmla="*/ 7328 w 8594"/>
                <a:gd name="T11" fmla="*/ 3842 h 5503"/>
                <a:gd name="T12" fmla="*/ 7328 w 8594"/>
                <a:gd name="T13" fmla="*/ 3082 h 5503"/>
                <a:gd name="T14" fmla="*/ 4627 w 8594"/>
                <a:gd name="T15" fmla="*/ 3082 h 5503"/>
                <a:gd name="T16" fmla="*/ 4627 w 8594"/>
                <a:gd name="T17" fmla="*/ 3842 h 5503"/>
                <a:gd name="T18" fmla="*/ 5220 w 8594"/>
                <a:gd name="T19" fmla="*/ 3842 h 5503"/>
                <a:gd name="T20" fmla="*/ 5220 w 8594"/>
                <a:gd name="T21" fmla="*/ 5503 h 5503"/>
                <a:gd name="T22" fmla="*/ 3374 w 8594"/>
                <a:gd name="T23" fmla="*/ 5503 h 5503"/>
                <a:gd name="T24" fmla="*/ 3374 w 8594"/>
                <a:gd name="T25" fmla="*/ 3842 h 5503"/>
                <a:gd name="T26" fmla="*/ 3967 w 8594"/>
                <a:gd name="T27" fmla="*/ 3842 h 5503"/>
                <a:gd name="T28" fmla="*/ 3967 w 8594"/>
                <a:gd name="T29" fmla="*/ 3082 h 5503"/>
                <a:gd name="T30" fmla="*/ 1265 w 8594"/>
                <a:gd name="T31" fmla="*/ 3082 h 5503"/>
                <a:gd name="T32" fmla="*/ 1265 w 8594"/>
                <a:gd name="T33" fmla="*/ 3842 h 5503"/>
                <a:gd name="T34" fmla="*/ 1846 w 8594"/>
                <a:gd name="T35" fmla="*/ 3842 h 5503"/>
                <a:gd name="T36" fmla="*/ 1846 w 8594"/>
                <a:gd name="T37" fmla="*/ 5503 h 5503"/>
                <a:gd name="T38" fmla="*/ 0 w 8594"/>
                <a:gd name="T39" fmla="*/ 5503 h 5503"/>
                <a:gd name="T40" fmla="*/ 0 w 8594"/>
                <a:gd name="T41" fmla="*/ 3842 h 5503"/>
                <a:gd name="T42" fmla="*/ 606 w 8594"/>
                <a:gd name="T43" fmla="*/ 3842 h 5503"/>
                <a:gd name="T44" fmla="*/ 606 w 8594"/>
                <a:gd name="T45" fmla="*/ 2423 h 5503"/>
                <a:gd name="T46" fmla="*/ 3967 w 8594"/>
                <a:gd name="T47" fmla="*/ 2423 h 5503"/>
                <a:gd name="T48" fmla="*/ 3967 w 8594"/>
                <a:gd name="T49" fmla="*/ 1663 h 5503"/>
                <a:gd name="T50" fmla="*/ 3374 w 8594"/>
                <a:gd name="T51" fmla="*/ 1663 h 5503"/>
                <a:gd name="T52" fmla="*/ 3374 w 8594"/>
                <a:gd name="T53" fmla="*/ 0 h 5503"/>
                <a:gd name="T54" fmla="*/ 5220 w 8594"/>
                <a:gd name="T55" fmla="*/ 0 h 5503"/>
                <a:gd name="T56" fmla="*/ 5220 w 8594"/>
                <a:gd name="T57" fmla="*/ 1663 h 5503"/>
                <a:gd name="T58" fmla="*/ 4627 w 8594"/>
                <a:gd name="T59" fmla="*/ 1663 h 5503"/>
                <a:gd name="T60" fmla="*/ 4627 w 8594"/>
                <a:gd name="T61" fmla="*/ 2423 h 5503"/>
                <a:gd name="T62" fmla="*/ 7988 w 8594"/>
                <a:gd name="T63" fmla="*/ 2423 h 5503"/>
                <a:gd name="T64" fmla="*/ 7988 w 8594"/>
                <a:gd name="T65" fmla="*/ 3842 h 5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94" h="5503">
                  <a:moveTo>
                    <a:pt x="7988" y="3842"/>
                  </a:moveTo>
                  <a:lnTo>
                    <a:pt x="8594" y="3842"/>
                  </a:lnTo>
                  <a:lnTo>
                    <a:pt x="8594" y="5503"/>
                  </a:lnTo>
                  <a:lnTo>
                    <a:pt x="6748" y="5503"/>
                  </a:lnTo>
                  <a:lnTo>
                    <a:pt x="6748" y="3842"/>
                  </a:lnTo>
                  <a:lnTo>
                    <a:pt x="7328" y="3842"/>
                  </a:lnTo>
                  <a:lnTo>
                    <a:pt x="7328" y="3082"/>
                  </a:lnTo>
                  <a:lnTo>
                    <a:pt x="4627" y="3082"/>
                  </a:lnTo>
                  <a:lnTo>
                    <a:pt x="4627" y="3842"/>
                  </a:lnTo>
                  <a:lnTo>
                    <a:pt x="5220" y="3842"/>
                  </a:lnTo>
                  <a:lnTo>
                    <a:pt x="5220" y="5503"/>
                  </a:lnTo>
                  <a:lnTo>
                    <a:pt x="3374" y="5503"/>
                  </a:lnTo>
                  <a:lnTo>
                    <a:pt x="3374" y="3842"/>
                  </a:lnTo>
                  <a:lnTo>
                    <a:pt x="3967" y="3842"/>
                  </a:lnTo>
                  <a:lnTo>
                    <a:pt x="3967" y="3082"/>
                  </a:lnTo>
                  <a:lnTo>
                    <a:pt x="1265" y="3082"/>
                  </a:lnTo>
                  <a:lnTo>
                    <a:pt x="1265" y="3842"/>
                  </a:lnTo>
                  <a:lnTo>
                    <a:pt x="1846" y="3842"/>
                  </a:lnTo>
                  <a:lnTo>
                    <a:pt x="1846" y="5503"/>
                  </a:lnTo>
                  <a:lnTo>
                    <a:pt x="0" y="5503"/>
                  </a:lnTo>
                  <a:lnTo>
                    <a:pt x="0" y="3842"/>
                  </a:lnTo>
                  <a:lnTo>
                    <a:pt x="606" y="3842"/>
                  </a:lnTo>
                  <a:lnTo>
                    <a:pt x="606" y="2423"/>
                  </a:lnTo>
                  <a:lnTo>
                    <a:pt x="3967" y="2423"/>
                  </a:lnTo>
                  <a:lnTo>
                    <a:pt x="3967" y="1663"/>
                  </a:lnTo>
                  <a:lnTo>
                    <a:pt x="3374" y="1663"/>
                  </a:lnTo>
                  <a:lnTo>
                    <a:pt x="3374" y="0"/>
                  </a:lnTo>
                  <a:lnTo>
                    <a:pt x="5220" y="0"/>
                  </a:lnTo>
                  <a:lnTo>
                    <a:pt x="5220" y="1663"/>
                  </a:lnTo>
                  <a:lnTo>
                    <a:pt x="4627" y="1663"/>
                  </a:lnTo>
                  <a:lnTo>
                    <a:pt x="4627" y="2423"/>
                  </a:lnTo>
                  <a:lnTo>
                    <a:pt x="7988" y="2423"/>
                  </a:lnTo>
                  <a:lnTo>
                    <a:pt x="7988" y="384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fontScale="40000" lnSpcReduction="20000"/>
            </a:bodyPr>
            <a:lstStyle/>
            <a:p>
              <a:endParaRPr lang="zh-CN" altLang="en-US"/>
            </a:p>
          </p:txBody>
        </p:sp>
        <p:sp>
          <p:nvSpPr>
            <p:cNvPr id="58" name="iŝḻîďe"/>
            <p:cNvSpPr/>
            <p:nvPr/>
          </p:nvSpPr>
          <p:spPr bwMode="auto">
            <a:xfrm>
              <a:off x="6650651" y="4763010"/>
              <a:ext cx="297556" cy="304843"/>
            </a:xfrm>
            <a:custGeom>
              <a:avLst/>
              <a:gdLst>
                <a:gd name="T0" fmla="*/ 2875 w 3188"/>
                <a:gd name="T1" fmla="*/ 1783 h 3271"/>
                <a:gd name="T2" fmla="*/ 3093 w 3188"/>
                <a:gd name="T3" fmla="*/ 2401 h 3271"/>
                <a:gd name="T4" fmla="*/ 29 w 3188"/>
                <a:gd name="T5" fmla="*/ 2401 h 3271"/>
                <a:gd name="T6" fmla="*/ 382 w 3188"/>
                <a:gd name="T7" fmla="*/ 1399 h 3271"/>
                <a:gd name="T8" fmla="*/ 477 w 3188"/>
                <a:gd name="T9" fmla="*/ 1332 h 3271"/>
                <a:gd name="T10" fmla="*/ 1353 w 3188"/>
                <a:gd name="T11" fmla="*/ 1332 h 3271"/>
                <a:gd name="T12" fmla="*/ 2318 w 3188"/>
                <a:gd name="T13" fmla="*/ 1940 h 3271"/>
                <a:gd name="T14" fmla="*/ 2875 w 3188"/>
                <a:gd name="T15" fmla="*/ 1783 h 3271"/>
                <a:gd name="T16" fmla="*/ 3123 w 3188"/>
                <a:gd name="T17" fmla="*/ 2601 h 3271"/>
                <a:gd name="T18" fmla="*/ 3123 w 3188"/>
                <a:gd name="T19" fmla="*/ 2931 h 3271"/>
                <a:gd name="T20" fmla="*/ 2783 w 3188"/>
                <a:gd name="T21" fmla="*/ 3271 h 3271"/>
                <a:gd name="T22" fmla="*/ 340 w 3188"/>
                <a:gd name="T23" fmla="*/ 3271 h 3271"/>
                <a:gd name="T24" fmla="*/ 0 w 3188"/>
                <a:gd name="T25" fmla="*/ 2931 h 3271"/>
                <a:gd name="T26" fmla="*/ 0 w 3188"/>
                <a:gd name="T27" fmla="*/ 2601 h 3271"/>
                <a:gd name="T28" fmla="*/ 3123 w 3188"/>
                <a:gd name="T29" fmla="*/ 2601 h 3271"/>
                <a:gd name="T30" fmla="*/ 2340 w 3188"/>
                <a:gd name="T31" fmla="*/ 2891 h 3271"/>
                <a:gd name="T32" fmla="*/ 2230 w 3188"/>
                <a:gd name="T33" fmla="*/ 2781 h 3271"/>
                <a:gd name="T34" fmla="*/ 2120 w 3188"/>
                <a:gd name="T35" fmla="*/ 2891 h 3271"/>
                <a:gd name="T36" fmla="*/ 2230 w 3188"/>
                <a:gd name="T37" fmla="*/ 3001 h 3271"/>
                <a:gd name="T38" fmla="*/ 2340 w 3188"/>
                <a:gd name="T39" fmla="*/ 2891 h 3271"/>
                <a:gd name="T40" fmla="*/ 2836 w 3188"/>
                <a:gd name="T41" fmla="*/ 2891 h 3271"/>
                <a:gd name="T42" fmla="*/ 2726 w 3188"/>
                <a:gd name="T43" fmla="*/ 2781 h 3271"/>
                <a:gd name="T44" fmla="*/ 2616 w 3188"/>
                <a:gd name="T45" fmla="*/ 2891 h 3271"/>
                <a:gd name="T46" fmla="*/ 2726 w 3188"/>
                <a:gd name="T47" fmla="*/ 3001 h 3271"/>
                <a:gd name="T48" fmla="*/ 2836 w 3188"/>
                <a:gd name="T49" fmla="*/ 2891 h 3271"/>
                <a:gd name="T50" fmla="*/ 2613 w 3188"/>
                <a:gd name="T51" fmla="*/ 631 h 3271"/>
                <a:gd name="T52" fmla="*/ 2318 w 3188"/>
                <a:gd name="T53" fmla="*/ 549 h 3271"/>
                <a:gd name="T54" fmla="*/ 2317 w 3188"/>
                <a:gd name="T55" fmla="*/ 549 h 3271"/>
                <a:gd name="T56" fmla="*/ 2317 w 3188"/>
                <a:gd name="T57" fmla="*/ 896 h 3271"/>
                <a:gd name="T58" fmla="*/ 2606 w 3188"/>
                <a:gd name="T59" fmla="*/ 896 h 3271"/>
                <a:gd name="T60" fmla="*/ 2613 w 3188"/>
                <a:gd name="T61" fmla="*/ 631 h 3271"/>
                <a:gd name="T62" fmla="*/ 2317 w 3188"/>
                <a:gd name="T63" fmla="*/ 896 h 3271"/>
                <a:gd name="T64" fmla="*/ 2029 w 3188"/>
                <a:gd name="T65" fmla="*/ 896 h 3271"/>
                <a:gd name="T66" fmla="*/ 2085 w 3188"/>
                <a:gd name="T67" fmla="*/ 1063 h 3271"/>
                <a:gd name="T68" fmla="*/ 2317 w 3188"/>
                <a:gd name="T69" fmla="*/ 1242 h 3271"/>
                <a:gd name="T70" fmla="*/ 2317 w 3188"/>
                <a:gd name="T71" fmla="*/ 896 h 3271"/>
                <a:gd name="T72" fmla="*/ 3188 w 3188"/>
                <a:gd name="T73" fmla="*/ 870 h 3271"/>
                <a:gd name="T74" fmla="*/ 2318 w 3188"/>
                <a:gd name="T75" fmla="*/ 1740 h 3271"/>
                <a:gd name="T76" fmla="*/ 1448 w 3188"/>
                <a:gd name="T77" fmla="*/ 870 h 3271"/>
                <a:gd name="T78" fmla="*/ 2318 w 3188"/>
                <a:gd name="T79" fmla="*/ 0 h 3271"/>
                <a:gd name="T80" fmla="*/ 3188 w 3188"/>
                <a:gd name="T81" fmla="*/ 870 h 3271"/>
                <a:gd name="T82" fmla="*/ 2805 w 3188"/>
                <a:gd name="T83" fmla="*/ 539 h 3271"/>
                <a:gd name="T84" fmla="*/ 2732 w 3188"/>
                <a:gd name="T85" fmla="*/ 457 h 3271"/>
                <a:gd name="T86" fmla="*/ 2344 w 3188"/>
                <a:gd name="T87" fmla="*/ 349 h 3271"/>
                <a:gd name="T88" fmla="*/ 2291 w 3188"/>
                <a:gd name="T89" fmla="*/ 349 h 3271"/>
                <a:gd name="T90" fmla="*/ 1903 w 3188"/>
                <a:gd name="T91" fmla="*/ 457 h 3271"/>
                <a:gd name="T92" fmla="*/ 1831 w 3188"/>
                <a:gd name="T93" fmla="*/ 539 h 3271"/>
                <a:gd name="T94" fmla="*/ 1920 w 3188"/>
                <a:gd name="T95" fmla="*/ 1176 h 3271"/>
                <a:gd name="T96" fmla="*/ 2294 w 3188"/>
                <a:gd name="T97" fmla="*/ 1445 h 3271"/>
                <a:gd name="T98" fmla="*/ 2318 w 3188"/>
                <a:gd name="T99" fmla="*/ 1447 h 3271"/>
                <a:gd name="T100" fmla="*/ 2341 w 3188"/>
                <a:gd name="T101" fmla="*/ 1445 h 3271"/>
                <a:gd name="T102" fmla="*/ 2715 w 3188"/>
                <a:gd name="T103" fmla="*/ 1176 h 3271"/>
                <a:gd name="T104" fmla="*/ 2805 w 3188"/>
                <a:gd name="T105" fmla="*/ 539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88" h="3271">
                  <a:moveTo>
                    <a:pt x="2875" y="1783"/>
                  </a:moveTo>
                  <a:lnTo>
                    <a:pt x="3093" y="2401"/>
                  </a:lnTo>
                  <a:lnTo>
                    <a:pt x="29" y="2401"/>
                  </a:lnTo>
                  <a:lnTo>
                    <a:pt x="382" y="1399"/>
                  </a:lnTo>
                  <a:cubicBezTo>
                    <a:pt x="396" y="1359"/>
                    <a:pt x="434" y="1332"/>
                    <a:pt x="477" y="1332"/>
                  </a:cubicBezTo>
                  <a:lnTo>
                    <a:pt x="1353" y="1332"/>
                  </a:lnTo>
                  <a:cubicBezTo>
                    <a:pt x="1526" y="1691"/>
                    <a:pt x="1893" y="1940"/>
                    <a:pt x="2318" y="1940"/>
                  </a:cubicBezTo>
                  <a:cubicBezTo>
                    <a:pt x="2522" y="1940"/>
                    <a:pt x="2713" y="1882"/>
                    <a:pt x="2875" y="1783"/>
                  </a:cubicBezTo>
                  <a:close/>
                  <a:moveTo>
                    <a:pt x="3123" y="2601"/>
                  </a:moveTo>
                  <a:lnTo>
                    <a:pt x="3123" y="2931"/>
                  </a:lnTo>
                  <a:cubicBezTo>
                    <a:pt x="3123" y="3119"/>
                    <a:pt x="2970" y="3271"/>
                    <a:pt x="2783" y="3271"/>
                  </a:cubicBezTo>
                  <a:lnTo>
                    <a:pt x="340" y="3271"/>
                  </a:lnTo>
                  <a:cubicBezTo>
                    <a:pt x="152" y="3271"/>
                    <a:pt x="0" y="3119"/>
                    <a:pt x="0" y="2931"/>
                  </a:cubicBezTo>
                  <a:lnTo>
                    <a:pt x="0" y="2601"/>
                  </a:lnTo>
                  <a:lnTo>
                    <a:pt x="3123" y="2601"/>
                  </a:lnTo>
                  <a:close/>
                  <a:moveTo>
                    <a:pt x="2340" y="2891"/>
                  </a:moveTo>
                  <a:cubicBezTo>
                    <a:pt x="2340" y="2830"/>
                    <a:pt x="2290" y="2781"/>
                    <a:pt x="2230" y="2781"/>
                  </a:cubicBezTo>
                  <a:cubicBezTo>
                    <a:pt x="2169" y="2781"/>
                    <a:pt x="2120" y="2830"/>
                    <a:pt x="2120" y="2891"/>
                  </a:cubicBezTo>
                  <a:cubicBezTo>
                    <a:pt x="2120" y="2952"/>
                    <a:pt x="2169" y="3001"/>
                    <a:pt x="2230" y="3001"/>
                  </a:cubicBezTo>
                  <a:cubicBezTo>
                    <a:pt x="2290" y="3001"/>
                    <a:pt x="2340" y="2952"/>
                    <a:pt x="2340" y="2891"/>
                  </a:cubicBezTo>
                  <a:close/>
                  <a:moveTo>
                    <a:pt x="2836" y="2891"/>
                  </a:moveTo>
                  <a:cubicBezTo>
                    <a:pt x="2836" y="2830"/>
                    <a:pt x="2787" y="2781"/>
                    <a:pt x="2726" y="2781"/>
                  </a:cubicBezTo>
                  <a:cubicBezTo>
                    <a:pt x="2665" y="2781"/>
                    <a:pt x="2616" y="2830"/>
                    <a:pt x="2616" y="2891"/>
                  </a:cubicBezTo>
                  <a:cubicBezTo>
                    <a:pt x="2616" y="2952"/>
                    <a:pt x="2665" y="3001"/>
                    <a:pt x="2726" y="3001"/>
                  </a:cubicBezTo>
                  <a:cubicBezTo>
                    <a:pt x="2787" y="3001"/>
                    <a:pt x="2836" y="2952"/>
                    <a:pt x="2836" y="2891"/>
                  </a:cubicBezTo>
                  <a:close/>
                  <a:moveTo>
                    <a:pt x="2613" y="631"/>
                  </a:moveTo>
                  <a:lnTo>
                    <a:pt x="2318" y="549"/>
                  </a:lnTo>
                  <a:lnTo>
                    <a:pt x="2317" y="549"/>
                  </a:lnTo>
                  <a:lnTo>
                    <a:pt x="2317" y="896"/>
                  </a:lnTo>
                  <a:lnTo>
                    <a:pt x="2606" y="896"/>
                  </a:lnTo>
                  <a:cubicBezTo>
                    <a:pt x="2620" y="805"/>
                    <a:pt x="2618" y="704"/>
                    <a:pt x="2613" y="631"/>
                  </a:cubicBezTo>
                  <a:close/>
                  <a:moveTo>
                    <a:pt x="2317" y="896"/>
                  </a:moveTo>
                  <a:lnTo>
                    <a:pt x="2029" y="896"/>
                  </a:lnTo>
                  <a:cubicBezTo>
                    <a:pt x="2039" y="961"/>
                    <a:pt x="2056" y="1021"/>
                    <a:pt x="2085" y="1063"/>
                  </a:cubicBezTo>
                  <a:cubicBezTo>
                    <a:pt x="2162" y="1174"/>
                    <a:pt x="2269" y="1224"/>
                    <a:pt x="2317" y="1242"/>
                  </a:cubicBezTo>
                  <a:lnTo>
                    <a:pt x="2317" y="896"/>
                  </a:lnTo>
                  <a:close/>
                  <a:moveTo>
                    <a:pt x="3188" y="870"/>
                  </a:moveTo>
                  <a:cubicBezTo>
                    <a:pt x="3188" y="1350"/>
                    <a:pt x="2797" y="1740"/>
                    <a:pt x="2318" y="1740"/>
                  </a:cubicBezTo>
                  <a:cubicBezTo>
                    <a:pt x="1838" y="1740"/>
                    <a:pt x="1448" y="1350"/>
                    <a:pt x="1448" y="870"/>
                  </a:cubicBezTo>
                  <a:cubicBezTo>
                    <a:pt x="1448" y="390"/>
                    <a:pt x="1838" y="0"/>
                    <a:pt x="2318" y="0"/>
                  </a:cubicBezTo>
                  <a:cubicBezTo>
                    <a:pt x="2797" y="0"/>
                    <a:pt x="3188" y="390"/>
                    <a:pt x="3188" y="870"/>
                  </a:cubicBezTo>
                  <a:close/>
                  <a:moveTo>
                    <a:pt x="2805" y="539"/>
                  </a:moveTo>
                  <a:cubicBezTo>
                    <a:pt x="2799" y="500"/>
                    <a:pt x="2771" y="468"/>
                    <a:pt x="2732" y="457"/>
                  </a:cubicBezTo>
                  <a:lnTo>
                    <a:pt x="2344" y="349"/>
                  </a:lnTo>
                  <a:cubicBezTo>
                    <a:pt x="2327" y="344"/>
                    <a:pt x="2308" y="344"/>
                    <a:pt x="2291" y="349"/>
                  </a:cubicBezTo>
                  <a:lnTo>
                    <a:pt x="1903" y="457"/>
                  </a:lnTo>
                  <a:cubicBezTo>
                    <a:pt x="1865" y="468"/>
                    <a:pt x="1836" y="500"/>
                    <a:pt x="1831" y="539"/>
                  </a:cubicBezTo>
                  <a:cubicBezTo>
                    <a:pt x="1825" y="583"/>
                    <a:pt x="1776" y="968"/>
                    <a:pt x="1920" y="1176"/>
                  </a:cubicBezTo>
                  <a:cubicBezTo>
                    <a:pt x="2066" y="1388"/>
                    <a:pt x="2285" y="1442"/>
                    <a:pt x="2294" y="1445"/>
                  </a:cubicBezTo>
                  <a:cubicBezTo>
                    <a:pt x="2302" y="1447"/>
                    <a:pt x="2310" y="1447"/>
                    <a:pt x="2318" y="1447"/>
                  </a:cubicBezTo>
                  <a:cubicBezTo>
                    <a:pt x="2326" y="1447"/>
                    <a:pt x="2333" y="1447"/>
                    <a:pt x="2341" y="1445"/>
                  </a:cubicBezTo>
                  <a:cubicBezTo>
                    <a:pt x="2350" y="1442"/>
                    <a:pt x="2569" y="1388"/>
                    <a:pt x="2715" y="1176"/>
                  </a:cubicBezTo>
                  <a:cubicBezTo>
                    <a:pt x="2859" y="968"/>
                    <a:pt x="2811" y="583"/>
                    <a:pt x="2805" y="5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299704" y="198520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16</a:t>
            </a:fld>
            <a:endParaRPr lang="zh-CN" altLang="en-US" dirty="0"/>
          </a:p>
        </p:txBody>
      </p:sp>
      <p:grpSp>
        <p:nvGrpSpPr>
          <p:cNvPr id="5" name="fd1366ba-7641-464a-932f-5d857f1af7e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59918" y="1085850"/>
            <a:ext cx="10429110" cy="5057775"/>
            <a:chOff x="1059918" y="1085850"/>
            <a:chExt cx="10429110" cy="5057775"/>
          </a:xfrm>
        </p:grpSpPr>
        <p:grpSp>
          <p:nvGrpSpPr>
            <p:cNvPr id="6" name="î$ļïḑ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1059918" y="1085850"/>
              <a:ext cx="10429110" cy="4310245"/>
              <a:chOff x="1059918" y="1028700"/>
              <a:chExt cx="10429110" cy="4310245"/>
            </a:xfrm>
          </p:grpSpPr>
          <p:sp>
            <p:nvSpPr>
              <p:cNvPr id="10" name="išlïḋe"/>
              <p:cNvSpPr/>
              <p:nvPr/>
            </p:nvSpPr>
            <p:spPr bwMode="auto">
              <a:xfrm>
                <a:off x="1059918" y="1686790"/>
                <a:ext cx="2443859" cy="244385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îṡḷïḑè"/>
              <p:cNvSpPr/>
              <p:nvPr/>
            </p:nvSpPr>
            <p:spPr bwMode="auto">
              <a:xfrm>
                <a:off x="1503145" y="2130015"/>
                <a:ext cx="1557409" cy="1557409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2" name="iṡ1ïďè"/>
              <p:cNvGrpSpPr/>
              <p:nvPr/>
            </p:nvGrpSpPr>
            <p:grpSpPr>
              <a:xfrm>
                <a:off x="3153571" y="1914547"/>
                <a:ext cx="3340223" cy="1988346"/>
                <a:chOff x="2864250" y="1742172"/>
                <a:chExt cx="1976635" cy="1176638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67" name="îsļiḑé"/>
                <p:cNvSpPr/>
                <p:nvPr/>
              </p:nvSpPr>
              <p:spPr bwMode="auto">
                <a:xfrm rot="8100000" flipH="1">
                  <a:off x="2864250" y="1800627"/>
                  <a:ext cx="1059730" cy="1059728"/>
                </a:xfrm>
                <a:custGeom>
                  <a:avLst/>
                  <a:gdLst/>
                  <a:ahLst/>
                  <a:cxnLst>
                    <a:cxn ang="0">
                      <a:pos x="158" y="73"/>
                    </a:cxn>
                    <a:cxn ang="0">
                      <a:pos x="86" y="0"/>
                    </a:cxn>
                    <a:cxn ang="0">
                      <a:pos x="0" y="87"/>
                    </a:cxn>
                    <a:cxn ang="0">
                      <a:pos x="69" y="158"/>
                    </a:cxn>
                    <a:cxn ang="0">
                      <a:pos x="158" y="73"/>
                    </a:cxn>
                  </a:cxnLst>
                  <a:rect l="0" t="0" r="r" b="b"/>
                  <a:pathLst>
                    <a:path w="158" h="158">
                      <a:moveTo>
                        <a:pt x="158" y="73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5" y="51"/>
                        <a:pt x="50" y="86"/>
                        <a:pt x="0" y="87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71" y="107"/>
                        <a:pt x="107" y="73"/>
                        <a:pt x="158" y="7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îśḷïdê"/>
                <p:cNvSpPr/>
                <p:nvPr/>
              </p:nvSpPr>
              <p:spPr bwMode="auto">
                <a:xfrm>
                  <a:off x="3664247" y="1742172"/>
                  <a:ext cx="1176638" cy="11766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" name="ïşľîḍé"/>
              <p:cNvGrpSpPr/>
              <p:nvPr/>
            </p:nvGrpSpPr>
            <p:grpSpPr>
              <a:xfrm>
                <a:off x="6208863" y="2071457"/>
                <a:ext cx="2789075" cy="1674531"/>
                <a:chOff x="4672271" y="1835025"/>
                <a:chExt cx="1650483" cy="990932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65" name="i$1íďe"/>
                <p:cNvSpPr/>
                <p:nvPr/>
              </p:nvSpPr>
              <p:spPr bwMode="auto">
                <a:xfrm rot="8100000" flipH="1">
                  <a:off x="4672271" y="1899389"/>
                  <a:ext cx="862206" cy="862204"/>
                </a:xfrm>
                <a:custGeom>
                  <a:avLst/>
                  <a:gdLst/>
                  <a:ahLst/>
                  <a:cxnLst>
                    <a:cxn ang="0">
                      <a:pos x="158" y="73"/>
                    </a:cxn>
                    <a:cxn ang="0">
                      <a:pos x="86" y="0"/>
                    </a:cxn>
                    <a:cxn ang="0">
                      <a:pos x="0" y="87"/>
                    </a:cxn>
                    <a:cxn ang="0">
                      <a:pos x="69" y="158"/>
                    </a:cxn>
                    <a:cxn ang="0">
                      <a:pos x="158" y="73"/>
                    </a:cxn>
                  </a:cxnLst>
                  <a:rect l="0" t="0" r="r" b="b"/>
                  <a:pathLst>
                    <a:path w="158" h="158">
                      <a:moveTo>
                        <a:pt x="158" y="73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5" y="51"/>
                        <a:pt x="50" y="86"/>
                        <a:pt x="0" y="87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71" y="107"/>
                        <a:pt x="107" y="73"/>
                        <a:pt x="158" y="7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iṩļiḑê"/>
                <p:cNvSpPr/>
                <p:nvPr/>
              </p:nvSpPr>
              <p:spPr bwMode="auto">
                <a:xfrm>
                  <a:off x="5331822" y="1835025"/>
                  <a:ext cx="990932" cy="990932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4" name="iṧlïḋe"/>
              <p:cNvGrpSpPr/>
              <p:nvPr/>
            </p:nvGrpSpPr>
            <p:grpSpPr>
              <a:xfrm>
                <a:off x="8757968" y="2238159"/>
                <a:ext cx="2260943" cy="1341122"/>
                <a:chOff x="6414703" y="1981123"/>
                <a:chExt cx="1532523" cy="909045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63" name="ïšļïdê"/>
                <p:cNvSpPr/>
                <p:nvPr/>
              </p:nvSpPr>
              <p:spPr bwMode="auto">
                <a:xfrm rot="8100000" flipH="1">
                  <a:off x="6414703" y="2019786"/>
                  <a:ext cx="831722" cy="831720"/>
                </a:xfrm>
                <a:custGeom>
                  <a:avLst/>
                  <a:gdLst/>
                  <a:ahLst/>
                  <a:cxnLst>
                    <a:cxn ang="0">
                      <a:pos x="158" y="73"/>
                    </a:cxn>
                    <a:cxn ang="0">
                      <a:pos x="86" y="0"/>
                    </a:cxn>
                    <a:cxn ang="0">
                      <a:pos x="0" y="87"/>
                    </a:cxn>
                    <a:cxn ang="0">
                      <a:pos x="69" y="158"/>
                    </a:cxn>
                    <a:cxn ang="0">
                      <a:pos x="158" y="73"/>
                    </a:cxn>
                  </a:cxnLst>
                  <a:rect l="0" t="0" r="r" b="b"/>
                  <a:pathLst>
                    <a:path w="158" h="158">
                      <a:moveTo>
                        <a:pt x="158" y="73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5" y="51"/>
                        <a:pt x="50" y="86"/>
                        <a:pt x="0" y="87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71" y="107"/>
                        <a:pt x="107" y="73"/>
                        <a:pt x="158" y="7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íš1ïḋe"/>
                <p:cNvSpPr/>
                <p:nvPr/>
              </p:nvSpPr>
              <p:spPr bwMode="auto">
                <a:xfrm>
                  <a:off x="7038181" y="1981123"/>
                  <a:ext cx="909045" cy="90904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5" name="ïşļîḑe"/>
              <p:cNvSpPr/>
              <p:nvPr/>
            </p:nvSpPr>
            <p:spPr bwMode="auto">
              <a:xfrm>
                <a:off x="7627103" y="2375153"/>
                <a:ext cx="1067135" cy="1067135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6" name="ísļiḑe"/>
              <p:cNvGrpSpPr/>
              <p:nvPr/>
            </p:nvGrpSpPr>
            <p:grpSpPr>
              <a:xfrm>
                <a:off x="7915900" y="2645424"/>
                <a:ext cx="489543" cy="526565"/>
                <a:chOff x="4679950" y="2714626"/>
                <a:chExt cx="188913" cy="203200"/>
              </a:xfrm>
              <a:solidFill>
                <a:schemeClr val="bg1"/>
              </a:solidFill>
            </p:grpSpPr>
            <p:sp>
              <p:nvSpPr>
                <p:cNvPr id="60" name="ïṩḷíďe"/>
                <p:cNvSpPr/>
                <p:nvPr/>
              </p:nvSpPr>
              <p:spPr bwMode="auto">
                <a:xfrm>
                  <a:off x="4792663" y="2824163"/>
                  <a:ext cx="76200" cy="93663"/>
                </a:xfrm>
                <a:custGeom>
                  <a:avLst/>
                  <a:gdLst/>
                  <a:ahLst/>
                  <a:cxnLst>
                    <a:cxn ang="0">
                      <a:pos x="49" y="12"/>
                    </a:cxn>
                    <a:cxn ang="0">
                      <a:pos x="43" y="5"/>
                    </a:cxn>
                    <a:cxn ang="0">
                      <a:pos x="35" y="1"/>
                    </a:cxn>
                    <a:cxn ang="0">
                      <a:pos x="26" y="0"/>
                    </a:cxn>
                    <a:cxn ang="0">
                      <a:pos x="7" y="6"/>
                    </a:cxn>
                    <a:cxn ang="0">
                      <a:pos x="0" y="25"/>
                    </a:cxn>
                    <a:cxn ang="0">
                      <a:pos x="0" y="40"/>
                    </a:cxn>
                    <a:cxn ang="0">
                      <a:pos x="7" y="57"/>
                    </a:cxn>
                    <a:cxn ang="0">
                      <a:pos x="26" y="62"/>
                    </a:cxn>
                    <a:cxn ang="0">
                      <a:pos x="35" y="61"/>
                    </a:cxn>
                    <a:cxn ang="0">
                      <a:pos x="43" y="58"/>
                    </a:cxn>
                    <a:cxn ang="0">
                      <a:pos x="49" y="51"/>
                    </a:cxn>
                    <a:cxn ang="0">
                      <a:pos x="51" y="40"/>
                    </a:cxn>
                    <a:cxn ang="0">
                      <a:pos x="51" y="24"/>
                    </a:cxn>
                    <a:cxn ang="0">
                      <a:pos x="49" y="12"/>
                    </a:cxn>
                    <a:cxn ang="0">
                      <a:pos x="37" y="39"/>
                    </a:cxn>
                    <a:cxn ang="0">
                      <a:pos x="34" y="46"/>
                    </a:cxn>
                    <a:cxn ang="0">
                      <a:pos x="26" y="49"/>
                    </a:cxn>
                    <a:cxn ang="0">
                      <a:pos x="17" y="46"/>
                    </a:cxn>
                    <a:cxn ang="0">
                      <a:pos x="15" y="38"/>
                    </a:cxn>
                    <a:cxn ang="0">
                      <a:pos x="15" y="28"/>
                    </a:cxn>
                    <a:cxn ang="0">
                      <a:pos x="17" y="18"/>
                    </a:cxn>
                    <a:cxn ang="0">
                      <a:pos x="26" y="14"/>
                    </a:cxn>
                    <a:cxn ang="0">
                      <a:pos x="34" y="18"/>
                    </a:cxn>
                    <a:cxn ang="0">
                      <a:pos x="37" y="27"/>
                    </a:cxn>
                    <a:cxn ang="0">
                      <a:pos x="37" y="39"/>
                    </a:cxn>
                  </a:cxnLst>
                  <a:rect l="0" t="0" r="r" b="b"/>
                  <a:pathLst>
                    <a:path w="51" h="62">
                      <a:moveTo>
                        <a:pt x="49" y="12"/>
                      </a:moveTo>
                      <a:cubicBezTo>
                        <a:pt x="47" y="9"/>
                        <a:pt x="45" y="7"/>
                        <a:pt x="43" y="5"/>
                      </a:cubicBezTo>
                      <a:cubicBezTo>
                        <a:pt x="40" y="3"/>
                        <a:pt x="38" y="2"/>
                        <a:pt x="35" y="1"/>
                      </a:cubicBezTo>
                      <a:cubicBezTo>
                        <a:pt x="32" y="0"/>
                        <a:pt x="29" y="0"/>
                        <a:pt x="26" y="0"/>
                      </a:cubicBezTo>
                      <a:cubicBezTo>
                        <a:pt x="18" y="0"/>
                        <a:pt x="12" y="2"/>
                        <a:pt x="7" y="6"/>
                      </a:cubicBezTo>
                      <a:cubicBezTo>
                        <a:pt x="2" y="10"/>
                        <a:pt x="0" y="17"/>
                        <a:pt x="0" y="25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7"/>
                        <a:pt x="2" y="53"/>
                        <a:pt x="7" y="57"/>
                      </a:cubicBezTo>
                      <a:cubicBezTo>
                        <a:pt x="12" y="61"/>
                        <a:pt x="18" y="62"/>
                        <a:pt x="26" y="62"/>
                      </a:cubicBezTo>
                      <a:cubicBezTo>
                        <a:pt x="29" y="62"/>
                        <a:pt x="32" y="62"/>
                        <a:pt x="35" y="61"/>
                      </a:cubicBezTo>
                      <a:cubicBezTo>
                        <a:pt x="38" y="61"/>
                        <a:pt x="41" y="59"/>
                        <a:pt x="43" y="58"/>
                      </a:cubicBezTo>
                      <a:cubicBezTo>
                        <a:pt x="45" y="56"/>
                        <a:pt x="47" y="53"/>
                        <a:pt x="49" y="51"/>
                      </a:cubicBezTo>
                      <a:cubicBezTo>
                        <a:pt x="50" y="48"/>
                        <a:pt x="51" y="44"/>
                        <a:pt x="51" y="40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1" y="19"/>
                        <a:pt x="50" y="15"/>
                        <a:pt x="49" y="12"/>
                      </a:cubicBezTo>
                      <a:close/>
                      <a:moveTo>
                        <a:pt x="37" y="39"/>
                      </a:moveTo>
                      <a:cubicBezTo>
                        <a:pt x="37" y="41"/>
                        <a:pt x="36" y="43"/>
                        <a:pt x="34" y="46"/>
                      </a:cubicBezTo>
                      <a:cubicBezTo>
                        <a:pt x="33" y="48"/>
                        <a:pt x="30" y="49"/>
                        <a:pt x="26" y="49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5" y="44"/>
                        <a:pt x="15" y="41"/>
                        <a:pt x="15" y="3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0"/>
                        <a:pt x="17" y="18"/>
                      </a:cubicBezTo>
                      <a:cubicBezTo>
                        <a:pt x="19" y="15"/>
                        <a:pt x="22" y="14"/>
                        <a:pt x="26" y="14"/>
                      </a:cubicBezTo>
                      <a:cubicBezTo>
                        <a:pt x="30" y="14"/>
                        <a:pt x="33" y="15"/>
                        <a:pt x="34" y="18"/>
                      </a:cubicBezTo>
                      <a:cubicBezTo>
                        <a:pt x="36" y="21"/>
                        <a:pt x="37" y="24"/>
                        <a:pt x="37" y="27"/>
                      </a:cubicBezTo>
                      <a:lnTo>
                        <a:pt x="37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iṡľíḓe"/>
                <p:cNvSpPr/>
                <p:nvPr/>
              </p:nvSpPr>
              <p:spPr bwMode="auto">
                <a:xfrm>
                  <a:off x="4679950" y="2716213"/>
                  <a:ext cx="77788" cy="95250"/>
                </a:xfrm>
                <a:custGeom>
                  <a:avLst/>
                  <a:gdLst/>
                  <a:ahLst/>
                  <a:cxnLst>
                    <a:cxn ang="0">
                      <a:pos x="35" y="62"/>
                    </a:cxn>
                    <a:cxn ang="0">
                      <a:pos x="43" y="58"/>
                    </a:cxn>
                    <a:cxn ang="0">
                      <a:pos x="49" y="51"/>
                    </a:cxn>
                    <a:cxn ang="0">
                      <a:pos x="51" y="40"/>
                    </a:cxn>
                    <a:cxn ang="0">
                      <a:pos x="51" y="24"/>
                    </a:cxn>
                    <a:cxn ang="0">
                      <a:pos x="49" y="13"/>
                    </a:cxn>
                    <a:cxn ang="0">
                      <a:pos x="43" y="5"/>
                    </a:cxn>
                    <a:cxn ang="0">
                      <a:pos x="35" y="1"/>
                    </a:cxn>
                    <a:cxn ang="0">
                      <a:pos x="26" y="0"/>
                    </a:cxn>
                    <a:cxn ang="0">
                      <a:pos x="7" y="7"/>
                    </a:cxn>
                    <a:cxn ang="0">
                      <a:pos x="0" y="26"/>
                    </a:cxn>
                    <a:cxn ang="0">
                      <a:pos x="0" y="40"/>
                    </a:cxn>
                    <a:cxn ang="0">
                      <a:pos x="7" y="57"/>
                    </a:cxn>
                    <a:cxn ang="0">
                      <a:pos x="26" y="63"/>
                    </a:cxn>
                    <a:cxn ang="0">
                      <a:pos x="35" y="62"/>
                    </a:cxn>
                    <a:cxn ang="0">
                      <a:pos x="14" y="39"/>
                    </a:cxn>
                    <a:cxn ang="0">
                      <a:pos x="14" y="29"/>
                    </a:cxn>
                    <a:cxn ang="0">
                      <a:pos x="17" y="18"/>
                    </a:cxn>
                    <a:cxn ang="0">
                      <a:pos x="26" y="14"/>
                    </a:cxn>
                    <a:cxn ang="0">
                      <a:pos x="34" y="18"/>
                    </a:cxn>
                    <a:cxn ang="0">
                      <a:pos x="36" y="28"/>
                    </a:cxn>
                    <a:cxn ang="0">
                      <a:pos x="36" y="39"/>
                    </a:cxn>
                    <a:cxn ang="0">
                      <a:pos x="34" y="46"/>
                    </a:cxn>
                    <a:cxn ang="0">
                      <a:pos x="26" y="49"/>
                    </a:cxn>
                    <a:cxn ang="0">
                      <a:pos x="17" y="46"/>
                    </a:cxn>
                    <a:cxn ang="0">
                      <a:pos x="14" y="39"/>
                    </a:cxn>
                  </a:cxnLst>
                  <a:rect l="0" t="0" r="r" b="b"/>
                  <a:pathLst>
                    <a:path w="51" h="63">
                      <a:moveTo>
                        <a:pt x="35" y="62"/>
                      </a:moveTo>
                      <a:cubicBezTo>
                        <a:pt x="38" y="61"/>
                        <a:pt x="41" y="60"/>
                        <a:pt x="43" y="58"/>
                      </a:cubicBezTo>
                      <a:cubicBezTo>
                        <a:pt x="45" y="56"/>
                        <a:pt x="47" y="54"/>
                        <a:pt x="49" y="51"/>
                      </a:cubicBezTo>
                      <a:cubicBezTo>
                        <a:pt x="50" y="48"/>
                        <a:pt x="51" y="45"/>
                        <a:pt x="51" y="40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1" y="20"/>
                        <a:pt x="50" y="16"/>
                        <a:pt x="49" y="13"/>
                      </a:cubicBezTo>
                      <a:cubicBezTo>
                        <a:pt x="47" y="10"/>
                        <a:pt x="45" y="7"/>
                        <a:pt x="43" y="5"/>
                      </a:cubicBezTo>
                      <a:cubicBezTo>
                        <a:pt x="40" y="3"/>
                        <a:pt x="38" y="2"/>
                        <a:pt x="35" y="1"/>
                      </a:cubicBezTo>
                      <a:cubicBezTo>
                        <a:pt x="32" y="1"/>
                        <a:pt x="29" y="0"/>
                        <a:pt x="26" y="0"/>
                      </a:cubicBezTo>
                      <a:cubicBezTo>
                        <a:pt x="18" y="0"/>
                        <a:pt x="12" y="2"/>
                        <a:pt x="7" y="7"/>
                      </a:cubicBezTo>
                      <a:cubicBezTo>
                        <a:pt x="2" y="11"/>
                        <a:pt x="0" y="17"/>
                        <a:pt x="0" y="26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8"/>
                        <a:pt x="2" y="54"/>
                        <a:pt x="7" y="57"/>
                      </a:cubicBezTo>
                      <a:cubicBezTo>
                        <a:pt x="12" y="61"/>
                        <a:pt x="18" y="63"/>
                        <a:pt x="26" y="63"/>
                      </a:cubicBezTo>
                      <a:cubicBezTo>
                        <a:pt x="29" y="63"/>
                        <a:pt x="32" y="62"/>
                        <a:pt x="35" y="62"/>
                      </a:cubicBezTo>
                      <a:close/>
                      <a:moveTo>
                        <a:pt x="14" y="39"/>
                      </a:move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4"/>
                        <a:pt x="15" y="21"/>
                        <a:pt x="17" y="18"/>
                      </a:cubicBezTo>
                      <a:cubicBezTo>
                        <a:pt x="18" y="15"/>
                        <a:pt x="22" y="14"/>
                        <a:pt x="26" y="14"/>
                      </a:cubicBezTo>
                      <a:cubicBezTo>
                        <a:pt x="30" y="14"/>
                        <a:pt x="33" y="15"/>
                        <a:pt x="34" y="18"/>
                      </a:cubicBezTo>
                      <a:cubicBezTo>
                        <a:pt x="36" y="21"/>
                        <a:pt x="36" y="24"/>
                        <a:pt x="36" y="28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42"/>
                        <a:pt x="36" y="44"/>
                        <a:pt x="34" y="46"/>
                      </a:cubicBezTo>
                      <a:cubicBezTo>
                        <a:pt x="32" y="48"/>
                        <a:pt x="30" y="49"/>
                        <a:pt x="26" y="49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5" y="44"/>
                        <a:pt x="14" y="42"/>
                        <a:pt x="14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ïŝļîḋé"/>
                <p:cNvSpPr/>
                <p:nvPr/>
              </p:nvSpPr>
              <p:spPr bwMode="auto">
                <a:xfrm>
                  <a:off x="4710113" y="2714626"/>
                  <a:ext cx="130175" cy="203200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83" y="0"/>
                    </a:cxn>
                    <a:cxn ang="0">
                      <a:pos x="72" y="0"/>
                    </a:cxn>
                    <a:cxn ang="0">
                      <a:pos x="68" y="1"/>
                    </a:cxn>
                    <a:cxn ang="0">
                      <a:pos x="65" y="5"/>
                    </a:cxn>
                    <a:cxn ang="0">
                      <a:pos x="2" y="128"/>
                    </a:cxn>
                    <a:cxn ang="0">
                      <a:pos x="1" y="133"/>
                    </a:cxn>
                    <a:cxn ang="0">
                      <a:pos x="4" y="134"/>
                    </a:cxn>
                    <a:cxn ang="0">
                      <a:pos x="15" y="134"/>
                    </a:cxn>
                    <a:cxn ang="0">
                      <a:pos x="18" y="133"/>
                    </a:cxn>
                    <a:cxn ang="0">
                      <a:pos x="21" y="129"/>
                    </a:cxn>
                    <a:cxn ang="0">
                      <a:pos x="84" y="6"/>
                    </a:cxn>
                    <a:cxn ang="0">
                      <a:pos x="86" y="1"/>
                    </a:cxn>
                  </a:cxnLst>
                  <a:rect l="0" t="0" r="r" b="b"/>
                  <a:pathLst>
                    <a:path w="86" h="134">
                      <a:moveTo>
                        <a:pt x="86" y="1"/>
                      </a:moveTo>
                      <a:cubicBezTo>
                        <a:pt x="86" y="1"/>
                        <a:pt x="85" y="0"/>
                        <a:pt x="83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0" y="0"/>
                        <a:pt x="69" y="1"/>
                        <a:pt x="68" y="1"/>
                      </a:cubicBezTo>
                      <a:cubicBezTo>
                        <a:pt x="67" y="2"/>
                        <a:pt x="66" y="3"/>
                        <a:pt x="65" y="5"/>
                      </a:cubicBezTo>
                      <a:cubicBezTo>
                        <a:pt x="2" y="128"/>
                        <a:pt x="2" y="128"/>
                        <a:pt x="2" y="128"/>
                      </a:cubicBezTo>
                      <a:cubicBezTo>
                        <a:pt x="1" y="131"/>
                        <a:pt x="0" y="132"/>
                        <a:pt x="1" y="133"/>
                      </a:cubicBezTo>
                      <a:cubicBezTo>
                        <a:pt x="1" y="134"/>
                        <a:pt x="2" y="134"/>
                        <a:pt x="4" y="134"/>
                      </a:cubicBezTo>
                      <a:cubicBezTo>
                        <a:pt x="15" y="134"/>
                        <a:pt x="15" y="134"/>
                        <a:pt x="15" y="134"/>
                      </a:cubicBezTo>
                      <a:cubicBezTo>
                        <a:pt x="16" y="134"/>
                        <a:pt x="17" y="134"/>
                        <a:pt x="18" y="133"/>
                      </a:cubicBezTo>
                      <a:cubicBezTo>
                        <a:pt x="19" y="133"/>
                        <a:pt x="20" y="131"/>
                        <a:pt x="21" y="129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5" y="4"/>
                        <a:pt x="86" y="2"/>
                        <a:pt x="86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" name="ïśľiḍé"/>
              <p:cNvGrpSpPr/>
              <p:nvPr/>
            </p:nvGrpSpPr>
            <p:grpSpPr>
              <a:xfrm>
                <a:off x="1789626" y="2672459"/>
                <a:ext cx="994285" cy="578069"/>
                <a:chOff x="4606925" y="2349501"/>
                <a:chExt cx="341313" cy="198438"/>
              </a:xfrm>
              <a:solidFill>
                <a:schemeClr val="bg1"/>
              </a:solidFill>
            </p:grpSpPr>
            <p:sp>
              <p:nvSpPr>
                <p:cNvPr id="51" name="ïṣ1iḍè"/>
                <p:cNvSpPr/>
                <p:nvPr/>
              </p:nvSpPr>
              <p:spPr bwMode="auto">
                <a:xfrm>
                  <a:off x="4779963" y="2466976"/>
                  <a:ext cx="1588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ïsḻïḋe"/>
                <p:cNvSpPr/>
                <p:nvPr/>
              </p:nvSpPr>
              <p:spPr bwMode="auto">
                <a:xfrm>
                  <a:off x="4754563" y="2511426"/>
                  <a:ext cx="23813" cy="31750"/>
                </a:xfrm>
                <a:custGeom>
                  <a:avLst/>
                  <a:gdLst/>
                  <a:ahLst/>
                  <a:cxnLst>
                    <a:cxn ang="0">
                      <a:pos x="16" y="3"/>
                    </a:cxn>
                    <a:cxn ang="0">
                      <a:pos x="14" y="1"/>
                    </a:cxn>
                    <a:cxn ang="0">
                      <a:pos x="12" y="0"/>
                    </a:cxn>
                    <a:cxn ang="0">
                      <a:pos x="6" y="4"/>
                    </a:cxn>
                    <a:cxn ang="0">
                      <a:pos x="5" y="6"/>
                    </a:cxn>
                    <a:cxn ang="0">
                      <a:pos x="2" y="12"/>
                    </a:cxn>
                    <a:cxn ang="0">
                      <a:pos x="1" y="16"/>
                    </a:cxn>
                    <a:cxn ang="0">
                      <a:pos x="1" y="19"/>
                    </a:cxn>
                    <a:cxn ang="0">
                      <a:pos x="3" y="21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11" y="18"/>
                    </a:cxn>
                    <a:cxn ang="0">
                      <a:pos x="15" y="10"/>
                    </a:cxn>
                    <a:cxn ang="0">
                      <a:pos x="15" y="10"/>
                    </a:cxn>
                    <a:cxn ang="0">
                      <a:pos x="16" y="6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16" h="21">
                      <a:moveTo>
                        <a:pt x="16" y="3"/>
                      </a:moveTo>
                      <a:cubicBezTo>
                        <a:pt x="15" y="2"/>
                        <a:pt x="15" y="2"/>
                        <a:pt x="14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0" y="0"/>
                        <a:pt x="7" y="2"/>
                        <a:pt x="6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2" y="11"/>
                        <a:pt x="2" y="12"/>
                      </a:cubicBezTo>
                      <a:cubicBezTo>
                        <a:pt x="1" y="13"/>
                        <a:pt x="1" y="14"/>
                        <a:pt x="1" y="16"/>
                      </a:cubicBezTo>
                      <a:cubicBezTo>
                        <a:pt x="0" y="17"/>
                        <a:pt x="1" y="18"/>
                        <a:pt x="1" y="19"/>
                      </a:cubicBezTo>
                      <a:cubicBezTo>
                        <a:pt x="2" y="19"/>
                        <a:pt x="2" y="20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4" y="21"/>
                        <a:pt x="4" y="21"/>
                        <a:pt x="5" y="21"/>
                      </a:cubicBezTo>
                      <a:cubicBezTo>
                        <a:pt x="7" y="21"/>
                        <a:pt x="10" y="20"/>
                        <a:pt x="11" y="18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6" y="9"/>
                        <a:pt x="16" y="7"/>
                        <a:pt x="16" y="6"/>
                      </a:cubicBezTo>
                      <a:cubicBezTo>
                        <a:pt x="16" y="5"/>
                        <a:pt x="16" y="4"/>
                        <a:pt x="16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îṩḻíḋe"/>
                <p:cNvSpPr/>
                <p:nvPr/>
              </p:nvSpPr>
              <p:spPr bwMode="auto">
                <a:xfrm>
                  <a:off x="4733925" y="2487613"/>
                  <a:ext cx="31750" cy="46038"/>
                </a:xfrm>
                <a:custGeom>
                  <a:avLst/>
                  <a:gdLst/>
                  <a:ahLst/>
                  <a:cxnLst>
                    <a:cxn ang="0">
                      <a:pos x="20" y="10"/>
                    </a:cxn>
                    <a:cxn ang="0">
                      <a:pos x="21" y="10"/>
                    </a:cxn>
                    <a:cxn ang="0">
                      <a:pos x="21" y="7"/>
                    </a:cxn>
                    <a:cxn ang="0">
                      <a:pos x="21" y="3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0" y="3"/>
                    </a:cxn>
                    <a:cxn ang="0">
                      <a:pos x="1" y="21"/>
                    </a:cxn>
                    <a:cxn ang="0">
                      <a:pos x="1" y="27"/>
                    </a:cxn>
                    <a:cxn ang="0">
                      <a:pos x="4" y="29"/>
                    </a:cxn>
                    <a:cxn ang="0">
                      <a:pos x="6" y="30"/>
                    </a:cxn>
                    <a:cxn ang="0">
                      <a:pos x="13" y="27"/>
                    </a:cxn>
                    <a:cxn ang="0">
                      <a:pos x="15" y="21"/>
                    </a:cxn>
                    <a:cxn ang="0">
                      <a:pos x="20" y="10"/>
                    </a:cxn>
                  </a:cxnLst>
                  <a:rect l="0" t="0" r="r" b="b"/>
                  <a:pathLst>
                    <a:path w="22" h="30">
                      <a:moveTo>
                        <a:pt x="20" y="10"/>
                      </a:move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9"/>
                        <a:pt x="21" y="8"/>
                        <a:pt x="21" y="7"/>
                      </a:cubicBezTo>
                      <a:cubicBezTo>
                        <a:pt x="22" y="5"/>
                        <a:pt x="21" y="4"/>
                        <a:pt x="21" y="3"/>
                      </a:cubicBezTo>
                      <a:cubicBezTo>
                        <a:pt x="20" y="2"/>
                        <a:pt x="19" y="1"/>
                        <a:pt x="18" y="0"/>
                      </a:cubicBez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4" y="0"/>
                        <a:pt x="11" y="1"/>
                        <a:pt x="10" y="3"/>
                      </a:cubicBezTo>
                      <a:cubicBezTo>
                        <a:pt x="9" y="4"/>
                        <a:pt x="1" y="21"/>
                        <a:pt x="1" y="21"/>
                      </a:cubicBezTo>
                      <a:cubicBezTo>
                        <a:pt x="0" y="24"/>
                        <a:pt x="1" y="25"/>
                        <a:pt x="1" y="27"/>
                      </a:cubicBezTo>
                      <a:cubicBezTo>
                        <a:pt x="2" y="28"/>
                        <a:pt x="3" y="29"/>
                        <a:pt x="4" y="29"/>
                      </a:cubicBezTo>
                      <a:cubicBezTo>
                        <a:pt x="5" y="30"/>
                        <a:pt x="5" y="30"/>
                        <a:pt x="6" y="30"/>
                      </a:cubicBezTo>
                      <a:cubicBezTo>
                        <a:pt x="8" y="30"/>
                        <a:pt x="11" y="29"/>
                        <a:pt x="13" y="27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lnTo>
                        <a:pt x="2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iṡḻíḓê"/>
                <p:cNvSpPr/>
                <p:nvPr/>
              </p:nvSpPr>
              <p:spPr bwMode="auto">
                <a:xfrm>
                  <a:off x="4697413" y="2471738"/>
                  <a:ext cx="20638" cy="31750"/>
                </a:xfrm>
                <a:custGeom>
                  <a:avLst/>
                  <a:gdLst/>
                  <a:ahLst/>
                  <a:cxnLst>
                    <a:cxn ang="0">
                      <a:pos x="14" y="8"/>
                    </a:cxn>
                    <a:cxn ang="0">
                      <a:pos x="13" y="3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1" y="18"/>
                    </a:cxn>
                    <a:cxn ang="0">
                      <a:pos x="5" y="20"/>
                    </a:cxn>
                    <a:cxn ang="0">
                      <a:pos x="6" y="21"/>
                    </a:cxn>
                    <a:cxn ang="0">
                      <a:pos x="11" y="18"/>
                    </a:cxn>
                    <a:cxn ang="0">
                      <a:pos x="14" y="9"/>
                    </a:cxn>
                    <a:cxn ang="0">
                      <a:pos x="14" y="8"/>
                    </a:cxn>
                  </a:cxnLst>
                  <a:rect l="0" t="0" r="r" b="b"/>
                  <a:pathLst>
                    <a:path w="14" h="21">
                      <a:moveTo>
                        <a:pt x="14" y="8"/>
                      </a:moveTo>
                      <a:cubicBezTo>
                        <a:pt x="14" y="6"/>
                        <a:pt x="14" y="4"/>
                        <a:pt x="13" y="3"/>
                      </a:cubicBezTo>
                      <a:cubicBezTo>
                        <a:pt x="12" y="2"/>
                        <a:pt x="11" y="1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7" y="0"/>
                        <a:pt x="5" y="1"/>
                        <a:pt x="4" y="2"/>
                      </a:cubicBezTo>
                      <a:cubicBezTo>
                        <a:pt x="3" y="3"/>
                        <a:pt x="2" y="4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5"/>
                        <a:pt x="0" y="17"/>
                        <a:pt x="1" y="18"/>
                      </a:cubicBezTo>
                      <a:cubicBezTo>
                        <a:pt x="2" y="19"/>
                        <a:pt x="3" y="20"/>
                        <a:pt x="5" y="20"/>
                      </a:cubicBezTo>
                      <a:cubicBezTo>
                        <a:pt x="5" y="20"/>
                        <a:pt x="5" y="21"/>
                        <a:pt x="6" y="21"/>
                      </a:cubicBezTo>
                      <a:cubicBezTo>
                        <a:pt x="7" y="21"/>
                        <a:pt x="10" y="20"/>
                        <a:pt x="11" y="18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8"/>
                        <a:pt x="14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íṧ1ïďé"/>
                <p:cNvSpPr/>
                <p:nvPr/>
              </p:nvSpPr>
              <p:spPr bwMode="auto">
                <a:xfrm>
                  <a:off x="4714875" y="2479676"/>
                  <a:ext cx="26988" cy="39688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17" y="3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3" y="0"/>
                    </a:cxn>
                    <a:cxn ang="0">
                      <a:pos x="6" y="5"/>
                    </a:cxn>
                    <a:cxn ang="0">
                      <a:pos x="6" y="5"/>
                    </a:cxn>
                    <a:cxn ang="0">
                      <a:pos x="1" y="16"/>
                    </a:cxn>
                    <a:cxn ang="0">
                      <a:pos x="0" y="20"/>
                    </a:cxn>
                    <a:cxn ang="0">
                      <a:pos x="1" y="24"/>
                    </a:cxn>
                    <a:cxn ang="0">
                      <a:pos x="3" y="26"/>
                    </a:cxn>
                    <a:cxn ang="0">
                      <a:pos x="3" y="26"/>
                    </a:cxn>
                    <a:cxn ang="0">
                      <a:pos x="5" y="26"/>
                    </a:cxn>
                    <a:cxn ang="0">
                      <a:pos x="11" y="23"/>
                    </a:cxn>
                    <a:cxn ang="0">
                      <a:pos x="17" y="11"/>
                    </a:cxn>
                    <a:cxn ang="0">
                      <a:pos x="18" y="7"/>
                    </a:cxn>
                  </a:cxnLst>
                  <a:rect l="0" t="0" r="r" b="b"/>
                  <a:pathLst>
                    <a:path w="18" h="27">
                      <a:moveTo>
                        <a:pt x="18" y="7"/>
                      </a:moveTo>
                      <a:cubicBezTo>
                        <a:pt x="18" y="6"/>
                        <a:pt x="18" y="4"/>
                        <a:pt x="17" y="3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0"/>
                        <a:pt x="7" y="2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7"/>
                        <a:pt x="0" y="19"/>
                        <a:pt x="0" y="20"/>
                      </a:cubicBezTo>
                      <a:cubicBezTo>
                        <a:pt x="0" y="21"/>
                        <a:pt x="0" y="22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4" y="26"/>
                        <a:pt x="4" y="26"/>
                        <a:pt x="5" y="26"/>
                      </a:cubicBezTo>
                      <a:cubicBezTo>
                        <a:pt x="7" y="27"/>
                        <a:pt x="9" y="26"/>
                        <a:pt x="11" y="23"/>
                      </a:cubicBezTo>
                      <a:cubicBezTo>
                        <a:pt x="11" y="23"/>
                        <a:pt x="17" y="11"/>
                        <a:pt x="17" y="11"/>
                      </a:cubicBezTo>
                      <a:cubicBezTo>
                        <a:pt x="18" y="8"/>
                        <a:pt x="18" y="7"/>
                        <a:pt x="18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íśļïḓê"/>
                <p:cNvSpPr/>
                <p:nvPr/>
              </p:nvSpPr>
              <p:spPr bwMode="auto">
                <a:xfrm>
                  <a:off x="4606925" y="2352676"/>
                  <a:ext cx="76200" cy="122238"/>
                </a:xfrm>
                <a:custGeom>
                  <a:avLst/>
                  <a:gdLst/>
                  <a:ahLst/>
                  <a:cxnLst>
                    <a:cxn ang="0">
                      <a:pos x="26" y="66"/>
                    </a:cxn>
                    <a:cxn ang="0">
                      <a:pos x="50" y="13"/>
                    </a:cxn>
                    <a:cxn ang="0">
                      <a:pos x="29" y="0"/>
                    </a:cxn>
                    <a:cxn ang="0">
                      <a:pos x="1" y="65"/>
                    </a:cxn>
                    <a:cxn ang="0">
                      <a:pos x="25" y="78"/>
                    </a:cxn>
                    <a:cxn ang="0">
                      <a:pos x="36" y="73"/>
                    </a:cxn>
                    <a:cxn ang="0">
                      <a:pos x="33" y="71"/>
                    </a:cxn>
                    <a:cxn ang="0">
                      <a:pos x="26" y="66"/>
                    </a:cxn>
                  </a:cxnLst>
                  <a:rect l="0" t="0" r="r" b="b"/>
                  <a:pathLst>
                    <a:path w="50" h="80">
                      <a:moveTo>
                        <a:pt x="26" y="66"/>
                      </a:moveTo>
                      <a:cubicBezTo>
                        <a:pt x="29" y="27"/>
                        <a:pt x="50" y="13"/>
                        <a:pt x="50" y="13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23"/>
                        <a:pt x="1" y="65"/>
                        <a:pt x="1" y="65"/>
                      </a:cubicBezTo>
                      <a:cubicBezTo>
                        <a:pt x="25" y="78"/>
                        <a:pt x="25" y="78"/>
                        <a:pt x="25" y="78"/>
                      </a:cubicBezTo>
                      <a:cubicBezTo>
                        <a:pt x="29" y="80"/>
                        <a:pt x="36" y="73"/>
                        <a:pt x="36" y="73"/>
                      </a:cubicBezTo>
                      <a:cubicBezTo>
                        <a:pt x="33" y="71"/>
                        <a:pt x="33" y="71"/>
                        <a:pt x="33" y="71"/>
                      </a:cubicBezTo>
                      <a:cubicBezTo>
                        <a:pt x="26" y="79"/>
                        <a:pt x="26" y="71"/>
                        <a:pt x="26" y="6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ïŝḻíḑê"/>
                <p:cNvSpPr/>
                <p:nvPr/>
              </p:nvSpPr>
              <p:spPr bwMode="auto">
                <a:xfrm>
                  <a:off x="4868863" y="2349501"/>
                  <a:ext cx="79375" cy="12065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14"/>
                    </a:cxn>
                    <a:cxn ang="0">
                      <a:pos x="24" y="64"/>
                    </a:cxn>
                    <a:cxn ang="0">
                      <a:pos x="17" y="70"/>
                    </a:cxn>
                    <a:cxn ang="0">
                      <a:pos x="14" y="72"/>
                    </a:cxn>
                    <a:cxn ang="0">
                      <a:pos x="25" y="76"/>
                    </a:cxn>
                    <a:cxn ang="0">
                      <a:pos x="50" y="63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52" h="79">
                      <a:moveTo>
                        <a:pt x="21" y="0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21" y="26"/>
                        <a:pt x="24" y="64"/>
                      </a:cubicBezTo>
                      <a:cubicBezTo>
                        <a:pt x="23" y="69"/>
                        <a:pt x="23" y="78"/>
                        <a:pt x="17" y="70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4" y="72"/>
                        <a:pt x="20" y="79"/>
                        <a:pt x="25" y="76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3"/>
                        <a:pt x="52" y="23"/>
                        <a:pt x="2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i$1íḓè"/>
                <p:cNvSpPr/>
                <p:nvPr/>
              </p:nvSpPr>
              <p:spPr bwMode="auto">
                <a:xfrm>
                  <a:off x="4700588" y="2371726"/>
                  <a:ext cx="193675" cy="176213"/>
                </a:xfrm>
                <a:custGeom>
                  <a:avLst/>
                  <a:gdLst/>
                  <a:ahLst/>
                  <a:cxnLst>
                    <a:cxn ang="0">
                      <a:pos x="117" y="61"/>
                    </a:cxn>
                    <a:cxn ang="0">
                      <a:pos x="118" y="58"/>
                    </a:cxn>
                    <a:cxn ang="0">
                      <a:pos x="111" y="8"/>
                    </a:cxn>
                    <a:cxn ang="0">
                      <a:pos x="58" y="0"/>
                    </a:cxn>
                    <a:cxn ang="0">
                      <a:pos x="23" y="5"/>
                    </a:cxn>
                    <a:cxn ang="0">
                      <a:pos x="17" y="8"/>
                    </a:cxn>
                    <a:cxn ang="0">
                      <a:pos x="1" y="24"/>
                    </a:cxn>
                    <a:cxn ang="0">
                      <a:pos x="24" y="28"/>
                    </a:cxn>
                    <a:cxn ang="0">
                      <a:pos x="31" y="22"/>
                    </a:cxn>
                    <a:cxn ang="0">
                      <a:pos x="51" y="23"/>
                    </a:cxn>
                    <a:cxn ang="0">
                      <a:pos x="93" y="51"/>
                    </a:cxn>
                    <a:cxn ang="0">
                      <a:pos x="116" y="69"/>
                    </a:cxn>
                    <a:cxn ang="0">
                      <a:pos x="116" y="72"/>
                    </a:cxn>
                    <a:cxn ang="0">
                      <a:pos x="113" y="76"/>
                    </a:cxn>
                    <a:cxn ang="0">
                      <a:pos x="109" y="76"/>
                    </a:cxn>
                    <a:cxn ang="0">
                      <a:pos x="103" y="72"/>
                    </a:cxn>
                    <a:cxn ang="0">
                      <a:pos x="99" y="70"/>
                    </a:cxn>
                    <a:cxn ang="0">
                      <a:pos x="73" y="59"/>
                    </a:cxn>
                    <a:cxn ang="0">
                      <a:pos x="101" y="78"/>
                    </a:cxn>
                    <a:cxn ang="0">
                      <a:pos x="103" y="83"/>
                    </a:cxn>
                    <a:cxn ang="0">
                      <a:pos x="100" y="88"/>
                    </a:cxn>
                    <a:cxn ang="0">
                      <a:pos x="96" y="88"/>
                    </a:cxn>
                    <a:cxn ang="0">
                      <a:pos x="79" y="79"/>
                    </a:cxn>
                    <a:cxn ang="0">
                      <a:pos x="71" y="74"/>
                    </a:cxn>
                    <a:cxn ang="0">
                      <a:pos x="66" y="75"/>
                    </a:cxn>
                    <a:cxn ang="0">
                      <a:pos x="69" y="80"/>
                    </a:cxn>
                    <a:cxn ang="0">
                      <a:pos x="83" y="88"/>
                    </a:cxn>
                    <a:cxn ang="0">
                      <a:pos x="86" y="92"/>
                    </a:cxn>
                    <a:cxn ang="0">
                      <a:pos x="86" y="98"/>
                    </a:cxn>
                    <a:cxn ang="0">
                      <a:pos x="82" y="100"/>
                    </a:cxn>
                    <a:cxn ang="0">
                      <a:pos x="79" y="99"/>
                    </a:cxn>
                    <a:cxn ang="0">
                      <a:pos x="71" y="95"/>
                    </a:cxn>
                    <a:cxn ang="0">
                      <a:pos x="62" y="91"/>
                    </a:cxn>
                    <a:cxn ang="0">
                      <a:pos x="59" y="96"/>
                    </a:cxn>
                    <a:cxn ang="0">
                      <a:pos x="69" y="101"/>
                    </a:cxn>
                    <a:cxn ang="0">
                      <a:pos x="71" y="106"/>
                    </a:cxn>
                    <a:cxn ang="0">
                      <a:pos x="69" y="110"/>
                    </a:cxn>
                    <a:cxn ang="0">
                      <a:pos x="67" y="110"/>
                    </a:cxn>
                    <a:cxn ang="0">
                      <a:pos x="65" y="110"/>
                    </a:cxn>
                    <a:cxn ang="0">
                      <a:pos x="51" y="110"/>
                    </a:cxn>
                    <a:cxn ang="0">
                      <a:pos x="63" y="116"/>
                    </a:cxn>
                    <a:cxn ang="0">
                      <a:pos x="63" y="116"/>
                    </a:cxn>
                    <a:cxn ang="0">
                      <a:pos x="63" y="116"/>
                    </a:cxn>
                    <a:cxn ang="0">
                      <a:pos x="69" y="117"/>
                    </a:cxn>
                    <a:cxn ang="0">
                      <a:pos x="76" y="112"/>
                    </a:cxn>
                    <a:cxn ang="0">
                      <a:pos x="77" y="106"/>
                    </a:cxn>
                    <a:cxn ang="0">
                      <a:pos x="82" y="106"/>
                    </a:cxn>
                    <a:cxn ang="0">
                      <a:pos x="82" y="106"/>
                    </a:cxn>
                    <a:cxn ang="0">
                      <a:pos x="91" y="102"/>
                    </a:cxn>
                    <a:cxn ang="0">
                      <a:pos x="93" y="94"/>
                    </a:cxn>
                    <a:cxn ang="0">
                      <a:pos x="102" y="94"/>
                    </a:cxn>
                    <a:cxn ang="0">
                      <a:pos x="110" y="83"/>
                    </a:cxn>
                    <a:cxn ang="0">
                      <a:pos x="111" y="83"/>
                    </a:cxn>
                    <a:cxn ang="0">
                      <a:pos x="117" y="81"/>
                    </a:cxn>
                    <a:cxn ang="0">
                      <a:pos x="122" y="74"/>
                    </a:cxn>
                    <a:cxn ang="0">
                      <a:pos x="121" y="65"/>
                    </a:cxn>
                  </a:cxnLst>
                  <a:rect l="0" t="0" r="r" b="b"/>
                  <a:pathLst>
                    <a:path w="129" h="117">
                      <a:moveTo>
                        <a:pt x="118" y="61"/>
                      </a:move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4" y="59"/>
                        <a:pt x="114" y="59"/>
                        <a:pt x="114" y="59"/>
                      </a:cubicBezTo>
                      <a:cubicBezTo>
                        <a:pt x="116" y="58"/>
                        <a:pt x="118" y="58"/>
                        <a:pt x="118" y="58"/>
                      </a:cubicBezTo>
                      <a:cubicBezTo>
                        <a:pt x="124" y="55"/>
                        <a:pt x="129" y="52"/>
                        <a:pt x="129" y="52"/>
                      </a:cubicBezTo>
                      <a:cubicBezTo>
                        <a:pt x="129" y="25"/>
                        <a:pt x="111" y="8"/>
                        <a:pt x="111" y="8"/>
                      </a:cubicBezTo>
                      <a:cubicBezTo>
                        <a:pt x="111" y="8"/>
                        <a:pt x="104" y="13"/>
                        <a:pt x="98" y="14"/>
                      </a:cubicBezTo>
                      <a:cubicBezTo>
                        <a:pt x="92" y="14"/>
                        <a:pt x="59" y="0"/>
                        <a:pt x="58" y="0"/>
                      </a:cubicBezTo>
                      <a:cubicBezTo>
                        <a:pt x="58" y="0"/>
                        <a:pt x="53" y="1"/>
                        <a:pt x="52" y="1"/>
                      </a:cubicBezTo>
                      <a:cubicBezTo>
                        <a:pt x="51" y="1"/>
                        <a:pt x="27" y="5"/>
                        <a:pt x="23" y="5"/>
                      </a:cubicBezTo>
                      <a:cubicBezTo>
                        <a:pt x="21" y="5"/>
                        <a:pt x="20" y="5"/>
                        <a:pt x="20" y="6"/>
                      </a:cubicBezTo>
                      <a:cubicBezTo>
                        <a:pt x="19" y="6"/>
                        <a:pt x="18" y="6"/>
                        <a:pt x="17" y="8"/>
                      </a:cubicBezTo>
                      <a:cubicBezTo>
                        <a:pt x="15" y="9"/>
                        <a:pt x="14" y="11"/>
                        <a:pt x="12" y="13"/>
                      </a:cubicBezTo>
                      <a:cubicBezTo>
                        <a:pt x="9" y="16"/>
                        <a:pt x="5" y="21"/>
                        <a:pt x="1" y="24"/>
                      </a:cubicBezTo>
                      <a:cubicBezTo>
                        <a:pt x="1" y="24"/>
                        <a:pt x="0" y="25"/>
                        <a:pt x="0" y="26"/>
                      </a:cubicBezTo>
                      <a:cubicBezTo>
                        <a:pt x="2" y="30"/>
                        <a:pt x="12" y="38"/>
                        <a:pt x="24" y="28"/>
                      </a:cubicBezTo>
                      <a:cubicBezTo>
                        <a:pt x="28" y="25"/>
                        <a:pt x="30" y="22"/>
                        <a:pt x="31" y="22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1" y="21"/>
                        <a:pt x="32" y="21"/>
                        <a:pt x="32" y="21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70" y="36"/>
                        <a:pt x="70" y="36"/>
                        <a:pt x="70" y="36"/>
                      </a:cubicBezTo>
                      <a:cubicBezTo>
                        <a:pt x="93" y="51"/>
                        <a:pt x="93" y="51"/>
                        <a:pt x="93" y="51"/>
                      </a:cubicBezTo>
                      <a:cubicBezTo>
                        <a:pt x="114" y="66"/>
                        <a:pt x="114" y="66"/>
                        <a:pt x="114" y="66"/>
                      </a:cubicBezTo>
                      <a:cubicBezTo>
                        <a:pt x="115" y="67"/>
                        <a:pt x="115" y="68"/>
                        <a:pt x="116" y="69"/>
                      </a:cubicBezTo>
                      <a:cubicBezTo>
                        <a:pt x="116" y="69"/>
                        <a:pt x="116" y="70"/>
                        <a:pt x="116" y="71"/>
                      </a:cubicBezTo>
                      <a:cubicBezTo>
                        <a:pt x="116" y="71"/>
                        <a:pt x="116" y="72"/>
                        <a:pt x="116" y="72"/>
                      </a:cubicBezTo>
                      <a:cubicBezTo>
                        <a:pt x="116" y="73"/>
                        <a:pt x="116" y="74"/>
                        <a:pt x="115" y="74"/>
                      </a:cubicBezTo>
                      <a:cubicBezTo>
                        <a:pt x="115" y="75"/>
                        <a:pt x="114" y="75"/>
                        <a:pt x="113" y="76"/>
                      </a:cubicBezTo>
                      <a:cubicBezTo>
                        <a:pt x="113" y="76"/>
                        <a:pt x="112" y="76"/>
                        <a:pt x="111" y="76"/>
                      </a:cubicBezTo>
                      <a:cubicBezTo>
                        <a:pt x="111" y="76"/>
                        <a:pt x="110" y="76"/>
                        <a:pt x="109" y="76"/>
                      </a:cubicBezTo>
                      <a:cubicBezTo>
                        <a:pt x="103" y="72"/>
                        <a:pt x="103" y="72"/>
                        <a:pt x="103" y="72"/>
                      </a:cubicBezTo>
                      <a:cubicBezTo>
                        <a:pt x="103" y="72"/>
                        <a:pt x="103" y="72"/>
                        <a:pt x="103" y="72"/>
                      </a:cubicBezTo>
                      <a:cubicBezTo>
                        <a:pt x="99" y="70"/>
                        <a:pt x="99" y="70"/>
                        <a:pt x="99" y="70"/>
                      </a:cubicBezTo>
                      <a:cubicBezTo>
                        <a:pt x="99" y="70"/>
                        <a:pt x="99" y="70"/>
                        <a:pt x="99" y="70"/>
                      </a:cubicBezTo>
                      <a:cubicBezTo>
                        <a:pt x="77" y="58"/>
                        <a:pt x="77" y="58"/>
                        <a:pt x="77" y="58"/>
                      </a:cubicBezTo>
                      <a:cubicBezTo>
                        <a:pt x="76" y="57"/>
                        <a:pt x="74" y="58"/>
                        <a:pt x="73" y="59"/>
                      </a:cubicBezTo>
                      <a:cubicBezTo>
                        <a:pt x="72" y="61"/>
                        <a:pt x="73" y="63"/>
                        <a:pt x="74" y="64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2" y="79"/>
                        <a:pt x="102" y="80"/>
                      </a:cubicBezTo>
                      <a:cubicBezTo>
                        <a:pt x="103" y="81"/>
                        <a:pt x="103" y="82"/>
                        <a:pt x="103" y="83"/>
                      </a:cubicBezTo>
                      <a:cubicBezTo>
                        <a:pt x="103" y="84"/>
                        <a:pt x="103" y="85"/>
                        <a:pt x="102" y="87"/>
                      </a:cubicBezTo>
                      <a:cubicBezTo>
                        <a:pt x="102" y="87"/>
                        <a:pt x="101" y="88"/>
                        <a:pt x="100" y="88"/>
                      </a:cubicBezTo>
                      <a:cubicBezTo>
                        <a:pt x="99" y="88"/>
                        <a:pt x="99" y="88"/>
                        <a:pt x="98" y="88"/>
                      </a:cubicBezTo>
                      <a:cubicBezTo>
                        <a:pt x="98" y="88"/>
                        <a:pt x="97" y="88"/>
                        <a:pt x="96" y="88"/>
                      </a:cubicBezTo>
                      <a:cubicBezTo>
                        <a:pt x="96" y="88"/>
                        <a:pt x="94" y="87"/>
                        <a:pt x="92" y="86"/>
                      </a:cubicBezTo>
                      <a:cubicBezTo>
                        <a:pt x="89" y="84"/>
                        <a:pt x="83" y="81"/>
                        <a:pt x="79" y="79"/>
                      </a:cubicBezTo>
                      <a:cubicBezTo>
                        <a:pt x="77" y="77"/>
                        <a:pt x="74" y="76"/>
                        <a:pt x="73" y="75"/>
                      </a:cubicBezTo>
                      <a:cubicBezTo>
                        <a:pt x="72" y="75"/>
                        <a:pt x="71" y="75"/>
                        <a:pt x="71" y="74"/>
                      </a:cubicBezTo>
                      <a:cubicBezTo>
                        <a:pt x="70" y="74"/>
                        <a:pt x="70" y="74"/>
                        <a:pt x="70" y="74"/>
                      </a:cubicBezTo>
                      <a:cubicBezTo>
                        <a:pt x="68" y="73"/>
                        <a:pt x="67" y="73"/>
                        <a:pt x="66" y="75"/>
                      </a:cubicBezTo>
                      <a:cubicBezTo>
                        <a:pt x="65" y="77"/>
                        <a:pt x="65" y="79"/>
                        <a:pt x="67" y="79"/>
                      </a:cubicBezTo>
                      <a:cubicBezTo>
                        <a:pt x="67" y="80"/>
                        <a:pt x="68" y="80"/>
                        <a:pt x="69" y="80"/>
                      </a:cubicBezTo>
                      <a:cubicBezTo>
                        <a:pt x="71" y="82"/>
                        <a:pt x="77" y="85"/>
                        <a:pt x="83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3" y="88"/>
                        <a:pt x="84" y="89"/>
                        <a:pt x="84" y="89"/>
                      </a:cubicBezTo>
                      <a:cubicBezTo>
                        <a:pt x="85" y="90"/>
                        <a:pt x="86" y="91"/>
                        <a:pt x="86" y="92"/>
                      </a:cubicBezTo>
                      <a:cubicBezTo>
                        <a:pt x="87" y="93"/>
                        <a:pt x="87" y="94"/>
                        <a:pt x="87" y="95"/>
                      </a:cubicBezTo>
                      <a:cubicBezTo>
                        <a:pt x="87" y="96"/>
                        <a:pt x="87" y="97"/>
                        <a:pt x="86" y="98"/>
                      </a:cubicBezTo>
                      <a:cubicBezTo>
                        <a:pt x="86" y="99"/>
                        <a:pt x="85" y="99"/>
                        <a:pt x="84" y="100"/>
                      </a:cubicBezTo>
                      <a:cubicBezTo>
                        <a:pt x="83" y="100"/>
                        <a:pt x="82" y="100"/>
                        <a:pt x="82" y="100"/>
                      </a:cubicBezTo>
                      <a:cubicBezTo>
                        <a:pt x="82" y="100"/>
                        <a:pt x="82" y="100"/>
                        <a:pt x="82" y="100"/>
                      </a:cubicBezTo>
                      <a:cubicBezTo>
                        <a:pt x="81" y="100"/>
                        <a:pt x="80" y="100"/>
                        <a:pt x="79" y="99"/>
                      </a:cubicBezTo>
                      <a:cubicBezTo>
                        <a:pt x="72" y="96"/>
                        <a:pt x="72" y="96"/>
                        <a:pt x="72" y="96"/>
                      </a:cubicBezTo>
                      <a:cubicBezTo>
                        <a:pt x="72" y="96"/>
                        <a:pt x="71" y="95"/>
                        <a:pt x="71" y="95"/>
                      </a:cubicBezTo>
                      <a:cubicBezTo>
                        <a:pt x="71" y="95"/>
                        <a:pt x="70" y="95"/>
                        <a:pt x="70" y="95"/>
                      </a:cubicBezTo>
                      <a:cubicBezTo>
                        <a:pt x="62" y="91"/>
                        <a:pt x="62" y="91"/>
                        <a:pt x="62" y="91"/>
                      </a:cubicBezTo>
                      <a:cubicBezTo>
                        <a:pt x="61" y="90"/>
                        <a:pt x="59" y="91"/>
                        <a:pt x="58" y="92"/>
                      </a:cubicBezTo>
                      <a:cubicBezTo>
                        <a:pt x="57" y="94"/>
                        <a:pt x="58" y="96"/>
                        <a:pt x="59" y="96"/>
                      </a:cubicBezTo>
                      <a:cubicBezTo>
                        <a:pt x="69" y="101"/>
                        <a:pt x="69" y="101"/>
                        <a:pt x="69" y="101"/>
                      </a:cubicBezTo>
                      <a:cubicBezTo>
                        <a:pt x="69" y="101"/>
                        <a:pt x="69" y="101"/>
                        <a:pt x="69" y="101"/>
                      </a:cubicBezTo>
                      <a:cubicBezTo>
                        <a:pt x="70" y="102"/>
                        <a:pt x="70" y="103"/>
                        <a:pt x="71" y="104"/>
                      </a:cubicBezTo>
                      <a:cubicBezTo>
                        <a:pt x="71" y="104"/>
                        <a:pt x="71" y="105"/>
                        <a:pt x="71" y="106"/>
                      </a:cubicBezTo>
                      <a:cubicBezTo>
                        <a:pt x="71" y="107"/>
                        <a:pt x="71" y="108"/>
                        <a:pt x="70" y="109"/>
                      </a:cubicBezTo>
                      <a:cubicBezTo>
                        <a:pt x="70" y="109"/>
                        <a:pt x="70" y="110"/>
                        <a:pt x="69" y="110"/>
                      </a:cubicBezTo>
                      <a:cubicBezTo>
                        <a:pt x="68" y="110"/>
                        <a:pt x="68" y="110"/>
                        <a:pt x="68" y="110"/>
                      </a:cubicBezTo>
                      <a:cubicBezTo>
                        <a:pt x="67" y="110"/>
                        <a:pt x="67" y="110"/>
                        <a:pt x="67" y="110"/>
                      </a:cubicBezTo>
                      <a:cubicBezTo>
                        <a:pt x="67" y="110"/>
                        <a:pt x="66" y="110"/>
                        <a:pt x="65" y="110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54" y="105"/>
                        <a:pt x="54" y="105"/>
                        <a:pt x="54" y="105"/>
                      </a:cubicBezTo>
                      <a:cubicBezTo>
                        <a:pt x="54" y="105"/>
                        <a:pt x="52" y="108"/>
                        <a:pt x="51" y="110"/>
                      </a:cubicBezTo>
                      <a:cubicBezTo>
                        <a:pt x="51" y="110"/>
                        <a:pt x="51" y="110"/>
                        <a:pt x="51" y="110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4" y="116"/>
                        <a:pt x="66" y="117"/>
                        <a:pt x="67" y="117"/>
                      </a:cubicBezTo>
                      <a:cubicBezTo>
                        <a:pt x="68" y="117"/>
                        <a:pt x="68" y="117"/>
                        <a:pt x="69" y="117"/>
                      </a:cubicBezTo>
                      <a:cubicBezTo>
                        <a:pt x="70" y="116"/>
                        <a:pt x="71" y="116"/>
                        <a:pt x="72" y="115"/>
                      </a:cubicBezTo>
                      <a:cubicBezTo>
                        <a:pt x="73" y="115"/>
                        <a:pt x="75" y="114"/>
                        <a:pt x="76" y="112"/>
                      </a:cubicBezTo>
                      <a:cubicBezTo>
                        <a:pt x="77" y="110"/>
                        <a:pt x="77" y="108"/>
                        <a:pt x="77" y="106"/>
                      </a:cubicBezTo>
                      <a:cubicBezTo>
                        <a:pt x="77" y="106"/>
                        <a:pt x="77" y="106"/>
                        <a:pt x="77" y="106"/>
                      </a:cubicBezTo>
                      <a:cubicBezTo>
                        <a:pt x="79" y="106"/>
                        <a:pt x="80" y="106"/>
                        <a:pt x="82" y="106"/>
                      </a:cubicBezTo>
                      <a:cubicBezTo>
                        <a:pt x="82" y="106"/>
                        <a:pt x="82" y="106"/>
                        <a:pt x="82" y="106"/>
                      </a:cubicBezTo>
                      <a:cubicBezTo>
                        <a:pt x="82" y="106"/>
                        <a:pt x="82" y="106"/>
                        <a:pt x="82" y="106"/>
                      </a:cubicBezTo>
                      <a:cubicBezTo>
                        <a:pt x="82" y="106"/>
                        <a:pt x="82" y="106"/>
                        <a:pt x="82" y="106"/>
                      </a:cubicBezTo>
                      <a:cubicBezTo>
                        <a:pt x="82" y="106"/>
                        <a:pt x="84" y="106"/>
                        <a:pt x="86" y="106"/>
                      </a:cubicBezTo>
                      <a:cubicBezTo>
                        <a:pt x="88" y="105"/>
                        <a:pt x="90" y="104"/>
                        <a:pt x="91" y="102"/>
                      </a:cubicBezTo>
                      <a:cubicBezTo>
                        <a:pt x="93" y="99"/>
                        <a:pt x="94" y="97"/>
                        <a:pt x="94" y="95"/>
                      </a:cubicBezTo>
                      <a:cubicBezTo>
                        <a:pt x="94" y="94"/>
                        <a:pt x="94" y="94"/>
                        <a:pt x="93" y="94"/>
                      </a:cubicBezTo>
                      <a:cubicBezTo>
                        <a:pt x="95" y="95"/>
                        <a:pt x="97" y="95"/>
                        <a:pt x="98" y="95"/>
                      </a:cubicBezTo>
                      <a:cubicBezTo>
                        <a:pt x="99" y="95"/>
                        <a:pt x="101" y="95"/>
                        <a:pt x="102" y="94"/>
                      </a:cubicBezTo>
                      <a:cubicBezTo>
                        <a:pt x="104" y="94"/>
                        <a:pt x="106" y="92"/>
                        <a:pt x="107" y="90"/>
                      </a:cubicBezTo>
                      <a:cubicBezTo>
                        <a:pt x="109" y="88"/>
                        <a:pt x="110" y="86"/>
                        <a:pt x="110" y="83"/>
                      </a:cubicBezTo>
                      <a:cubicBezTo>
                        <a:pt x="110" y="83"/>
                        <a:pt x="109" y="83"/>
                        <a:pt x="109" y="82"/>
                      </a:cubicBezTo>
                      <a:cubicBezTo>
                        <a:pt x="110" y="82"/>
                        <a:pt x="111" y="83"/>
                        <a:pt x="111" y="83"/>
                      </a:cubicBezTo>
                      <a:cubicBezTo>
                        <a:pt x="111" y="83"/>
                        <a:pt x="111" y="83"/>
                        <a:pt x="111" y="83"/>
                      </a:cubicBezTo>
                      <a:cubicBezTo>
                        <a:pt x="113" y="83"/>
                        <a:pt x="115" y="82"/>
                        <a:pt x="117" y="81"/>
                      </a:cubicBezTo>
                      <a:cubicBezTo>
                        <a:pt x="118" y="80"/>
                        <a:pt x="119" y="79"/>
                        <a:pt x="120" y="78"/>
                      </a:cubicBezTo>
                      <a:cubicBezTo>
                        <a:pt x="121" y="77"/>
                        <a:pt x="122" y="75"/>
                        <a:pt x="122" y="74"/>
                      </a:cubicBezTo>
                      <a:cubicBezTo>
                        <a:pt x="122" y="73"/>
                        <a:pt x="122" y="72"/>
                        <a:pt x="122" y="71"/>
                      </a:cubicBezTo>
                      <a:cubicBezTo>
                        <a:pt x="122" y="69"/>
                        <a:pt x="122" y="67"/>
                        <a:pt x="121" y="65"/>
                      </a:cubicBezTo>
                      <a:cubicBezTo>
                        <a:pt x="120" y="64"/>
                        <a:pt x="119" y="63"/>
                        <a:pt x="118" y="6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íṥľíḑê"/>
                <p:cNvSpPr/>
                <p:nvPr/>
              </p:nvSpPr>
              <p:spPr bwMode="auto">
                <a:xfrm>
                  <a:off x="4656138" y="2382838"/>
                  <a:ext cx="53975" cy="98425"/>
                </a:xfrm>
                <a:custGeom>
                  <a:avLst/>
                  <a:gdLst/>
                  <a:ahLst/>
                  <a:cxnLst>
                    <a:cxn ang="0">
                      <a:pos x="20" y="53"/>
                    </a:cxn>
                    <a:cxn ang="0">
                      <a:pos x="17" y="51"/>
                    </a:cxn>
                    <a:cxn ang="0">
                      <a:pos x="16" y="50"/>
                    </a:cxn>
                    <a:cxn ang="0">
                      <a:pos x="15" y="49"/>
                    </a:cxn>
                    <a:cxn ang="0">
                      <a:pos x="6" y="45"/>
                    </a:cxn>
                    <a:cxn ang="0">
                      <a:pos x="14" y="16"/>
                    </a:cxn>
                    <a:cxn ang="0">
                      <a:pos x="20" y="8"/>
                    </a:cxn>
                    <a:cxn ang="0">
                      <a:pos x="21" y="7"/>
                    </a:cxn>
                    <a:cxn ang="0">
                      <a:pos x="25" y="7"/>
                    </a:cxn>
                    <a:cxn ang="0">
                      <a:pos x="31" y="9"/>
                    </a:cxn>
                    <a:cxn ang="0">
                      <a:pos x="36" y="3"/>
                    </a:cxn>
                    <a:cxn ang="0">
                      <a:pos x="35" y="3"/>
                    </a:cxn>
                    <a:cxn ang="0">
                      <a:pos x="26" y="1"/>
                    </a:cxn>
                    <a:cxn ang="0">
                      <a:pos x="23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9" y="0"/>
                    </a:cxn>
                    <a:cxn ang="0">
                      <a:pos x="9" y="13"/>
                    </a:cxn>
                    <a:cxn ang="0">
                      <a:pos x="0" y="46"/>
                    </a:cxn>
                    <a:cxn ang="0">
                      <a:pos x="0" y="47"/>
                    </a:cxn>
                    <a:cxn ang="0">
                      <a:pos x="2" y="50"/>
                    </a:cxn>
                    <a:cxn ang="0">
                      <a:pos x="5" y="51"/>
                    </a:cxn>
                    <a:cxn ang="0">
                      <a:pos x="13" y="55"/>
                    </a:cxn>
                    <a:cxn ang="0">
                      <a:pos x="13" y="55"/>
                    </a:cxn>
                    <a:cxn ang="0">
                      <a:pos x="17" y="59"/>
                    </a:cxn>
                    <a:cxn ang="0">
                      <a:pos x="25" y="66"/>
                    </a:cxn>
                    <a:cxn ang="0">
                      <a:pos x="27" y="60"/>
                    </a:cxn>
                    <a:cxn ang="0">
                      <a:pos x="20" y="53"/>
                    </a:cxn>
                  </a:cxnLst>
                  <a:rect l="0" t="0" r="r" b="b"/>
                  <a:pathLst>
                    <a:path w="36" h="66">
                      <a:moveTo>
                        <a:pt x="20" y="53"/>
                      </a:moveTo>
                      <a:cubicBezTo>
                        <a:pt x="19" y="52"/>
                        <a:pt x="18" y="51"/>
                        <a:pt x="17" y="51"/>
                      </a:cubicBezTo>
                      <a:cubicBezTo>
                        <a:pt x="17" y="50"/>
                        <a:pt x="17" y="50"/>
                        <a:pt x="16" y="50"/>
                      </a:cubicBezTo>
                      <a:cubicBezTo>
                        <a:pt x="16" y="50"/>
                        <a:pt x="16" y="49"/>
                        <a:pt x="15" y="49"/>
                      </a:cubicBezTo>
                      <a:cubicBezTo>
                        <a:pt x="11" y="47"/>
                        <a:pt x="8" y="46"/>
                        <a:pt x="6" y="45"/>
                      </a:cubicBezTo>
                      <a:cubicBezTo>
                        <a:pt x="6" y="33"/>
                        <a:pt x="10" y="23"/>
                        <a:pt x="14" y="16"/>
                      </a:cubicBezTo>
                      <a:cubicBezTo>
                        <a:pt x="16" y="13"/>
                        <a:pt x="19" y="10"/>
                        <a:pt x="20" y="8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2" y="7"/>
                        <a:pt x="23" y="7"/>
                        <a:pt x="25" y="7"/>
                      </a:cubicBezTo>
                      <a:cubicBezTo>
                        <a:pt x="26" y="8"/>
                        <a:pt x="29" y="9"/>
                        <a:pt x="31" y="9"/>
                      </a:cubicBezTo>
                      <a:cubicBezTo>
                        <a:pt x="33" y="7"/>
                        <a:pt x="35" y="5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2" y="3"/>
                        <a:pt x="29" y="2"/>
                        <a:pt x="26" y="1"/>
                      </a:cubicBezTo>
                      <a:cubicBezTo>
                        <a:pt x="25" y="1"/>
                        <a:pt x="24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19" y="0"/>
                        <a:pt x="19" y="0"/>
                      </a:cubicBezTo>
                      <a:cubicBezTo>
                        <a:pt x="18" y="1"/>
                        <a:pt x="14" y="5"/>
                        <a:pt x="9" y="13"/>
                      </a:cubicBezTo>
                      <a:cubicBezTo>
                        <a:pt x="4" y="20"/>
                        <a:pt x="0" y="32"/>
                        <a:pt x="0" y="46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48"/>
                        <a:pt x="0" y="49"/>
                        <a:pt x="2" y="50"/>
                      </a:cubicBezTo>
                      <a:cubicBezTo>
                        <a:pt x="2" y="50"/>
                        <a:pt x="3" y="50"/>
                        <a:pt x="5" y="51"/>
                      </a:cubicBezTo>
                      <a:cubicBezTo>
                        <a:pt x="7" y="52"/>
                        <a:pt x="10" y="54"/>
                        <a:pt x="13" y="55"/>
                      </a:cubicBez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4" y="56"/>
                        <a:pt x="16" y="57"/>
                        <a:pt x="17" y="59"/>
                      </a:cubicBezTo>
                      <a:cubicBezTo>
                        <a:pt x="19" y="61"/>
                        <a:pt x="25" y="66"/>
                        <a:pt x="25" y="66"/>
                      </a:cubicBezTo>
                      <a:cubicBezTo>
                        <a:pt x="26" y="64"/>
                        <a:pt x="26" y="62"/>
                        <a:pt x="27" y="60"/>
                      </a:cubicBezTo>
                      <a:cubicBezTo>
                        <a:pt x="25" y="57"/>
                        <a:pt x="22" y="55"/>
                        <a:pt x="20" y="5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8" name="îṩḻíḓé"/>
              <p:cNvSpPr/>
              <p:nvPr/>
            </p:nvSpPr>
            <p:spPr bwMode="auto">
              <a:xfrm>
                <a:off x="9921024" y="2481388"/>
                <a:ext cx="854662" cy="854662"/>
              </a:xfrm>
              <a:prstGeom prst="ellipse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9" name="iṥ1íḓé"/>
              <p:cNvGrpSpPr/>
              <p:nvPr/>
            </p:nvGrpSpPr>
            <p:grpSpPr>
              <a:xfrm>
                <a:off x="10119266" y="2744336"/>
                <a:ext cx="458208" cy="328771"/>
                <a:chOff x="4192588" y="2719388"/>
                <a:chExt cx="280988" cy="201613"/>
              </a:xfrm>
              <a:solidFill>
                <a:schemeClr val="bg1"/>
              </a:solidFill>
            </p:grpSpPr>
            <p:sp>
              <p:nvSpPr>
                <p:cNvPr id="48" name="íS1íḑe"/>
                <p:cNvSpPr/>
                <p:nvPr/>
              </p:nvSpPr>
              <p:spPr bwMode="auto">
                <a:xfrm>
                  <a:off x="4192588" y="2762251"/>
                  <a:ext cx="77788" cy="73025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0" y="31"/>
                    </a:cxn>
                    <a:cxn ang="0">
                      <a:pos x="0" y="46"/>
                    </a:cxn>
                    <a:cxn ang="0">
                      <a:pos x="32" y="15"/>
                    </a:cxn>
                    <a:cxn ang="0">
                      <a:pos x="41" y="25"/>
                    </a:cxn>
                    <a:cxn ang="0">
                      <a:pos x="49" y="17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9" h="46">
                      <a:moveTo>
                        <a:pt x="32" y="0"/>
                      </a:moveTo>
                      <a:lnTo>
                        <a:pt x="0" y="31"/>
                      </a:lnTo>
                      <a:lnTo>
                        <a:pt x="0" y="46"/>
                      </a:lnTo>
                      <a:lnTo>
                        <a:pt x="32" y="15"/>
                      </a:lnTo>
                      <a:lnTo>
                        <a:pt x="41" y="25"/>
                      </a:lnTo>
                      <a:lnTo>
                        <a:pt x="49" y="1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íṧḷiḍé"/>
                <p:cNvSpPr/>
                <p:nvPr/>
              </p:nvSpPr>
              <p:spPr bwMode="auto">
                <a:xfrm>
                  <a:off x="4192588" y="2719388"/>
                  <a:ext cx="280988" cy="188913"/>
                </a:xfrm>
                <a:custGeom>
                  <a:avLst/>
                  <a:gdLst/>
                  <a:ahLst/>
                  <a:cxnLst>
                    <a:cxn ang="0">
                      <a:pos x="183" y="2"/>
                    </a:cxn>
                    <a:cxn ang="0">
                      <a:pos x="179" y="0"/>
                    </a:cxn>
                    <a:cxn ang="0">
                      <a:pos x="153" y="0"/>
                    </a:cxn>
                    <a:cxn ang="0">
                      <a:pos x="148" y="6"/>
                    </a:cxn>
                    <a:cxn ang="0">
                      <a:pos x="153" y="12"/>
                    </a:cxn>
                    <a:cxn ang="0">
                      <a:pos x="165" y="12"/>
                    </a:cxn>
                    <a:cxn ang="0">
                      <a:pos x="121" y="56"/>
                    </a:cxn>
                    <a:cxn ang="0">
                      <a:pos x="86" y="22"/>
                    </a:cxn>
                    <a:cxn ang="0">
                      <a:pos x="0" y="108"/>
                    </a:cxn>
                    <a:cxn ang="0">
                      <a:pos x="0" y="125"/>
                    </a:cxn>
                    <a:cxn ang="0">
                      <a:pos x="86" y="38"/>
                    </a:cxn>
                    <a:cxn ang="0">
                      <a:pos x="121" y="73"/>
                    </a:cxn>
                    <a:cxn ang="0">
                      <a:pos x="173" y="20"/>
                    </a:cxn>
                    <a:cxn ang="0">
                      <a:pos x="173" y="32"/>
                    </a:cxn>
                    <a:cxn ang="0">
                      <a:pos x="179" y="38"/>
                    </a:cxn>
                    <a:cxn ang="0">
                      <a:pos x="185" y="32"/>
                    </a:cxn>
                    <a:cxn ang="0">
                      <a:pos x="185" y="6"/>
                    </a:cxn>
                    <a:cxn ang="0">
                      <a:pos x="183" y="2"/>
                    </a:cxn>
                  </a:cxnLst>
                  <a:rect l="0" t="0" r="r" b="b"/>
                  <a:pathLst>
                    <a:path w="185" h="125">
                      <a:moveTo>
                        <a:pt x="183" y="2"/>
                      </a:moveTo>
                      <a:cubicBezTo>
                        <a:pt x="182" y="1"/>
                        <a:pt x="181" y="0"/>
                        <a:pt x="179" y="0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50" y="0"/>
                        <a:pt x="148" y="3"/>
                        <a:pt x="148" y="6"/>
                      </a:cubicBezTo>
                      <a:cubicBezTo>
                        <a:pt x="148" y="9"/>
                        <a:pt x="150" y="12"/>
                        <a:pt x="153" y="12"/>
                      </a:cubicBezTo>
                      <a:cubicBezTo>
                        <a:pt x="165" y="12"/>
                        <a:pt x="165" y="12"/>
                        <a:pt x="165" y="12"/>
                      </a:cubicBezTo>
                      <a:cubicBezTo>
                        <a:pt x="121" y="56"/>
                        <a:pt x="121" y="56"/>
                        <a:pt x="121" y="56"/>
                      </a:cubicBezTo>
                      <a:cubicBezTo>
                        <a:pt x="86" y="22"/>
                        <a:pt x="86" y="22"/>
                        <a:pt x="86" y="22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86" y="38"/>
                        <a:pt x="86" y="38"/>
                        <a:pt x="86" y="38"/>
                      </a:cubicBezTo>
                      <a:cubicBezTo>
                        <a:pt x="121" y="73"/>
                        <a:pt x="121" y="73"/>
                        <a:pt x="121" y="73"/>
                      </a:cubicBezTo>
                      <a:cubicBezTo>
                        <a:pt x="173" y="20"/>
                        <a:pt x="173" y="20"/>
                        <a:pt x="173" y="20"/>
                      </a:cubicBezTo>
                      <a:cubicBezTo>
                        <a:pt x="173" y="32"/>
                        <a:pt x="173" y="32"/>
                        <a:pt x="173" y="32"/>
                      </a:cubicBezTo>
                      <a:cubicBezTo>
                        <a:pt x="173" y="35"/>
                        <a:pt x="176" y="38"/>
                        <a:pt x="179" y="38"/>
                      </a:cubicBezTo>
                      <a:cubicBezTo>
                        <a:pt x="182" y="38"/>
                        <a:pt x="185" y="35"/>
                        <a:pt x="185" y="32"/>
                      </a:cubicBezTo>
                      <a:cubicBezTo>
                        <a:pt x="185" y="6"/>
                        <a:pt x="185" y="6"/>
                        <a:pt x="185" y="6"/>
                      </a:cubicBezTo>
                      <a:cubicBezTo>
                        <a:pt x="185" y="5"/>
                        <a:pt x="184" y="3"/>
                        <a:pt x="183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iŝḷiḍé"/>
                <p:cNvSpPr/>
                <p:nvPr/>
              </p:nvSpPr>
              <p:spPr bwMode="auto">
                <a:xfrm>
                  <a:off x="4286250" y="2813051"/>
                  <a:ext cx="187325" cy="107950"/>
                </a:xfrm>
                <a:custGeom>
                  <a:avLst/>
                  <a:gdLst/>
                  <a:ahLst/>
                  <a:cxnLst>
                    <a:cxn ang="0">
                      <a:pos x="117" y="37"/>
                    </a:cxn>
                    <a:cxn ang="0">
                      <a:pos x="123" y="31"/>
                    </a:cxn>
                    <a:cxn ang="0">
                      <a:pos x="123" y="5"/>
                    </a:cxn>
                    <a:cxn ang="0">
                      <a:pos x="121" y="1"/>
                    </a:cxn>
                    <a:cxn ang="0">
                      <a:pos x="117" y="0"/>
                    </a:cxn>
                    <a:cxn ang="0">
                      <a:pos x="91" y="0"/>
                    </a:cxn>
                    <a:cxn ang="0">
                      <a:pos x="86" y="5"/>
                    </a:cxn>
                    <a:cxn ang="0">
                      <a:pos x="91" y="11"/>
                    </a:cxn>
                    <a:cxn ang="0">
                      <a:pos x="103" y="11"/>
                    </a:cxn>
                    <a:cxn ang="0">
                      <a:pos x="60" y="55"/>
                    </a:cxn>
                    <a:cxn ang="0">
                      <a:pos x="8" y="3"/>
                    </a:cxn>
                    <a:cxn ang="0">
                      <a:pos x="0" y="12"/>
                    </a:cxn>
                    <a:cxn ang="0">
                      <a:pos x="60" y="71"/>
                    </a:cxn>
                    <a:cxn ang="0">
                      <a:pos x="111" y="19"/>
                    </a:cxn>
                    <a:cxn ang="0">
                      <a:pos x="111" y="31"/>
                    </a:cxn>
                    <a:cxn ang="0">
                      <a:pos x="117" y="37"/>
                    </a:cxn>
                  </a:cxnLst>
                  <a:rect l="0" t="0" r="r" b="b"/>
                  <a:pathLst>
                    <a:path w="123" h="71">
                      <a:moveTo>
                        <a:pt x="117" y="37"/>
                      </a:moveTo>
                      <a:cubicBezTo>
                        <a:pt x="120" y="37"/>
                        <a:pt x="123" y="34"/>
                        <a:pt x="123" y="31"/>
                      </a:cubicBezTo>
                      <a:cubicBezTo>
                        <a:pt x="123" y="5"/>
                        <a:pt x="123" y="5"/>
                        <a:pt x="123" y="5"/>
                      </a:cubicBezTo>
                      <a:cubicBezTo>
                        <a:pt x="123" y="4"/>
                        <a:pt x="122" y="2"/>
                        <a:pt x="121" y="1"/>
                      </a:cubicBezTo>
                      <a:cubicBezTo>
                        <a:pt x="120" y="0"/>
                        <a:pt x="119" y="0"/>
                        <a:pt x="117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88" y="0"/>
                        <a:pt x="86" y="2"/>
                        <a:pt x="86" y="5"/>
                      </a:cubicBezTo>
                      <a:cubicBezTo>
                        <a:pt x="86" y="8"/>
                        <a:pt x="88" y="11"/>
                        <a:pt x="91" y="11"/>
                      </a:cubicBezTo>
                      <a:cubicBezTo>
                        <a:pt x="103" y="11"/>
                        <a:pt x="103" y="11"/>
                        <a:pt x="103" y="11"/>
                      </a:cubicBezTo>
                      <a:cubicBezTo>
                        <a:pt x="60" y="55"/>
                        <a:pt x="60" y="55"/>
                        <a:pt x="60" y="5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111" y="19"/>
                        <a:pt x="111" y="19"/>
                        <a:pt x="111" y="19"/>
                      </a:cubicBezTo>
                      <a:cubicBezTo>
                        <a:pt x="111" y="31"/>
                        <a:pt x="111" y="31"/>
                        <a:pt x="111" y="31"/>
                      </a:cubicBezTo>
                      <a:cubicBezTo>
                        <a:pt x="111" y="34"/>
                        <a:pt x="114" y="37"/>
                        <a:pt x="117" y="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0" name="îš1îḑè"/>
              <p:cNvSpPr/>
              <p:nvPr/>
            </p:nvSpPr>
            <p:spPr bwMode="auto">
              <a:xfrm>
                <a:off x="4866061" y="2275159"/>
                <a:ext cx="1267122" cy="1267123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1" name="iṧ1íďe"/>
              <p:cNvGrpSpPr/>
              <p:nvPr/>
            </p:nvGrpSpPr>
            <p:grpSpPr>
              <a:xfrm>
                <a:off x="5200290" y="2591079"/>
                <a:ext cx="598755" cy="635253"/>
                <a:chOff x="4175125" y="2278063"/>
                <a:chExt cx="260350" cy="276225"/>
              </a:xfrm>
              <a:solidFill>
                <a:schemeClr val="bg1"/>
              </a:solidFill>
            </p:grpSpPr>
            <p:sp>
              <p:nvSpPr>
                <p:cNvPr id="37" name="işḷîḋe"/>
                <p:cNvSpPr/>
                <p:nvPr/>
              </p:nvSpPr>
              <p:spPr bwMode="auto">
                <a:xfrm>
                  <a:off x="4203700" y="2295526"/>
                  <a:ext cx="33338" cy="38100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2" y="17"/>
                    </a:cxn>
                    <a:cxn ang="0">
                      <a:pos x="2" y="16"/>
                    </a:cxn>
                    <a:cxn ang="0">
                      <a:pos x="1" y="16"/>
                    </a:cxn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1" y="11"/>
                    </a:cxn>
                    <a:cxn ang="0">
                      <a:pos x="2" y="10"/>
                    </a:cxn>
                    <a:cxn ang="0">
                      <a:pos x="11" y="0"/>
                    </a:cxn>
                    <a:cxn ang="0">
                      <a:pos x="21" y="11"/>
                    </a:cxn>
                    <a:cxn ang="0">
                      <a:pos x="21" y="11"/>
                    </a:cxn>
                    <a:cxn ang="0">
                      <a:pos x="21" y="11"/>
                    </a:cxn>
                    <a:cxn ang="0">
                      <a:pos x="22" y="12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22" h="25">
                      <a:moveTo>
                        <a:pt x="11" y="25"/>
                      </a:moveTo>
                      <a:cubicBezTo>
                        <a:pt x="5" y="25"/>
                        <a:pt x="3" y="19"/>
                        <a:pt x="2" y="17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6"/>
                        <a:pt x="0" y="14"/>
                        <a:pt x="0" y="12"/>
                      </a:cubicBezTo>
                      <a:cubicBezTo>
                        <a:pt x="0" y="12"/>
                        <a:pt x="0" y="12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6" y="0"/>
                        <a:pt x="11" y="0"/>
                      </a:cubicBezTo>
                      <a:cubicBezTo>
                        <a:pt x="16" y="0"/>
                        <a:pt x="20" y="5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4"/>
                        <a:pt x="21" y="15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9" y="19"/>
                        <a:pt x="17" y="25"/>
                        <a:pt x="11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iṣḻíḋé"/>
                <p:cNvSpPr/>
                <p:nvPr/>
              </p:nvSpPr>
              <p:spPr bwMode="auto">
                <a:xfrm>
                  <a:off x="4371975" y="2295526"/>
                  <a:ext cx="34925" cy="38100"/>
                </a:xfrm>
                <a:custGeom>
                  <a:avLst/>
                  <a:gdLst/>
                  <a:ahLst/>
                  <a:cxnLst>
                    <a:cxn ang="0">
                      <a:pos x="12" y="25"/>
                    </a:cxn>
                    <a:cxn ang="0">
                      <a:pos x="3" y="17"/>
                    </a:cxn>
                    <a:cxn ang="0">
                      <a:pos x="3" y="16"/>
                    </a:cxn>
                    <a:cxn ang="0">
                      <a:pos x="2" y="16"/>
                    </a:cxn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2" y="11"/>
                    </a:cxn>
                    <a:cxn ang="0">
                      <a:pos x="2" y="10"/>
                    </a:cxn>
                    <a:cxn ang="0">
                      <a:pos x="12" y="0"/>
                    </a:cxn>
                    <a:cxn ang="0">
                      <a:pos x="21" y="11"/>
                    </a:cxn>
                    <a:cxn ang="0">
                      <a:pos x="21" y="11"/>
                    </a:cxn>
                    <a:cxn ang="0">
                      <a:pos x="22" y="11"/>
                    </a:cxn>
                    <a:cxn ang="0">
                      <a:pos x="23" y="12"/>
                    </a:cxn>
                    <a:cxn ang="0">
                      <a:pos x="21" y="16"/>
                    </a:cxn>
                    <a:cxn ang="0">
                      <a:pos x="21" y="16"/>
                    </a:cxn>
                    <a:cxn ang="0">
                      <a:pos x="20" y="16"/>
                    </a:cxn>
                    <a:cxn ang="0">
                      <a:pos x="12" y="25"/>
                    </a:cxn>
                  </a:cxnLst>
                  <a:rect l="0" t="0" r="r" b="b"/>
                  <a:pathLst>
                    <a:path w="23" h="25">
                      <a:moveTo>
                        <a:pt x="12" y="25"/>
                      </a:moveTo>
                      <a:cubicBezTo>
                        <a:pt x="6" y="25"/>
                        <a:pt x="3" y="19"/>
                        <a:pt x="3" y="17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6"/>
                        <a:pt x="0" y="14"/>
                        <a:pt x="0" y="12"/>
                      </a:cubicBezTo>
                      <a:cubicBezTo>
                        <a:pt x="0" y="12"/>
                        <a:pt x="1" y="12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6" y="0"/>
                        <a:pt x="12" y="0"/>
                      </a:cubicBezTo>
                      <a:cubicBezTo>
                        <a:pt x="17" y="0"/>
                        <a:pt x="21" y="5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2"/>
                        <a:pt x="23" y="12"/>
                        <a:pt x="23" y="12"/>
                      </a:cubicBezTo>
                      <a:cubicBezTo>
                        <a:pt x="23" y="14"/>
                        <a:pt x="22" y="15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9"/>
                        <a:pt x="18" y="25"/>
                        <a:pt x="12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îṧḷide"/>
                <p:cNvSpPr/>
                <p:nvPr/>
              </p:nvSpPr>
              <p:spPr bwMode="auto">
                <a:xfrm>
                  <a:off x="4183063" y="2339976"/>
                  <a:ext cx="69850" cy="141288"/>
                </a:xfrm>
                <a:custGeom>
                  <a:avLst/>
                  <a:gdLst/>
                  <a:ahLst/>
                  <a:cxnLst>
                    <a:cxn ang="0">
                      <a:pos x="32" y="94"/>
                    </a:cxn>
                    <a:cxn ang="0">
                      <a:pos x="27" y="89"/>
                    </a:cxn>
                    <a:cxn ang="0">
                      <a:pos x="27" y="48"/>
                    </a:cxn>
                    <a:cxn ang="0">
                      <a:pos x="22" y="48"/>
                    </a:cxn>
                    <a:cxn ang="0">
                      <a:pos x="22" y="89"/>
                    </a:cxn>
                    <a:cxn ang="0">
                      <a:pos x="17" y="94"/>
                    </a:cxn>
                    <a:cxn ang="0">
                      <a:pos x="12" y="89"/>
                    </a:cxn>
                    <a:cxn ang="0">
                      <a:pos x="12" y="45"/>
                    </a:cxn>
                    <a:cxn ang="0">
                      <a:pos x="12" y="42"/>
                    </a:cxn>
                    <a:cxn ang="0">
                      <a:pos x="12" y="13"/>
                    </a:cxn>
                    <a:cxn ang="0">
                      <a:pos x="11" y="13"/>
                    </a:cxn>
                    <a:cxn ang="0">
                      <a:pos x="11" y="13"/>
                    </a:cxn>
                    <a:cxn ang="0">
                      <a:pos x="7" y="28"/>
                    </a:cxn>
                    <a:cxn ang="0">
                      <a:pos x="8" y="44"/>
                    </a:cxn>
                    <a:cxn ang="0">
                      <a:pos x="7" y="47"/>
                    </a:cxn>
                    <a:cxn ang="0">
                      <a:pos x="5" y="48"/>
                    </a:cxn>
                    <a:cxn ang="0">
                      <a:pos x="5" y="48"/>
                    </a:cxn>
                    <a:cxn ang="0">
                      <a:pos x="2" y="44"/>
                    </a:cxn>
                    <a:cxn ang="0">
                      <a:pos x="1" y="44"/>
                    </a:cxn>
                    <a:cxn ang="0">
                      <a:pos x="1" y="28"/>
                    </a:cxn>
                    <a:cxn ang="0">
                      <a:pos x="7" y="4"/>
                    </a:cxn>
                    <a:cxn ang="0">
                      <a:pos x="16" y="1"/>
                    </a:cxn>
                    <a:cxn ang="0">
                      <a:pos x="17" y="0"/>
                    </a:cxn>
                    <a:cxn ang="0">
                      <a:pos x="21" y="14"/>
                    </a:cxn>
                    <a:cxn ang="0">
                      <a:pos x="23" y="17"/>
                    </a:cxn>
                    <a:cxn ang="0">
                      <a:pos x="23" y="13"/>
                    </a:cxn>
                    <a:cxn ang="0">
                      <a:pos x="24" y="5"/>
                    </a:cxn>
                    <a:cxn ang="0">
                      <a:pos x="25" y="4"/>
                    </a:cxn>
                    <a:cxn ang="0">
                      <a:pos x="24" y="2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6" y="2"/>
                    </a:cxn>
                    <a:cxn ang="0">
                      <a:pos x="25" y="4"/>
                    </a:cxn>
                    <a:cxn ang="0">
                      <a:pos x="25" y="5"/>
                    </a:cxn>
                    <a:cxn ang="0">
                      <a:pos x="27" y="13"/>
                    </a:cxn>
                    <a:cxn ang="0">
                      <a:pos x="27" y="17"/>
                    </a:cxn>
                    <a:cxn ang="0">
                      <a:pos x="29" y="14"/>
                    </a:cxn>
                    <a:cxn ang="0">
                      <a:pos x="33" y="0"/>
                    </a:cxn>
                    <a:cxn ang="0">
                      <a:pos x="34" y="1"/>
                    </a:cxn>
                    <a:cxn ang="0">
                      <a:pos x="43" y="4"/>
                    </a:cxn>
                    <a:cxn ang="0">
                      <a:pos x="47" y="13"/>
                    </a:cxn>
                    <a:cxn ang="0">
                      <a:pos x="43" y="34"/>
                    </a:cxn>
                    <a:cxn ang="0">
                      <a:pos x="43" y="48"/>
                    </a:cxn>
                    <a:cxn ang="0">
                      <a:pos x="42" y="44"/>
                    </a:cxn>
                    <a:cxn ang="0">
                      <a:pos x="42" y="44"/>
                    </a:cxn>
                    <a:cxn ang="0">
                      <a:pos x="42" y="28"/>
                    </a:cxn>
                    <a:cxn ang="0">
                      <a:pos x="40" y="13"/>
                    </a:cxn>
                    <a:cxn ang="0">
                      <a:pos x="38" y="14"/>
                    </a:cxn>
                    <a:cxn ang="0">
                      <a:pos x="38" y="42"/>
                    </a:cxn>
                    <a:cxn ang="0">
                      <a:pos x="37" y="44"/>
                    </a:cxn>
                    <a:cxn ang="0">
                      <a:pos x="37" y="89"/>
                    </a:cxn>
                    <a:cxn ang="0">
                      <a:pos x="32" y="94"/>
                    </a:cxn>
                  </a:cxnLst>
                  <a:rect l="0" t="0" r="r" b="b"/>
                  <a:pathLst>
                    <a:path w="47" h="94">
                      <a:moveTo>
                        <a:pt x="32" y="94"/>
                      </a:moveTo>
                      <a:cubicBezTo>
                        <a:pt x="30" y="94"/>
                        <a:pt x="27" y="92"/>
                        <a:pt x="27" y="89"/>
                      </a:cubicBezTo>
                      <a:cubicBezTo>
                        <a:pt x="27" y="48"/>
                        <a:pt x="27" y="48"/>
                        <a:pt x="27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89"/>
                        <a:pt x="22" y="89"/>
                        <a:pt x="22" y="89"/>
                      </a:cubicBezTo>
                      <a:cubicBezTo>
                        <a:pt x="22" y="92"/>
                        <a:pt x="20" y="94"/>
                        <a:pt x="17" y="94"/>
                      </a:cubicBezTo>
                      <a:cubicBezTo>
                        <a:pt x="15" y="94"/>
                        <a:pt x="12" y="92"/>
                        <a:pt x="12" y="89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2" y="44"/>
                        <a:pt x="12" y="43"/>
                        <a:pt x="12" y="42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9" y="13"/>
                        <a:pt x="7" y="26"/>
                        <a:pt x="7" y="28"/>
                      </a:cubicBezTo>
                      <a:cubicBezTo>
                        <a:pt x="7" y="36"/>
                        <a:pt x="8" y="44"/>
                        <a:pt x="8" y="44"/>
                      </a:cubicBezTo>
                      <a:cubicBezTo>
                        <a:pt x="8" y="46"/>
                        <a:pt x="8" y="46"/>
                        <a:pt x="7" y="47"/>
                      </a:cubicBezTo>
                      <a:cubicBezTo>
                        <a:pt x="7" y="48"/>
                        <a:pt x="6" y="48"/>
                        <a:pt x="5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2" y="48"/>
                        <a:pt x="2" y="47"/>
                        <a:pt x="2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33"/>
                        <a:pt x="1" y="28"/>
                      </a:cubicBezTo>
                      <a:cubicBezTo>
                        <a:pt x="2" y="9"/>
                        <a:pt x="6" y="5"/>
                        <a:pt x="7" y="4"/>
                      </a:cubicBezTo>
                      <a:cubicBezTo>
                        <a:pt x="8" y="3"/>
                        <a:pt x="11" y="2"/>
                        <a:pt x="16" y="1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3"/>
                        <a:pt x="18" y="8"/>
                        <a:pt x="21" y="14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4" y="9"/>
                        <a:pt x="24" y="5"/>
                        <a:pt x="24" y="5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6" y="9"/>
                        <a:pt x="27" y="13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1" y="8"/>
                        <a:pt x="32" y="3"/>
                        <a:pt x="33" y="0"/>
                      </a:cubicBezTo>
                      <a:cubicBezTo>
                        <a:pt x="33" y="0"/>
                        <a:pt x="34" y="0"/>
                        <a:pt x="34" y="1"/>
                      </a:cubicBezTo>
                      <a:cubicBezTo>
                        <a:pt x="38" y="2"/>
                        <a:pt x="41" y="3"/>
                        <a:pt x="43" y="4"/>
                      </a:cubicBezTo>
                      <a:cubicBezTo>
                        <a:pt x="43" y="4"/>
                        <a:pt x="45" y="7"/>
                        <a:pt x="47" y="13"/>
                      </a:cubicBezTo>
                      <a:cubicBezTo>
                        <a:pt x="45" y="19"/>
                        <a:pt x="44" y="26"/>
                        <a:pt x="43" y="34"/>
                      </a:cubicBezTo>
                      <a:cubicBezTo>
                        <a:pt x="43" y="37"/>
                        <a:pt x="43" y="42"/>
                        <a:pt x="43" y="48"/>
                      </a:cubicBezTo>
                      <a:cubicBezTo>
                        <a:pt x="42" y="47"/>
                        <a:pt x="42" y="45"/>
                        <a:pt x="42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2" y="44"/>
                        <a:pt x="43" y="36"/>
                        <a:pt x="42" y="28"/>
                      </a:cubicBezTo>
                      <a:cubicBezTo>
                        <a:pt x="42" y="26"/>
                        <a:pt x="41" y="16"/>
                        <a:pt x="40" y="13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8" y="43"/>
                        <a:pt x="38" y="44"/>
                        <a:pt x="37" y="44"/>
                      </a:cubicBezTo>
                      <a:cubicBezTo>
                        <a:pt x="37" y="89"/>
                        <a:pt x="37" y="89"/>
                        <a:pt x="37" y="89"/>
                      </a:cubicBezTo>
                      <a:cubicBezTo>
                        <a:pt x="37" y="92"/>
                        <a:pt x="35" y="94"/>
                        <a:pt x="32" y="9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î$1ïḍê"/>
                <p:cNvSpPr/>
                <p:nvPr/>
              </p:nvSpPr>
              <p:spPr bwMode="auto">
                <a:xfrm>
                  <a:off x="4356100" y="2339976"/>
                  <a:ext cx="69850" cy="141288"/>
                </a:xfrm>
                <a:custGeom>
                  <a:avLst/>
                  <a:gdLst/>
                  <a:ahLst/>
                  <a:cxnLst>
                    <a:cxn ang="0">
                      <a:pos x="29" y="94"/>
                    </a:cxn>
                    <a:cxn ang="0">
                      <a:pos x="24" y="89"/>
                    </a:cxn>
                    <a:cxn ang="0">
                      <a:pos x="24" y="48"/>
                    </a:cxn>
                    <a:cxn ang="0">
                      <a:pos x="19" y="48"/>
                    </a:cxn>
                    <a:cxn ang="0">
                      <a:pos x="19" y="89"/>
                    </a:cxn>
                    <a:cxn ang="0">
                      <a:pos x="14" y="94"/>
                    </a:cxn>
                    <a:cxn ang="0">
                      <a:pos x="9" y="89"/>
                    </a:cxn>
                    <a:cxn ang="0">
                      <a:pos x="9" y="45"/>
                    </a:cxn>
                    <a:cxn ang="0">
                      <a:pos x="9" y="42"/>
                    </a:cxn>
                    <a:cxn ang="0">
                      <a:pos x="9" y="12"/>
                    </a:cxn>
                    <a:cxn ang="0">
                      <a:pos x="7" y="13"/>
                    </a:cxn>
                    <a:cxn ang="0">
                      <a:pos x="7" y="13"/>
                    </a:cxn>
                    <a:cxn ang="0">
                      <a:pos x="4" y="28"/>
                    </a:cxn>
                    <a:cxn ang="0">
                      <a:pos x="5" y="44"/>
                    </a:cxn>
                    <a:cxn ang="0">
                      <a:pos x="3" y="48"/>
                    </a:cxn>
                    <a:cxn ang="0">
                      <a:pos x="3" y="34"/>
                    </a:cxn>
                    <a:cxn ang="0">
                      <a:pos x="0" y="13"/>
                    </a:cxn>
                    <a:cxn ang="0">
                      <a:pos x="4" y="4"/>
                    </a:cxn>
                    <a:cxn ang="0">
                      <a:pos x="12" y="1"/>
                    </a:cxn>
                    <a:cxn ang="0">
                      <a:pos x="14" y="0"/>
                    </a:cxn>
                    <a:cxn ang="0">
                      <a:pos x="18" y="14"/>
                    </a:cxn>
                    <a:cxn ang="0">
                      <a:pos x="19" y="17"/>
                    </a:cxn>
                    <a:cxn ang="0">
                      <a:pos x="20" y="13"/>
                    </a:cxn>
                    <a:cxn ang="0">
                      <a:pos x="21" y="5"/>
                    </a:cxn>
                    <a:cxn ang="0">
                      <a:pos x="21" y="4"/>
                    </a:cxn>
                    <a:cxn ang="0">
                      <a:pos x="20" y="2"/>
                    </a:cxn>
                    <a:cxn ang="0">
                      <a:pos x="21" y="1"/>
                    </a:cxn>
                    <a:cxn ang="0">
                      <a:pos x="22" y="1"/>
                    </a:cxn>
                    <a:cxn ang="0">
                      <a:pos x="23" y="2"/>
                    </a:cxn>
                    <a:cxn ang="0">
                      <a:pos x="22" y="4"/>
                    </a:cxn>
                    <a:cxn ang="0">
                      <a:pos x="22" y="5"/>
                    </a:cxn>
                    <a:cxn ang="0">
                      <a:pos x="23" y="13"/>
                    </a:cxn>
                    <a:cxn ang="0">
                      <a:pos x="24" y="17"/>
                    </a:cxn>
                    <a:cxn ang="0">
                      <a:pos x="25" y="14"/>
                    </a:cxn>
                    <a:cxn ang="0">
                      <a:pos x="29" y="0"/>
                    </a:cxn>
                    <a:cxn ang="0">
                      <a:pos x="31" y="1"/>
                    </a:cxn>
                    <a:cxn ang="0">
                      <a:pos x="40" y="4"/>
                    </a:cxn>
                    <a:cxn ang="0">
                      <a:pos x="46" y="28"/>
                    </a:cxn>
                    <a:cxn ang="0">
                      <a:pos x="45" y="44"/>
                    </a:cxn>
                    <a:cxn ang="0">
                      <a:pos x="45" y="44"/>
                    </a:cxn>
                    <a:cxn ang="0">
                      <a:pos x="42" y="48"/>
                    </a:cxn>
                    <a:cxn ang="0">
                      <a:pos x="42" y="48"/>
                    </a:cxn>
                    <a:cxn ang="0">
                      <a:pos x="38" y="44"/>
                    </a:cxn>
                    <a:cxn ang="0">
                      <a:pos x="38" y="44"/>
                    </a:cxn>
                    <a:cxn ang="0">
                      <a:pos x="39" y="28"/>
                    </a:cxn>
                    <a:cxn ang="0">
                      <a:pos x="36" y="13"/>
                    </a:cxn>
                    <a:cxn ang="0">
                      <a:pos x="34" y="12"/>
                    </a:cxn>
                    <a:cxn ang="0">
                      <a:pos x="34" y="42"/>
                    </a:cxn>
                    <a:cxn ang="0">
                      <a:pos x="34" y="44"/>
                    </a:cxn>
                    <a:cxn ang="0">
                      <a:pos x="34" y="89"/>
                    </a:cxn>
                    <a:cxn ang="0">
                      <a:pos x="29" y="94"/>
                    </a:cxn>
                  </a:cxnLst>
                  <a:rect l="0" t="0" r="r" b="b"/>
                  <a:pathLst>
                    <a:path w="46" h="94">
                      <a:moveTo>
                        <a:pt x="29" y="94"/>
                      </a:moveTo>
                      <a:cubicBezTo>
                        <a:pt x="26" y="94"/>
                        <a:pt x="24" y="92"/>
                        <a:pt x="24" y="89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19" y="89"/>
                        <a:pt x="19" y="89"/>
                        <a:pt x="19" y="89"/>
                      </a:cubicBezTo>
                      <a:cubicBezTo>
                        <a:pt x="19" y="92"/>
                        <a:pt x="17" y="94"/>
                        <a:pt x="14" y="94"/>
                      </a:cubicBezTo>
                      <a:cubicBezTo>
                        <a:pt x="11" y="94"/>
                        <a:pt x="9" y="92"/>
                        <a:pt x="9" y="89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4"/>
                        <a:pt x="9" y="43"/>
                        <a:pt x="9" y="4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5" y="14"/>
                        <a:pt x="4" y="26"/>
                        <a:pt x="4" y="28"/>
                      </a:cubicBezTo>
                      <a:cubicBezTo>
                        <a:pt x="4" y="36"/>
                        <a:pt x="5" y="44"/>
                        <a:pt x="5" y="44"/>
                      </a:cubicBezTo>
                      <a:cubicBezTo>
                        <a:pt x="5" y="45"/>
                        <a:pt x="4" y="47"/>
                        <a:pt x="3" y="48"/>
                      </a:cubicBezTo>
                      <a:cubicBezTo>
                        <a:pt x="3" y="43"/>
                        <a:pt x="4" y="38"/>
                        <a:pt x="3" y="34"/>
                      </a:cubicBezTo>
                      <a:cubicBezTo>
                        <a:pt x="3" y="26"/>
                        <a:pt x="1" y="18"/>
                        <a:pt x="0" y="13"/>
                      </a:cubicBezTo>
                      <a:cubicBezTo>
                        <a:pt x="1" y="7"/>
                        <a:pt x="3" y="4"/>
                        <a:pt x="4" y="4"/>
                      </a:cubicBezTo>
                      <a:cubicBezTo>
                        <a:pt x="6" y="3"/>
                        <a:pt x="9" y="2"/>
                        <a:pt x="12" y="1"/>
                      </a:cubicBezTo>
                      <a:cubicBezTo>
                        <a:pt x="13" y="0"/>
                        <a:pt x="13" y="0"/>
                        <a:pt x="14" y="0"/>
                      </a:cubicBezTo>
                      <a:cubicBezTo>
                        <a:pt x="14" y="3"/>
                        <a:pt x="15" y="8"/>
                        <a:pt x="18" y="14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9"/>
                        <a:pt x="21" y="5"/>
                        <a:pt x="21" y="5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5"/>
                        <a:pt x="23" y="9"/>
                        <a:pt x="23" y="13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8" y="8"/>
                        <a:pt x="29" y="3"/>
                        <a:pt x="29" y="0"/>
                      </a:cubicBezTo>
                      <a:cubicBezTo>
                        <a:pt x="30" y="0"/>
                        <a:pt x="30" y="0"/>
                        <a:pt x="31" y="1"/>
                      </a:cubicBezTo>
                      <a:cubicBezTo>
                        <a:pt x="34" y="2"/>
                        <a:pt x="38" y="3"/>
                        <a:pt x="40" y="4"/>
                      </a:cubicBezTo>
                      <a:cubicBezTo>
                        <a:pt x="40" y="5"/>
                        <a:pt x="44" y="9"/>
                        <a:pt x="46" y="28"/>
                      </a:cubicBezTo>
                      <a:cubicBezTo>
                        <a:pt x="46" y="33"/>
                        <a:pt x="45" y="44"/>
                        <a:pt x="45" y="44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7"/>
                        <a:pt x="44" y="48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39" y="48"/>
                        <a:pt x="38" y="46"/>
                        <a:pt x="38" y="44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8" y="44"/>
                        <a:pt x="39" y="36"/>
                        <a:pt x="39" y="28"/>
                      </a:cubicBezTo>
                      <a:cubicBezTo>
                        <a:pt x="39" y="26"/>
                        <a:pt x="38" y="14"/>
                        <a:pt x="36" y="13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4" y="43"/>
                        <a:pt x="34" y="44"/>
                        <a:pt x="34" y="44"/>
                      </a:cubicBezTo>
                      <a:cubicBezTo>
                        <a:pt x="34" y="89"/>
                        <a:pt x="34" y="89"/>
                        <a:pt x="34" y="89"/>
                      </a:cubicBezTo>
                      <a:cubicBezTo>
                        <a:pt x="34" y="92"/>
                        <a:pt x="32" y="94"/>
                        <a:pt x="29" y="9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iṥ1íḑê"/>
                <p:cNvSpPr/>
                <p:nvPr/>
              </p:nvSpPr>
              <p:spPr bwMode="auto">
                <a:xfrm>
                  <a:off x="4254500" y="2335213"/>
                  <a:ext cx="100013" cy="190500"/>
                </a:xfrm>
                <a:custGeom>
                  <a:avLst/>
                  <a:gdLst/>
                  <a:ahLst/>
                  <a:cxnLst>
                    <a:cxn ang="0">
                      <a:pos x="23" y="126"/>
                    </a:cxn>
                    <a:cxn ang="0">
                      <a:pos x="16" y="120"/>
                    </a:cxn>
                    <a:cxn ang="0">
                      <a:pos x="16" y="60"/>
                    </a:cxn>
                    <a:cxn ang="0">
                      <a:pos x="15" y="56"/>
                    </a:cxn>
                    <a:cxn ang="0">
                      <a:pos x="15" y="17"/>
                    </a:cxn>
                    <a:cxn ang="0">
                      <a:pos x="14" y="18"/>
                    </a:cxn>
                    <a:cxn ang="0">
                      <a:pos x="14" y="18"/>
                    </a:cxn>
                    <a:cxn ang="0">
                      <a:pos x="10" y="38"/>
                    </a:cxn>
                    <a:cxn ang="0">
                      <a:pos x="10" y="60"/>
                    </a:cxn>
                    <a:cxn ang="0">
                      <a:pos x="9" y="64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1" y="60"/>
                    </a:cxn>
                    <a:cxn ang="0">
                      <a:pos x="1" y="59"/>
                    </a:cxn>
                    <a:cxn ang="0">
                      <a:pos x="0" y="38"/>
                    </a:cxn>
                    <a:cxn ang="0">
                      <a:pos x="9" y="6"/>
                    </a:cxn>
                    <a:cxn ang="0">
                      <a:pos x="20" y="1"/>
                    </a:cxn>
                    <a:cxn ang="0">
                      <a:pos x="23" y="0"/>
                    </a:cxn>
                    <a:cxn ang="0">
                      <a:pos x="28" y="19"/>
                    </a:cxn>
                    <a:cxn ang="0">
                      <a:pos x="30" y="22"/>
                    </a:cxn>
                    <a:cxn ang="0">
                      <a:pos x="30" y="18"/>
                    </a:cxn>
                    <a:cxn ang="0">
                      <a:pos x="32" y="7"/>
                    </a:cxn>
                    <a:cxn ang="0">
                      <a:pos x="32" y="6"/>
                    </a:cxn>
                    <a:cxn ang="0">
                      <a:pos x="30" y="3"/>
                    </a:cxn>
                    <a:cxn ang="0">
                      <a:pos x="32" y="2"/>
                    </a:cxn>
                    <a:cxn ang="0">
                      <a:pos x="33" y="2"/>
                    </a:cxn>
                    <a:cxn ang="0">
                      <a:pos x="35" y="3"/>
                    </a:cxn>
                    <a:cxn ang="0">
                      <a:pos x="33" y="6"/>
                    </a:cxn>
                    <a:cxn ang="0">
                      <a:pos x="34" y="7"/>
                    </a:cxn>
                    <a:cxn ang="0">
                      <a:pos x="35" y="18"/>
                    </a:cxn>
                    <a:cxn ang="0">
                      <a:pos x="36" y="22"/>
                    </a:cxn>
                    <a:cxn ang="0">
                      <a:pos x="37" y="19"/>
                    </a:cxn>
                    <a:cxn ang="0">
                      <a:pos x="43" y="0"/>
                    </a:cxn>
                    <a:cxn ang="0">
                      <a:pos x="45" y="1"/>
                    </a:cxn>
                    <a:cxn ang="0">
                      <a:pos x="57" y="6"/>
                    </a:cxn>
                    <a:cxn ang="0">
                      <a:pos x="65" y="38"/>
                    </a:cxn>
                    <a:cxn ang="0">
                      <a:pos x="64" y="59"/>
                    </a:cxn>
                    <a:cxn ang="0">
                      <a:pos x="64" y="60"/>
                    </a:cxn>
                    <a:cxn ang="0">
                      <a:pos x="60" y="65"/>
                    </a:cxn>
                    <a:cxn ang="0">
                      <a:pos x="60" y="65"/>
                    </a:cxn>
                    <a:cxn ang="0">
                      <a:pos x="55" y="60"/>
                    </a:cxn>
                    <a:cxn ang="0">
                      <a:pos x="56" y="38"/>
                    </a:cxn>
                    <a:cxn ang="0">
                      <a:pos x="52" y="18"/>
                    </a:cxn>
                    <a:cxn ang="0">
                      <a:pos x="52" y="18"/>
                    </a:cxn>
                    <a:cxn ang="0">
                      <a:pos x="50" y="17"/>
                    </a:cxn>
                    <a:cxn ang="0">
                      <a:pos x="50" y="56"/>
                    </a:cxn>
                    <a:cxn ang="0">
                      <a:pos x="50" y="60"/>
                    </a:cxn>
                    <a:cxn ang="0">
                      <a:pos x="50" y="120"/>
                    </a:cxn>
                    <a:cxn ang="0">
                      <a:pos x="43" y="126"/>
                    </a:cxn>
                    <a:cxn ang="0">
                      <a:pos x="43" y="126"/>
                    </a:cxn>
                    <a:cxn ang="0">
                      <a:pos x="42" y="126"/>
                    </a:cxn>
                    <a:cxn ang="0">
                      <a:pos x="36" y="120"/>
                    </a:cxn>
                    <a:cxn ang="0">
                      <a:pos x="36" y="65"/>
                    </a:cxn>
                    <a:cxn ang="0">
                      <a:pos x="30" y="65"/>
                    </a:cxn>
                    <a:cxn ang="0">
                      <a:pos x="30" y="120"/>
                    </a:cxn>
                    <a:cxn ang="0">
                      <a:pos x="23" y="126"/>
                    </a:cxn>
                  </a:cxnLst>
                  <a:rect l="0" t="0" r="r" b="b"/>
                  <a:pathLst>
                    <a:path w="66" h="126">
                      <a:moveTo>
                        <a:pt x="23" y="126"/>
                      </a:moveTo>
                      <a:cubicBezTo>
                        <a:pt x="19" y="126"/>
                        <a:pt x="16" y="123"/>
                        <a:pt x="16" y="120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6" y="59"/>
                        <a:pt x="15" y="57"/>
                        <a:pt x="15" y="56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9"/>
                        <a:pt x="10" y="33"/>
                        <a:pt x="10" y="38"/>
                      </a:cubicBezTo>
                      <a:cubicBezTo>
                        <a:pt x="9" y="48"/>
                        <a:pt x="10" y="60"/>
                        <a:pt x="10" y="60"/>
                      </a:cubicBezTo>
                      <a:cubicBezTo>
                        <a:pt x="10" y="61"/>
                        <a:pt x="10" y="63"/>
                        <a:pt x="9" y="64"/>
                      </a:cubicBezTo>
                      <a:cubicBezTo>
                        <a:pt x="9" y="65"/>
                        <a:pt x="7" y="65"/>
                        <a:pt x="6" y="65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3" y="65"/>
                        <a:pt x="2" y="63"/>
                        <a:pt x="1" y="60"/>
                      </a:cubicBez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1" y="59"/>
                        <a:pt x="0" y="45"/>
                        <a:pt x="0" y="38"/>
                      </a:cubicBezTo>
                      <a:cubicBezTo>
                        <a:pt x="2" y="14"/>
                        <a:pt x="7" y="7"/>
                        <a:pt x="9" y="6"/>
                      </a:cubicBezTo>
                      <a:cubicBezTo>
                        <a:pt x="11" y="4"/>
                        <a:pt x="16" y="3"/>
                        <a:pt x="20" y="1"/>
                      </a:cubicBezTo>
                      <a:cubicBezTo>
                        <a:pt x="21" y="1"/>
                        <a:pt x="22" y="1"/>
                        <a:pt x="23" y="0"/>
                      </a:cubicBezTo>
                      <a:cubicBezTo>
                        <a:pt x="23" y="4"/>
                        <a:pt x="24" y="11"/>
                        <a:pt x="28" y="19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1" y="13"/>
                        <a:pt x="32" y="7"/>
                        <a:pt x="32" y="7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8"/>
                        <a:pt x="35" y="13"/>
                        <a:pt x="35" y="18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41" y="11"/>
                        <a:pt x="42" y="4"/>
                        <a:pt x="43" y="0"/>
                      </a:cubicBezTo>
                      <a:cubicBezTo>
                        <a:pt x="44" y="1"/>
                        <a:pt x="44" y="1"/>
                        <a:pt x="45" y="1"/>
                      </a:cubicBezTo>
                      <a:cubicBezTo>
                        <a:pt x="49" y="3"/>
                        <a:pt x="54" y="4"/>
                        <a:pt x="57" y="6"/>
                      </a:cubicBezTo>
                      <a:cubicBezTo>
                        <a:pt x="58" y="7"/>
                        <a:pt x="63" y="13"/>
                        <a:pt x="65" y="38"/>
                      </a:cubicBezTo>
                      <a:cubicBezTo>
                        <a:pt x="66" y="45"/>
                        <a:pt x="64" y="59"/>
                        <a:pt x="64" y="59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3"/>
                        <a:pt x="63" y="65"/>
                        <a:pt x="60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ubicBezTo>
                        <a:pt x="55" y="65"/>
                        <a:pt x="55" y="61"/>
                        <a:pt x="55" y="60"/>
                      </a:cubicBezTo>
                      <a:cubicBezTo>
                        <a:pt x="55" y="60"/>
                        <a:pt x="56" y="48"/>
                        <a:pt x="56" y="38"/>
                      </a:cubicBezTo>
                      <a:cubicBezTo>
                        <a:pt x="55" y="34"/>
                        <a:pt x="54" y="20"/>
                        <a:pt x="52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50" y="57"/>
                        <a:pt x="50" y="59"/>
                        <a:pt x="50" y="60"/>
                      </a:cubicBezTo>
                      <a:cubicBezTo>
                        <a:pt x="50" y="120"/>
                        <a:pt x="50" y="120"/>
                        <a:pt x="50" y="120"/>
                      </a:cubicBezTo>
                      <a:cubicBezTo>
                        <a:pt x="50" y="123"/>
                        <a:pt x="47" y="126"/>
                        <a:pt x="43" y="126"/>
                      </a:cubicBezTo>
                      <a:cubicBezTo>
                        <a:pt x="43" y="126"/>
                        <a:pt x="43" y="126"/>
                        <a:pt x="43" y="126"/>
                      </a:cubicBezTo>
                      <a:cubicBezTo>
                        <a:pt x="42" y="126"/>
                        <a:pt x="42" y="126"/>
                        <a:pt x="42" y="126"/>
                      </a:cubicBezTo>
                      <a:cubicBezTo>
                        <a:pt x="39" y="126"/>
                        <a:pt x="36" y="123"/>
                        <a:pt x="36" y="120"/>
                      </a:cubicBezTo>
                      <a:cubicBezTo>
                        <a:pt x="36" y="65"/>
                        <a:pt x="36" y="65"/>
                        <a:pt x="36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120"/>
                        <a:pt x="30" y="120"/>
                        <a:pt x="30" y="120"/>
                      </a:cubicBezTo>
                      <a:cubicBezTo>
                        <a:pt x="30" y="123"/>
                        <a:pt x="27" y="126"/>
                        <a:pt x="23" y="1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îṣľîdé"/>
                <p:cNvSpPr/>
                <p:nvPr/>
              </p:nvSpPr>
              <p:spPr bwMode="auto">
                <a:xfrm>
                  <a:off x="4281488" y="2278063"/>
                  <a:ext cx="46038" cy="50800"/>
                </a:xfrm>
                <a:custGeom>
                  <a:avLst/>
                  <a:gdLst/>
                  <a:ahLst/>
                  <a:cxnLst>
                    <a:cxn ang="0">
                      <a:pos x="16" y="34"/>
                    </a:cxn>
                    <a:cxn ang="0">
                      <a:pos x="4" y="22"/>
                    </a:cxn>
                    <a:cxn ang="0">
                      <a:pos x="4" y="22"/>
                    </a:cxn>
                    <a:cxn ang="0">
                      <a:pos x="3" y="21"/>
                    </a:cxn>
                    <a:cxn ang="0">
                      <a:pos x="1" y="17"/>
                    </a:cxn>
                    <a:cxn ang="0">
                      <a:pos x="2" y="15"/>
                    </a:cxn>
                    <a:cxn ang="0">
                      <a:pos x="3" y="15"/>
                    </a:cxn>
                    <a:cxn ang="0">
                      <a:pos x="3" y="14"/>
                    </a:cxn>
                    <a:cxn ang="0">
                      <a:pos x="16" y="0"/>
                    </a:cxn>
                    <a:cxn ang="0">
                      <a:pos x="29" y="14"/>
                    </a:cxn>
                    <a:cxn ang="0">
                      <a:pos x="29" y="15"/>
                    </a:cxn>
                    <a:cxn ang="0">
                      <a:pos x="30" y="15"/>
                    </a:cxn>
                    <a:cxn ang="0">
                      <a:pos x="31" y="17"/>
                    </a:cxn>
                    <a:cxn ang="0">
                      <a:pos x="29" y="21"/>
                    </a:cxn>
                    <a:cxn ang="0">
                      <a:pos x="28" y="22"/>
                    </a:cxn>
                    <a:cxn ang="0">
                      <a:pos x="28" y="22"/>
                    </a:cxn>
                    <a:cxn ang="0">
                      <a:pos x="16" y="34"/>
                    </a:cxn>
                  </a:cxnLst>
                  <a:rect l="0" t="0" r="r" b="b"/>
                  <a:pathLst>
                    <a:path w="31" h="34">
                      <a:moveTo>
                        <a:pt x="16" y="34"/>
                      </a:moveTo>
                      <a:cubicBezTo>
                        <a:pt x="8" y="34"/>
                        <a:pt x="5" y="25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1" y="21"/>
                        <a:pt x="0" y="18"/>
                        <a:pt x="1" y="17"/>
                      </a:cubicBezTo>
                      <a:cubicBezTo>
                        <a:pt x="1" y="16"/>
                        <a:pt x="1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6"/>
                        <a:pt x="9" y="0"/>
                        <a:pt x="16" y="0"/>
                      </a:cubicBezTo>
                      <a:cubicBezTo>
                        <a:pt x="23" y="0"/>
                        <a:pt x="28" y="6"/>
                        <a:pt x="29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1" y="16"/>
                        <a:pt x="31" y="17"/>
                      </a:cubicBezTo>
                      <a:cubicBezTo>
                        <a:pt x="31" y="18"/>
                        <a:pt x="30" y="21"/>
                        <a:pt x="29" y="21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7" y="25"/>
                        <a:pt x="24" y="34"/>
                        <a:pt x="16" y="3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iṧļídê"/>
                <p:cNvSpPr/>
                <p:nvPr/>
              </p:nvSpPr>
              <p:spPr bwMode="auto">
                <a:xfrm>
                  <a:off x="4338638" y="2452688"/>
                  <a:ext cx="23813" cy="1111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7" y="4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9" y="2"/>
                    </a:cxn>
                    <a:cxn ang="0">
                      <a:pos x="10" y="2"/>
                    </a:cxn>
                    <a:cxn ang="0">
                      <a:pos x="10" y="0"/>
                    </a:cxn>
                    <a:cxn ang="0">
                      <a:pos x="16" y="4"/>
                    </a:cxn>
                    <a:cxn ang="0">
                      <a:pos x="8" y="7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16" h="7">
                      <a:moveTo>
                        <a:pt x="8" y="5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5" y="4"/>
                        <a:pt x="2" y="4"/>
                        <a:pt x="0" y="3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1"/>
                        <a:pt x="6" y="1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lnTo>
                        <a:pt x="8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îṧļíḍé"/>
                <p:cNvSpPr/>
                <p:nvPr/>
              </p:nvSpPr>
              <p:spPr bwMode="auto">
                <a:xfrm>
                  <a:off x="4216400" y="2525713"/>
                  <a:ext cx="142875" cy="28575"/>
                </a:xfrm>
                <a:custGeom>
                  <a:avLst/>
                  <a:gdLst/>
                  <a:ahLst/>
                  <a:cxnLst>
                    <a:cxn ang="0">
                      <a:pos x="59" y="19"/>
                    </a:cxn>
                    <a:cxn ang="0">
                      <a:pos x="22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9" y="18"/>
                    </a:cxn>
                    <a:cxn ang="0">
                      <a:pos x="0" y="3"/>
                    </a:cxn>
                    <a:cxn ang="0">
                      <a:pos x="27" y="0"/>
                    </a:cxn>
                    <a:cxn ang="0">
                      <a:pos x="23" y="5"/>
                    </a:cxn>
                    <a:cxn ang="0">
                      <a:pos x="24" y="5"/>
                    </a:cxn>
                    <a:cxn ang="0">
                      <a:pos x="28" y="6"/>
                    </a:cxn>
                    <a:cxn ang="0">
                      <a:pos x="59" y="9"/>
                    </a:cxn>
                    <a:cxn ang="0">
                      <a:pos x="91" y="6"/>
                    </a:cxn>
                    <a:cxn ang="0">
                      <a:pos x="88" y="14"/>
                    </a:cxn>
                    <a:cxn ang="0">
                      <a:pos x="95" y="16"/>
                    </a:cxn>
                    <a:cxn ang="0">
                      <a:pos x="91" y="16"/>
                    </a:cxn>
                    <a:cxn ang="0">
                      <a:pos x="59" y="19"/>
                    </a:cxn>
                  </a:cxnLst>
                  <a:rect l="0" t="0" r="r" b="b"/>
                  <a:pathLst>
                    <a:path w="95" h="19">
                      <a:moveTo>
                        <a:pt x="59" y="19"/>
                      </a:moveTo>
                      <a:cubicBezTo>
                        <a:pt x="46" y="19"/>
                        <a:pt x="34" y="18"/>
                        <a:pt x="22" y="16"/>
                      </a:cubicBezTo>
                      <a:cubicBezTo>
                        <a:pt x="20" y="15"/>
                        <a:pt x="17" y="15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6" y="5"/>
                        <a:pt x="27" y="6"/>
                        <a:pt x="28" y="6"/>
                      </a:cubicBezTo>
                      <a:cubicBezTo>
                        <a:pt x="38" y="8"/>
                        <a:pt x="48" y="9"/>
                        <a:pt x="59" y="9"/>
                      </a:cubicBezTo>
                      <a:cubicBezTo>
                        <a:pt x="70" y="9"/>
                        <a:pt x="80" y="8"/>
                        <a:pt x="91" y="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95" y="16"/>
                        <a:pt x="95" y="16"/>
                        <a:pt x="95" y="16"/>
                      </a:cubicBezTo>
                      <a:cubicBezTo>
                        <a:pt x="94" y="16"/>
                        <a:pt x="92" y="16"/>
                        <a:pt x="91" y="16"/>
                      </a:cubicBezTo>
                      <a:cubicBezTo>
                        <a:pt x="81" y="18"/>
                        <a:pt x="70" y="19"/>
                        <a:pt x="5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ïṣḻïďè"/>
                <p:cNvSpPr/>
                <p:nvPr/>
              </p:nvSpPr>
              <p:spPr bwMode="auto">
                <a:xfrm>
                  <a:off x="4175125" y="2474913"/>
                  <a:ext cx="38100" cy="61913"/>
                </a:xfrm>
                <a:custGeom>
                  <a:avLst/>
                  <a:gdLst/>
                  <a:ahLst/>
                  <a:cxnLst>
                    <a:cxn ang="0">
                      <a:pos x="20" y="41"/>
                    </a:cxn>
                    <a:cxn ang="0">
                      <a:pos x="7" y="33"/>
                    </a:cxn>
                    <a:cxn ang="0">
                      <a:pos x="2" y="27"/>
                    </a:cxn>
                    <a:cxn ang="0">
                      <a:pos x="0" y="19"/>
                    </a:cxn>
                    <a:cxn ang="0">
                      <a:pos x="2" y="10"/>
                    </a:cxn>
                    <a:cxn ang="0">
                      <a:pos x="10" y="3"/>
                    </a:cxn>
                    <a:cxn ang="0">
                      <a:pos x="13" y="0"/>
                    </a:cxn>
                    <a:cxn ang="0">
                      <a:pos x="16" y="7"/>
                    </a:cxn>
                    <a:cxn ang="0">
                      <a:pos x="15" y="8"/>
                    </a:cxn>
                    <a:cxn ang="0">
                      <a:pos x="12" y="12"/>
                    </a:cxn>
                    <a:cxn ang="0">
                      <a:pos x="12" y="15"/>
                    </a:cxn>
                    <a:cxn ang="0">
                      <a:pos x="13" y="19"/>
                    </a:cxn>
                    <a:cxn ang="0">
                      <a:pos x="17" y="24"/>
                    </a:cxn>
                    <a:cxn ang="0">
                      <a:pos x="25" y="30"/>
                    </a:cxn>
                    <a:cxn ang="0">
                      <a:pos x="17" y="31"/>
                    </a:cxn>
                    <a:cxn ang="0">
                      <a:pos x="20" y="41"/>
                    </a:cxn>
                  </a:cxnLst>
                  <a:rect l="0" t="0" r="r" b="b"/>
                  <a:pathLst>
                    <a:path w="25" h="41">
                      <a:moveTo>
                        <a:pt x="20" y="41"/>
                      </a:moveTo>
                      <a:cubicBezTo>
                        <a:pt x="15" y="39"/>
                        <a:pt x="10" y="36"/>
                        <a:pt x="7" y="33"/>
                      </a:cubicBezTo>
                      <a:cubicBezTo>
                        <a:pt x="5" y="31"/>
                        <a:pt x="3" y="29"/>
                        <a:pt x="2" y="27"/>
                      </a:cubicBezTo>
                      <a:cubicBezTo>
                        <a:pt x="0" y="25"/>
                        <a:pt x="0" y="22"/>
                        <a:pt x="0" y="19"/>
                      </a:cubicBezTo>
                      <a:cubicBezTo>
                        <a:pt x="0" y="16"/>
                        <a:pt x="1" y="13"/>
                        <a:pt x="2" y="10"/>
                      </a:cubicBezTo>
                      <a:cubicBezTo>
                        <a:pt x="4" y="7"/>
                        <a:pt x="7" y="5"/>
                        <a:pt x="10" y="3"/>
                      </a:cubicBezTo>
                      <a:cubicBezTo>
                        <a:pt x="11" y="2"/>
                        <a:pt x="12" y="1"/>
                        <a:pt x="13" y="0"/>
                      </a:cubicBezTo>
                      <a:cubicBezTo>
                        <a:pt x="13" y="3"/>
                        <a:pt x="14" y="5"/>
                        <a:pt x="16" y="7"/>
                      </a:cubicBezTo>
                      <a:cubicBezTo>
                        <a:pt x="16" y="7"/>
                        <a:pt x="15" y="8"/>
                        <a:pt x="15" y="8"/>
                      </a:cubicBezTo>
                      <a:cubicBezTo>
                        <a:pt x="14" y="9"/>
                        <a:pt x="13" y="10"/>
                        <a:pt x="12" y="12"/>
                      </a:cubicBezTo>
                      <a:cubicBezTo>
                        <a:pt x="12" y="13"/>
                        <a:pt x="12" y="14"/>
                        <a:pt x="12" y="15"/>
                      </a:cubicBezTo>
                      <a:cubicBezTo>
                        <a:pt x="12" y="17"/>
                        <a:pt x="12" y="18"/>
                        <a:pt x="13" y="19"/>
                      </a:cubicBezTo>
                      <a:cubicBezTo>
                        <a:pt x="14" y="21"/>
                        <a:pt x="15" y="23"/>
                        <a:pt x="17" y="24"/>
                      </a:cubicBezTo>
                      <a:cubicBezTo>
                        <a:pt x="19" y="26"/>
                        <a:pt x="22" y="28"/>
                        <a:pt x="25" y="30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íśļiḑé"/>
                <p:cNvSpPr/>
                <p:nvPr/>
              </p:nvSpPr>
              <p:spPr bwMode="auto">
                <a:xfrm>
                  <a:off x="4365625" y="2474913"/>
                  <a:ext cx="69850" cy="68263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4" y="29"/>
                    </a:cxn>
                    <a:cxn ang="0">
                      <a:pos x="12" y="34"/>
                    </a:cxn>
                    <a:cxn ang="0">
                      <a:pos x="13" y="34"/>
                    </a:cxn>
                    <a:cxn ang="0">
                      <a:pos x="20" y="30"/>
                    </a:cxn>
                    <a:cxn ang="0">
                      <a:pos x="30" y="23"/>
                    </a:cxn>
                    <a:cxn ang="0">
                      <a:pos x="33" y="19"/>
                    </a:cxn>
                    <a:cxn ang="0">
                      <a:pos x="34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32" y="0"/>
                    </a:cxn>
                    <a:cxn ang="0">
                      <a:pos x="38" y="5"/>
                    </a:cxn>
                    <a:cxn ang="0">
                      <a:pos x="44" y="11"/>
                    </a:cxn>
                    <a:cxn ang="0">
                      <a:pos x="46" y="19"/>
                    </a:cxn>
                    <a:cxn ang="0">
                      <a:pos x="43" y="28"/>
                    </a:cxn>
                    <a:cxn ang="0">
                      <a:pos x="36" y="35"/>
                    </a:cxn>
                    <a:cxn ang="0">
                      <a:pos x="27" y="41"/>
                    </a:cxn>
                    <a:cxn ang="0">
                      <a:pos x="25" y="41"/>
                    </a:cxn>
                    <a:cxn ang="0">
                      <a:pos x="31" y="45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46" h="45">
                      <a:moveTo>
                        <a:pt x="0" y="43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6" y="32"/>
                        <a:pt x="18" y="31"/>
                        <a:pt x="20" y="30"/>
                      </a:cubicBezTo>
                      <a:cubicBezTo>
                        <a:pt x="25" y="28"/>
                        <a:pt x="28" y="25"/>
                        <a:pt x="30" y="23"/>
                      </a:cubicBezTo>
                      <a:cubicBezTo>
                        <a:pt x="31" y="21"/>
                        <a:pt x="32" y="20"/>
                        <a:pt x="33" y="19"/>
                      </a:cubicBezTo>
                      <a:cubicBezTo>
                        <a:pt x="33" y="18"/>
                        <a:pt x="34" y="16"/>
                        <a:pt x="34" y="15"/>
                      </a:cubicBezTo>
                      <a:cubicBezTo>
                        <a:pt x="34" y="14"/>
                        <a:pt x="33" y="13"/>
                        <a:pt x="33" y="11"/>
                      </a:cubicBezTo>
                      <a:cubicBezTo>
                        <a:pt x="32" y="10"/>
                        <a:pt x="31" y="8"/>
                        <a:pt x="29" y="7"/>
                      </a:cubicBezTo>
                      <a:cubicBezTo>
                        <a:pt x="31" y="5"/>
                        <a:pt x="32" y="3"/>
                        <a:pt x="32" y="0"/>
                      </a:cubicBezTo>
                      <a:cubicBezTo>
                        <a:pt x="35" y="2"/>
                        <a:pt x="37" y="3"/>
                        <a:pt x="38" y="5"/>
                      </a:cubicBezTo>
                      <a:cubicBezTo>
                        <a:pt x="41" y="7"/>
                        <a:pt x="42" y="9"/>
                        <a:pt x="44" y="11"/>
                      </a:cubicBezTo>
                      <a:cubicBezTo>
                        <a:pt x="45" y="13"/>
                        <a:pt x="46" y="16"/>
                        <a:pt x="46" y="19"/>
                      </a:cubicBezTo>
                      <a:cubicBezTo>
                        <a:pt x="46" y="22"/>
                        <a:pt x="45" y="25"/>
                        <a:pt x="43" y="28"/>
                      </a:cubicBezTo>
                      <a:cubicBezTo>
                        <a:pt x="41" y="31"/>
                        <a:pt x="39" y="33"/>
                        <a:pt x="36" y="35"/>
                      </a:cubicBezTo>
                      <a:cubicBezTo>
                        <a:pt x="33" y="37"/>
                        <a:pt x="30" y="39"/>
                        <a:pt x="27" y="41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lnTo>
                        <a:pt x="0" y="4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iṣḻiḓé"/>
                <p:cNvSpPr/>
                <p:nvPr/>
              </p:nvSpPr>
              <p:spPr bwMode="auto">
                <a:xfrm>
                  <a:off x="4246563" y="2452688"/>
                  <a:ext cx="254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7" y="5"/>
                    </a:cxn>
                    <a:cxn ang="0">
                      <a:pos x="4" y="5"/>
                    </a:cxn>
                    <a:cxn ang="0">
                      <a:pos x="0" y="6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3" y="0"/>
                    </a:cxn>
                    <a:cxn ang="0">
                      <a:pos x="17" y="2"/>
                    </a:cxn>
                    <a:cxn ang="0">
                      <a:pos x="11" y="8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17" h="8">
                      <a:moveTo>
                        <a:pt x="8" y="5"/>
                      </a:move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5" y="5"/>
                        <a:pt x="4" y="5"/>
                      </a:cubicBezTo>
                      <a:cubicBezTo>
                        <a:pt x="2" y="6"/>
                        <a:pt x="1" y="6"/>
                        <a:pt x="0" y="6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2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1" y="8"/>
                        <a:pt x="11" y="8"/>
                        <a:pt x="11" y="8"/>
                      </a:cubicBezTo>
                      <a:lnTo>
                        <a:pt x="8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2" name="isļiḓè"/>
              <p:cNvSpPr/>
              <p:nvPr/>
            </p:nvSpPr>
            <p:spPr bwMode="auto">
              <a:xfrm rot="5400000">
                <a:off x="3854229" y="2780004"/>
                <a:ext cx="257430" cy="257430"/>
              </a:xfrm>
              <a:prstGeom prst="triangle">
                <a:avLst/>
              </a:pr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í$líḋé"/>
              <p:cNvSpPr/>
              <p:nvPr/>
            </p:nvSpPr>
            <p:spPr bwMode="auto">
              <a:xfrm rot="5400000">
                <a:off x="6753559" y="2801455"/>
                <a:ext cx="214526" cy="214526"/>
              </a:xfrm>
              <a:prstGeom prst="triangle">
                <a:avLst/>
              </a:pr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ṧlîḍê"/>
              <p:cNvSpPr/>
              <p:nvPr/>
            </p:nvSpPr>
            <p:spPr bwMode="auto">
              <a:xfrm rot="5400000">
                <a:off x="9293076" y="2833635"/>
                <a:ext cx="150168" cy="150168"/>
              </a:xfrm>
              <a:prstGeom prst="triangle">
                <a:avLst/>
              </a:pr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5" name="iṥ1iḓê"/>
              <p:cNvGrpSpPr/>
              <p:nvPr/>
            </p:nvGrpSpPr>
            <p:grpSpPr>
              <a:xfrm>
                <a:off x="1155849" y="4130649"/>
                <a:ext cx="2281348" cy="1208296"/>
                <a:chOff x="221553" y="4998859"/>
                <a:chExt cx="2281348" cy="1208296"/>
              </a:xfrm>
            </p:grpSpPr>
            <p:sp>
              <p:nvSpPr>
                <p:cNvPr id="35" name="ïṣḷiḋê"/>
                <p:cNvSpPr txBox="1"/>
                <p:nvPr/>
              </p:nvSpPr>
              <p:spPr bwMode="auto">
                <a:xfrm>
                  <a:off x="474165" y="4998859"/>
                  <a:ext cx="1776124" cy="510084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anchor="b" anchorCtr="1">
                  <a:normAutofit/>
                </a:bodyPr>
                <a:lstStyle/>
                <a:p>
                  <a:pPr latinLnBrk="0"/>
                  <a:r>
                    <a:rPr lang="en-US" altLang="zh-CN" sz="1600" b="1" dirty="0">
                      <a:effectLst/>
                    </a:rPr>
                    <a:t>Text here</a:t>
                  </a:r>
                  <a:endParaRPr lang="zh-CN" altLang="en-US" sz="1600" b="1" dirty="0">
                    <a:effectLst/>
                  </a:endParaRPr>
                </a:p>
              </p:txBody>
            </p:sp>
            <p:sp>
              <p:nvSpPr>
                <p:cNvPr id="36" name="ï$lïḋè"/>
                <p:cNvSpPr txBox="1"/>
                <p:nvPr/>
              </p:nvSpPr>
              <p:spPr bwMode="auto">
                <a:xfrm>
                  <a:off x="221553" y="5508943"/>
                  <a:ext cx="2281348" cy="69821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/>
                    <a:t>Copy paste fonts. Choose the only option to retain text.</a:t>
                  </a:r>
                </a:p>
              </p:txBody>
            </p:sp>
          </p:grpSp>
          <p:grpSp>
            <p:nvGrpSpPr>
              <p:cNvPr id="26" name="îŝ1íḍè"/>
              <p:cNvGrpSpPr/>
              <p:nvPr/>
            </p:nvGrpSpPr>
            <p:grpSpPr>
              <a:xfrm>
                <a:off x="4318787" y="3902893"/>
                <a:ext cx="2281348" cy="1208296"/>
                <a:chOff x="221553" y="4998859"/>
                <a:chExt cx="2281348" cy="1208296"/>
              </a:xfrm>
            </p:grpSpPr>
            <p:sp>
              <p:nvSpPr>
                <p:cNvPr id="33" name="ïṩ1iḋè"/>
                <p:cNvSpPr txBox="1"/>
                <p:nvPr/>
              </p:nvSpPr>
              <p:spPr bwMode="auto">
                <a:xfrm>
                  <a:off x="474165" y="4998859"/>
                  <a:ext cx="1776124" cy="510084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anchor="b" anchorCtr="1">
                  <a:normAutofit/>
                </a:bodyPr>
                <a:lstStyle/>
                <a:p>
                  <a:pPr latinLnBrk="0"/>
                  <a:r>
                    <a:rPr lang="en-US" altLang="zh-CN" sz="1600" b="1" dirty="0">
                      <a:effectLst/>
                    </a:rPr>
                    <a:t>Text here</a:t>
                  </a:r>
                  <a:endParaRPr lang="zh-CN" altLang="en-US" sz="1600" b="1" dirty="0">
                    <a:effectLst/>
                  </a:endParaRPr>
                </a:p>
              </p:txBody>
            </p:sp>
            <p:sp>
              <p:nvSpPr>
                <p:cNvPr id="34" name="ïṧḻîḑé"/>
                <p:cNvSpPr txBox="1"/>
                <p:nvPr/>
              </p:nvSpPr>
              <p:spPr bwMode="auto">
                <a:xfrm>
                  <a:off x="221553" y="5508943"/>
                  <a:ext cx="2281348" cy="69821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/>
                    <a:t>Copy paste fonts. Choose the only option to retain text.</a:t>
                  </a:r>
                </a:p>
              </p:txBody>
            </p:sp>
          </p:grpSp>
          <p:grpSp>
            <p:nvGrpSpPr>
              <p:cNvPr id="27" name="işḻiḋé"/>
              <p:cNvGrpSpPr/>
              <p:nvPr/>
            </p:nvGrpSpPr>
            <p:grpSpPr>
              <a:xfrm>
                <a:off x="7026276" y="3745985"/>
                <a:ext cx="2281348" cy="1208296"/>
                <a:chOff x="221553" y="4998859"/>
                <a:chExt cx="2281348" cy="1208296"/>
              </a:xfrm>
            </p:grpSpPr>
            <p:sp>
              <p:nvSpPr>
                <p:cNvPr id="31" name="işḻiḓé"/>
                <p:cNvSpPr txBox="1"/>
                <p:nvPr/>
              </p:nvSpPr>
              <p:spPr bwMode="auto">
                <a:xfrm>
                  <a:off x="474165" y="4998859"/>
                  <a:ext cx="1776124" cy="510084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anchor="b" anchorCtr="1">
                  <a:normAutofit/>
                </a:bodyPr>
                <a:lstStyle/>
                <a:p>
                  <a:pPr latinLnBrk="0"/>
                  <a:r>
                    <a:rPr lang="en-US" altLang="zh-CN" sz="1600" b="1" dirty="0">
                      <a:effectLst/>
                    </a:rPr>
                    <a:t>Text here</a:t>
                  </a:r>
                  <a:endParaRPr lang="zh-CN" altLang="en-US" sz="1600" b="1" dirty="0">
                    <a:effectLst/>
                  </a:endParaRPr>
                </a:p>
              </p:txBody>
            </p:sp>
            <p:sp>
              <p:nvSpPr>
                <p:cNvPr id="32" name="íṣlïde"/>
                <p:cNvSpPr txBox="1"/>
                <p:nvPr/>
              </p:nvSpPr>
              <p:spPr bwMode="auto">
                <a:xfrm>
                  <a:off x="221553" y="5508943"/>
                  <a:ext cx="2281348" cy="69821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/>
                    <a:t>Copy paste fonts. Choose the only option to retain text.</a:t>
                  </a:r>
                </a:p>
              </p:txBody>
            </p:sp>
          </p:grpSp>
          <p:grpSp>
            <p:nvGrpSpPr>
              <p:cNvPr id="28" name="iṧļïḍê"/>
              <p:cNvGrpSpPr/>
              <p:nvPr/>
            </p:nvGrpSpPr>
            <p:grpSpPr>
              <a:xfrm>
                <a:off x="9207680" y="1028700"/>
                <a:ext cx="2281348" cy="1208296"/>
                <a:chOff x="221553" y="2448278"/>
                <a:chExt cx="2281348" cy="1208296"/>
              </a:xfrm>
            </p:grpSpPr>
            <p:sp>
              <p:nvSpPr>
                <p:cNvPr id="29" name="ïSḷïdé"/>
                <p:cNvSpPr txBox="1"/>
                <p:nvPr/>
              </p:nvSpPr>
              <p:spPr bwMode="auto">
                <a:xfrm>
                  <a:off x="474165" y="2448278"/>
                  <a:ext cx="1776124" cy="510084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anchor="b" anchorCtr="1">
                  <a:normAutofit/>
                </a:bodyPr>
                <a:lstStyle/>
                <a:p>
                  <a:pPr latinLnBrk="0"/>
                  <a:r>
                    <a:rPr lang="en-US" altLang="zh-CN" sz="1600" b="1" dirty="0">
                      <a:effectLst/>
                    </a:rPr>
                    <a:t>Text here</a:t>
                  </a:r>
                  <a:endParaRPr lang="zh-CN" altLang="en-US" sz="1600" b="1" dirty="0">
                    <a:effectLst/>
                  </a:endParaRPr>
                </a:p>
              </p:txBody>
            </p:sp>
            <p:sp>
              <p:nvSpPr>
                <p:cNvPr id="30" name="iṥḻïḑê"/>
                <p:cNvSpPr txBox="1"/>
                <p:nvPr/>
              </p:nvSpPr>
              <p:spPr bwMode="auto">
                <a:xfrm>
                  <a:off x="221553" y="2958362"/>
                  <a:ext cx="2281348" cy="69821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/>
                    <a:t>Copy paste fonts. Choose the only option to retain text.</a:t>
                  </a:r>
                </a:p>
              </p:txBody>
            </p:sp>
          </p:grpSp>
        </p:grpSp>
        <p:cxnSp>
          <p:nvCxnSpPr>
            <p:cNvPr id="7" name="直接连接符 6"/>
            <p:cNvCxnSpPr/>
            <p:nvPr/>
          </p:nvCxnSpPr>
          <p:spPr>
            <a:xfrm>
              <a:off x="3981000" y="3442288"/>
              <a:ext cx="0" cy="270133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858663" y="3442288"/>
              <a:ext cx="0" cy="270133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9327337" y="3442288"/>
              <a:ext cx="0" cy="270133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17</a:t>
            </a:fld>
            <a:endParaRPr lang="zh-CN" altLang="en-US" dirty="0"/>
          </a:p>
        </p:txBody>
      </p:sp>
      <p:grpSp>
        <p:nvGrpSpPr>
          <p:cNvPr id="25" name="34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820962"/>
            <a:ext cx="10848975" cy="3629392"/>
            <a:chOff x="669925" y="1820962"/>
            <a:chExt cx="10848975" cy="3629392"/>
          </a:xfrm>
        </p:grpSpPr>
        <p:sp>
          <p:nvSpPr>
            <p:cNvPr id="26" name="ïşḻiḍè"/>
            <p:cNvSpPr/>
            <p:nvPr/>
          </p:nvSpPr>
          <p:spPr>
            <a:xfrm>
              <a:off x="4444601" y="2073864"/>
              <a:ext cx="1371452" cy="3108626"/>
            </a:xfrm>
            <a:prstGeom prst="arc">
              <a:avLst>
                <a:gd name="adj1" fmla="val 962184"/>
                <a:gd name="adj2" fmla="val 5432290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1465">
                <a:solidFill>
                  <a:schemeClr val="bg1"/>
                </a:solidFill>
              </a:endParaRPr>
            </a:p>
          </p:txBody>
        </p:sp>
        <p:sp>
          <p:nvSpPr>
            <p:cNvPr id="27" name="îṡļîḋê"/>
            <p:cNvSpPr/>
            <p:nvPr/>
          </p:nvSpPr>
          <p:spPr>
            <a:xfrm flipH="1">
              <a:off x="6371366" y="2073864"/>
              <a:ext cx="1371452" cy="3108626"/>
            </a:xfrm>
            <a:prstGeom prst="arc">
              <a:avLst>
                <a:gd name="adj1" fmla="val 16200000"/>
                <a:gd name="adj2" fmla="val 20450314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1465">
                <a:solidFill>
                  <a:schemeClr val="bg1"/>
                </a:solidFill>
              </a:endParaRPr>
            </a:p>
          </p:txBody>
        </p:sp>
        <p:sp>
          <p:nvSpPr>
            <p:cNvPr id="28" name="îṡlîḋê"/>
            <p:cNvSpPr/>
            <p:nvPr/>
          </p:nvSpPr>
          <p:spPr>
            <a:xfrm>
              <a:off x="4445290" y="2073864"/>
              <a:ext cx="1371452" cy="3108626"/>
            </a:xfrm>
            <a:prstGeom prst="arc">
              <a:avLst>
                <a:gd name="adj1" fmla="val 16200000"/>
                <a:gd name="adj2" fmla="val 20517103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1465">
                <a:solidFill>
                  <a:schemeClr val="bg1"/>
                </a:solidFill>
              </a:endParaRPr>
            </a:p>
          </p:txBody>
        </p:sp>
        <p:sp>
          <p:nvSpPr>
            <p:cNvPr id="29" name="íSľïďe"/>
            <p:cNvSpPr/>
            <p:nvPr/>
          </p:nvSpPr>
          <p:spPr bwMode="auto">
            <a:xfrm>
              <a:off x="7051253" y="1840068"/>
              <a:ext cx="1462881" cy="49751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rtlCol="0" anchor="ctr" anchorCtr="1" compatLnSpc="1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30" name="îşlïḓè"/>
            <p:cNvSpPr/>
            <p:nvPr/>
          </p:nvSpPr>
          <p:spPr bwMode="auto">
            <a:xfrm>
              <a:off x="7051253" y="4939516"/>
              <a:ext cx="1462881" cy="49751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rtlCol="0" anchor="ctr" anchorCtr="1" compatLnSpc="1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31" name="îśḷïḓe"/>
            <p:cNvSpPr/>
            <p:nvPr/>
          </p:nvSpPr>
          <p:spPr bwMode="auto">
            <a:xfrm flipH="1">
              <a:off x="3673974" y="1840068"/>
              <a:ext cx="1462881" cy="497516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32" name="i$ḷïḓé"/>
            <p:cNvSpPr/>
            <p:nvPr/>
          </p:nvSpPr>
          <p:spPr bwMode="auto">
            <a:xfrm flipH="1">
              <a:off x="3673974" y="4939516"/>
              <a:ext cx="1462881" cy="497516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33" name="ïṩlïḍé"/>
            <p:cNvSpPr/>
            <p:nvPr/>
          </p:nvSpPr>
          <p:spPr>
            <a:xfrm flipH="1">
              <a:off x="6375001" y="2073864"/>
              <a:ext cx="1371452" cy="3108626"/>
            </a:xfrm>
            <a:prstGeom prst="arc">
              <a:avLst>
                <a:gd name="adj1" fmla="val 1151936"/>
                <a:gd name="adj2" fmla="val 5432290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1465">
                <a:solidFill>
                  <a:schemeClr val="bg1"/>
                </a:solidFill>
              </a:endParaRPr>
            </a:p>
          </p:txBody>
        </p:sp>
        <p:sp>
          <p:nvSpPr>
            <p:cNvPr id="34" name="íslíḍê"/>
            <p:cNvSpPr/>
            <p:nvPr/>
          </p:nvSpPr>
          <p:spPr bwMode="auto">
            <a:xfrm>
              <a:off x="673100" y="3389358"/>
              <a:ext cx="2492252" cy="465786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35" name="îS1îḑè"/>
            <p:cNvSpPr/>
            <p:nvPr/>
          </p:nvSpPr>
          <p:spPr>
            <a:xfrm>
              <a:off x="5312576" y="2842843"/>
              <a:ext cx="1561578" cy="15615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i="1" dirty="0">
                  <a:solidFill>
                    <a:schemeClr val="tx1"/>
                  </a:solidFill>
                </a:rPr>
                <a:t>Text</a:t>
              </a:r>
              <a:endParaRPr lang="en-US" sz="2400" i="1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直接连接符 35"/>
            <p:cNvCxnSpPr>
              <a:stCxn id="34" idx="3"/>
              <a:endCxn id="35" idx="2"/>
            </p:cNvCxnSpPr>
            <p:nvPr/>
          </p:nvCxnSpPr>
          <p:spPr>
            <a:xfrm>
              <a:off x="3165352" y="3622251"/>
              <a:ext cx="2147224" cy="138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endCxn id="43" idx="1"/>
            </p:cNvCxnSpPr>
            <p:nvPr/>
          </p:nvCxnSpPr>
          <p:spPr>
            <a:xfrm flipV="1">
              <a:off x="6873753" y="3622251"/>
              <a:ext cx="2152252" cy="13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ŝļidê"/>
            <p:cNvSpPr txBox="1"/>
            <p:nvPr/>
          </p:nvSpPr>
          <p:spPr>
            <a:xfrm>
              <a:off x="669926" y="1820962"/>
              <a:ext cx="3000414" cy="535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39" name="iŝḷiḍe"/>
            <p:cNvSpPr txBox="1"/>
            <p:nvPr/>
          </p:nvSpPr>
          <p:spPr>
            <a:xfrm>
              <a:off x="8514134" y="1820962"/>
              <a:ext cx="3000414" cy="535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40" name="iṩlïdè"/>
            <p:cNvSpPr txBox="1"/>
            <p:nvPr/>
          </p:nvSpPr>
          <p:spPr>
            <a:xfrm>
              <a:off x="8514134" y="4914626"/>
              <a:ext cx="3000414" cy="535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41" name="ïšļîḍé"/>
            <p:cNvSpPr txBox="1"/>
            <p:nvPr/>
          </p:nvSpPr>
          <p:spPr>
            <a:xfrm>
              <a:off x="669925" y="4914626"/>
              <a:ext cx="3000414" cy="535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42" name="iśḻïḋé"/>
            <p:cNvSpPr txBox="1"/>
            <p:nvPr/>
          </p:nvSpPr>
          <p:spPr>
            <a:xfrm>
              <a:off x="669925" y="3928789"/>
              <a:ext cx="2496070" cy="535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43" name="iṥḷíḑe"/>
            <p:cNvSpPr/>
            <p:nvPr/>
          </p:nvSpPr>
          <p:spPr bwMode="auto">
            <a:xfrm>
              <a:off x="9026005" y="3389358"/>
              <a:ext cx="2492252" cy="46578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rtlCol="0" anchor="ctr" anchorCtr="1" compatLnSpc="1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44" name="ïŝľíḑé"/>
            <p:cNvSpPr txBox="1"/>
            <p:nvPr/>
          </p:nvSpPr>
          <p:spPr>
            <a:xfrm>
              <a:off x="9022830" y="3928789"/>
              <a:ext cx="2496070" cy="535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18</a:t>
            </a:fld>
            <a:endParaRPr lang="zh-CN" altLang="en-US" dirty="0"/>
          </a:p>
        </p:txBody>
      </p:sp>
      <p:grpSp>
        <p:nvGrpSpPr>
          <p:cNvPr id="27" name="18671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130300"/>
            <a:ext cx="11285600" cy="5003800"/>
            <a:chOff x="660400" y="1130300"/>
            <a:chExt cx="11285600" cy="5003800"/>
          </a:xfrm>
        </p:grpSpPr>
        <p:sp>
          <p:nvSpPr>
            <p:cNvPr id="28" name="iśľíḓê"/>
            <p:cNvSpPr/>
            <p:nvPr/>
          </p:nvSpPr>
          <p:spPr>
            <a:xfrm>
              <a:off x="670719" y="3134256"/>
              <a:ext cx="11275281" cy="849624"/>
            </a:xfrm>
            <a:prstGeom prst="rightArrow">
              <a:avLst>
                <a:gd name="adj1" fmla="val 37816"/>
                <a:gd name="adj2" fmla="val 50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îşḻïḍê"/>
            <p:cNvGrpSpPr/>
            <p:nvPr/>
          </p:nvGrpSpPr>
          <p:grpSpPr>
            <a:xfrm>
              <a:off x="660400" y="1130300"/>
              <a:ext cx="1933268" cy="984968"/>
              <a:chOff x="902408" y="3986692"/>
              <a:chExt cx="1102550" cy="1015321"/>
            </a:xfrm>
          </p:grpSpPr>
          <p:sp>
            <p:nvSpPr>
              <p:cNvPr id="67" name="iṣļîḓê"/>
              <p:cNvSpPr/>
              <p:nvPr/>
            </p:nvSpPr>
            <p:spPr bwMode="auto">
              <a:xfrm>
                <a:off x="902409" y="4374290"/>
                <a:ext cx="1102549" cy="627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68" name="iSḷîḑê"/>
              <p:cNvSpPr txBox="1"/>
              <p:nvPr/>
            </p:nvSpPr>
            <p:spPr bwMode="auto">
              <a:xfrm>
                <a:off x="902408" y="3986692"/>
                <a:ext cx="1102549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</p:grpSp>
        <p:grpSp>
          <p:nvGrpSpPr>
            <p:cNvPr id="30" name="iṡḻïḍè"/>
            <p:cNvGrpSpPr/>
            <p:nvPr/>
          </p:nvGrpSpPr>
          <p:grpSpPr>
            <a:xfrm>
              <a:off x="2891707" y="5149132"/>
              <a:ext cx="1933268" cy="984968"/>
              <a:chOff x="902408" y="3986692"/>
              <a:chExt cx="1102550" cy="1015321"/>
            </a:xfrm>
          </p:grpSpPr>
          <p:sp>
            <p:nvSpPr>
              <p:cNvPr id="65" name="íšlîḑé"/>
              <p:cNvSpPr/>
              <p:nvPr/>
            </p:nvSpPr>
            <p:spPr bwMode="auto">
              <a:xfrm>
                <a:off x="902409" y="4374290"/>
                <a:ext cx="1102549" cy="627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66" name="îšlïḍê"/>
              <p:cNvSpPr txBox="1"/>
              <p:nvPr/>
            </p:nvSpPr>
            <p:spPr bwMode="auto">
              <a:xfrm>
                <a:off x="902408" y="3986692"/>
                <a:ext cx="1102549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</p:grpSp>
        <p:grpSp>
          <p:nvGrpSpPr>
            <p:cNvPr id="31" name="îṧ1íḑe"/>
            <p:cNvGrpSpPr/>
            <p:nvPr/>
          </p:nvGrpSpPr>
          <p:grpSpPr>
            <a:xfrm>
              <a:off x="5123015" y="1130300"/>
              <a:ext cx="1933268" cy="984968"/>
              <a:chOff x="902408" y="3986692"/>
              <a:chExt cx="1102550" cy="1015321"/>
            </a:xfrm>
          </p:grpSpPr>
          <p:sp>
            <p:nvSpPr>
              <p:cNvPr id="63" name="íŝľïdé"/>
              <p:cNvSpPr/>
              <p:nvPr/>
            </p:nvSpPr>
            <p:spPr bwMode="auto">
              <a:xfrm>
                <a:off x="902409" y="4374290"/>
                <a:ext cx="1102549" cy="627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64" name="îšľiḑe"/>
              <p:cNvSpPr txBox="1"/>
              <p:nvPr/>
            </p:nvSpPr>
            <p:spPr bwMode="auto">
              <a:xfrm>
                <a:off x="902408" y="3986692"/>
                <a:ext cx="1102549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</p:grpSp>
        <p:grpSp>
          <p:nvGrpSpPr>
            <p:cNvPr id="32" name="íṧḻîḓe"/>
            <p:cNvGrpSpPr/>
            <p:nvPr/>
          </p:nvGrpSpPr>
          <p:grpSpPr>
            <a:xfrm>
              <a:off x="7354323" y="5149132"/>
              <a:ext cx="1933268" cy="984968"/>
              <a:chOff x="902408" y="3986692"/>
              <a:chExt cx="1102550" cy="1015321"/>
            </a:xfrm>
          </p:grpSpPr>
          <p:sp>
            <p:nvSpPr>
              <p:cNvPr id="61" name="ïŝliḋe"/>
              <p:cNvSpPr/>
              <p:nvPr/>
            </p:nvSpPr>
            <p:spPr bwMode="auto">
              <a:xfrm>
                <a:off x="902409" y="4374290"/>
                <a:ext cx="1102549" cy="627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62" name="íŝḷïḓé"/>
              <p:cNvSpPr txBox="1"/>
              <p:nvPr/>
            </p:nvSpPr>
            <p:spPr bwMode="auto">
              <a:xfrm>
                <a:off x="902408" y="3986692"/>
                <a:ext cx="1102549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</p:grpSp>
        <p:grpSp>
          <p:nvGrpSpPr>
            <p:cNvPr id="33" name="íSḷiḋé"/>
            <p:cNvGrpSpPr/>
            <p:nvPr/>
          </p:nvGrpSpPr>
          <p:grpSpPr>
            <a:xfrm>
              <a:off x="9585632" y="1130300"/>
              <a:ext cx="1933268" cy="984968"/>
              <a:chOff x="902408" y="3986692"/>
              <a:chExt cx="1102550" cy="1015321"/>
            </a:xfrm>
          </p:grpSpPr>
          <p:sp>
            <p:nvSpPr>
              <p:cNvPr id="59" name="iśḷïďê"/>
              <p:cNvSpPr/>
              <p:nvPr/>
            </p:nvSpPr>
            <p:spPr bwMode="auto">
              <a:xfrm>
                <a:off x="902409" y="4374290"/>
                <a:ext cx="1102549" cy="627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60" name="î$lîḍê"/>
              <p:cNvSpPr txBox="1"/>
              <p:nvPr/>
            </p:nvSpPr>
            <p:spPr bwMode="auto">
              <a:xfrm>
                <a:off x="902408" y="3986692"/>
                <a:ext cx="1102549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</p:grpSp>
        <p:grpSp>
          <p:nvGrpSpPr>
            <p:cNvPr id="34" name="ï$ḷïde"/>
            <p:cNvGrpSpPr/>
            <p:nvPr/>
          </p:nvGrpSpPr>
          <p:grpSpPr>
            <a:xfrm>
              <a:off x="1152422" y="2762250"/>
              <a:ext cx="949222" cy="1274705"/>
              <a:chOff x="1063569" y="2762250"/>
              <a:chExt cx="949222" cy="1274705"/>
            </a:xfrm>
          </p:grpSpPr>
          <p:sp>
            <p:nvSpPr>
              <p:cNvPr id="55" name="í$ḻiďé"/>
              <p:cNvSpPr/>
              <p:nvPr/>
            </p:nvSpPr>
            <p:spPr bwMode="auto">
              <a:xfrm>
                <a:off x="1063569" y="3087733"/>
                <a:ext cx="949222" cy="94922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30K</a:t>
                </a:r>
              </a:p>
            </p:txBody>
          </p:sp>
          <p:grpSp>
            <p:nvGrpSpPr>
              <p:cNvPr id="56" name="íşḻïde"/>
              <p:cNvGrpSpPr/>
              <p:nvPr/>
            </p:nvGrpSpPr>
            <p:grpSpPr>
              <a:xfrm>
                <a:off x="1265232" y="2762250"/>
                <a:ext cx="545896" cy="545898"/>
                <a:chOff x="5757706" y="903774"/>
                <a:chExt cx="675000" cy="675005"/>
              </a:xfrm>
            </p:grpSpPr>
            <p:sp>
              <p:nvSpPr>
                <p:cNvPr id="57" name="ísliďê"/>
                <p:cNvSpPr/>
                <p:nvPr/>
              </p:nvSpPr>
              <p:spPr>
                <a:xfrm>
                  <a:off x="5757706" y="903774"/>
                  <a:ext cx="675000" cy="67500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58" name="íṩļiḑé"/>
                <p:cNvSpPr/>
                <p:nvPr/>
              </p:nvSpPr>
              <p:spPr bwMode="auto">
                <a:xfrm>
                  <a:off x="5923113" y="1072538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</p:grpSp>
        <p:grpSp>
          <p:nvGrpSpPr>
            <p:cNvPr id="35" name="ïṣļidè"/>
            <p:cNvGrpSpPr/>
            <p:nvPr/>
          </p:nvGrpSpPr>
          <p:grpSpPr>
            <a:xfrm>
              <a:off x="3383730" y="2762250"/>
              <a:ext cx="949222" cy="1274705"/>
              <a:chOff x="1063569" y="2762250"/>
              <a:chExt cx="949222" cy="1274705"/>
            </a:xfrm>
          </p:grpSpPr>
          <p:sp>
            <p:nvSpPr>
              <p:cNvPr id="51" name="íśḻïḓê"/>
              <p:cNvSpPr/>
              <p:nvPr/>
            </p:nvSpPr>
            <p:spPr bwMode="auto">
              <a:xfrm>
                <a:off x="1063569" y="3087733"/>
                <a:ext cx="949222" cy="94922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16K</a:t>
                </a:r>
              </a:p>
            </p:txBody>
          </p:sp>
          <p:grpSp>
            <p:nvGrpSpPr>
              <p:cNvPr id="52" name="iṩḻîďé"/>
              <p:cNvGrpSpPr/>
              <p:nvPr/>
            </p:nvGrpSpPr>
            <p:grpSpPr>
              <a:xfrm>
                <a:off x="1265232" y="2762250"/>
                <a:ext cx="545896" cy="545898"/>
                <a:chOff x="5757706" y="903774"/>
                <a:chExt cx="675000" cy="675005"/>
              </a:xfrm>
            </p:grpSpPr>
            <p:sp>
              <p:nvSpPr>
                <p:cNvPr id="53" name="ïş1îḑè"/>
                <p:cNvSpPr/>
                <p:nvPr/>
              </p:nvSpPr>
              <p:spPr>
                <a:xfrm>
                  <a:off x="5757706" y="903774"/>
                  <a:ext cx="675000" cy="67500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54" name="ï$ľíḑe"/>
                <p:cNvSpPr/>
                <p:nvPr/>
              </p:nvSpPr>
              <p:spPr bwMode="auto">
                <a:xfrm>
                  <a:off x="5923113" y="1072538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</p:grpSp>
        <p:grpSp>
          <p:nvGrpSpPr>
            <p:cNvPr id="36" name="iṧlîḑè"/>
            <p:cNvGrpSpPr/>
            <p:nvPr/>
          </p:nvGrpSpPr>
          <p:grpSpPr>
            <a:xfrm>
              <a:off x="5615038" y="2762250"/>
              <a:ext cx="949222" cy="1274705"/>
              <a:chOff x="1063569" y="2762250"/>
              <a:chExt cx="949222" cy="1274705"/>
            </a:xfrm>
          </p:grpSpPr>
          <p:sp>
            <p:nvSpPr>
              <p:cNvPr id="47" name="i$ḻiḑé"/>
              <p:cNvSpPr/>
              <p:nvPr/>
            </p:nvSpPr>
            <p:spPr bwMode="auto">
              <a:xfrm>
                <a:off x="1063569" y="3087733"/>
                <a:ext cx="949222" cy="94922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</a:rPr>
                  <a:t>66K</a:t>
                </a:r>
              </a:p>
            </p:txBody>
          </p:sp>
          <p:grpSp>
            <p:nvGrpSpPr>
              <p:cNvPr id="48" name="iš1íďe"/>
              <p:cNvGrpSpPr/>
              <p:nvPr/>
            </p:nvGrpSpPr>
            <p:grpSpPr>
              <a:xfrm>
                <a:off x="1265232" y="2762250"/>
                <a:ext cx="545896" cy="545898"/>
                <a:chOff x="5757706" y="903774"/>
                <a:chExt cx="675000" cy="675005"/>
              </a:xfrm>
            </p:grpSpPr>
            <p:sp>
              <p:nvSpPr>
                <p:cNvPr id="49" name="íSľïḍè"/>
                <p:cNvSpPr/>
                <p:nvPr/>
              </p:nvSpPr>
              <p:spPr>
                <a:xfrm>
                  <a:off x="5757706" y="903774"/>
                  <a:ext cx="675000" cy="67500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50" name="íśḷíḍe"/>
                <p:cNvSpPr/>
                <p:nvPr/>
              </p:nvSpPr>
              <p:spPr bwMode="auto">
                <a:xfrm>
                  <a:off x="5923113" y="1072538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</p:grpSp>
        <p:grpSp>
          <p:nvGrpSpPr>
            <p:cNvPr id="37" name="îṧḷïďé"/>
            <p:cNvGrpSpPr/>
            <p:nvPr/>
          </p:nvGrpSpPr>
          <p:grpSpPr>
            <a:xfrm>
              <a:off x="7846346" y="2762250"/>
              <a:ext cx="949222" cy="1274705"/>
              <a:chOff x="1063569" y="2762250"/>
              <a:chExt cx="949222" cy="1274705"/>
            </a:xfrm>
          </p:grpSpPr>
          <p:sp>
            <p:nvSpPr>
              <p:cNvPr id="43" name="iṥľiḋê"/>
              <p:cNvSpPr/>
              <p:nvPr/>
            </p:nvSpPr>
            <p:spPr bwMode="auto">
              <a:xfrm>
                <a:off x="1063569" y="3087733"/>
                <a:ext cx="949222" cy="94922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40K</a:t>
                </a:r>
              </a:p>
            </p:txBody>
          </p:sp>
          <p:grpSp>
            <p:nvGrpSpPr>
              <p:cNvPr id="44" name="íṥļîďe"/>
              <p:cNvGrpSpPr/>
              <p:nvPr/>
            </p:nvGrpSpPr>
            <p:grpSpPr>
              <a:xfrm>
                <a:off x="1265232" y="2762250"/>
                <a:ext cx="545896" cy="545898"/>
                <a:chOff x="5757706" y="903774"/>
                <a:chExt cx="675000" cy="675005"/>
              </a:xfrm>
            </p:grpSpPr>
            <p:sp>
              <p:nvSpPr>
                <p:cNvPr id="45" name="îṧļïdé"/>
                <p:cNvSpPr/>
                <p:nvPr/>
              </p:nvSpPr>
              <p:spPr>
                <a:xfrm>
                  <a:off x="5757706" y="903774"/>
                  <a:ext cx="675000" cy="67500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46" name="íSḻîdè"/>
                <p:cNvSpPr/>
                <p:nvPr/>
              </p:nvSpPr>
              <p:spPr bwMode="auto">
                <a:xfrm>
                  <a:off x="5923113" y="1072538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</p:grpSp>
        <p:grpSp>
          <p:nvGrpSpPr>
            <p:cNvPr id="38" name="î$1ídê"/>
            <p:cNvGrpSpPr/>
            <p:nvPr/>
          </p:nvGrpSpPr>
          <p:grpSpPr>
            <a:xfrm>
              <a:off x="10077654" y="2762250"/>
              <a:ext cx="949222" cy="1274705"/>
              <a:chOff x="1063569" y="2762250"/>
              <a:chExt cx="949222" cy="1274705"/>
            </a:xfrm>
          </p:grpSpPr>
          <p:sp>
            <p:nvSpPr>
              <p:cNvPr id="39" name="ï$ḷíḑé"/>
              <p:cNvSpPr/>
              <p:nvPr/>
            </p:nvSpPr>
            <p:spPr bwMode="auto">
              <a:xfrm>
                <a:off x="1063569" y="3087733"/>
                <a:ext cx="949222" cy="94922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32K</a:t>
                </a:r>
              </a:p>
            </p:txBody>
          </p:sp>
          <p:grpSp>
            <p:nvGrpSpPr>
              <p:cNvPr id="40" name="î$líḑe"/>
              <p:cNvGrpSpPr/>
              <p:nvPr/>
            </p:nvGrpSpPr>
            <p:grpSpPr>
              <a:xfrm>
                <a:off x="1265232" y="2762250"/>
                <a:ext cx="545896" cy="545898"/>
                <a:chOff x="5757706" y="903774"/>
                <a:chExt cx="675000" cy="675005"/>
              </a:xfrm>
            </p:grpSpPr>
            <p:sp>
              <p:nvSpPr>
                <p:cNvPr id="41" name="íSļîdè"/>
                <p:cNvSpPr/>
                <p:nvPr/>
              </p:nvSpPr>
              <p:spPr>
                <a:xfrm>
                  <a:off x="5757706" y="903774"/>
                  <a:ext cx="675000" cy="67500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42" name="îṥḷíḋe"/>
                <p:cNvSpPr/>
                <p:nvPr/>
              </p:nvSpPr>
              <p:spPr bwMode="auto">
                <a:xfrm>
                  <a:off x="5923113" y="1072538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19</a:t>
            </a:fld>
            <a:endParaRPr lang="zh-CN" altLang="en-US" dirty="0"/>
          </a:p>
        </p:txBody>
      </p:sp>
      <p:grpSp>
        <p:nvGrpSpPr>
          <p:cNvPr id="5" name="1a1d10c6-b8c2-4715-a5d8-5340a86b7de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92811" y="1255469"/>
            <a:ext cx="10123189" cy="4801823"/>
            <a:chOff x="1192811" y="1255469"/>
            <a:chExt cx="10123189" cy="4801823"/>
          </a:xfrm>
        </p:grpSpPr>
        <p:sp>
          <p:nvSpPr>
            <p:cNvPr id="6" name="iṣļíḋè"/>
            <p:cNvSpPr/>
            <p:nvPr/>
          </p:nvSpPr>
          <p:spPr>
            <a:xfrm>
              <a:off x="5392775" y="1255469"/>
              <a:ext cx="60959" cy="48018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şḷíḋe"/>
            <p:cNvSpPr/>
            <p:nvPr/>
          </p:nvSpPr>
          <p:spPr>
            <a:xfrm rot="16200000">
              <a:off x="3940365" y="3546055"/>
              <a:ext cx="1189683" cy="1168717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ŝ1iḍe"/>
            <p:cNvSpPr/>
            <p:nvPr/>
          </p:nvSpPr>
          <p:spPr>
            <a:xfrm rot="16200000">
              <a:off x="4047561" y="3639545"/>
              <a:ext cx="997360" cy="97978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ṩľiďê" title="kkhtT0K8BAKq4uCbn3GvMhSbXNTtWPWuwSBxvkeueEEwN"/>
            <p:cNvSpPr/>
            <p:nvPr/>
          </p:nvSpPr>
          <p:spPr bwMode="auto">
            <a:xfrm rot="10800000" flipV="1">
              <a:off x="4279629" y="3934048"/>
              <a:ext cx="482637" cy="32934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şľíḓe"/>
            <p:cNvSpPr/>
            <p:nvPr/>
          </p:nvSpPr>
          <p:spPr>
            <a:xfrm rot="16200000">
              <a:off x="3895959" y="1467049"/>
              <a:ext cx="1234483" cy="1212728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sliḑè"/>
            <p:cNvSpPr/>
            <p:nvPr/>
          </p:nvSpPr>
          <p:spPr>
            <a:xfrm rot="16200000">
              <a:off x="4007191" y="1564059"/>
              <a:ext cx="1034918" cy="101667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ṥlîḍê"/>
            <p:cNvSpPr/>
            <p:nvPr/>
          </p:nvSpPr>
          <p:spPr bwMode="auto">
            <a:xfrm>
              <a:off x="4248513" y="1792664"/>
              <a:ext cx="579957" cy="579195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šliḋê"/>
            <p:cNvSpPr/>
            <p:nvPr/>
          </p:nvSpPr>
          <p:spPr>
            <a:xfrm rot="16200000">
              <a:off x="5662228" y="2484294"/>
              <a:ext cx="1753838" cy="1722930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ṣḻiḍe"/>
            <p:cNvSpPr/>
            <p:nvPr/>
          </p:nvSpPr>
          <p:spPr>
            <a:xfrm rot="16200000">
              <a:off x="5820256" y="2622116"/>
              <a:ext cx="1470315" cy="144440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şļïḑè"/>
            <p:cNvSpPr/>
            <p:nvPr/>
          </p:nvSpPr>
          <p:spPr bwMode="auto">
            <a:xfrm flipH="1">
              <a:off x="6109670" y="3023601"/>
              <a:ext cx="844608" cy="609499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ṣlîḍe"/>
            <p:cNvSpPr/>
            <p:nvPr/>
          </p:nvSpPr>
          <p:spPr>
            <a:xfrm rot="16200000">
              <a:off x="5696158" y="4786885"/>
              <a:ext cx="1234483" cy="1212728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ş1ïḋê"/>
            <p:cNvSpPr/>
            <p:nvPr/>
          </p:nvSpPr>
          <p:spPr>
            <a:xfrm rot="16200000">
              <a:off x="5807390" y="4883895"/>
              <a:ext cx="1034918" cy="101667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ṩ1îďe" title="smoIsAGNiL1wVmNStG0iI9ORzSWKpg0C50ZvwTSBtNDHU"/>
            <p:cNvSpPr/>
            <p:nvPr/>
          </p:nvSpPr>
          <p:spPr bwMode="auto">
            <a:xfrm>
              <a:off x="6030158" y="5181817"/>
              <a:ext cx="587920" cy="413134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ṧļíde"/>
            <p:cNvSpPr/>
            <p:nvPr/>
          </p:nvSpPr>
          <p:spPr bwMode="auto">
            <a:xfrm>
              <a:off x="7624560" y="3407547"/>
              <a:ext cx="3691440" cy="7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92500" lnSpcReduction="20000"/>
            </a:bodyPr>
            <a:lstStyle/>
            <a:p>
              <a:pPr marL="171450" indent="-171450">
                <a:lnSpc>
                  <a:spcPct val="14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4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You can use the icon library in iSlide  (https://islide-powerpoint.com ) to filter and replace existing icon elements with one click.</a:t>
              </a:r>
            </a:p>
          </p:txBody>
        </p:sp>
        <p:sp>
          <p:nvSpPr>
            <p:cNvPr id="20" name="išḷiḋé"/>
            <p:cNvSpPr txBox="1"/>
            <p:nvPr/>
          </p:nvSpPr>
          <p:spPr bwMode="auto">
            <a:xfrm>
              <a:off x="7624560" y="2894450"/>
              <a:ext cx="3691440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Text here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îsḻiḑê"/>
            <p:cNvSpPr/>
            <p:nvPr/>
          </p:nvSpPr>
          <p:spPr bwMode="auto">
            <a:xfrm>
              <a:off x="1192811" y="1969268"/>
              <a:ext cx="2570197" cy="7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When you copy &amp; paste, choose "keep text only" option.</a:t>
              </a:r>
            </a:p>
          </p:txBody>
        </p:sp>
        <p:sp>
          <p:nvSpPr>
            <p:cNvPr id="22" name="îṣľidè"/>
            <p:cNvSpPr txBox="1"/>
            <p:nvPr/>
          </p:nvSpPr>
          <p:spPr bwMode="auto">
            <a:xfrm>
              <a:off x="1192811" y="1456171"/>
              <a:ext cx="2570197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ïṥľiḋê"/>
            <p:cNvSpPr/>
            <p:nvPr/>
          </p:nvSpPr>
          <p:spPr bwMode="auto">
            <a:xfrm>
              <a:off x="1192811" y="4026305"/>
              <a:ext cx="2570197" cy="7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When you copy &amp; paste, choose "keep text only" option.</a:t>
              </a:r>
            </a:p>
          </p:txBody>
        </p:sp>
        <p:sp>
          <p:nvSpPr>
            <p:cNvPr id="24" name="iś1íḋê"/>
            <p:cNvSpPr txBox="1"/>
            <p:nvPr/>
          </p:nvSpPr>
          <p:spPr bwMode="auto">
            <a:xfrm>
              <a:off x="1192811" y="3513208"/>
              <a:ext cx="2570197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îṥļiḑé"/>
            <p:cNvSpPr/>
            <p:nvPr/>
          </p:nvSpPr>
          <p:spPr bwMode="auto">
            <a:xfrm>
              <a:off x="7082613" y="5285254"/>
              <a:ext cx="2570197" cy="7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When you copy &amp; paste, choose "keep text only" option.</a:t>
              </a:r>
            </a:p>
          </p:txBody>
        </p:sp>
        <p:sp>
          <p:nvSpPr>
            <p:cNvPr id="26" name="išḷîde"/>
            <p:cNvSpPr txBox="1"/>
            <p:nvPr/>
          </p:nvSpPr>
          <p:spPr bwMode="auto">
            <a:xfrm>
              <a:off x="7082613" y="4772157"/>
              <a:ext cx="2570197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04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41030" y="1268760"/>
            <a:ext cx="9879459" cy="4602478"/>
            <a:chOff x="1641030" y="1268760"/>
            <a:chExt cx="9879459" cy="4602478"/>
          </a:xfrm>
        </p:grpSpPr>
        <p:grpSp>
          <p:nvGrpSpPr>
            <p:cNvPr id="6" name="í$lïḋ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1641030" y="1268760"/>
              <a:ext cx="4699951" cy="4602478"/>
              <a:chOff x="1307468" y="1304764"/>
              <a:chExt cx="4699951" cy="4602478"/>
            </a:xfrm>
          </p:grpSpPr>
          <p:sp>
            <p:nvSpPr>
              <p:cNvPr id="15" name="ïṧlîďè"/>
              <p:cNvSpPr/>
              <p:nvPr/>
            </p:nvSpPr>
            <p:spPr>
              <a:xfrm>
                <a:off x="1307468" y="1304764"/>
                <a:ext cx="4127746" cy="4602478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2">
                    <a:lumMod val="20000"/>
                    <a:lumOff val="80000"/>
                  </a:schemeClr>
                </a:solidFill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16" name="íṩḻíḍé"/>
              <p:cNvGrpSpPr/>
              <p:nvPr/>
            </p:nvGrpSpPr>
            <p:grpSpPr>
              <a:xfrm>
                <a:off x="1343472" y="2669899"/>
                <a:ext cx="3852428" cy="2548267"/>
                <a:chOff x="1343472" y="2669899"/>
                <a:chExt cx="3852428" cy="2548267"/>
              </a:xfrm>
            </p:grpSpPr>
            <p:sp>
              <p:nvSpPr>
                <p:cNvPr id="25" name="îṡḷiḑe"/>
                <p:cNvSpPr txBox="1"/>
                <p:nvPr/>
              </p:nvSpPr>
              <p:spPr>
                <a:xfrm>
                  <a:off x="2741180" y="3349044"/>
                  <a:ext cx="2448272" cy="61555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>
                  <a:normAutofit fontScale="92500" lnSpcReduction="10000"/>
                </a:bodyPr>
                <a:lstStyle/>
                <a:p>
                  <a:pPr algn="r"/>
                  <a:r>
                    <a:rPr lang="en-US" altLang="zh-CN" sz="4000" dirty="0">
                      <a:solidFill>
                        <a:schemeClr val="bg1">
                          <a:lumMod val="65000"/>
                        </a:schemeClr>
                      </a:solidFill>
                    </a:rPr>
                    <a:t>ONTENTS</a:t>
                  </a:r>
                </a:p>
              </p:txBody>
            </p:sp>
            <p:sp>
              <p:nvSpPr>
                <p:cNvPr id="26" name="îSlíḑé"/>
                <p:cNvSpPr/>
                <p:nvPr/>
              </p:nvSpPr>
              <p:spPr>
                <a:xfrm>
                  <a:off x="1343472" y="2669899"/>
                  <a:ext cx="1764196" cy="2548267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r>
                    <a:rPr lang="en-US" altLang="zh-CN" sz="34400" b="1" dirty="0">
                      <a:ln w="76200">
                        <a:solidFill>
                          <a:schemeClr val="bg1"/>
                        </a:solidFill>
                      </a:ln>
                      <a:solidFill>
                        <a:schemeClr val="accent1"/>
                      </a:solidFill>
                    </a:rPr>
                    <a:t>C</a:t>
                  </a:r>
                </a:p>
              </p:txBody>
            </p:sp>
            <p:sp>
              <p:nvSpPr>
                <p:cNvPr id="27" name="iş1îďè"/>
                <p:cNvSpPr/>
                <p:nvPr/>
              </p:nvSpPr>
              <p:spPr bwMode="auto">
                <a:xfrm>
                  <a:off x="2561436" y="4025103"/>
                  <a:ext cx="2634464" cy="517004"/>
                </a:xfrm>
                <a:custGeom>
                  <a:avLst/>
                  <a:gdLst>
                    <a:gd name="connsiteX0" fmla="*/ 433731 w 2634464"/>
                    <a:gd name="connsiteY0" fmla="*/ 0 h 517004"/>
                    <a:gd name="connsiteX1" fmla="*/ 2634464 w 2634464"/>
                    <a:gd name="connsiteY1" fmla="*/ 0 h 517004"/>
                    <a:gd name="connsiteX2" fmla="*/ 2634464 w 2634464"/>
                    <a:gd name="connsiteY2" fmla="*/ 517004 h 517004"/>
                    <a:gd name="connsiteX3" fmla="*/ 0 w 2634464"/>
                    <a:gd name="connsiteY3" fmla="*/ 517004 h 517004"/>
                    <a:gd name="connsiteX4" fmla="*/ 78795 w 2634464"/>
                    <a:gd name="connsiteY4" fmla="*/ 483577 h 517004"/>
                    <a:gd name="connsiteX5" fmla="*/ 177979 w 2634464"/>
                    <a:gd name="connsiteY5" fmla="*/ 418464 h 517004"/>
                    <a:gd name="connsiteX6" fmla="*/ 394836 w 2634464"/>
                    <a:gd name="connsiteY6" fmla="*/ 119507 h 517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34464" h="517004">
                      <a:moveTo>
                        <a:pt x="433731" y="0"/>
                      </a:moveTo>
                      <a:lnTo>
                        <a:pt x="2634464" y="0"/>
                      </a:lnTo>
                      <a:lnTo>
                        <a:pt x="2634464" y="517004"/>
                      </a:lnTo>
                      <a:lnTo>
                        <a:pt x="0" y="517004"/>
                      </a:lnTo>
                      <a:lnTo>
                        <a:pt x="78795" y="483577"/>
                      </a:lnTo>
                      <a:cubicBezTo>
                        <a:pt x="113598" y="464974"/>
                        <a:pt x="146659" y="443269"/>
                        <a:pt x="177979" y="418464"/>
                      </a:cubicBezTo>
                      <a:cubicBezTo>
                        <a:pt x="271940" y="344049"/>
                        <a:pt x="344225" y="244397"/>
                        <a:pt x="394836" y="11950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9050">
                  <a:noFill/>
                  <a:round/>
                </a:ln>
              </p:spPr>
              <p:txBody>
                <a:bodyPr rot="0" spcFirstLastPara="0" vert="horz" wrap="square" lIns="91440" tIns="45720" rIns="91440" bIns="45720" anchor="ctr" anchorCtr="0" forceAA="0" compatLnSpc="1">
                  <a:normAutofit/>
                </a:bodyPr>
                <a:lstStyle/>
                <a:p>
                  <a:pPr lvl="0" algn="r"/>
                  <a:r>
                    <a:rPr lang="zh-CN" altLang="en-US" b="1" dirty="0">
                      <a:solidFill>
                        <a:schemeClr val="bg1"/>
                      </a:solidFill>
                    </a:rPr>
                    <a:t>           </a:t>
                  </a:r>
                  <a:r>
                    <a:rPr lang="en-US" altLang="zh-CN" b="1" dirty="0">
                      <a:solidFill>
                        <a:schemeClr val="bg1"/>
                      </a:solidFill>
                    </a:rPr>
                    <a:t>Text here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îsḻíḍe"/>
              <p:cNvSpPr/>
              <p:nvPr/>
            </p:nvSpPr>
            <p:spPr bwMode="auto">
              <a:xfrm>
                <a:off x="5322964" y="2527392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8" name="îṥ1îḑê"/>
              <p:cNvSpPr/>
              <p:nvPr/>
            </p:nvSpPr>
            <p:spPr bwMode="auto">
              <a:xfrm>
                <a:off x="5322964" y="4468591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9" name="iṣļíḍè"/>
              <p:cNvSpPr/>
              <p:nvPr/>
            </p:nvSpPr>
            <p:spPr bwMode="auto">
              <a:xfrm>
                <a:off x="5322964" y="3174458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" name="ïṣḻíḍê"/>
              <p:cNvSpPr/>
              <p:nvPr/>
            </p:nvSpPr>
            <p:spPr bwMode="auto">
              <a:xfrm>
                <a:off x="5322964" y="382152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" name="ï$ľîḍê"/>
              <p:cNvSpPr/>
              <p:nvPr/>
            </p:nvSpPr>
            <p:spPr>
              <a:xfrm>
                <a:off x="5717756" y="2450738"/>
                <a:ext cx="272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1</a:t>
                </a:r>
              </a:p>
            </p:txBody>
          </p:sp>
          <p:sp>
            <p:nvSpPr>
              <p:cNvPr id="22" name="i$ḻïďê"/>
              <p:cNvSpPr/>
              <p:nvPr/>
            </p:nvSpPr>
            <p:spPr>
              <a:xfrm>
                <a:off x="5704131" y="3104523"/>
                <a:ext cx="3000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2</a:t>
                </a:r>
              </a:p>
            </p:txBody>
          </p:sp>
          <p:sp>
            <p:nvSpPr>
              <p:cNvPr id="23" name="îśḻîḍê"/>
              <p:cNvSpPr/>
              <p:nvPr/>
            </p:nvSpPr>
            <p:spPr>
              <a:xfrm>
                <a:off x="5700925" y="3752595"/>
                <a:ext cx="3064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  <p:sp>
            <p:nvSpPr>
              <p:cNvPr id="24" name="išľíḋê"/>
              <p:cNvSpPr/>
              <p:nvPr/>
            </p:nvSpPr>
            <p:spPr>
              <a:xfrm>
                <a:off x="5704131" y="4400667"/>
                <a:ext cx="3000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4</a:t>
                </a:r>
              </a:p>
            </p:txBody>
          </p:sp>
        </p:grpSp>
        <p:sp>
          <p:nvSpPr>
            <p:cNvPr id="7" name="iṧľîďè"/>
            <p:cNvSpPr/>
            <p:nvPr/>
          </p:nvSpPr>
          <p:spPr bwMode="auto">
            <a:xfrm>
              <a:off x="6428376" y="2405249"/>
              <a:ext cx="5092112" cy="40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8" name="í$ḷiḍe"/>
            <p:cNvSpPr/>
            <p:nvPr/>
          </p:nvSpPr>
          <p:spPr bwMode="auto">
            <a:xfrm>
              <a:off x="6428377" y="3045854"/>
              <a:ext cx="5092112" cy="40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9" name="ï$1íḑè"/>
            <p:cNvSpPr/>
            <p:nvPr/>
          </p:nvSpPr>
          <p:spPr bwMode="auto">
            <a:xfrm>
              <a:off x="6423226" y="3692920"/>
              <a:ext cx="5092112" cy="40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10" name="ïsḷïḓe"/>
            <p:cNvSpPr/>
            <p:nvPr/>
          </p:nvSpPr>
          <p:spPr bwMode="auto">
            <a:xfrm>
              <a:off x="6423226" y="4305491"/>
              <a:ext cx="5092112" cy="40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6524625" y="2914650"/>
              <a:ext cx="499071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24625" y="3562350"/>
              <a:ext cx="499071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524625" y="4191000"/>
              <a:ext cx="499071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524625" y="4819650"/>
              <a:ext cx="499071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20</a:t>
            </a:fld>
            <a:endParaRPr lang="zh-CN" altLang="en-US" dirty="0"/>
          </a:p>
        </p:txBody>
      </p:sp>
      <p:grpSp>
        <p:nvGrpSpPr>
          <p:cNvPr id="39" name="18973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30300"/>
            <a:ext cx="12192000" cy="5003800"/>
            <a:chOff x="0" y="1130300"/>
            <a:chExt cx="12192000" cy="5003800"/>
          </a:xfrm>
        </p:grpSpPr>
        <p:cxnSp>
          <p:nvCxnSpPr>
            <p:cNvPr id="40" name="直接连接符 39"/>
            <p:cNvCxnSpPr>
              <a:stCxn id="43" idx="3"/>
              <a:endCxn id="50" idx="1"/>
            </p:cNvCxnSpPr>
            <p:nvPr/>
          </p:nvCxnSpPr>
          <p:spPr>
            <a:xfrm>
              <a:off x="2409900" y="3700534"/>
              <a:ext cx="7359500" cy="0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ïŝľîḓè"/>
            <p:cNvSpPr/>
            <p:nvPr/>
          </p:nvSpPr>
          <p:spPr>
            <a:xfrm>
              <a:off x="0" y="1130300"/>
              <a:ext cx="12192000" cy="2586732"/>
            </a:xfrm>
            <a:prstGeom prst="rect">
              <a:avLst/>
            </a:prstGeom>
            <a:blipFill>
              <a:blip r:embed="rId3"/>
              <a:stretch>
                <a:fillRect t="-102208" b="-10121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iśļíḑè"/>
            <p:cNvSpPr/>
            <p:nvPr/>
          </p:nvSpPr>
          <p:spPr>
            <a:xfrm>
              <a:off x="0" y="1143490"/>
              <a:ext cx="12190414" cy="257354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î$ļíḋè"/>
            <p:cNvSpPr/>
            <p:nvPr/>
          </p:nvSpPr>
          <p:spPr>
            <a:xfrm>
              <a:off x="1493612" y="3242390"/>
              <a:ext cx="916288" cy="91628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000" b="1" dirty="0"/>
                <a:t>1</a:t>
              </a:r>
              <a:endParaRPr lang="zh-CN" altLang="en-US" sz="2000" b="1" dirty="0"/>
            </a:p>
          </p:txBody>
        </p:sp>
        <p:grpSp>
          <p:nvGrpSpPr>
            <p:cNvPr id="44" name="iŝḷiḑê"/>
            <p:cNvGrpSpPr/>
            <p:nvPr/>
          </p:nvGrpSpPr>
          <p:grpSpPr>
            <a:xfrm>
              <a:off x="660400" y="4617934"/>
              <a:ext cx="2582713" cy="1516166"/>
              <a:chOff x="666750" y="4297834"/>
              <a:chExt cx="1712561" cy="1516166"/>
            </a:xfrm>
          </p:grpSpPr>
          <p:sp>
            <p:nvSpPr>
              <p:cNvPr id="62" name="ïṡḻidè"/>
              <p:cNvSpPr/>
              <p:nvPr/>
            </p:nvSpPr>
            <p:spPr bwMode="auto">
              <a:xfrm>
                <a:off x="666750" y="4685432"/>
                <a:ext cx="1712561" cy="1128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……</a:t>
                </a:r>
                <a:endParaRPr lang="zh-CN" altLang="en-US" sz="1100" dirty="0"/>
              </a:p>
            </p:txBody>
          </p:sp>
          <p:sp>
            <p:nvSpPr>
              <p:cNvPr id="63" name="íŝḷíďê"/>
              <p:cNvSpPr txBox="1"/>
              <p:nvPr/>
            </p:nvSpPr>
            <p:spPr bwMode="auto">
              <a:xfrm>
                <a:off x="666750" y="4297834"/>
                <a:ext cx="1712561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45" name="ïś1îďe"/>
            <p:cNvSpPr/>
            <p:nvPr/>
          </p:nvSpPr>
          <p:spPr>
            <a:xfrm>
              <a:off x="4252208" y="3242390"/>
              <a:ext cx="916288" cy="91628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2000" b="1" dirty="0"/>
                <a:t>2</a:t>
              </a:r>
              <a:endParaRPr lang="zh-CN" altLang="en-US" sz="2000" b="1" dirty="0"/>
            </a:p>
          </p:txBody>
        </p:sp>
        <p:grpSp>
          <p:nvGrpSpPr>
            <p:cNvPr id="46" name="îṧ1íḋê"/>
            <p:cNvGrpSpPr/>
            <p:nvPr/>
          </p:nvGrpSpPr>
          <p:grpSpPr>
            <a:xfrm>
              <a:off x="3418996" y="4617934"/>
              <a:ext cx="2582713" cy="1516166"/>
              <a:chOff x="2481088" y="4297834"/>
              <a:chExt cx="1712561" cy="1516166"/>
            </a:xfrm>
          </p:grpSpPr>
          <p:sp>
            <p:nvSpPr>
              <p:cNvPr id="60" name="iṧḷíḑé"/>
              <p:cNvSpPr/>
              <p:nvPr/>
            </p:nvSpPr>
            <p:spPr bwMode="auto">
              <a:xfrm>
                <a:off x="2481088" y="4685432"/>
                <a:ext cx="1712561" cy="1128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……</a:t>
                </a:r>
                <a:endParaRPr lang="zh-CN" altLang="en-US" sz="1100" dirty="0"/>
              </a:p>
            </p:txBody>
          </p:sp>
          <p:sp>
            <p:nvSpPr>
              <p:cNvPr id="61" name="î$ļïḓê"/>
              <p:cNvSpPr txBox="1"/>
              <p:nvPr/>
            </p:nvSpPr>
            <p:spPr bwMode="auto">
              <a:xfrm>
                <a:off x="2481088" y="4297834"/>
                <a:ext cx="1712561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47" name="i$ḻïḍè"/>
            <p:cNvSpPr/>
            <p:nvPr/>
          </p:nvSpPr>
          <p:spPr>
            <a:xfrm>
              <a:off x="7010804" y="3242390"/>
              <a:ext cx="916288" cy="916288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000" b="1" dirty="0"/>
                <a:t>3</a:t>
              </a:r>
              <a:endParaRPr lang="zh-CN" altLang="en-US" sz="2000" b="1" dirty="0"/>
            </a:p>
          </p:txBody>
        </p:sp>
        <p:grpSp>
          <p:nvGrpSpPr>
            <p:cNvPr id="48" name="ísľïḋê"/>
            <p:cNvGrpSpPr/>
            <p:nvPr/>
          </p:nvGrpSpPr>
          <p:grpSpPr>
            <a:xfrm>
              <a:off x="6177592" y="4617934"/>
              <a:ext cx="2582713" cy="1516166"/>
              <a:chOff x="4295426" y="4297834"/>
              <a:chExt cx="1712561" cy="1516166"/>
            </a:xfrm>
          </p:grpSpPr>
          <p:sp>
            <p:nvSpPr>
              <p:cNvPr id="58" name="íşḷiḋê"/>
              <p:cNvSpPr/>
              <p:nvPr/>
            </p:nvSpPr>
            <p:spPr bwMode="auto">
              <a:xfrm>
                <a:off x="4295426" y="4685432"/>
                <a:ext cx="1712561" cy="1128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……</a:t>
                </a:r>
                <a:endParaRPr lang="zh-CN" altLang="en-US" sz="1100" dirty="0"/>
              </a:p>
            </p:txBody>
          </p:sp>
          <p:sp>
            <p:nvSpPr>
              <p:cNvPr id="59" name="íŝľïḍè"/>
              <p:cNvSpPr txBox="1"/>
              <p:nvPr/>
            </p:nvSpPr>
            <p:spPr bwMode="auto">
              <a:xfrm>
                <a:off x="4295426" y="4297834"/>
                <a:ext cx="1712561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49" name="iṣļïďè"/>
            <p:cNvGrpSpPr/>
            <p:nvPr/>
          </p:nvGrpSpPr>
          <p:grpSpPr>
            <a:xfrm>
              <a:off x="8936188" y="4617934"/>
              <a:ext cx="2582713" cy="1516166"/>
              <a:chOff x="6109764" y="4297834"/>
              <a:chExt cx="1712561" cy="1516166"/>
            </a:xfrm>
          </p:grpSpPr>
          <p:sp>
            <p:nvSpPr>
              <p:cNvPr id="56" name="iSlídè"/>
              <p:cNvSpPr/>
              <p:nvPr/>
            </p:nvSpPr>
            <p:spPr bwMode="auto">
              <a:xfrm>
                <a:off x="6109764" y="4685432"/>
                <a:ext cx="1712561" cy="1128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……</a:t>
                </a:r>
                <a:endParaRPr lang="zh-CN" altLang="en-US" sz="1100" dirty="0"/>
              </a:p>
            </p:txBody>
          </p:sp>
          <p:sp>
            <p:nvSpPr>
              <p:cNvPr id="57" name="îṥḷiḑê"/>
              <p:cNvSpPr txBox="1"/>
              <p:nvPr/>
            </p:nvSpPr>
            <p:spPr bwMode="auto">
              <a:xfrm>
                <a:off x="6109764" y="4297834"/>
                <a:ext cx="1712561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50" name="ïṩḻïdé"/>
            <p:cNvSpPr/>
            <p:nvPr/>
          </p:nvSpPr>
          <p:spPr>
            <a:xfrm>
              <a:off x="9769400" y="3242390"/>
              <a:ext cx="916288" cy="91628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000" b="1" dirty="0"/>
                <a:t>4</a:t>
              </a:r>
              <a:endParaRPr lang="zh-CN" altLang="en-US" sz="2000" b="1" dirty="0"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3331055" y="4617934"/>
              <a:ext cx="0" cy="151616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089651" y="4617934"/>
              <a:ext cx="0" cy="151616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8848249" y="4617934"/>
              <a:ext cx="0" cy="151616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ïsḻïde"/>
            <p:cNvSpPr txBox="1"/>
            <p:nvPr/>
          </p:nvSpPr>
          <p:spPr>
            <a:xfrm>
              <a:off x="666750" y="1465599"/>
              <a:ext cx="108585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sz="2800" dirty="0"/>
                <a:t>Unified fonts make reading more fluent.</a:t>
              </a:r>
            </a:p>
          </p:txBody>
        </p:sp>
        <p:sp>
          <p:nvSpPr>
            <p:cNvPr id="55" name="í$ļïďê"/>
            <p:cNvSpPr txBox="1"/>
            <p:nvPr/>
          </p:nvSpPr>
          <p:spPr>
            <a:xfrm>
              <a:off x="666751" y="2047525"/>
              <a:ext cx="10858495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100" dirty="0"/>
                <a:t>Theme color makes PPT more convenient to change.</a:t>
              </a:r>
            </a:p>
            <a:p>
              <a:pPr algn="ctr">
                <a:lnSpc>
                  <a:spcPct val="150000"/>
                </a:lnSpc>
                <a:buSzPct val="25000"/>
              </a:pPr>
              <a:r>
                <a:rPr lang="en-US" sz="1100" dirty="0"/>
                <a:t>Adjust the spacing to adapt to Chinese typesetting, use the reference line in PPT.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299704" y="198520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22</a:t>
            </a:fld>
            <a:endParaRPr lang="zh-CN" altLang="en-US"/>
          </a:p>
        </p:txBody>
      </p:sp>
      <p:grpSp>
        <p:nvGrpSpPr>
          <p:cNvPr id="23" name="2120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592018"/>
            <a:ext cx="10847388" cy="4093064"/>
            <a:chOff x="673100" y="1592018"/>
            <a:chExt cx="10847388" cy="4093064"/>
          </a:xfrm>
        </p:grpSpPr>
        <p:sp>
          <p:nvSpPr>
            <p:cNvPr id="24" name="ïśḷidê"/>
            <p:cNvSpPr/>
            <p:nvPr/>
          </p:nvSpPr>
          <p:spPr bwMode="auto">
            <a:xfrm>
              <a:off x="5671272" y="4674989"/>
              <a:ext cx="230034" cy="888009"/>
            </a:xfrm>
            <a:custGeom>
              <a:avLst/>
              <a:gdLst>
                <a:gd name="T0" fmla="*/ 76 w 76"/>
                <a:gd name="T1" fmla="*/ 292 h 292"/>
                <a:gd name="T2" fmla="*/ 53 w 76"/>
                <a:gd name="T3" fmla="*/ 292 h 292"/>
                <a:gd name="T4" fmla="*/ 0 w 76"/>
                <a:gd name="T5" fmla="*/ 10 h 292"/>
                <a:gd name="T6" fmla="*/ 21 w 76"/>
                <a:gd name="T7" fmla="*/ 0 h 292"/>
                <a:gd name="T8" fmla="*/ 76 w 76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92">
                  <a:moveTo>
                    <a:pt x="76" y="292"/>
                  </a:moveTo>
                  <a:cubicBezTo>
                    <a:pt x="53" y="292"/>
                    <a:pt x="53" y="292"/>
                    <a:pt x="53" y="292"/>
                  </a:cubicBezTo>
                  <a:cubicBezTo>
                    <a:pt x="53" y="118"/>
                    <a:pt x="1" y="11"/>
                    <a:pt x="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4"/>
                    <a:pt x="76" y="112"/>
                    <a:pt x="76" y="2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25" name="îṧ1îḓé"/>
            <p:cNvSpPr/>
            <p:nvPr/>
          </p:nvSpPr>
          <p:spPr bwMode="auto">
            <a:xfrm>
              <a:off x="6123630" y="4648003"/>
              <a:ext cx="231319" cy="888009"/>
            </a:xfrm>
            <a:custGeom>
              <a:avLst/>
              <a:gdLst>
                <a:gd name="T0" fmla="*/ 24 w 76"/>
                <a:gd name="T1" fmla="*/ 292 h 292"/>
                <a:gd name="T2" fmla="*/ 0 w 76"/>
                <a:gd name="T3" fmla="*/ 292 h 292"/>
                <a:gd name="T4" fmla="*/ 55 w 76"/>
                <a:gd name="T5" fmla="*/ 0 h 292"/>
                <a:gd name="T6" fmla="*/ 76 w 76"/>
                <a:gd name="T7" fmla="*/ 11 h 292"/>
                <a:gd name="T8" fmla="*/ 66 w 76"/>
                <a:gd name="T9" fmla="*/ 6 h 292"/>
                <a:gd name="T10" fmla="*/ 76 w 76"/>
                <a:gd name="T11" fmla="*/ 11 h 292"/>
                <a:gd name="T12" fmla="*/ 24 w 76"/>
                <a:gd name="T1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2">
                  <a:moveTo>
                    <a:pt x="24" y="292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0" y="113"/>
                    <a:pt x="53" y="5"/>
                    <a:pt x="55" y="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24" y="119"/>
                    <a:pt x="24" y="2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26" name="ïṩlidé"/>
            <p:cNvSpPr/>
            <p:nvPr/>
          </p:nvSpPr>
          <p:spPr bwMode="auto">
            <a:xfrm>
              <a:off x="6056805" y="1899158"/>
              <a:ext cx="1252979" cy="1252979"/>
            </a:xfrm>
            <a:custGeom>
              <a:avLst/>
              <a:gdLst>
                <a:gd name="T0" fmla="*/ 52 w 412"/>
                <a:gd name="T1" fmla="*/ 112 h 412"/>
                <a:gd name="T2" fmla="*/ 112 w 412"/>
                <a:gd name="T3" fmla="*/ 361 h 412"/>
                <a:gd name="T4" fmla="*/ 360 w 412"/>
                <a:gd name="T5" fmla="*/ 300 h 412"/>
                <a:gd name="T6" fmla="*/ 300 w 412"/>
                <a:gd name="T7" fmla="*/ 52 h 412"/>
                <a:gd name="T8" fmla="*/ 52 w 412"/>
                <a:gd name="T9" fmla="*/ 1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52" y="112"/>
                  </a:moveTo>
                  <a:cubicBezTo>
                    <a:pt x="0" y="198"/>
                    <a:pt x="27" y="309"/>
                    <a:pt x="112" y="361"/>
                  </a:cubicBezTo>
                  <a:cubicBezTo>
                    <a:pt x="197" y="412"/>
                    <a:pt x="308" y="385"/>
                    <a:pt x="360" y="300"/>
                  </a:cubicBezTo>
                  <a:cubicBezTo>
                    <a:pt x="412" y="215"/>
                    <a:pt x="385" y="104"/>
                    <a:pt x="300" y="52"/>
                  </a:cubicBezTo>
                  <a:cubicBezTo>
                    <a:pt x="214" y="0"/>
                    <a:pt x="103" y="27"/>
                    <a:pt x="52" y="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27" name="iṡľidê"/>
            <p:cNvSpPr/>
            <p:nvPr/>
          </p:nvSpPr>
          <p:spPr bwMode="auto">
            <a:xfrm>
              <a:off x="5749665" y="1592018"/>
              <a:ext cx="1869831" cy="1863405"/>
            </a:xfrm>
            <a:custGeom>
              <a:avLst/>
              <a:gdLst>
                <a:gd name="T0" fmla="*/ 109 w 615"/>
                <a:gd name="T1" fmla="*/ 156 h 613"/>
                <a:gd name="T2" fmla="*/ 50 w 615"/>
                <a:gd name="T3" fmla="*/ 137 h 613"/>
                <a:gd name="T4" fmla="*/ 70 w 615"/>
                <a:gd name="T5" fmla="*/ 231 h 613"/>
                <a:gd name="T6" fmla="*/ 59 w 615"/>
                <a:gd name="T7" fmla="*/ 270 h 613"/>
                <a:gd name="T8" fmla="*/ 1 w 615"/>
                <a:gd name="T9" fmla="*/ 344 h 613"/>
                <a:gd name="T10" fmla="*/ 73 w 615"/>
                <a:gd name="T11" fmla="*/ 393 h 613"/>
                <a:gd name="T12" fmla="*/ 26 w 615"/>
                <a:gd name="T13" fmla="*/ 432 h 613"/>
                <a:gd name="T14" fmla="*/ 116 w 615"/>
                <a:gd name="T15" fmla="*/ 466 h 613"/>
                <a:gd name="T16" fmla="*/ 144 w 615"/>
                <a:gd name="T17" fmla="*/ 496 h 613"/>
                <a:gd name="T18" fmla="*/ 175 w 615"/>
                <a:gd name="T19" fmla="*/ 583 h 613"/>
                <a:gd name="T20" fmla="*/ 267 w 615"/>
                <a:gd name="T21" fmla="*/ 553 h 613"/>
                <a:gd name="T22" fmla="*/ 277 w 615"/>
                <a:gd name="T23" fmla="*/ 613 h 613"/>
                <a:gd name="T24" fmla="*/ 351 w 615"/>
                <a:gd name="T25" fmla="*/ 552 h 613"/>
                <a:gd name="T26" fmla="*/ 409 w 615"/>
                <a:gd name="T27" fmla="*/ 536 h 613"/>
                <a:gd name="T28" fmla="*/ 503 w 615"/>
                <a:gd name="T29" fmla="*/ 545 h 613"/>
                <a:gd name="T30" fmla="*/ 479 w 615"/>
                <a:gd name="T31" fmla="*/ 487 h 613"/>
                <a:gd name="T32" fmla="*/ 507 w 615"/>
                <a:gd name="T33" fmla="*/ 458 h 613"/>
                <a:gd name="T34" fmla="*/ 593 w 615"/>
                <a:gd name="T35" fmla="*/ 421 h 613"/>
                <a:gd name="T36" fmla="*/ 544 w 615"/>
                <a:gd name="T37" fmla="*/ 382 h 613"/>
                <a:gd name="T38" fmla="*/ 555 w 615"/>
                <a:gd name="T39" fmla="*/ 344 h 613"/>
                <a:gd name="T40" fmla="*/ 613 w 615"/>
                <a:gd name="T41" fmla="*/ 270 h 613"/>
                <a:gd name="T42" fmla="*/ 551 w 615"/>
                <a:gd name="T43" fmla="*/ 259 h 613"/>
                <a:gd name="T44" fmla="*/ 542 w 615"/>
                <a:gd name="T45" fmla="*/ 220 h 613"/>
                <a:gd name="T46" fmla="*/ 558 w 615"/>
                <a:gd name="T47" fmla="*/ 127 h 613"/>
                <a:gd name="T48" fmla="*/ 494 w 615"/>
                <a:gd name="T49" fmla="*/ 145 h 613"/>
                <a:gd name="T50" fmla="*/ 464 w 615"/>
                <a:gd name="T51" fmla="*/ 113 h 613"/>
                <a:gd name="T52" fmla="*/ 437 w 615"/>
                <a:gd name="T53" fmla="*/ 35 h 613"/>
                <a:gd name="T54" fmla="*/ 397 w 615"/>
                <a:gd name="T55" fmla="*/ 77 h 613"/>
                <a:gd name="T56" fmla="*/ 348 w 615"/>
                <a:gd name="T57" fmla="*/ 60 h 613"/>
                <a:gd name="T58" fmla="*/ 275 w 615"/>
                <a:gd name="T59" fmla="*/ 0 h 613"/>
                <a:gd name="T60" fmla="*/ 264 w 615"/>
                <a:gd name="T61" fmla="*/ 62 h 613"/>
                <a:gd name="T62" fmla="*/ 205 w 615"/>
                <a:gd name="T63" fmla="*/ 78 h 613"/>
                <a:gd name="T64" fmla="*/ 112 w 615"/>
                <a:gd name="T65" fmla="*/ 69 h 613"/>
                <a:gd name="T66" fmla="*/ 414 w 615"/>
                <a:gd name="T67" fmla="*/ 131 h 613"/>
                <a:gd name="T68" fmla="*/ 200 w 615"/>
                <a:gd name="T69" fmla="*/ 484 h 613"/>
                <a:gd name="T70" fmla="*/ 414 w 615"/>
                <a:gd name="T71" fmla="*/ 1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5" h="613">
                  <a:moveTo>
                    <a:pt x="136" y="126"/>
                  </a:moveTo>
                  <a:cubicBezTo>
                    <a:pt x="126" y="135"/>
                    <a:pt x="117" y="145"/>
                    <a:pt x="109" y="156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70" y="231"/>
                    <a:pt x="70" y="231"/>
                    <a:pt x="70" y="231"/>
                  </a:cubicBezTo>
                  <a:cubicBezTo>
                    <a:pt x="66" y="244"/>
                    <a:pt x="63" y="257"/>
                    <a:pt x="61" y="270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5" y="367"/>
                    <a:pt x="69" y="380"/>
                    <a:pt x="73" y="393"/>
                  </a:cubicBezTo>
                  <a:cubicBezTo>
                    <a:pt x="72" y="394"/>
                    <a:pt x="72" y="394"/>
                    <a:pt x="72" y="394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57" y="486"/>
                    <a:pt x="57" y="486"/>
                    <a:pt x="57" y="486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24" y="477"/>
                    <a:pt x="128" y="483"/>
                    <a:pt x="144" y="495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75" y="583"/>
                    <a:pt x="175" y="583"/>
                    <a:pt x="175" y="583"/>
                  </a:cubicBezTo>
                  <a:cubicBezTo>
                    <a:pt x="216" y="538"/>
                    <a:pt x="216" y="538"/>
                    <a:pt x="216" y="538"/>
                  </a:cubicBezTo>
                  <a:cubicBezTo>
                    <a:pt x="233" y="545"/>
                    <a:pt x="249" y="550"/>
                    <a:pt x="267" y="553"/>
                  </a:cubicBezTo>
                  <a:cubicBezTo>
                    <a:pt x="266" y="554"/>
                    <a:pt x="266" y="554"/>
                    <a:pt x="266" y="554"/>
                  </a:cubicBezTo>
                  <a:cubicBezTo>
                    <a:pt x="277" y="613"/>
                    <a:pt x="277" y="613"/>
                    <a:pt x="277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71" y="549"/>
                    <a:pt x="390" y="543"/>
                    <a:pt x="409" y="534"/>
                  </a:cubicBezTo>
                  <a:cubicBezTo>
                    <a:pt x="409" y="536"/>
                    <a:pt x="409" y="536"/>
                    <a:pt x="409" y="536"/>
                  </a:cubicBezTo>
                  <a:cubicBezTo>
                    <a:pt x="451" y="579"/>
                    <a:pt x="451" y="579"/>
                    <a:pt x="451" y="579"/>
                  </a:cubicBezTo>
                  <a:cubicBezTo>
                    <a:pt x="503" y="545"/>
                    <a:pt x="503" y="545"/>
                    <a:pt x="503" y="545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88" y="478"/>
                    <a:pt x="497" y="468"/>
                    <a:pt x="506" y="458"/>
                  </a:cubicBezTo>
                  <a:cubicBezTo>
                    <a:pt x="507" y="458"/>
                    <a:pt x="507" y="458"/>
                    <a:pt x="507" y="458"/>
                  </a:cubicBezTo>
                  <a:cubicBezTo>
                    <a:pt x="565" y="477"/>
                    <a:pt x="565" y="477"/>
                    <a:pt x="565" y="477"/>
                  </a:cubicBezTo>
                  <a:cubicBezTo>
                    <a:pt x="593" y="421"/>
                    <a:pt x="593" y="421"/>
                    <a:pt x="593" y="421"/>
                  </a:cubicBezTo>
                  <a:cubicBezTo>
                    <a:pt x="545" y="382"/>
                    <a:pt x="545" y="382"/>
                    <a:pt x="545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8" y="370"/>
                    <a:pt x="551" y="357"/>
                    <a:pt x="553" y="344"/>
                  </a:cubicBezTo>
                  <a:cubicBezTo>
                    <a:pt x="555" y="344"/>
                    <a:pt x="555" y="344"/>
                    <a:pt x="555" y="344"/>
                  </a:cubicBezTo>
                  <a:cubicBezTo>
                    <a:pt x="615" y="332"/>
                    <a:pt x="615" y="332"/>
                    <a:pt x="615" y="332"/>
                  </a:cubicBezTo>
                  <a:cubicBezTo>
                    <a:pt x="613" y="270"/>
                    <a:pt x="613" y="270"/>
                    <a:pt x="613" y="270"/>
                  </a:cubicBezTo>
                  <a:cubicBezTo>
                    <a:pt x="552" y="259"/>
                    <a:pt x="552" y="259"/>
                    <a:pt x="552" y="259"/>
                  </a:cubicBezTo>
                  <a:cubicBezTo>
                    <a:pt x="551" y="259"/>
                    <a:pt x="551" y="259"/>
                    <a:pt x="551" y="259"/>
                  </a:cubicBezTo>
                  <a:cubicBezTo>
                    <a:pt x="548" y="246"/>
                    <a:pt x="545" y="233"/>
                    <a:pt x="540" y="221"/>
                  </a:cubicBezTo>
                  <a:cubicBezTo>
                    <a:pt x="542" y="220"/>
                    <a:pt x="542" y="220"/>
                    <a:pt x="542" y="220"/>
                  </a:cubicBezTo>
                  <a:cubicBezTo>
                    <a:pt x="589" y="181"/>
                    <a:pt x="589" y="181"/>
                    <a:pt x="589" y="181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486" y="135"/>
                    <a:pt x="479" y="127"/>
                    <a:pt x="463" y="115"/>
                  </a:cubicBezTo>
                  <a:cubicBezTo>
                    <a:pt x="464" y="113"/>
                    <a:pt x="464" y="113"/>
                    <a:pt x="464" y="113"/>
                  </a:cubicBezTo>
                  <a:cubicBezTo>
                    <a:pt x="490" y="68"/>
                    <a:pt x="490" y="68"/>
                    <a:pt x="490" y="68"/>
                  </a:cubicBezTo>
                  <a:cubicBezTo>
                    <a:pt x="437" y="35"/>
                    <a:pt x="437" y="35"/>
                    <a:pt x="437" y="35"/>
                  </a:cubicBezTo>
                  <a:cubicBezTo>
                    <a:pt x="396" y="78"/>
                    <a:pt x="396" y="78"/>
                    <a:pt x="396" y="78"/>
                  </a:cubicBezTo>
                  <a:cubicBezTo>
                    <a:pt x="397" y="77"/>
                    <a:pt x="397" y="77"/>
                    <a:pt x="397" y="77"/>
                  </a:cubicBezTo>
                  <a:cubicBezTo>
                    <a:pt x="381" y="71"/>
                    <a:pt x="365" y="65"/>
                    <a:pt x="348" y="62"/>
                  </a:cubicBezTo>
                  <a:cubicBezTo>
                    <a:pt x="348" y="60"/>
                    <a:pt x="348" y="60"/>
                    <a:pt x="348" y="6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44" y="66"/>
                    <a:pt x="225" y="71"/>
                    <a:pt x="206" y="79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36" y="126"/>
                    <a:pt x="136" y="126"/>
                    <a:pt x="136" y="126"/>
                  </a:cubicBezTo>
                  <a:close/>
                  <a:moveTo>
                    <a:pt x="414" y="131"/>
                  </a:moveTo>
                  <a:cubicBezTo>
                    <a:pt x="512" y="190"/>
                    <a:pt x="543" y="317"/>
                    <a:pt x="483" y="414"/>
                  </a:cubicBezTo>
                  <a:cubicBezTo>
                    <a:pt x="424" y="512"/>
                    <a:pt x="297" y="543"/>
                    <a:pt x="200" y="484"/>
                  </a:cubicBezTo>
                  <a:cubicBezTo>
                    <a:pt x="102" y="425"/>
                    <a:pt x="71" y="298"/>
                    <a:pt x="130" y="200"/>
                  </a:cubicBezTo>
                  <a:cubicBezTo>
                    <a:pt x="189" y="102"/>
                    <a:pt x="317" y="71"/>
                    <a:pt x="414" y="1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28" name="íšḻíďè"/>
            <p:cNvSpPr/>
            <p:nvPr/>
          </p:nvSpPr>
          <p:spPr bwMode="auto">
            <a:xfrm>
              <a:off x="5466941" y="3574939"/>
              <a:ext cx="1119328" cy="1115473"/>
            </a:xfrm>
            <a:custGeom>
              <a:avLst/>
              <a:gdLst>
                <a:gd name="T0" fmla="*/ 46 w 368"/>
                <a:gd name="T1" fmla="*/ 100 h 367"/>
                <a:gd name="T2" fmla="*/ 101 w 368"/>
                <a:gd name="T3" fmla="*/ 321 h 367"/>
                <a:gd name="T4" fmla="*/ 322 w 368"/>
                <a:gd name="T5" fmla="*/ 267 h 367"/>
                <a:gd name="T6" fmla="*/ 267 w 368"/>
                <a:gd name="T7" fmla="*/ 46 h 367"/>
                <a:gd name="T8" fmla="*/ 46 w 368"/>
                <a:gd name="T9" fmla="*/ 10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7">
                  <a:moveTo>
                    <a:pt x="46" y="100"/>
                  </a:moveTo>
                  <a:cubicBezTo>
                    <a:pt x="0" y="176"/>
                    <a:pt x="25" y="275"/>
                    <a:pt x="101" y="321"/>
                  </a:cubicBezTo>
                  <a:cubicBezTo>
                    <a:pt x="176" y="367"/>
                    <a:pt x="275" y="343"/>
                    <a:pt x="322" y="267"/>
                  </a:cubicBezTo>
                  <a:cubicBezTo>
                    <a:pt x="368" y="191"/>
                    <a:pt x="343" y="92"/>
                    <a:pt x="267" y="46"/>
                  </a:cubicBezTo>
                  <a:cubicBezTo>
                    <a:pt x="192" y="0"/>
                    <a:pt x="93" y="24"/>
                    <a:pt x="46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29" name="iṥlïḓe"/>
            <p:cNvSpPr/>
            <p:nvPr/>
          </p:nvSpPr>
          <p:spPr bwMode="auto">
            <a:xfrm>
              <a:off x="5195782" y="3301210"/>
              <a:ext cx="1664213" cy="1662928"/>
            </a:xfrm>
            <a:custGeom>
              <a:avLst/>
              <a:gdLst>
                <a:gd name="T0" fmla="*/ 97 w 547"/>
                <a:gd name="T1" fmla="*/ 139 h 547"/>
                <a:gd name="T2" fmla="*/ 44 w 547"/>
                <a:gd name="T3" fmla="*/ 122 h 547"/>
                <a:gd name="T4" fmla="*/ 62 w 547"/>
                <a:gd name="T5" fmla="*/ 206 h 547"/>
                <a:gd name="T6" fmla="*/ 52 w 547"/>
                <a:gd name="T7" fmla="*/ 240 h 547"/>
                <a:gd name="T8" fmla="*/ 1 w 547"/>
                <a:gd name="T9" fmla="*/ 306 h 547"/>
                <a:gd name="T10" fmla="*/ 65 w 547"/>
                <a:gd name="T11" fmla="*/ 350 h 547"/>
                <a:gd name="T12" fmla="*/ 23 w 547"/>
                <a:gd name="T13" fmla="*/ 385 h 547"/>
                <a:gd name="T14" fmla="*/ 103 w 547"/>
                <a:gd name="T15" fmla="*/ 416 h 547"/>
                <a:gd name="T16" fmla="*/ 128 w 547"/>
                <a:gd name="T17" fmla="*/ 442 h 547"/>
                <a:gd name="T18" fmla="*/ 155 w 547"/>
                <a:gd name="T19" fmla="*/ 520 h 547"/>
                <a:gd name="T20" fmla="*/ 237 w 547"/>
                <a:gd name="T21" fmla="*/ 492 h 547"/>
                <a:gd name="T22" fmla="*/ 247 w 547"/>
                <a:gd name="T23" fmla="*/ 547 h 547"/>
                <a:gd name="T24" fmla="*/ 312 w 547"/>
                <a:gd name="T25" fmla="*/ 492 h 547"/>
                <a:gd name="T26" fmla="*/ 364 w 547"/>
                <a:gd name="T27" fmla="*/ 477 h 547"/>
                <a:gd name="T28" fmla="*/ 448 w 547"/>
                <a:gd name="T29" fmla="*/ 486 h 547"/>
                <a:gd name="T30" fmla="*/ 426 w 547"/>
                <a:gd name="T31" fmla="*/ 434 h 547"/>
                <a:gd name="T32" fmla="*/ 451 w 547"/>
                <a:gd name="T33" fmla="*/ 408 h 547"/>
                <a:gd name="T34" fmla="*/ 528 w 547"/>
                <a:gd name="T35" fmla="*/ 376 h 547"/>
                <a:gd name="T36" fmla="*/ 484 w 547"/>
                <a:gd name="T37" fmla="*/ 341 h 547"/>
                <a:gd name="T38" fmla="*/ 494 w 547"/>
                <a:gd name="T39" fmla="*/ 306 h 547"/>
                <a:gd name="T40" fmla="*/ 546 w 547"/>
                <a:gd name="T41" fmla="*/ 240 h 547"/>
                <a:gd name="T42" fmla="*/ 491 w 547"/>
                <a:gd name="T43" fmla="*/ 231 h 547"/>
                <a:gd name="T44" fmla="*/ 483 w 547"/>
                <a:gd name="T45" fmla="*/ 196 h 547"/>
                <a:gd name="T46" fmla="*/ 497 w 547"/>
                <a:gd name="T47" fmla="*/ 113 h 547"/>
                <a:gd name="T48" fmla="*/ 440 w 547"/>
                <a:gd name="T49" fmla="*/ 130 h 547"/>
                <a:gd name="T50" fmla="*/ 413 w 547"/>
                <a:gd name="T51" fmla="*/ 101 h 547"/>
                <a:gd name="T52" fmla="*/ 389 w 547"/>
                <a:gd name="T53" fmla="*/ 32 h 547"/>
                <a:gd name="T54" fmla="*/ 353 w 547"/>
                <a:gd name="T55" fmla="*/ 69 h 547"/>
                <a:gd name="T56" fmla="*/ 310 w 547"/>
                <a:gd name="T57" fmla="*/ 53 h 547"/>
                <a:gd name="T58" fmla="*/ 245 w 547"/>
                <a:gd name="T59" fmla="*/ 0 h 547"/>
                <a:gd name="T60" fmla="*/ 235 w 547"/>
                <a:gd name="T61" fmla="*/ 55 h 547"/>
                <a:gd name="T62" fmla="*/ 182 w 547"/>
                <a:gd name="T63" fmla="*/ 69 h 547"/>
                <a:gd name="T64" fmla="*/ 99 w 547"/>
                <a:gd name="T65" fmla="*/ 61 h 547"/>
                <a:gd name="T66" fmla="*/ 121 w 547"/>
                <a:gd name="T67" fmla="*/ 113 h 547"/>
                <a:gd name="T68" fmla="*/ 430 w 547"/>
                <a:gd name="T69" fmla="*/ 369 h 547"/>
                <a:gd name="T70" fmla="*/ 116 w 547"/>
                <a:gd name="T71" fmla="*/ 17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547">
                  <a:moveTo>
                    <a:pt x="121" y="113"/>
                  </a:moveTo>
                  <a:cubicBezTo>
                    <a:pt x="112" y="121"/>
                    <a:pt x="104" y="129"/>
                    <a:pt x="97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58" y="217"/>
                    <a:pt x="55" y="229"/>
                    <a:pt x="53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7" y="328"/>
                    <a:pt x="61" y="339"/>
                    <a:pt x="65" y="350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50" y="433"/>
                    <a:pt x="50" y="433"/>
                    <a:pt x="50" y="433"/>
                  </a:cubicBezTo>
                  <a:cubicBezTo>
                    <a:pt x="103" y="416"/>
                    <a:pt x="103" y="416"/>
                    <a:pt x="103" y="416"/>
                  </a:cubicBezTo>
                  <a:cubicBezTo>
                    <a:pt x="110" y="425"/>
                    <a:pt x="114" y="431"/>
                    <a:pt x="128" y="442"/>
                  </a:cubicBezTo>
                  <a:cubicBezTo>
                    <a:pt x="128" y="442"/>
                    <a:pt x="128" y="442"/>
                    <a:pt x="128" y="442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55" y="520"/>
                    <a:pt x="155" y="520"/>
                    <a:pt x="155" y="520"/>
                  </a:cubicBezTo>
                  <a:cubicBezTo>
                    <a:pt x="192" y="480"/>
                    <a:pt x="192" y="480"/>
                    <a:pt x="192" y="480"/>
                  </a:cubicBezTo>
                  <a:cubicBezTo>
                    <a:pt x="207" y="485"/>
                    <a:pt x="222" y="490"/>
                    <a:pt x="237" y="492"/>
                  </a:cubicBezTo>
                  <a:cubicBezTo>
                    <a:pt x="237" y="494"/>
                    <a:pt x="237" y="494"/>
                    <a:pt x="237" y="494"/>
                  </a:cubicBezTo>
                  <a:cubicBezTo>
                    <a:pt x="247" y="547"/>
                    <a:pt x="247" y="547"/>
                    <a:pt x="247" y="547"/>
                  </a:cubicBezTo>
                  <a:cubicBezTo>
                    <a:pt x="302" y="546"/>
                    <a:pt x="302" y="546"/>
                    <a:pt x="302" y="546"/>
                  </a:cubicBezTo>
                  <a:cubicBezTo>
                    <a:pt x="312" y="492"/>
                    <a:pt x="312" y="492"/>
                    <a:pt x="312" y="492"/>
                  </a:cubicBezTo>
                  <a:cubicBezTo>
                    <a:pt x="330" y="489"/>
                    <a:pt x="347" y="484"/>
                    <a:pt x="364" y="476"/>
                  </a:cubicBezTo>
                  <a:cubicBezTo>
                    <a:pt x="364" y="477"/>
                    <a:pt x="364" y="477"/>
                    <a:pt x="364" y="477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448" y="486"/>
                    <a:pt x="448" y="486"/>
                    <a:pt x="448" y="486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35" y="426"/>
                    <a:pt x="443" y="417"/>
                    <a:pt x="450" y="408"/>
                  </a:cubicBezTo>
                  <a:cubicBezTo>
                    <a:pt x="451" y="408"/>
                    <a:pt x="451" y="408"/>
                    <a:pt x="451" y="408"/>
                  </a:cubicBezTo>
                  <a:cubicBezTo>
                    <a:pt x="503" y="425"/>
                    <a:pt x="503" y="425"/>
                    <a:pt x="503" y="425"/>
                  </a:cubicBezTo>
                  <a:cubicBezTo>
                    <a:pt x="528" y="376"/>
                    <a:pt x="528" y="376"/>
                    <a:pt x="528" y="376"/>
                  </a:cubicBezTo>
                  <a:cubicBezTo>
                    <a:pt x="485" y="341"/>
                    <a:pt x="485" y="341"/>
                    <a:pt x="485" y="341"/>
                  </a:cubicBezTo>
                  <a:cubicBezTo>
                    <a:pt x="484" y="341"/>
                    <a:pt x="484" y="341"/>
                    <a:pt x="484" y="341"/>
                  </a:cubicBezTo>
                  <a:cubicBezTo>
                    <a:pt x="488" y="329"/>
                    <a:pt x="491" y="318"/>
                    <a:pt x="493" y="306"/>
                  </a:cubicBezTo>
                  <a:cubicBezTo>
                    <a:pt x="494" y="306"/>
                    <a:pt x="494" y="306"/>
                    <a:pt x="494" y="306"/>
                  </a:cubicBezTo>
                  <a:cubicBezTo>
                    <a:pt x="547" y="296"/>
                    <a:pt x="547" y="296"/>
                    <a:pt x="547" y="296"/>
                  </a:cubicBezTo>
                  <a:cubicBezTo>
                    <a:pt x="546" y="240"/>
                    <a:pt x="546" y="240"/>
                    <a:pt x="546" y="240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88" y="219"/>
                    <a:pt x="485" y="208"/>
                    <a:pt x="481" y="197"/>
                  </a:cubicBezTo>
                  <a:cubicBezTo>
                    <a:pt x="483" y="196"/>
                    <a:pt x="483" y="196"/>
                    <a:pt x="483" y="196"/>
                  </a:cubicBezTo>
                  <a:cubicBezTo>
                    <a:pt x="524" y="161"/>
                    <a:pt x="524" y="161"/>
                    <a:pt x="524" y="161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44" y="131"/>
                    <a:pt x="444" y="131"/>
                    <a:pt x="444" y="131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3" y="121"/>
                    <a:pt x="426" y="113"/>
                    <a:pt x="412" y="102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389" y="32"/>
                    <a:pt x="389" y="32"/>
                    <a:pt x="389" y="32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3" y="69"/>
                    <a:pt x="353" y="69"/>
                    <a:pt x="353" y="69"/>
                  </a:cubicBezTo>
                  <a:cubicBezTo>
                    <a:pt x="339" y="63"/>
                    <a:pt x="324" y="58"/>
                    <a:pt x="309" y="56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17" y="58"/>
                    <a:pt x="200" y="64"/>
                    <a:pt x="183" y="71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21" y="112"/>
                    <a:pt x="121" y="112"/>
                    <a:pt x="121" y="112"/>
                  </a:cubicBezTo>
                  <a:lnTo>
                    <a:pt x="121" y="113"/>
                  </a:lnTo>
                  <a:close/>
                  <a:moveTo>
                    <a:pt x="369" y="116"/>
                  </a:moveTo>
                  <a:cubicBezTo>
                    <a:pt x="455" y="169"/>
                    <a:pt x="483" y="282"/>
                    <a:pt x="430" y="369"/>
                  </a:cubicBezTo>
                  <a:cubicBezTo>
                    <a:pt x="378" y="456"/>
                    <a:pt x="264" y="484"/>
                    <a:pt x="177" y="431"/>
                  </a:cubicBezTo>
                  <a:cubicBezTo>
                    <a:pt x="91" y="378"/>
                    <a:pt x="63" y="265"/>
                    <a:pt x="116" y="178"/>
                  </a:cubicBezTo>
                  <a:cubicBezTo>
                    <a:pt x="168" y="91"/>
                    <a:pt x="282" y="64"/>
                    <a:pt x="36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" name="ïSlïḋé"/>
            <p:cNvSpPr/>
            <p:nvPr/>
          </p:nvSpPr>
          <p:spPr bwMode="auto">
            <a:xfrm>
              <a:off x="7084889" y="3455423"/>
              <a:ext cx="661830" cy="666970"/>
            </a:xfrm>
            <a:custGeom>
              <a:avLst/>
              <a:gdLst>
                <a:gd name="T0" fmla="*/ 28 w 218"/>
                <a:gd name="T1" fmla="*/ 60 h 219"/>
                <a:gd name="T2" fmla="*/ 60 w 218"/>
                <a:gd name="T3" fmla="*/ 191 h 219"/>
                <a:gd name="T4" fmla="*/ 191 w 218"/>
                <a:gd name="T5" fmla="*/ 159 h 219"/>
                <a:gd name="T6" fmla="*/ 159 w 218"/>
                <a:gd name="T7" fmla="*/ 28 h 219"/>
                <a:gd name="T8" fmla="*/ 28 w 218"/>
                <a:gd name="T9" fmla="*/ 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9">
                  <a:moveTo>
                    <a:pt x="28" y="60"/>
                  </a:moveTo>
                  <a:cubicBezTo>
                    <a:pt x="0" y="105"/>
                    <a:pt x="15" y="164"/>
                    <a:pt x="60" y="191"/>
                  </a:cubicBezTo>
                  <a:cubicBezTo>
                    <a:pt x="105" y="219"/>
                    <a:pt x="164" y="204"/>
                    <a:pt x="191" y="159"/>
                  </a:cubicBezTo>
                  <a:cubicBezTo>
                    <a:pt x="218" y="114"/>
                    <a:pt x="204" y="55"/>
                    <a:pt x="159" y="28"/>
                  </a:cubicBezTo>
                  <a:cubicBezTo>
                    <a:pt x="114" y="0"/>
                    <a:pt x="55" y="15"/>
                    <a:pt x="28" y="6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1" name="îṩḷiḑe"/>
            <p:cNvSpPr/>
            <p:nvPr/>
          </p:nvSpPr>
          <p:spPr bwMode="auto">
            <a:xfrm>
              <a:off x="6922967" y="3294786"/>
              <a:ext cx="988247" cy="988247"/>
            </a:xfrm>
            <a:custGeom>
              <a:avLst/>
              <a:gdLst>
                <a:gd name="T0" fmla="*/ 57 w 325"/>
                <a:gd name="T1" fmla="*/ 82 h 325"/>
                <a:gd name="T2" fmla="*/ 26 w 325"/>
                <a:gd name="T3" fmla="*/ 72 h 325"/>
                <a:gd name="T4" fmla="*/ 37 w 325"/>
                <a:gd name="T5" fmla="*/ 122 h 325"/>
                <a:gd name="T6" fmla="*/ 31 w 325"/>
                <a:gd name="T7" fmla="*/ 143 h 325"/>
                <a:gd name="T8" fmla="*/ 0 w 325"/>
                <a:gd name="T9" fmla="*/ 182 h 325"/>
                <a:gd name="T10" fmla="*/ 38 w 325"/>
                <a:gd name="T11" fmla="*/ 208 h 325"/>
                <a:gd name="T12" fmla="*/ 13 w 325"/>
                <a:gd name="T13" fmla="*/ 229 h 325"/>
                <a:gd name="T14" fmla="*/ 61 w 325"/>
                <a:gd name="T15" fmla="*/ 247 h 325"/>
                <a:gd name="T16" fmla="*/ 76 w 325"/>
                <a:gd name="T17" fmla="*/ 263 h 325"/>
                <a:gd name="T18" fmla="*/ 92 w 325"/>
                <a:gd name="T19" fmla="*/ 309 h 325"/>
                <a:gd name="T20" fmla="*/ 141 w 325"/>
                <a:gd name="T21" fmla="*/ 292 h 325"/>
                <a:gd name="T22" fmla="*/ 147 w 325"/>
                <a:gd name="T23" fmla="*/ 325 h 325"/>
                <a:gd name="T24" fmla="*/ 186 w 325"/>
                <a:gd name="T25" fmla="*/ 292 h 325"/>
                <a:gd name="T26" fmla="*/ 217 w 325"/>
                <a:gd name="T27" fmla="*/ 283 h 325"/>
                <a:gd name="T28" fmla="*/ 266 w 325"/>
                <a:gd name="T29" fmla="*/ 288 h 325"/>
                <a:gd name="T30" fmla="*/ 253 w 325"/>
                <a:gd name="T31" fmla="*/ 258 h 325"/>
                <a:gd name="T32" fmla="*/ 268 w 325"/>
                <a:gd name="T33" fmla="*/ 242 h 325"/>
                <a:gd name="T34" fmla="*/ 314 w 325"/>
                <a:gd name="T35" fmla="*/ 223 h 325"/>
                <a:gd name="T36" fmla="*/ 288 w 325"/>
                <a:gd name="T37" fmla="*/ 202 h 325"/>
                <a:gd name="T38" fmla="*/ 294 w 325"/>
                <a:gd name="T39" fmla="*/ 182 h 325"/>
                <a:gd name="T40" fmla="*/ 325 w 325"/>
                <a:gd name="T41" fmla="*/ 143 h 325"/>
                <a:gd name="T42" fmla="*/ 292 w 325"/>
                <a:gd name="T43" fmla="*/ 137 h 325"/>
                <a:gd name="T44" fmla="*/ 287 w 325"/>
                <a:gd name="T45" fmla="*/ 116 h 325"/>
                <a:gd name="T46" fmla="*/ 295 w 325"/>
                <a:gd name="T47" fmla="*/ 67 h 325"/>
                <a:gd name="T48" fmla="*/ 262 w 325"/>
                <a:gd name="T49" fmla="*/ 77 h 325"/>
                <a:gd name="T50" fmla="*/ 246 w 325"/>
                <a:gd name="T51" fmla="*/ 59 h 325"/>
                <a:gd name="T52" fmla="*/ 231 w 325"/>
                <a:gd name="T53" fmla="*/ 18 h 325"/>
                <a:gd name="T54" fmla="*/ 210 w 325"/>
                <a:gd name="T55" fmla="*/ 41 h 325"/>
                <a:gd name="T56" fmla="*/ 184 w 325"/>
                <a:gd name="T57" fmla="*/ 31 h 325"/>
                <a:gd name="T58" fmla="*/ 146 w 325"/>
                <a:gd name="T59" fmla="*/ 0 h 325"/>
                <a:gd name="T60" fmla="*/ 139 w 325"/>
                <a:gd name="T61" fmla="*/ 33 h 325"/>
                <a:gd name="T62" fmla="*/ 108 w 325"/>
                <a:gd name="T63" fmla="*/ 41 h 325"/>
                <a:gd name="T64" fmla="*/ 59 w 325"/>
                <a:gd name="T65" fmla="*/ 36 h 325"/>
                <a:gd name="T66" fmla="*/ 72 w 325"/>
                <a:gd name="T67" fmla="*/ 67 h 325"/>
                <a:gd name="T68" fmla="*/ 256 w 325"/>
                <a:gd name="T69" fmla="*/ 219 h 325"/>
                <a:gd name="T70" fmla="*/ 69 w 325"/>
                <a:gd name="T71" fmla="*/ 10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325">
                  <a:moveTo>
                    <a:pt x="72" y="67"/>
                  </a:moveTo>
                  <a:cubicBezTo>
                    <a:pt x="67" y="71"/>
                    <a:pt x="62" y="77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5" y="129"/>
                    <a:pt x="33" y="136"/>
                    <a:pt x="32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94"/>
                    <a:pt x="36" y="201"/>
                    <a:pt x="38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6" y="252"/>
                    <a:pt x="68" y="256"/>
                    <a:pt x="76" y="262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92" y="309"/>
                    <a:pt x="92" y="309"/>
                    <a:pt x="92" y="309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23" y="288"/>
                    <a:pt x="132" y="291"/>
                    <a:pt x="141" y="292"/>
                  </a:cubicBezTo>
                  <a:cubicBezTo>
                    <a:pt x="141" y="293"/>
                    <a:pt x="141" y="293"/>
                    <a:pt x="141" y="293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6" y="292"/>
                    <a:pt x="186" y="292"/>
                    <a:pt x="186" y="292"/>
                  </a:cubicBezTo>
                  <a:cubicBezTo>
                    <a:pt x="196" y="290"/>
                    <a:pt x="206" y="287"/>
                    <a:pt x="216" y="283"/>
                  </a:cubicBezTo>
                  <a:cubicBezTo>
                    <a:pt x="217" y="283"/>
                    <a:pt x="217" y="283"/>
                    <a:pt x="217" y="283"/>
                  </a:cubicBezTo>
                  <a:cubicBezTo>
                    <a:pt x="239" y="307"/>
                    <a:pt x="239" y="307"/>
                    <a:pt x="239" y="30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8" y="253"/>
                    <a:pt x="263" y="248"/>
                    <a:pt x="268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90" y="195"/>
                    <a:pt x="292" y="189"/>
                    <a:pt x="293" y="182"/>
                  </a:cubicBezTo>
                  <a:cubicBezTo>
                    <a:pt x="294" y="182"/>
                    <a:pt x="294" y="182"/>
                    <a:pt x="294" y="182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0" y="130"/>
                    <a:pt x="288" y="123"/>
                    <a:pt x="286" y="117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57" y="71"/>
                    <a:pt x="253" y="67"/>
                    <a:pt x="245" y="6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1" y="37"/>
                    <a:pt x="193" y="34"/>
                    <a:pt x="184" y="33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29" y="34"/>
                    <a:pt x="119" y="37"/>
                    <a:pt x="109" y="42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67"/>
                  </a:lnTo>
                  <a:close/>
                  <a:moveTo>
                    <a:pt x="219" y="69"/>
                  </a:moveTo>
                  <a:cubicBezTo>
                    <a:pt x="271" y="100"/>
                    <a:pt x="287" y="167"/>
                    <a:pt x="256" y="219"/>
                  </a:cubicBezTo>
                  <a:cubicBezTo>
                    <a:pt x="224" y="271"/>
                    <a:pt x="157" y="287"/>
                    <a:pt x="106" y="256"/>
                  </a:cubicBezTo>
                  <a:cubicBezTo>
                    <a:pt x="54" y="225"/>
                    <a:pt x="37" y="157"/>
                    <a:pt x="69" y="106"/>
                  </a:cubicBezTo>
                  <a:cubicBezTo>
                    <a:pt x="100" y="54"/>
                    <a:pt x="167" y="38"/>
                    <a:pt x="219" y="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2" name="îşḷîḍe"/>
            <p:cNvSpPr/>
            <p:nvPr/>
          </p:nvSpPr>
          <p:spPr bwMode="auto">
            <a:xfrm>
              <a:off x="4533953" y="3179125"/>
              <a:ext cx="379106" cy="334127"/>
            </a:xfrm>
            <a:custGeom>
              <a:avLst/>
              <a:gdLst>
                <a:gd name="T0" fmla="*/ 113 w 125"/>
                <a:gd name="T1" fmla="*/ 62 h 110"/>
                <a:gd name="T2" fmla="*/ 117 w 125"/>
                <a:gd name="T3" fmla="*/ 97 h 110"/>
                <a:gd name="T4" fmla="*/ 82 w 125"/>
                <a:gd name="T5" fmla="*/ 102 h 110"/>
                <a:gd name="T6" fmla="*/ 13 w 125"/>
                <a:gd name="T7" fmla="*/ 49 h 110"/>
                <a:gd name="T8" fmla="*/ 9 w 125"/>
                <a:gd name="T9" fmla="*/ 14 h 110"/>
                <a:gd name="T10" fmla="*/ 44 w 125"/>
                <a:gd name="T11" fmla="*/ 9 h 110"/>
                <a:gd name="T12" fmla="*/ 113 w 125"/>
                <a:gd name="T13" fmla="*/ 6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10">
                  <a:moveTo>
                    <a:pt x="113" y="62"/>
                  </a:moveTo>
                  <a:cubicBezTo>
                    <a:pt x="124" y="70"/>
                    <a:pt x="125" y="86"/>
                    <a:pt x="117" y="97"/>
                  </a:cubicBezTo>
                  <a:cubicBezTo>
                    <a:pt x="109" y="108"/>
                    <a:pt x="93" y="110"/>
                    <a:pt x="82" y="10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2" y="41"/>
                    <a:pt x="0" y="25"/>
                    <a:pt x="9" y="14"/>
                  </a:cubicBezTo>
                  <a:cubicBezTo>
                    <a:pt x="17" y="3"/>
                    <a:pt x="33" y="0"/>
                    <a:pt x="44" y="9"/>
                  </a:cubicBezTo>
                  <a:lnTo>
                    <a:pt x="113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3" name="iṧ1ïḓè"/>
            <p:cNvSpPr/>
            <p:nvPr/>
          </p:nvSpPr>
          <p:spPr bwMode="auto">
            <a:xfrm>
              <a:off x="4280787" y="3915490"/>
              <a:ext cx="426656" cy="218468"/>
            </a:xfrm>
            <a:custGeom>
              <a:avLst/>
              <a:gdLst>
                <a:gd name="T0" fmla="*/ 117 w 140"/>
                <a:gd name="T1" fmla="*/ 20 h 72"/>
                <a:gd name="T2" fmla="*/ 137 w 140"/>
                <a:gd name="T3" fmla="*/ 49 h 72"/>
                <a:gd name="T4" fmla="*/ 108 w 140"/>
                <a:gd name="T5" fmla="*/ 69 h 72"/>
                <a:gd name="T6" fmla="*/ 22 w 140"/>
                <a:gd name="T7" fmla="*/ 52 h 72"/>
                <a:gd name="T8" fmla="*/ 3 w 140"/>
                <a:gd name="T9" fmla="*/ 23 h 72"/>
                <a:gd name="T10" fmla="*/ 32 w 140"/>
                <a:gd name="T11" fmla="*/ 3 h 72"/>
                <a:gd name="T12" fmla="*/ 117 w 140"/>
                <a:gd name="T13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2">
                  <a:moveTo>
                    <a:pt x="117" y="20"/>
                  </a:moveTo>
                  <a:cubicBezTo>
                    <a:pt x="131" y="22"/>
                    <a:pt x="140" y="36"/>
                    <a:pt x="137" y="49"/>
                  </a:cubicBezTo>
                  <a:cubicBezTo>
                    <a:pt x="134" y="63"/>
                    <a:pt x="121" y="72"/>
                    <a:pt x="108" y="69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9" y="50"/>
                    <a:pt x="0" y="37"/>
                    <a:pt x="3" y="23"/>
                  </a:cubicBezTo>
                  <a:cubicBezTo>
                    <a:pt x="6" y="9"/>
                    <a:pt x="19" y="0"/>
                    <a:pt x="32" y="3"/>
                  </a:cubicBezTo>
                  <a:lnTo>
                    <a:pt x="117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/>
            </a:p>
          </p:txBody>
        </p:sp>
        <p:sp>
          <p:nvSpPr>
            <p:cNvPr id="34" name="iṡḻïḍe"/>
            <p:cNvSpPr/>
            <p:nvPr/>
          </p:nvSpPr>
          <p:spPr bwMode="auto">
            <a:xfrm>
              <a:off x="4467128" y="4621014"/>
              <a:ext cx="422800" cy="240315"/>
            </a:xfrm>
            <a:custGeom>
              <a:avLst/>
              <a:gdLst>
                <a:gd name="T0" fmla="*/ 105 w 139"/>
                <a:gd name="T1" fmla="*/ 4 h 79"/>
                <a:gd name="T2" fmla="*/ 136 w 139"/>
                <a:gd name="T3" fmla="*/ 22 h 79"/>
                <a:gd name="T4" fmla="*/ 118 w 139"/>
                <a:gd name="T5" fmla="*/ 52 h 79"/>
                <a:gd name="T6" fmla="*/ 34 w 139"/>
                <a:gd name="T7" fmla="*/ 75 h 79"/>
                <a:gd name="T8" fmla="*/ 4 w 139"/>
                <a:gd name="T9" fmla="*/ 57 h 79"/>
                <a:gd name="T10" fmla="*/ 21 w 139"/>
                <a:gd name="T11" fmla="*/ 26 h 79"/>
                <a:gd name="T12" fmla="*/ 105 w 139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79">
                  <a:moveTo>
                    <a:pt x="105" y="4"/>
                  </a:moveTo>
                  <a:cubicBezTo>
                    <a:pt x="118" y="0"/>
                    <a:pt x="132" y="8"/>
                    <a:pt x="136" y="22"/>
                  </a:cubicBezTo>
                  <a:cubicBezTo>
                    <a:pt x="139" y="35"/>
                    <a:pt x="131" y="49"/>
                    <a:pt x="118" y="52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1" y="79"/>
                    <a:pt x="7" y="71"/>
                    <a:pt x="4" y="57"/>
                  </a:cubicBezTo>
                  <a:cubicBezTo>
                    <a:pt x="0" y="44"/>
                    <a:pt x="8" y="30"/>
                    <a:pt x="21" y="26"/>
                  </a:cubicBezTo>
                  <a:lnTo>
                    <a:pt x="105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endParaRPr lang="en-US"/>
            </a:p>
          </p:txBody>
        </p:sp>
        <p:sp>
          <p:nvSpPr>
            <p:cNvPr id="35" name="íşļiḋe"/>
            <p:cNvSpPr/>
            <p:nvPr/>
          </p:nvSpPr>
          <p:spPr bwMode="auto">
            <a:xfrm>
              <a:off x="7254524" y="4621014"/>
              <a:ext cx="425371" cy="240315"/>
            </a:xfrm>
            <a:custGeom>
              <a:avLst/>
              <a:gdLst>
                <a:gd name="T0" fmla="*/ 35 w 140"/>
                <a:gd name="T1" fmla="*/ 4 h 79"/>
                <a:gd name="T2" fmla="*/ 4 w 140"/>
                <a:gd name="T3" fmla="*/ 22 h 79"/>
                <a:gd name="T4" fmla="*/ 21 w 140"/>
                <a:gd name="T5" fmla="*/ 52 h 79"/>
                <a:gd name="T6" fmla="*/ 105 w 140"/>
                <a:gd name="T7" fmla="*/ 75 h 79"/>
                <a:gd name="T8" fmla="*/ 136 w 140"/>
                <a:gd name="T9" fmla="*/ 57 h 79"/>
                <a:gd name="T10" fmla="*/ 119 w 140"/>
                <a:gd name="T11" fmla="*/ 26 h 79"/>
                <a:gd name="T12" fmla="*/ 35 w 140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9">
                  <a:moveTo>
                    <a:pt x="35" y="4"/>
                  </a:moveTo>
                  <a:cubicBezTo>
                    <a:pt x="21" y="0"/>
                    <a:pt x="8" y="8"/>
                    <a:pt x="4" y="22"/>
                  </a:cubicBezTo>
                  <a:cubicBezTo>
                    <a:pt x="0" y="35"/>
                    <a:pt x="8" y="49"/>
                    <a:pt x="21" y="5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9" y="79"/>
                    <a:pt x="132" y="71"/>
                    <a:pt x="136" y="57"/>
                  </a:cubicBezTo>
                  <a:cubicBezTo>
                    <a:pt x="140" y="44"/>
                    <a:pt x="132" y="30"/>
                    <a:pt x="119" y="26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6" name="îslïḍé"/>
            <p:cNvSpPr/>
            <p:nvPr/>
          </p:nvSpPr>
          <p:spPr bwMode="auto">
            <a:xfrm>
              <a:off x="4850090" y="2936239"/>
              <a:ext cx="2335039" cy="2748843"/>
            </a:xfrm>
            <a:custGeom>
              <a:avLst/>
              <a:gdLst>
                <a:gd name="T0" fmla="*/ 702 w 768"/>
                <a:gd name="T1" fmla="*/ 412 h 904"/>
                <a:gd name="T2" fmla="*/ 611 w 768"/>
                <a:gd name="T3" fmla="*/ 601 h 904"/>
                <a:gd name="T4" fmla="*/ 611 w 768"/>
                <a:gd name="T5" fmla="*/ 602 h 904"/>
                <a:gd name="T6" fmla="*/ 609 w 768"/>
                <a:gd name="T7" fmla="*/ 604 h 904"/>
                <a:gd name="T8" fmla="*/ 606 w 768"/>
                <a:gd name="T9" fmla="*/ 606 h 904"/>
                <a:gd name="T10" fmla="*/ 606 w 768"/>
                <a:gd name="T11" fmla="*/ 607 h 904"/>
                <a:gd name="T12" fmla="*/ 536 w 768"/>
                <a:gd name="T13" fmla="*/ 735 h 904"/>
                <a:gd name="T14" fmla="*/ 523 w 768"/>
                <a:gd name="T15" fmla="*/ 827 h 904"/>
                <a:gd name="T16" fmla="*/ 523 w 768"/>
                <a:gd name="T17" fmla="*/ 833 h 904"/>
                <a:gd name="T18" fmla="*/ 521 w 768"/>
                <a:gd name="T19" fmla="*/ 837 h 904"/>
                <a:gd name="T20" fmla="*/ 504 w 768"/>
                <a:gd name="T21" fmla="*/ 844 h 904"/>
                <a:gd name="T22" fmla="*/ 274 w 768"/>
                <a:gd name="T23" fmla="*/ 844 h 904"/>
                <a:gd name="T24" fmla="*/ 257 w 768"/>
                <a:gd name="T25" fmla="*/ 837 h 904"/>
                <a:gd name="T26" fmla="*/ 255 w 768"/>
                <a:gd name="T27" fmla="*/ 832 h 904"/>
                <a:gd name="T28" fmla="*/ 256 w 768"/>
                <a:gd name="T29" fmla="*/ 827 h 904"/>
                <a:gd name="T30" fmla="*/ 243 w 768"/>
                <a:gd name="T31" fmla="*/ 737 h 904"/>
                <a:gd name="T32" fmla="*/ 185 w 768"/>
                <a:gd name="T33" fmla="*/ 622 h 904"/>
                <a:gd name="T34" fmla="*/ 170 w 768"/>
                <a:gd name="T35" fmla="*/ 604 h 904"/>
                <a:gd name="T36" fmla="*/ 136 w 768"/>
                <a:gd name="T37" fmla="*/ 571 h 904"/>
                <a:gd name="T38" fmla="*/ 109 w 768"/>
                <a:gd name="T39" fmla="*/ 530 h 904"/>
                <a:gd name="T40" fmla="*/ 75 w 768"/>
                <a:gd name="T41" fmla="*/ 436 h 904"/>
                <a:gd name="T42" fmla="*/ 70 w 768"/>
                <a:gd name="T43" fmla="*/ 378 h 904"/>
                <a:gd name="T44" fmla="*/ 342 w 768"/>
                <a:gd name="T45" fmla="*/ 65 h 904"/>
                <a:gd name="T46" fmla="*/ 305 w 768"/>
                <a:gd name="T47" fmla="*/ 0 h 904"/>
                <a:gd name="T48" fmla="*/ 0 w 768"/>
                <a:gd name="T49" fmla="*/ 378 h 904"/>
                <a:gd name="T50" fmla="*/ 132 w 768"/>
                <a:gd name="T51" fmla="*/ 669 h 904"/>
                <a:gd name="T52" fmla="*/ 186 w 768"/>
                <a:gd name="T53" fmla="*/ 825 h 904"/>
                <a:gd name="T54" fmla="*/ 204 w 768"/>
                <a:gd name="T55" fmla="*/ 883 h 904"/>
                <a:gd name="T56" fmla="*/ 226 w 768"/>
                <a:gd name="T57" fmla="*/ 902 h 904"/>
                <a:gd name="T58" fmla="*/ 380 w 768"/>
                <a:gd name="T59" fmla="*/ 903 h 904"/>
                <a:gd name="T60" fmla="*/ 547 w 768"/>
                <a:gd name="T61" fmla="*/ 904 h 904"/>
                <a:gd name="T62" fmla="*/ 575 w 768"/>
                <a:gd name="T63" fmla="*/ 883 h 904"/>
                <a:gd name="T64" fmla="*/ 593 w 768"/>
                <a:gd name="T65" fmla="*/ 825 h 904"/>
                <a:gd name="T66" fmla="*/ 658 w 768"/>
                <a:gd name="T67" fmla="*/ 654 h 904"/>
                <a:gd name="T68" fmla="*/ 662 w 768"/>
                <a:gd name="T69" fmla="*/ 650 h 904"/>
                <a:gd name="T70" fmla="*/ 768 w 768"/>
                <a:gd name="T71" fmla="*/ 442 h 904"/>
                <a:gd name="T72" fmla="*/ 702 w 768"/>
                <a:gd name="T73" fmla="*/ 41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8" h="904">
                  <a:moveTo>
                    <a:pt x="702" y="412"/>
                  </a:moveTo>
                  <a:cubicBezTo>
                    <a:pt x="694" y="485"/>
                    <a:pt x="661" y="552"/>
                    <a:pt x="611" y="601"/>
                  </a:cubicBezTo>
                  <a:cubicBezTo>
                    <a:pt x="611" y="602"/>
                    <a:pt x="611" y="602"/>
                    <a:pt x="611" y="602"/>
                  </a:cubicBezTo>
                  <a:cubicBezTo>
                    <a:pt x="610" y="603"/>
                    <a:pt x="609" y="603"/>
                    <a:pt x="609" y="604"/>
                  </a:cubicBezTo>
                  <a:cubicBezTo>
                    <a:pt x="609" y="604"/>
                    <a:pt x="608" y="605"/>
                    <a:pt x="606" y="606"/>
                  </a:cubicBezTo>
                  <a:cubicBezTo>
                    <a:pt x="606" y="607"/>
                    <a:pt x="606" y="607"/>
                    <a:pt x="606" y="607"/>
                  </a:cubicBezTo>
                  <a:cubicBezTo>
                    <a:pt x="595" y="619"/>
                    <a:pt x="556" y="665"/>
                    <a:pt x="536" y="735"/>
                  </a:cubicBezTo>
                  <a:cubicBezTo>
                    <a:pt x="528" y="762"/>
                    <a:pt x="523" y="793"/>
                    <a:pt x="523" y="827"/>
                  </a:cubicBezTo>
                  <a:cubicBezTo>
                    <a:pt x="523" y="829"/>
                    <a:pt x="523" y="831"/>
                    <a:pt x="523" y="833"/>
                  </a:cubicBezTo>
                  <a:cubicBezTo>
                    <a:pt x="523" y="833"/>
                    <a:pt x="522" y="835"/>
                    <a:pt x="521" y="837"/>
                  </a:cubicBezTo>
                  <a:cubicBezTo>
                    <a:pt x="519" y="839"/>
                    <a:pt x="514" y="842"/>
                    <a:pt x="504" y="844"/>
                  </a:cubicBezTo>
                  <a:cubicBezTo>
                    <a:pt x="274" y="844"/>
                    <a:pt x="274" y="844"/>
                    <a:pt x="274" y="844"/>
                  </a:cubicBezTo>
                  <a:cubicBezTo>
                    <a:pt x="265" y="842"/>
                    <a:pt x="260" y="840"/>
                    <a:pt x="257" y="837"/>
                  </a:cubicBezTo>
                  <a:cubicBezTo>
                    <a:pt x="256" y="836"/>
                    <a:pt x="255" y="833"/>
                    <a:pt x="255" y="832"/>
                  </a:cubicBezTo>
                  <a:cubicBezTo>
                    <a:pt x="256" y="830"/>
                    <a:pt x="256" y="830"/>
                    <a:pt x="256" y="827"/>
                  </a:cubicBezTo>
                  <a:cubicBezTo>
                    <a:pt x="256" y="794"/>
                    <a:pt x="251" y="764"/>
                    <a:pt x="243" y="737"/>
                  </a:cubicBezTo>
                  <a:cubicBezTo>
                    <a:pt x="227" y="683"/>
                    <a:pt x="201" y="643"/>
                    <a:pt x="185" y="622"/>
                  </a:cubicBezTo>
                  <a:cubicBezTo>
                    <a:pt x="180" y="616"/>
                    <a:pt x="175" y="610"/>
                    <a:pt x="170" y="604"/>
                  </a:cubicBezTo>
                  <a:cubicBezTo>
                    <a:pt x="159" y="593"/>
                    <a:pt x="146" y="583"/>
                    <a:pt x="136" y="571"/>
                  </a:cubicBezTo>
                  <a:cubicBezTo>
                    <a:pt x="125" y="558"/>
                    <a:pt x="116" y="544"/>
                    <a:pt x="109" y="530"/>
                  </a:cubicBezTo>
                  <a:cubicBezTo>
                    <a:pt x="94" y="501"/>
                    <a:pt x="81" y="469"/>
                    <a:pt x="75" y="436"/>
                  </a:cubicBezTo>
                  <a:cubicBezTo>
                    <a:pt x="72" y="417"/>
                    <a:pt x="70" y="397"/>
                    <a:pt x="70" y="378"/>
                  </a:cubicBezTo>
                  <a:cubicBezTo>
                    <a:pt x="70" y="219"/>
                    <a:pt x="189" y="87"/>
                    <a:pt x="342" y="6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31" y="38"/>
                    <a:pt x="0" y="193"/>
                    <a:pt x="0" y="378"/>
                  </a:cubicBezTo>
                  <a:cubicBezTo>
                    <a:pt x="0" y="494"/>
                    <a:pt x="51" y="598"/>
                    <a:pt x="132" y="669"/>
                  </a:cubicBezTo>
                  <a:cubicBezTo>
                    <a:pt x="151" y="694"/>
                    <a:pt x="185" y="750"/>
                    <a:pt x="186" y="825"/>
                  </a:cubicBezTo>
                  <a:cubicBezTo>
                    <a:pt x="184" y="841"/>
                    <a:pt x="188" y="864"/>
                    <a:pt x="204" y="883"/>
                  </a:cubicBezTo>
                  <a:cubicBezTo>
                    <a:pt x="210" y="890"/>
                    <a:pt x="218" y="897"/>
                    <a:pt x="226" y="902"/>
                  </a:cubicBezTo>
                  <a:cubicBezTo>
                    <a:pt x="380" y="903"/>
                    <a:pt x="380" y="903"/>
                    <a:pt x="380" y="903"/>
                  </a:cubicBezTo>
                  <a:cubicBezTo>
                    <a:pt x="547" y="904"/>
                    <a:pt x="547" y="904"/>
                    <a:pt x="547" y="904"/>
                  </a:cubicBezTo>
                  <a:cubicBezTo>
                    <a:pt x="558" y="899"/>
                    <a:pt x="567" y="892"/>
                    <a:pt x="575" y="883"/>
                  </a:cubicBezTo>
                  <a:cubicBezTo>
                    <a:pt x="590" y="864"/>
                    <a:pt x="594" y="841"/>
                    <a:pt x="593" y="825"/>
                  </a:cubicBezTo>
                  <a:cubicBezTo>
                    <a:pt x="594" y="723"/>
                    <a:pt x="657" y="655"/>
                    <a:pt x="658" y="654"/>
                  </a:cubicBezTo>
                  <a:cubicBezTo>
                    <a:pt x="660" y="653"/>
                    <a:pt x="661" y="652"/>
                    <a:pt x="662" y="650"/>
                  </a:cubicBezTo>
                  <a:cubicBezTo>
                    <a:pt x="717" y="595"/>
                    <a:pt x="755" y="522"/>
                    <a:pt x="768" y="442"/>
                  </a:cubicBezTo>
                  <a:cubicBezTo>
                    <a:pt x="750" y="433"/>
                    <a:pt x="720" y="420"/>
                    <a:pt x="702" y="4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7" name="isľîḑê"/>
            <p:cNvSpPr/>
            <p:nvPr/>
          </p:nvSpPr>
          <p:spPr bwMode="auto">
            <a:xfrm>
              <a:off x="6427203" y="2290340"/>
              <a:ext cx="512182" cy="47061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38" name="îṡliḓe"/>
            <p:cNvSpPr/>
            <p:nvPr/>
          </p:nvSpPr>
          <p:spPr bwMode="auto">
            <a:xfrm>
              <a:off x="7254003" y="3611493"/>
              <a:ext cx="323603" cy="354830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lnSpcReduction="10000"/>
            </a:bodyPr>
            <a:lstStyle/>
            <a:p>
              <a:endParaRPr lang="zh-CN" altLang="en-US"/>
            </a:p>
          </p:txBody>
        </p:sp>
        <p:sp>
          <p:nvSpPr>
            <p:cNvPr id="39" name="işlïḓê"/>
            <p:cNvSpPr/>
            <p:nvPr/>
          </p:nvSpPr>
          <p:spPr bwMode="auto">
            <a:xfrm>
              <a:off x="5797091" y="3888659"/>
              <a:ext cx="459028" cy="488032"/>
            </a:xfrm>
            <a:custGeom>
              <a:avLst/>
              <a:gdLst>
                <a:gd name="connsiteX0" fmla="*/ 133148 w 570667"/>
                <a:gd name="connsiteY0" fmla="*/ 372716 h 606722"/>
                <a:gd name="connsiteX1" fmla="*/ 98615 w 570667"/>
                <a:gd name="connsiteY1" fmla="*/ 385336 h 606722"/>
                <a:gd name="connsiteX2" fmla="*/ 157624 w 570667"/>
                <a:gd name="connsiteY2" fmla="*/ 426037 h 606722"/>
                <a:gd name="connsiteX3" fmla="*/ 133148 w 570667"/>
                <a:gd name="connsiteY3" fmla="*/ 372716 h 606722"/>
                <a:gd name="connsiteX4" fmla="*/ 222418 w 570667"/>
                <a:gd name="connsiteY4" fmla="*/ 358586 h 606722"/>
                <a:gd name="connsiteX5" fmla="*/ 170885 w 570667"/>
                <a:gd name="connsiteY5" fmla="*/ 364096 h 606722"/>
                <a:gd name="connsiteX6" fmla="*/ 222418 w 570667"/>
                <a:gd name="connsiteY6" fmla="*/ 439368 h 606722"/>
                <a:gd name="connsiteX7" fmla="*/ 152195 w 570667"/>
                <a:gd name="connsiteY7" fmla="*/ 260564 h 606722"/>
                <a:gd name="connsiteX8" fmla="*/ 160472 w 570667"/>
                <a:gd name="connsiteY8" fmla="*/ 326949 h 606722"/>
                <a:gd name="connsiteX9" fmla="*/ 222418 w 570667"/>
                <a:gd name="connsiteY9" fmla="*/ 320195 h 606722"/>
                <a:gd name="connsiteX10" fmla="*/ 222418 w 570667"/>
                <a:gd name="connsiteY10" fmla="*/ 260564 h 606722"/>
                <a:gd name="connsiteX11" fmla="*/ 39339 w 570667"/>
                <a:gd name="connsiteY11" fmla="*/ 260564 h 606722"/>
                <a:gd name="connsiteX12" fmla="*/ 73338 w 570667"/>
                <a:gd name="connsiteY12" fmla="*/ 354854 h 606722"/>
                <a:gd name="connsiteX13" fmla="*/ 123091 w 570667"/>
                <a:gd name="connsiteY13" fmla="*/ 335658 h 606722"/>
                <a:gd name="connsiteX14" fmla="*/ 113657 w 570667"/>
                <a:gd name="connsiteY14" fmla="*/ 260564 h 606722"/>
                <a:gd name="connsiteX15" fmla="*/ 435071 w 570667"/>
                <a:gd name="connsiteY15" fmla="*/ 190994 h 606722"/>
                <a:gd name="connsiteX16" fmla="*/ 449493 w 570667"/>
                <a:gd name="connsiteY16" fmla="*/ 199593 h 606722"/>
                <a:gd name="connsiteX17" fmla="*/ 568250 w 570667"/>
                <a:gd name="connsiteY17" fmla="*/ 420443 h 606722"/>
                <a:gd name="connsiteX18" fmla="*/ 550445 w 570667"/>
                <a:gd name="connsiteY18" fmla="*/ 450127 h 606722"/>
                <a:gd name="connsiteX19" fmla="*/ 488574 w 570667"/>
                <a:gd name="connsiteY19" fmla="*/ 450127 h 606722"/>
                <a:gd name="connsiteX20" fmla="*/ 488574 w 570667"/>
                <a:gd name="connsiteY20" fmla="*/ 590370 h 606722"/>
                <a:gd name="connsiteX21" fmla="*/ 472194 w 570667"/>
                <a:gd name="connsiteY21" fmla="*/ 606722 h 606722"/>
                <a:gd name="connsiteX22" fmla="*/ 397948 w 570667"/>
                <a:gd name="connsiteY22" fmla="*/ 606722 h 606722"/>
                <a:gd name="connsiteX23" fmla="*/ 381568 w 570667"/>
                <a:gd name="connsiteY23" fmla="*/ 590370 h 606722"/>
                <a:gd name="connsiteX24" fmla="*/ 381568 w 570667"/>
                <a:gd name="connsiteY24" fmla="*/ 450127 h 606722"/>
                <a:gd name="connsiteX25" fmla="*/ 319697 w 570667"/>
                <a:gd name="connsiteY25" fmla="*/ 450127 h 606722"/>
                <a:gd name="connsiteX26" fmla="*/ 301892 w 570667"/>
                <a:gd name="connsiteY26" fmla="*/ 420443 h 606722"/>
                <a:gd name="connsiteX27" fmla="*/ 420649 w 570667"/>
                <a:gd name="connsiteY27" fmla="*/ 199593 h 606722"/>
                <a:gd name="connsiteX28" fmla="*/ 435071 w 570667"/>
                <a:gd name="connsiteY28" fmla="*/ 190994 h 606722"/>
                <a:gd name="connsiteX29" fmla="*/ 322724 w 570667"/>
                <a:gd name="connsiteY29" fmla="*/ 155254 h 606722"/>
                <a:gd name="connsiteX30" fmla="*/ 260956 w 570667"/>
                <a:gd name="connsiteY30" fmla="*/ 162008 h 606722"/>
                <a:gd name="connsiteX31" fmla="*/ 260956 w 570667"/>
                <a:gd name="connsiteY31" fmla="*/ 222083 h 606722"/>
                <a:gd name="connsiteX32" fmla="*/ 331180 w 570667"/>
                <a:gd name="connsiteY32" fmla="*/ 222083 h 606722"/>
                <a:gd name="connsiteX33" fmla="*/ 322724 w 570667"/>
                <a:gd name="connsiteY33" fmla="*/ 155254 h 606722"/>
                <a:gd name="connsiteX34" fmla="*/ 160650 w 570667"/>
                <a:gd name="connsiteY34" fmla="*/ 155254 h 606722"/>
                <a:gd name="connsiteX35" fmla="*/ 152195 w 570667"/>
                <a:gd name="connsiteY35" fmla="*/ 222083 h 606722"/>
                <a:gd name="connsiteX36" fmla="*/ 222418 w 570667"/>
                <a:gd name="connsiteY36" fmla="*/ 222083 h 606722"/>
                <a:gd name="connsiteX37" fmla="*/ 222418 w 570667"/>
                <a:gd name="connsiteY37" fmla="*/ 162008 h 606722"/>
                <a:gd name="connsiteX38" fmla="*/ 160650 w 570667"/>
                <a:gd name="connsiteY38" fmla="*/ 155254 h 606722"/>
                <a:gd name="connsiteX39" fmla="*/ 73605 w 570667"/>
                <a:gd name="connsiteY39" fmla="*/ 127438 h 606722"/>
                <a:gd name="connsiteX40" fmla="*/ 39339 w 570667"/>
                <a:gd name="connsiteY40" fmla="*/ 222083 h 606722"/>
                <a:gd name="connsiteX41" fmla="*/ 113746 w 570667"/>
                <a:gd name="connsiteY41" fmla="*/ 222083 h 606722"/>
                <a:gd name="connsiteX42" fmla="*/ 123269 w 570667"/>
                <a:gd name="connsiteY42" fmla="*/ 146544 h 606722"/>
                <a:gd name="connsiteX43" fmla="*/ 73605 w 570667"/>
                <a:gd name="connsiteY43" fmla="*/ 127438 h 606722"/>
                <a:gd name="connsiteX44" fmla="*/ 325305 w 570667"/>
                <a:gd name="connsiteY44" fmla="*/ 56431 h 606722"/>
                <a:gd name="connsiteX45" fmla="*/ 349870 w 570667"/>
                <a:gd name="connsiteY45" fmla="*/ 109575 h 606722"/>
                <a:gd name="connsiteX46" fmla="*/ 384403 w 570667"/>
                <a:gd name="connsiteY46" fmla="*/ 97045 h 606722"/>
                <a:gd name="connsiteX47" fmla="*/ 325305 w 570667"/>
                <a:gd name="connsiteY47" fmla="*/ 56431 h 606722"/>
                <a:gd name="connsiteX48" fmla="*/ 158069 w 570667"/>
                <a:gd name="connsiteY48" fmla="*/ 56431 h 606722"/>
                <a:gd name="connsiteX49" fmla="*/ 98971 w 570667"/>
                <a:gd name="connsiteY49" fmla="*/ 97045 h 606722"/>
                <a:gd name="connsiteX50" fmla="*/ 133504 w 570667"/>
                <a:gd name="connsiteY50" fmla="*/ 109575 h 606722"/>
                <a:gd name="connsiteX51" fmla="*/ 158069 w 570667"/>
                <a:gd name="connsiteY51" fmla="*/ 56431 h 606722"/>
                <a:gd name="connsiteX52" fmla="*/ 260956 w 570667"/>
                <a:gd name="connsiteY52" fmla="*/ 43723 h 606722"/>
                <a:gd name="connsiteX53" fmla="*/ 260956 w 570667"/>
                <a:gd name="connsiteY53" fmla="*/ 123616 h 606722"/>
                <a:gd name="connsiteX54" fmla="*/ 312222 w 570667"/>
                <a:gd name="connsiteY54" fmla="*/ 118195 h 606722"/>
                <a:gd name="connsiteX55" fmla="*/ 260956 w 570667"/>
                <a:gd name="connsiteY55" fmla="*/ 43723 h 606722"/>
                <a:gd name="connsiteX56" fmla="*/ 222418 w 570667"/>
                <a:gd name="connsiteY56" fmla="*/ 43723 h 606722"/>
                <a:gd name="connsiteX57" fmla="*/ 171152 w 570667"/>
                <a:gd name="connsiteY57" fmla="*/ 118195 h 606722"/>
                <a:gd name="connsiteX58" fmla="*/ 222418 w 570667"/>
                <a:gd name="connsiteY58" fmla="*/ 123616 h 606722"/>
                <a:gd name="connsiteX59" fmla="*/ 241643 w 570667"/>
                <a:gd name="connsiteY59" fmla="*/ 0 h 606722"/>
                <a:gd name="connsiteX60" fmla="*/ 471448 w 570667"/>
                <a:gd name="connsiteY60" fmla="*/ 166362 h 606722"/>
                <a:gd name="connsiteX61" fmla="*/ 424900 w 570667"/>
                <a:gd name="connsiteY61" fmla="*/ 153565 h 606722"/>
                <a:gd name="connsiteX62" fmla="*/ 409769 w 570667"/>
                <a:gd name="connsiteY62" fmla="*/ 127438 h 606722"/>
                <a:gd name="connsiteX63" fmla="*/ 360105 w 570667"/>
                <a:gd name="connsiteY63" fmla="*/ 146544 h 606722"/>
                <a:gd name="connsiteX64" fmla="*/ 369273 w 570667"/>
                <a:gd name="connsiteY64" fmla="*/ 213996 h 606722"/>
                <a:gd name="connsiteX65" fmla="*/ 329043 w 570667"/>
                <a:gd name="connsiteY65" fmla="*/ 288824 h 606722"/>
                <a:gd name="connsiteX66" fmla="*/ 331180 w 570667"/>
                <a:gd name="connsiteY66" fmla="*/ 260564 h 606722"/>
                <a:gd name="connsiteX67" fmla="*/ 260956 w 570667"/>
                <a:gd name="connsiteY67" fmla="*/ 260564 h 606722"/>
                <a:gd name="connsiteX68" fmla="*/ 260956 w 570667"/>
                <a:gd name="connsiteY68" fmla="*/ 320195 h 606722"/>
                <a:gd name="connsiteX69" fmla="*/ 309730 w 570667"/>
                <a:gd name="connsiteY69" fmla="*/ 324727 h 606722"/>
                <a:gd name="connsiteX70" fmla="*/ 290238 w 570667"/>
                <a:gd name="connsiteY70" fmla="*/ 360897 h 606722"/>
                <a:gd name="connsiteX71" fmla="*/ 260956 w 570667"/>
                <a:gd name="connsiteY71" fmla="*/ 358586 h 606722"/>
                <a:gd name="connsiteX72" fmla="*/ 260956 w 570667"/>
                <a:gd name="connsiteY72" fmla="*/ 439368 h 606722"/>
                <a:gd name="connsiteX73" fmla="*/ 261757 w 570667"/>
                <a:gd name="connsiteY73" fmla="*/ 438835 h 606722"/>
                <a:gd name="connsiteX74" fmla="*/ 287212 w 570667"/>
                <a:gd name="connsiteY74" fmla="*/ 478648 h 606722"/>
                <a:gd name="connsiteX75" fmla="*/ 241643 w 570667"/>
                <a:gd name="connsiteY75" fmla="*/ 483091 h 606722"/>
                <a:gd name="connsiteX76" fmla="*/ 0 w 570667"/>
                <a:gd name="connsiteY76" fmla="*/ 241368 h 606722"/>
                <a:gd name="connsiteX77" fmla="*/ 241643 w 570667"/>
                <a:gd name="connsiteY7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70667" h="606722">
                  <a:moveTo>
                    <a:pt x="133148" y="372716"/>
                  </a:moveTo>
                  <a:cubicBezTo>
                    <a:pt x="120866" y="376271"/>
                    <a:pt x="109295" y="380537"/>
                    <a:pt x="98615" y="385336"/>
                  </a:cubicBezTo>
                  <a:cubicBezTo>
                    <a:pt x="115615" y="402132"/>
                    <a:pt x="135551" y="415995"/>
                    <a:pt x="157624" y="426037"/>
                  </a:cubicBezTo>
                  <a:cubicBezTo>
                    <a:pt x="147478" y="409597"/>
                    <a:pt x="139467" y="391379"/>
                    <a:pt x="133148" y="372716"/>
                  </a:cubicBezTo>
                  <a:close/>
                  <a:moveTo>
                    <a:pt x="222418" y="358586"/>
                  </a:moveTo>
                  <a:cubicBezTo>
                    <a:pt x="204618" y="359386"/>
                    <a:pt x="187351" y="361252"/>
                    <a:pt x="170885" y="364096"/>
                  </a:cubicBezTo>
                  <a:cubicBezTo>
                    <a:pt x="180320" y="391023"/>
                    <a:pt x="197586" y="425682"/>
                    <a:pt x="222418" y="439368"/>
                  </a:cubicBezTo>
                  <a:close/>
                  <a:moveTo>
                    <a:pt x="152195" y="260564"/>
                  </a:moveTo>
                  <a:cubicBezTo>
                    <a:pt x="153174" y="283758"/>
                    <a:pt x="156022" y="306153"/>
                    <a:pt x="160472" y="326949"/>
                  </a:cubicBezTo>
                  <a:cubicBezTo>
                    <a:pt x="180320" y="323305"/>
                    <a:pt x="201057" y="320994"/>
                    <a:pt x="222418" y="320195"/>
                  </a:cubicBezTo>
                  <a:lnTo>
                    <a:pt x="222418" y="260564"/>
                  </a:lnTo>
                  <a:close/>
                  <a:moveTo>
                    <a:pt x="39339" y="260564"/>
                  </a:moveTo>
                  <a:cubicBezTo>
                    <a:pt x="42632" y="295223"/>
                    <a:pt x="54737" y="327482"/>
                    <a:pt x="73338" y="354854"/>
                  </a:cubicBezTo>
                  <a:cubicBezTo>
                    <a:pt x="88291" y="347389"/>
                    <a:pt x="105023" y="340901"/>
                    <a:pt x="123091" y="335658"/>
                  </a:cubicBezTo>
                  <a:cubicBezTo>
                    <a:pt x="117929" y="312019"/>
                    <a:pt x="114725" y="286691"/>
                    <a:pt x="113657" y="260564"/>
                  </a:cubicBezTo>
                  <a:close/>
                  <a:moveTo>
                    <a:pt x="435071" y="190994"/>
                  </a:moveTo>
                  <a:cubicBezTo>
                    <a:pt x="440746" y="190994"/>
                    <a:pt x="446422" y="193861"/>
                    <a:pt x="449493" y="199593"/>
                  </a:cubicBezTo>
                  <a:lnTo>
                    <a:pt x="568250" y="420443"/>
                  </a:lnTo>
                  <a:cubicBezTo>
                    <a:pt x="575461" y="433863"/>
                    <a:pt x="565668" y="450127"/>
                    <a:pt x="550445" y="450127"/>
                  </a:cubicBezTo>
                  <a:lnTo>
                    <a:pt x="488574" y="450127"/>
                  </a:lnTo>
                  <a:lnTo>
                    <a:pt x="488574" y="590370"/>
                  </a:lnTo>
                  <a:cubicBezTo>
                    <a:pt x="488574" y="599346"/>
                    <a:pt x="481274" y="606722"/>
                    <a:pt x="472194" y="606722"/>
                  </a:cubicBezTo>
                  <a:lnTo>
                    <a:pt x="397948" y="606722"/>
                  </a:lnTo>
                  <a:cubicBezTo>
                    <a:pt x="388868" y="606722"/>
                    <a:pt x="381568" y="599346"/>
                    <a:pt x="381568" y="590370"/>
                  </a:cubicBezTo>
                  <a:lnTo>
                    <a:pt x="381568" y="450127"/>
                  </a:lnTo>
                  <a:lnTo>
                    <a:pt x="319697" y="450127"/>
                  </a:lnTo>
                  <a:cubicBezTo>
                    <a:pt x="304474" y="450127"/>
                    <a:pt x="294681" y="433863"/>
                    <a:pt x="301892" y="420443"/>
                  </a:cubicBezTo>
                  <a:lnTo>
                    <a:pt x="420649" y="199593"/>
                  </a:lnTo>
                  <a:cubicBezTo>
                    <a:pt x="423720" y="193861"/>
                    <a:pt x="429396" y="190994"/>
                    <a:pt x="435071" y="190994"/>
                  </a:cubicBezTo>
                  <a:close/>
                  <a:moveTo>
                    <a:pt x="322724" y="155254"/>
                  </a:moveTo>
                  <a:cubicBezTo>
                    <a:pt x="302966" y="158897"/>
                    <a:pt x="282228" y="161208"/>
                    <a:pt x="260956" y="162008"/>
                  </a:cubicBezTo>
                  <a:lnTo>
                    <a:pt x="260956" y="222083"/>
                  </a:lnTo>
                  <a:lnTo>
                    <a:pt x="331180" y="222083"/>
                  </a:lnTo>
                  <a:cubicBezTo>
                    <a:pt x="330112" y="198711"/>
                    <a:pt x="327263" y="176227"/>
                    <a:pt x="322724" y="155254"/>
                  </a:cubicBezTo>
                  <a:close/>
                  <a:moveTo>
                    <a:pt x="160650" y="155254"/>
                  </a:moveTo>
                  <a:cubicBezTo>
                    <a:pt x="156111" y="176227"/>
                    <a:pt x="153263" y="198711"/>
                    <a:pt x="152195" y="222083"/>
                  </a:cubicBezTo>
                  <a:lnTo>
                    <a:pt x="222418" y="222083"/>
                  </a:lnTo>
                  <a:lnTo>
                    <a:pt x="222418" y="162008"/>
                  </a:lnTo>
                  <a:cubicBezTo>
                    <a:pt x="201146" y="161119"/>
                    <a:pt x="180409" y="158897"/>
                    <a:pt x="160650" y="155254"/>
                  </a:cubicBezTo>
                  <a:close/>
                  <a:moveTo>
                    <a:pt x="73605" y="127438"/>
                  </a:moveTo>
                  <a:cubicBezTo>
                    <a:pt x="54826" y="154898"/>
                    <a:pt x="42632" y="187246"/>
                    <a:pt x="39339" y="222083"/>
                  </a:cubicBezTo>
                  <a:lnTo>
                    <a:pt x="113746" y="222083"/>
                  </a:lnTo>
                  <a:cubicBezTo>
                    <a:pt x="114814" y="195778"/>
                    <a:pt x="118018" y="170361"/>
                    <a:pt x="123269" y="146544"/>
                  </a:cubicBezTo>
                  <a:cubicBezTo>
                    <a:pt x="105201" y="141390"/>
                    <a:pt x="88558" y="134903"/>
                    <a:pt x="73605" y="127438"/>
                  </a:cubicBezTo>
                  <a:close/>
                  <a:moveTo>
                    <a:pt x="325305" y="56431"/>
                  </a:moveTo>
                  <a:cubicBezTo>
                    <a:pt x="335719" y="72961"/>
                    <a:pt x="343729" y="91179"/>
                    <a:pt x="349870" y="109575"/>
                  </a:cubicBezTo>
                  <a:cubicBezTo>
                    <a:pt x="362242" y="106020"/>
                    <a:pt x="373812" y="101843"/>
                    <a:pt x="384403" y="97045"/>
                  </a:cubicBezTo>
                  <a:cubicBezTo>
                    <a:pt x="367404" y="80248"/>
                    <a:pt x="347378" y="66385"/>
                    <a:pt x="325305" y="56431"/>
                  </a:cubicBezTo>
                  <a:close/>
                  <a:moveTo>
                    <a:pt x="158069" y="56431"/>
                  </a:moveTo>
                  <a:cubicBezTo>
                    <a:pt x="135996" y="66385"/>
                    <a:pt x="115971" y="80248"/>
                    <a:pt x="98971" y="97045"/>
                  </a:cubicBezTo>
                  <a:cubicBezTo>
                    <a:pt x="109562" y="101843"/>
                    <a:pt x="121133" y="106020"/>
                    <a:pt x="133504" y="109575"/>
                  </a:cubicBezTo>
                  <a:cubicBezTo>
                    <a:pt x="139645" y="91179"/>
                    <a:pt x="147656" y="72961"/>
                    <a:pt x="158069" y="56431"/>
                  </a:cubicBezTo>
                  <a:close/>
                  <a:moveTo>
                    <a:pt x="260956" y="43723"/>
                  </a:moveTo>
                  <a:lnTo>
                    <a:pt x="260956" y="123616"/>
                  </a:lnTo>
                  <a:cubicBezTo>
                    <a:pt x="278579" y="122816"/>
                    <a:pt x="295845" y="120950"/>
                    <a:pt x="312222" y="118195"/>
                  </a:cubicBezTo>
                  <a:cubicBezTo>
                    <a:pt x="302699" y="91446"/>
                    <a:pt x="285610" y="57320"/>
                    <a:pt x="260956" y="43723"/>
                  </a:cubicBezTo>
                  <a:close/>
                  <a:moveTo>
                    <a:pt x="222418" y="43723"/>
                  </a:moveTo>
                  <a:cubicBezTo>
                    <a:pt x="197764" y="57231"/>
                    <a:pt x="180676" y="91446"/>
                    <a:pt x="171152" y="118195"/>
                  </a:cubicBezTo>
                  <a:cubicBezTo>
                    <a:pt x="187529" y="120950"/>
                    <a:pt x="204707" y="122816"/>
                    <a:pt x="222418" y="123616"/>
                  </a:cubicBezTo>
                  <a:close/>
                  <a:moveTo>
                    <a:pt x="241643" y="0"/>
                  </a:moveTo>
                  <a:cubicBezTo>
                    <a:pt x="348802" y="0"/>
                    <a:pt x="439763" y="69940"/>
                    <a:pt x="471448" y="166362"/>
                  </a:cubicBezTo>
                  <a:cubicBezTo>
                    <a:pt x="458988" y="155342"/>
                    <a:pt x="441988" y="150366"/>
                    <a:pt x="424900" y="153565"/>
                  </a:cubicBezTo>
                  <a:cubicBezTo>
                    <a:pt x="420449" y="144500"/>
                    <a:pt x="415465" y="135702"/>
                    <a:pt x="409769" y="127438"/>
                  </a:cubicBezTo>
                  <a:cubicBezTo>
                    <a:pt x="394817" y="134903"/>
                    <a:pt x="378173" y="141390"/>
                    <a:pt x="360105" y="146544"/>
                  </a:cubicBezTo>
                  <a:cubicBezTo>
                    <a:pt x="364823" y="167873"/>
                    <a:pt x="367849" y="190535"/>
                    <a:pt x="369273" y="213996"/>
                  </a:cubicBezTo>
                  <a:lnTo>
                    <a:pt x="329043" y="288824"/>
                  </a:lnTo>
                  <a:cubicBezTo>
                    <a:pt x="330022" y="279582"/>
                    <a:pt x="330735" y="270162"/>
                    <a:pt x="331180" y="260564"/>
                  </a:cubicBezTo>
                  <a:lnTo>
                    <a:pt x="260956" y="260564"/>
                  </a:lnTo>
                  <a:lnTo>
                    <a:pt x="260956" y="320195"/>
                  </a:lnTo>
                  <a:cubicBezTo>
                    <a:pt x="277600" y="320817"/>
                    <a:pt x="293887" y="322416"/>
                    <a:pt x="309730" y="324727"/>
                  </a:cubicBezTo>
                  <a:lnTo>
                    <a:pt x="290238" y="360897"/>
                  </a:lnTo>
                  <a:cubicBezTo>
                    <a:pt x="280715" y="359830"/>
                    <a:pt x="270925" y="359030"/>
                    <a:pt x="260956" y="358586"/>
                  </a:cubicBezTo>
                  <a:lnTo>
                    <a:pt x="260956" y="439368"/>
                  </a:lnTo>
                  <a:cubicBezTo>
                    <a:pt x="261223" y="439190"/>
                    <a:pt x="261490" y="439012"/>
                    <a:pt x="261757" y="438835"/>
                  </a:cubicBezTo>
                  <a:cubicBezTo>
                    <a:pt x="264249" y="455186"/>
                    <a:pt x="273417" y="469494"/>
                    <a:pt x="287212" y="478648"/>
                  </a:cubicBezTo>
                  <a:cubicBezTo>
                    <a:pt x="272438" y="481580"/>
                    <a:pt x="257218" y="483091"/>
                    <a:pt x="241643" y="483091"/>
                  </a:cubicBezTo>
                  <a:cubicBezTo>
                    <a:pt x="112233" y="483091"/>
                    <a:pt x="0" y="377337"/>
                    <a:pt x="0" y="241368"/>
                  </a:cubicBezTo>
                  <a:cubicBezTo>
                    <a:pt x="0" y="108242"/>
                    <a:pt x="108405" y="0"/>
                    <a:pt x="2416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0" name="îṩlïdê"/>
            <p:cNvGrpSpPr/>
            <p:nvPr/>
          </p:nvGrpSpPr>
          <p:grpSpPr>
            <a:xfrm>
              <a:off x="7911214" y="2077283"/>
              <a:ext cx="3607687" cy="892875"/>
              <a:chOff x="7911214" y="2077283"/>
              <a:chExt cx="3607687" cy="892875"/>
            </a:xfrm>
          </p:grpSpPr>
          <p:sp>
            <p:nvSpPr>
              <p:cNvPr id="50" name="îš1îďé"/>
              <p:cNvSpPr/>
              <p:nvPr/>
            </p:nvSpPr>
            <p:spPr bwMode="auto">
              <a:xfrm>
                <a:off x="7911214" y="2464881"/>
                <a:ext cx="3607687" cy="505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51" name="îṣḷîḋe"/>
              <p:cNvSpPr txBox="1"/>
              <p:nvPr/>
            </p:nvSpPr>
            <p:spPr bwMode="auto">
              <a:xfrm>
                <a:off x="7911214" y="2077283"/>
                <a:ext cx="3607687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41" name="işlidè"/>
            <p:cNvGrpSpPr/>
            <p:nvPr/>
          </p:nvGrpSpPr>
          <p:grpSpPr>
            <a:xfrm>
              <a:off x="673100" y="3686237"/>
              <a:ext cx="3333961" cy="892875"/>
              <a:chOff x="673100" y="3686237"/>
              <a:chExt cx="3333961" cy="892875"/>
            </a:xfrm>
          </p:grpSpPr>
          <p:sp>
            <p:nvSpPr>
              <p:cNvPr id="48" name="iśľîḓé"/>
              <p:cNvSpPr/>
              <p:nvPr/>
            </p:nvSpPr>
            <p:spPr bwMode="auto">
              <a:xfrm>
                <a:off x="673100" y="4073835"/>
                <a:ext cx="3333961" cy="505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49" name="ïṩḷïde"/>
              <p:cNvSpPr txBox="1"/>
              <p:nvPr/>
            </p:nvSpPr>
            <p:spPr bwMode="auto">
              <a:xfrm>
                <a:off x="673100" y="3686237"/>
                <a:ext cx="3333961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42" name="îṥ1îďè"/>
            <p:cNvGrpSpPr/>
            <p:nvPr/>
          </p:nvGrpSpPr>
          <p:grpSpPr>
            <a:xfrm>
              <a:off x="8173378" y="3342472"/>
              <a:ext cx="3345521" cy="892875"/>
              <a:chOff x="8173378" y="3301210"/>
              <a:chExt cx="3345521" cy="892875"/>
            </a:xfrm>
          </p:grpSpPr>
          <p:sp>
            <p:nvSpPr>
              <p:cNvPr id="46" name="ï$lîde"/>
              <p:cNvSpPr/>
              <p:nvPr/>
            </p:nvSpPr>
            <p:spPr bwMode="auto">
              <a:xfrm>
                <a:off x="8173378" y="3688808"/>
                <a:ext cx="3345521" cy="505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47" name="ïṣľíḋé"/>
              <p:cNvSpPr txBox="1"/>
              <p:nvPr/>
            </p:nvSpPr>
            <p:spPr bwMode="auto">
              <a:xfrm>
                <a:off x="8173378" y="3301210"/>
                <a:ext cx="3345521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cxnSp>
          <p:nvCxnSpPr>
            <p:cNvPr id="43" name="直接连接符 42"/>
            <p:cNvCxnSpPr/>
            <p:nvPr/>
          </p:nvCxnSpPr>
          <p:spPr>
            <a:xfrm>
              <a:off x="8033297" y="3121369"/>
              <a:ext cx="348560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8282866" y="4380687"/>
              <a:ext cx="323762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73100" y="4725924"/>
              <a:ext cx="323762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23</a:t>
            </a:fld>
            <a:endParaRPr lang="zh-CN" altLang="en-US" dirty="0"/>
          </a:p>
        </p:txBody>
      </p:sp>
      <p:grpSp>
        <p:nvGrpSpPr>
          <p:cNvPr id="5" name="5d1d28bd-e487-4c7b-be7d-aaf96066aea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128275"/>
            <a:ext cx="10858666" cy="5018525"/>
            <a:chOff x="673100" y="1128275"/>
            <a:chExt cx="10858666" cy="5018525"/>
          </a:xfrm>
        </p:grpSpPr>
        <p:sp>
          <p:nvSpPr>
            <p:cNvPr id="6" name="ïṩḷíḑê"/>
            <p:cNvSpPr/>
            <p:nvPr/>
          </p:nvSpPr>
          <p:spPr>
            <a:xfrm flipH="1">
              <a:off x="3531000" y="3462023"/>
              <a:ext cx="1110801" cy="268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1419"/>
                  </a:moveTo>
                  <a:lnTo>
                    <a:pt x="21589" y="10555"/>
                  </a:lnTo>
                  <a:cubicBezTo>
                    <a:pt x="21600" y="10555"/>
                    <a:pt x="21600" y="3745"/>
                    <a:pt x="21600" y="3745"/>
                  </a:cubicBezTo>
                  <a:cubicBezTo>
                    <a:pt x="21600" y="1676"/>
                    <a:pt x="17403" y="0"/>
                    <a:pt x="12227" y="0"/>
                  </a:cubicBezTo>
                  <a:cubicBezTo>
                    <a:pt x="7050" y="0"/>
                    <a:pt x="2854" y="1676"/>
                    <a:pt x="2854" y="3745"/>
                  </a:cubicBezTo>
                  <a:lnTo>
                    <a:pt x="2854" y="5872"/>
                  </a:lnTo>
                  <a:lnTo>
                    <a:pt x="0" y="5872"/>
                  </a:lnTo>
                  <a:lnTo>
                    <a:pt x="0" y="6093"/>
                  </a:lnTo>
                  <a:lnTo>
                    <a:pt x="0" y="16077"/>
                  </a:lnTo>
                  <a:lnTo>
                    <a:pt x="0" y="16077"/>
                  </a:lnTo>
                  <a:cubicBezTo>
                    <a:pt x="0" y="16828"/>
                    <a:pt x="0" y="17347"/>
                    <a:pt x="0" y="17347"/>
                  </a:cubicBezTo>
                  <a:cubicBezTo>
                    <a:pt x="0" y="17773"/>
                    <a:pt x="181" y="18182"/>
                    <a:pt x="509" y="18564"/>
                  </a:cubicBezTo>
                  <a:cubicBezTo>
                    <a:pt x="1864" y="20322"/>
                    <a:pt x="5962" y="21600"/>
                    <a:pt x="10808" y="21600"/>
                  </a:cubicBezTo>
                  <a:cubicBezTo>
                    <a:pt x="16759" y="21600"/>
                    <a:pt x="21584" y="19672"/>
                    <a:pt x="21584" y="17295"/>
                  </a:cubicBezTo>
                  <a:cubicBezTo>
                    <a:pt x="21584" y="17257"/>
                    <a:pt x="21579" y="17220"/>
                    <a:pt x="21576" y="17183"/>
                  </a:cubicBezTo>
                  <a:lnTo>
                    <a:pt x="21600" y="17183"/>
                  </a:lnTo>
                  <a:lnTo>
                    <a:pt x="21600" y="14999"/>
                  </a:lnTo>
                  <a:lnTo>
                    <a:pt x="21600" y="11419"/>
                  </a:lnTo>
                  <a:cubicBezTo>
                    <a:pt x="21600" y="11419"/>
                    <a:pt x="21591" y="11419"/>
                    <a:pt x="21591" y="114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şḻïḓê"/>
            <p:cNvSpPr/>
            <p:nvPr/>
          </p:nvSpPr>
          <p:spPr>
            <a:xfrm flipH="1">
              <a:off x="6013975" y="1950830"/>
              <a:ext cx="1299512" cy="261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33" y="21600"/>
                  </a:moveTo>
                  <a:lnTo>
                    <a:pt x="21600" y="21600"/>
                  </a:lnTo>
                  <a:cubicBezTo>
                    <a:pt x="19869" y="21600"/>
                    <a:pt x="18467" y="20495"/>
                    <a:pt x="18467" y="18780"/>
                  </a:cubicBezTo>
                  <a:lnTo>
                    <a:pt x="18453" y="10842"/>
                  </a:lnTo>
                  <a:cubicBezTo>
                    <a:pt x="18463" y="10842"/>
                    <a:pt x="18463" y="3847"/>
                    <a:pt x="18463" y="3847"/>
                  </a:cubicBezTo>
                  <a:cubicBezTo>
                    <a:pt x="18463" y="1722"/>
                    <a:pt x="14875" y="0"/>
                    <a:pt x="10451" y="0"/>
                  </a:cubicBezTo>
                  <a:cubicBezTo>
                    <a:pt x="6026" y="0"/>
                    <a:pt x="2439" y="1722"/>
                    <a:pt x="2439" y="3847"/>
                  </a:cubicBezTo>
                  <a:lnTo>
                    <a:pt x="2439" y="6031"/>
                  </a:lnTo>
                  <a:lnTo>
                    <a:pt x="0" y="6031"/>
                  </a:lnTo>
                  <a:lnTo>
                    <a:pt x="0" y="6259"/>
                  </a:lnTo>
                  <a:lnTo>
                    <a:pt x="0" y="18780"/>
                  </a:lnTo>
                  <a:cubicBezTo>
                    <a:pt x="0" y="20740"/>
                    <a:pt x="1402" y="21600"/>
                    <a:pt x="3133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ş1íḍé"/>
            <p:cNvSpPr/>
            <p:nvPr/>
          </p:nvSpPr>
          <p:spPr>
            <a:xfrm flipH="1">
              <a:off x="6678399" y="1950830"/>
              <a:ext cx="860774" cy="185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0" y="21600"/>
                  </a:moveTo>
                  <a:cubicBezTo>
                    <a:pt x="7342" y="21600"/>
                    <a:pt x="9460" y="20652"/>
                    <a:pt x="9460" y="19482"/>
                  </a:cubicBezTo>
                  <a:lnTo>
                    <a:pt x="9460" y="5432"/>
                  </a:lnTo>
                  <a:cubicBezTo>
                    <a:pt x="9464" y="5342"/>
                    <a:pt x="9487" y="5250"/>
                    <a:pt x="9519" y="5157"/>
                  </a:cubicBezTo>
                  <a:cubicBezTo>
                    <a:pt x="9820" y="2286"/>
                    <a:pt x="15113" y="0"/>
                    <a:pt x="21600" y="0"/>
                  </a:cubicBezTo>
                  <a:lnTo>
                    <a:pt x="0" y="0"/>
                  </a:lnTo>
                  <a:lnTo>
                    <a:pt x="0" y="17629"/>
                  </a:lnTo>
                  <a:cubicBezTo>
                    <a:pt x="0" y="20388"/>
                    <a:pt x="2117" y="21600"/>
                    <a:pt x="4730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$ḷídê"/>
            <p:cNvSpPr/>
            <p:nvPr/>
          </p:nvSpPr>
          <p:spPr>
            <a:xfrm flipH="1">
              <a:off x="4672596" y="2706425"/>
              <a:ext cx="1299510" cy="261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34" y="21600"/>
                  </a:moveTo>
                  <a:lnTo>
                    <a:pt x="21600" y="21600"/>
                  </a:lnTo>
                  <a:cubicBezTo>
                    <a:pt x="19870" y="21600"/>
                    <a:pt x="18467" y="20495"/>
                    <a:pt x="18467" y="18780"/>
                  </a:cubicBezTo>
                  <a:lnTo>
                    <a:pt x="18454" y="10842"/>
                  </a:lnTo>
                  <a:cubicBezTo>
                    <a:pt x="18463" y="10842"/>
                    <a:pt x="18463" y="3847"/>
                    <a:pt x="18463" y="3847"/>
                  </a:cubicBezTo>
                  <a:cubicBezTo>
                    <a:pt x="18463" y="1722"/>
                    <a:pt x="14876" y="0"/>
                    <a:pt x="10450" y="0"/>
                  </a:cubicBezTo>
                  <a:cubicBezTo>
                    <a:pt x="6026" y="0"/>
                    <a:pt x="2439" y="1722"/>
                    <a:pt x="2439" y="3847"/>
                  </a:cubicBezTo>
                  <a:lnTo>
                    <a:pt x="2439" y="6031"/>
                  </a:lnTo>
                  <a:lnTo>
                    <a:pt x="0" y="6031"/>
                  </a:lnTo>
                  <a:lnTo>
                    <a:pt x="0" y="6259"/>
                  </a:lnTo>
                  <a:lnTo>
                    <a:pt x="0" y="18780"/>
                  </a:lnTo>
                  <a:cubicBezTo>
                    <a:pt x="0" y="20740"/>
                    <a:pt x="1403" y="21600"/>
                    <a:pt x="3134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ślïḑê"/>
            <p:cNvSpPr/>
            <p:nvPr/>
          </p:nvSpPr>
          <p:spPr>
            <a:xfrm flipH="1">
              <a:off x="5334941" y="2706425"/>
              <a:ext cx="860728" cy="185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0" y="21600"/>
                  </a:moveTo>
                  <a:cubicBezTo>
                    <a:pt x="7342" y="21600"/>
                    <a:pt x="9461" y="20652"/>
                    <a:pt x="9461" y="19482"/>
                  </a:cubicBezTo>
                  <a:lnTo>
                    <a:pt x="9461" y="5432"/>
                  </a:lnTo>
                  <a:cubicBezTo>
                    <a:pt x="9464" y="5342"/>
                    <a:pt x="9488" y="5250"/>
                    <a:pt x="9520" y="5157"/>
                  </a:cubicBezTo>
                  <a:cubicBezTo>
                    <a:pt x="9821" y="2286"/>
                    <a:pt x="15115" y="0"/>
                    <a:pt x="21600" y="0"/>
                  </a:cubicBezTo>
                  <a:lnTo>
                    <a:pt x="0" y="0"/>
                  </a:lnTo>
                  <a:lnTo>
                    <a:pt x="0" y="17629"/>
                  </a:lnTo>
                  <a:cubicBezTo>
                    <a:pt x="0" y="20389"/>
                    <a:pt x="2118" y="21600"/>
                    <a:pt x="4730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sḷíḋé"/>
            <p:cNvSpPr/>
            <p:nvPr/>
          </p:nvSpPr>
          <p:spPr>
            <a:xfrm flipH="1">
              <a:off x="4004546" y="3462023"/>
              <a:ext cx="860819" cy="185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0" y="21600"/>
                  </a:moveTo>
                  <a:cubicBezTo>
                    <a:pt x="7343" y="21600"/>
                    <a:pt x="9459" y="20652"/>
                    <a:pt x="9459" y="19482"/>
                  </a:cubicBezTo>
                  <a:lnTo>
                    <a:pt x="9459" y="5432"/>
                  </a:lnTo>
                  <a:cubicBezTo>
                    <a:pt x="9464" y="5342"/>
                    <a:pt x="9487" y="5250"/>
                    <a:pt x="9520" y="5157"/>
                  </a:cubicBezTo>
                  <a:cubicBezTo>
                    <a:pt x="9821" y="2286"/>
                    <a:pt x="15114" y="0"/>
                    <a:pt x="21600" y="0"/>
                  </a:cubicBezTo>
                  <a:lnTo>
                    <a:pt x="0" y="0"/>
                  </a:lnTo>
                  <a:lnTo>
                    <a:pt x="0" y="17629"/>
                  </a:lnTo>
                  <a:cubicBezTo>
                    <a:pt x="0" y="20389"/>
                    <a:pt x="2119" y="21600"/>
                    <a:pt x="4730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ŝḷîḓé"/>
            <p:cNvSpPr/>
            <p:nvPr/>
          </p:nvSpPr>
          <p:spPr>
            <a:xfrm flipH="1">
              <a:off x="7361490" y="1130300"/>
              <a:ext cx="1299510" cy="2676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67" y="18846"/>
                  </a:moveTo>
                  <a:lnTo>
                    <a:pt x="18456" y="11095"/>
                  </a:lnTo>
                  <a:cubicBezTo>
                    <a:pt x="18463" y="11095"/>
                    <a:pt x="18463" y="4265"/>
                    <a:pt x="18463" y="4265"/>
                  </a:cubicBezTo>
                  <a:cubicBezTo>
                    <a:pt x="18463" y="3838"/>
                    <a:pt x="18309" y="3428"/>
                    <a:pt x="18028" y="3045"/>
                  </a:cubicBezTo>
                  <a:cubicBezTo>
                    <a:pt x="16870" y="1282"/>
                    <a:pt x="13367" y="0"/>
                    <a:pt x="9225" y="0"/>
                  </a:cubicBezTo>
                  <a:cubicBezTo>
                    <a:pt x="4138" y="0"/>
                    <a:pt x="14" y="1933"/>
                    <a:pt x="14" y="4318"/>
                  </a:cubicBezTo>
                  <a:cubicBezTo>
                    <a:pt x="14" y="4356"/>
                    <a:pt x="18" y="4393"/>
                    <a:pt x="20" y="4430"/>
                  </a:cubicBezTo>
                  <a:lnTo>
                    <a:pt x="0" y="4430"/>
                  </a:lnTo>
                  <a:lnTo>
                    <a:pt x="0" y="6621"/>
                  </a:lnTo>
                  <a:lnTo>
                    <a:pt x="0" y="18846"/>
                  </a:lnTo>
                  <a:cubicBezTo>
                    <a:pt x="0" y="20760"/>
                    <a:pt x="1403" y="21600"/>
                    <a:pt x="3133" y="21600"/>
                  </a:cubicBezTo>
                  <a:lnTo>
                    <a:pt x="21600" y="21600"/>
                  </a:lnTo>
                  <a:cubicBezTo>
                    <a:pt x="19870" y="21600"/>
                    <a:pt x="18467" y="20521"/>
                    <a:pt x="18467" y="1884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ṥ1îďé"/>
            <p:cNvSpPr/>
            <p:nvPr/>
          </p:nvSpPr>
          <p:spPr>
            <a:xfrm>
              <a:off x="3917674" y="5590754"/>
              <a:ext cx="337451" cy="283641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" name="isḷiḍê"/>
            <p:cNvSpPr/>
            <p:nvPr/>
          </p:nvSpPr>
          <p:spPr>
            <a:xfrm>
              <a:off x="5166215" y="4862270"/>
              <a:ext cx="337451" cy="334403"/>
            </a:xfrm>
            <a:custGeom>
              <a:avLst/>
              <a:gdLst>
                <a:gd name="connsiteX0" fmla="*/ 509642 w 605882"/>
                <a:gd name="connsiteY0" fmla="*/ 502443 h 600411"/>
                <a:gd name="connsiteX1" fmla="*/ 515394 w 605882"/>
                <a:gd name="connsiteY1" fmla="*/ 505314 h 600411"/>
                <a:gd name="connsiteX2" fmla="*/ 515394 w 605882"/>
                <a:gd name="connsiteY2" fmla="*/ 509621 h 600411"/>
                <a:gd name="connsiteX3" fmla="*/ 525460 w 605882"/>
                <a:gd name="connsiteY3" fmla="*/ 502443 h 600411"/>
                <a:gd name="connsiteX4" fmla="*/ 531211 w 605882"/>
                <a:gd name="connsiteY4" fmla="*/ 511056 h 600411"/>
                <a:gd name="connsiteX5" fmla="*/ 542715 w 605882"/>
                <a:gd name="connsiteY5" fmla="*/ 526846 h 600411"/>
                <a:gd name="connsiteX6" fmla="*/ 544153 w 605882"/>
                <a:gd name="connsiteY6" fmla="*/ 536894 h 600411"/>
                <a:gd name="connsiteX7" fmla="*/ 539839 w 605882"/>
                <a:gd name="connsiteY7" fmla="*/ 552684 h 600411"/>
                <a:gd name="connsiteX8" fmla="*/ 531211 w 605882"/>
                <a:gd name="connsiteY8" fmla="*/ 556990 h 600411"/>
                <a:gd name="connsiteX9" fmla="*/ 522584 w 605882"/>
                <a:gd name="connsiteY9" fmla="*/ 555555 h 600411"/>
                <a:gd name="connsiteX10" fmla="*/ 515394 w 605882"/>
                <a:gd name="connsiteY10" fmla="*/ 549813 h 600411"/>
                <a:gd name="connsiteX11" fmla="*/ 508204 w 605882"/>
                <a:gd name="connsiteY11" fmla="*/ 542636 h 600411"/>
                <a:gd name="connsiteX12" fmla="*/ 488072 w 605882"/>
                <a:gd name="connsiteY12" fmla="*/ 548377 h 600411"/>
                <a:gd name="connsiteX13" fmla="*/ 479444 w 605882"/>
                <a:gd name="connsiteY13" fmla="*/ 548377 h 600411"/>
                <a:gd name="connsiteX14" fmla="*/ 478006 w 605882"/>
                <a:gd name="connsiteY14" fmla="*/ 536894 h 600411"/>
                <a:gd name="connsiteX15" fmla="*/ 476568 w 605882"/>
                <a:gd name="connsiteY15" fmla="*/ 523975 h 600411"/>
                <a:gd name="connsiteX16" fmla="*/ 488072 w 605882"/>
                <a:gd name="connsiteY16" fmla="*/ 518233 h 600411"/>
                <a:gd name="connsiteX17" fmla="*/ 493824 w 605882"/>
                <a:gd name="connsiteY17" fmla="*/ 509621 h 600411"/>
                <a:gd name="connsiteX18" fmla="*/ 501014 w 605882"/>
                <a:gd name="connsiteY18" fmla="*/ 509621 h 600411"/>
                <a:gd name="connsiteX19" fmla="*/ 509642 w 605882"/>
                <a:gd name="connsiteY19" fmla="*/ 502443 h 600411"/>
                <a:gd name="connsiteX20" fmla="*/ 510755 w 605882"/>
                <a:gd name="connsiteY20" fmla="*/ 484065 h 600411"/>
                <a:gd name="connsiteX21" fmla="*/ 515433 w 605882"/>
                <a:gd name="connsiteY21" fmla="*/ 485139 h 600411"/>
                <a:gd name="connsiteX22" fmla="*/ 525509 w 605882"/>
                <a:gd name="connsiteY22" fmla="*/ 486572 h 600411"/>
                <a:gd name="connsiteX23" fmla="*/ 534145 w 605882"/>
                <a:gd name="connsiteY23" fmla="*/ 490869 h 600411"/>
                <a:gd name="connsiteX24" fmla="*/ 537024 w 605882"/>
                <a:gd name="connsiteY24" fmla="*/ 493734 h 600411"/>
                <a:gd name="connsiteX25" fmla="*/ 539902 w 605882"/>
                <a:gd name="connsiteY25" fmla="*/ 499464 h 600411"/>
                <a:gd name="connsiteX26" fmla="*/ 534145 w 605882"/>
                <a:gd name="connsiteY26" fmla="*/ 500896 h 600411"/>
                <a:gd name="connsiteX27" fmla="*/ 525509 w 605882"/>
                <a:gd name="connsiteY27" fmla="*/ 499464 h 600411"/>
                <a:gd name="connsiteX28" fmla="*/ 516873 w 605882"/>
                <a:gd name="connsiteY28" fmla="*/ 495166 h 600411"/>
                <a:gd name="connsiteX29" fmla="*/ 516873 w 605882"/>
                <a:gd name="connsiteY29" fmla="*/ 490869 h 600411"/>
                <a:gd name="connsiteX30" fmla="*/ 508237 w 605882"/>
                <a:gd name="connsiteY30" fmla="*/ 485139 h 600411"/>
                <a:gd name="connsiteX31" fmla="*/ 510755 w 605882"/>
                <a:gd name="connsiteY31" fmla="*/ 484065 h 600411"/>
                <a:gd name="connsiteX32" fmla="*/ 447040 w 605882"/>
                <a:gd name="connsiteY32" fmla="*/ 472502 h 600411"/>
                <a:gd name="connsiteX33" fmla="*/ 452243 w 605882"/>
                <a:gd name="connsiteY33" fmla="*/ 476625 h 600411"/>
                <a:gd name="connsiteX34" fmla="*/ 462290 w 605882"/>
                <a:gd name="connsiteY34" fmla="*/ 485229 h 600411"/>
                <a:gd name="connsiteX35" fmla="*/ 468032 w 605882"/>
                <a:gd name="connsiteY35" fmla="*/ 480927 h 600411"/>
                <a:gd name="connsiteX36" fmla="*/ 476643 w 605882"/>
                <a:gd name="connsiteY36" fmla="*/ 476625 h 600411"/>
                <a:gd name="connsiteX37" fmla="*/ 480949 w 605882"/>
                <a:gd name="connsiteY37" fmla="*/ 479493 h 600411"/>
                <a:gd name="connsiteX38" fmla="*/ 479514 w 605882"/>
                <a:gd name="connsiteY38" fmla="*/ 486663 h 600411"/>
                <a:gd name="connsiteX39" fmla="*/ 486690 w 605882"/>
                <a:gd name="connsiteY39" fmla="*/ 480927 h 600411"/>
                <a:gd name="connsiteX40" fmla="*/ 493867 w 605882"/>
                <a:gd name="connsiteY40" fmla="*/ 482361 h 600411"/>
                <a:gd name="connsiteX41" fmla="*/ 495302 w 605882"/>
                <a:gd name="connsiteY41" fmla="*/ 490966 h 600411"/>
                <a:gd name="connsiteX42" fmla="*/ 489561 w 605882"/>
                <a:gd name="connsiteY42" fmla="*/ 495268 h 600411"/>
                <a:gd name="connsiteX43" fmla="*/ 482385 w 605882"/>
                <a:gd name="connsiteY43" fmla="*/ 493834 h 600411"/>
                <a:gd name="connsiteX44" fmla="*/ 479514 w 605882"/>
                <a:gd name="connsiteY44" fmla="*/ 498136 h 600411"/>
                <a:gd name="connsiteX45" fmla="*/ 469467 w 605882"/>
                <a:gd name="connsiteY45" fmla="*/ 493834 h 600411"/>
                <a:gd name="connsiteX46" fmla="*/ 462290 w 605882"/>
                <a:gd name="connsiteY46" fmla="*/ 493834 h 600411"/>
                <a:gd name="connsiteX47" fmla="*/ 455114 w 605882"/>
                <a:gd name="connsiteY47" fmla="*/ 489532 h 600411"/>
                <a:gd name="connsiteX48" fmla="*/ 445067 w 605882"/>
                <a:gd name="connsiteY48" fmla="*/ 473757 h 600411"/>
                <a:gd name="connsiteX49" fmla="*/ 447040 w 605882"/>
                <a:gd name="connsiteY49" fmla="*/ 472502 h 600411"/>
                <a:gd name="connsiteX50" fmla="*/ 526863 w 605882"/>
                <a:gd name="connsiteY50" fmla="*/ 387676 h 600411"/>
                <a:gd name="connsiteX51" fmla="*/ 528297 w 605882"/>
                <a:gd name="connsiteY51" fmla="*/ 387676 h 600411"/>
                <a:gd name="connsiteX52" fmla="*/ 529731 w 605882"/>
                <a:gd name="connsiteY52" fmla="*/ 397747 h 600411"/>
                <a:gd name="connsiteX53" fmla="*/ 525429 w 605882"/>
                <a:gd name="connsiteY53" fmla="*/ 404940 h 600411"/>
                <a:gd name="connsiteX54" fmla="*/ 521127 w 605882"/>
                <a:gd name="connsiteY54" fmla="*/ 416450 h 600411"/>
                <a:gd name="connsiteX55" fmla="*/ 503917 w 605882"/>
                <a:gd name="connsiteY55" fmla="*/ 425082 h 600411"/>
                <a:gd name="connsiteX56" fmla="*/ 508220 w 605882"/>
                <a:gd name="connsiteY56" fmla="*/ 417888 h 600411"/>
                <a:gd name="connsiteX57" fmla="*/ 516824 w 605882"/>
                <a:gd name="connsiteY57" fmla="*/ 410695 h 600411"/>
                <a:gd name="connsiteX58" fmla="*/ 521127 w 605882"/>
                <a:gd name="connsiteY58" fmla="*/ 402063 h 600411"/>
                <a:gd name="connsiteX59" fmla="*/ 525429 w 605882"/>
                <a:gd name="connsiteY59" fmla="*/ 391992 h 600411"/>
                <a:gd name="connsiteX60" fmla="*/ 526863 w 605882"/>
                <a:gd name="connsiteY60" fmla="*/ 387676 h 600411"/>
                <a:gd name="connsiteX61" fmla="*/ 15955 w 605882"/>
                <a:gd name="connsiteY61" fmla="*/ 301859 h 600411"/>
                <a:gd name="connsiteX62" fmla="*/ 26006 w 605882"/>
                <a:gd name="connsiteY62" fmla="*/ 301859 h 600411"/>
                <a:gd name="connsiteX63" fmla="*/ 34621 w 605882"/>
                <a:gd name="connsiteY63" fmla="*/ 304725 h 600411"/>
                <a:gd name="connsiteX64" fmla="*/ 51850 w 605882"/>
                <a:gd name="connsiteY64" fmla="*/ 309024 h 600411"/>
                <a:gd name="connsiteX65" fmla="*/ 60465 w 605882"/>
                <a:gd name="connsiteY65" fmla="*/ 307591 h 600411"/>
                <a:gd name="connsiteX66" fmla="*/ 73387 w 605882"/>
                <a:gd name="connsiteY66" fmla="*/ 307591 h 600411"/>
                <a:gd name="connsiteX67" fmla="*/ 80566 w 605882"/>
                <a:gd name="connsiteY67" fmla="*/ 309024 h 600411"/>
                <a:gd name="connsiteX68" fmla="*/ 113589 w 605882"/>
                <a:gd name="connsiteY68" fmla="*/ 313323 h 600411"/>
                <a:gd name="connsiteX69" fmla="*/ 123640 w 605882"/>
                <a:gd name="connsiteY69" fmla="*/ 311890 h 600411"/>
                <a:gd name="connsiteX70" fmla="*/ 137998 w 605882"/>
                <a:gd name="connsiteY70" fmla="*/ 307591 h 600411"/>
                <a:gd name="connsiteX71" fmla="*/ 146612 w 605882"/>
                <a:gd name="connsiteY71" fmla="*/ 320488 h 600411"/>
                <a:gd name="connsiteX72" fmla="*/ 143741 w 605882"/>
                <a:gd name="connsiteY72" fmla="*/ 327653 h 600411"/>
                <a:gd name="connsiteX73" fmla="*/ 146612 w 605882"/>
                <a:gd name="connsiteY73" fmla="*/ 333386 h 600411"/>
                <a:gd name="connsiteX74" fmla="*/ 142305 w 605882"/>
                <a:gd name="connsiteY74" fmla="*/ 336252 h 600411"/>
                <a:gd name="connsiteX75" fmla="*/ 135126 w 605882"/>
                <a:gd name="connsiteY75" fmla="*/ 337685 h 600411"/>
                <a:gd name="connsiteX76" fmla="*/ 127947 w 605882"/>
                <a:gd name="connsiteY76" fmla="*/ 340551 h 600411"/>
                <a:gd name="connsiteX77" fmla="*/ 123640 w 605882"/>
                <a:gd name="connsiteY77" fmla="*/ 352015 h 600411"/>
                <a:gd name="connsiteX78" fmla="*/ 129383 w 605882"/>
                <a:gd name="connsiteY78" fmla="*/ 359180 h 600411"/>
                <a:gd name="connsiteX79" fmla="*/ 140869 w 605882"/>
                <a:gd name="connsiteY79" fmla="*/ 363479 h 600411"/>
                <a:gd name="connsiteX80" fmla="*/ 143741 w 605882"/>
                <a:gd name="connsiteY80" fmla="*/ 372077 h 600411"/>
                <a:gd name="connsiteX81" fmla="*/ 148048 w 605882"/>
                <a:gd name="connsiteY81" fmla="*/ 374943 h 600411"/>
                <a:gd name="connsiteX82" fmla="*/ 150920 w 605882"/>
                <a:gd name="connsiteY82" fmla="*/ 364912 h 600411"/>
                <a:gd name="connsiteX83" fmla="*/ 149484 w 605882"/>
                <a:gd name="connsiteY83" fmla="*/ 354881 h 600411"/>
                <a:gd name="connsiteX84" fmla="*/ 150920 w 605882"/>
                <a:gd name="connsiteY84" fmla="*/ 343417 h 600411"/>
                <a:gd name="connsiteX85" fmla="*/ 156663 w 605882"/>
                <a:gd name="connsiteY85" fmla="*/ 340551 h 600411"/>
                <a:gd name="connsiteX86" fmla="*/ 163842 w 605882"/>
                <a:gd name="connsiteY86" fmla="*/ 343417 h 600411"/>
                <a:gd name="connsiteX87" fmla="*/ 168149 w 605882"/>
                <a:gd name="connsiteY87" fmla="*/ 349149 h 600411"/>
                <a:gd name="connsiteX88" fmla="*/ 173892 w 605882"/>
                <a:gd name="connsiteY88" fmla="*/ 346283 h 600411"/>
                <a:gd name="connsiteX89" fmla="*/ 179635 w 605882"/>
                <a:gd name="connsiteY89" fmla="*/ 352015 h 600411"/>
                <a:gd name="connsiteX90" fmla="*/ 186815 w 605882"/>
                <a:gd name="connsiteY90" fmla="*/ 363479 h 600411"/>
                <a:gd name="connsiteX91" fmla="*/ 195430 w 605882"/>
                <a:gd name="connsiteY91" fmla="*/ 384974 h 600411"/>
                <a:gd name="connsiteX92" fmla="*/ 193994 w 605882"/>
                <a:gd name="connsiteY92" fmla="*/ 389273 h 600411"/>
                <a:gd name="connsiteX93" fmla="*/ 181071 w 605882"/>
                <a:gd name="connsiteY93" fmla="*/ 393572 h 600411"/>
                <a:gd name="connsiteX94" fmla="*/ 171021 w 605882"/>
                <a:gd name="connsiteY94" fmla="*/ 399304 h 600411"/>
                <a:gd name="connsiteX95" fmla="*/ 163842 w 605882"/>
                <a:gd name="connsiteY95" fmla="*/ 405037 h 600411"/>
                <a:gd name="connsiteX96" fmla="*/ 156663 w 605882"/>
                <a:gd name="connsiteY96" fmla="*/ 413635 h 600411"/>
                <a:gd name="connsiteX97" fmla="*/ 148048 w 605882"/>
                <a:gd name="connsiteY97" fmla="*/ 427965 h 600411"/>
                <a:gd name="connsiteX98" fmla="*/ 145176 w 605882"/>
                <a:gd name="connsiteY98" fmla="*/ 436563 h 600411"/>
                <a:gd name="connsiteX99" fmla="*/ 139433 w 605882"/>
                <a:gd name="connsiteY99" fmla="*/ 429398 h 600411"/>
                <a:gd name="connsiteX100" fmla="*/ 123640 w 605882"/>
                <a:gd name="connsiteY100" fmla="*/ 427965 h 600411"/>
                <a:gd name="connsiteX101" fmla="*/ 122204 w 605882"/>
                <a:gd name="connsiteY101" fmla="*/ 446594 h 600411"/>
                <a:gd name="connsiteX102" fmla="*/ 132254 w 605882"/>
                <a:gd name="connsiteY102" fmla="*/ 440862 h 600411"/>
                <a:gd name="connsiteX103" fmla="*/ 136562 w 605882"/>
                <a:gd name="connsiteY103" fmla="*/ 445161 h 600411"/>
                <a:gd name="connsiteX104" fmla="*/ 137998 w 605882"/>
                <a:gd name="connsiteY104" fmla="*/ 452326 h 600411"/>
                <a:gd name="connsiteX105" fmla="*/ 145176 w 605882"/>
                <a:gd name="connsiteY105" fmla="*/ 459491 h 600411"/>
                <a:gd name="connsiteX106" fmla="*/ 156663 w 605882"/>
                <a:gd name="connsiteY106" fmla="*/ 459491 h 600411"/>
                <a:gd name="connsiteX107" fmla="*/ 181071 w 605882"/>
                <a:gd name="connsiteY107" fmla="*/ 463790 h 600411"/>
                <a:gd name="connsiteX108" fmla="*/ 192558 w 605882"/>
                <a:gd name="connsiteY108" fmla="*/ 469522 h 600411"/>
                <a:gd name="connsiteX109" fmla="*/ 206916 w 605882"/>
                <a:gd name="connsiteY109" fmla="*/ 482420 h 600411"/>
                <a:gd name="connsiteX110" fmla="*/ 228453 w 605882"/>
                <a:gd name="connsiteY110" fmla="*/ 489585 h 600411"/>
                <a:gd name="connsiteX111" fmla="*/ 224145 w 605882"/>
                <a:gd name="connsiteY111" fmla="*/ 513946 h 600411"/>
                <a:gd name="connsiteX112" fmla="*/ 214095 w 605882"/>
                <a:gd name="connsiteY112" fmla="*/ 526843 h 600411"/>
                <a:gd name="connsiteX113" fmla="*/ 191122 w 605882"/>
                <a:gd name="connsiteY113" fmla="*/ 554071 h 600411"/>
                <a:gd name="connsiteX114" fmla="*/ 176764 w 605882"/>
                <a:gd name="connsiteY114" fmla="*/ 566968 h 600411"/>
                <a:gd name="connsiteX115" fmla="*/ 173892 w 605882"/>
                <a:gd name="connsiteY115" fmla="*/ 575566 h 600411"/>
                <a:gd name="connsiteX116" fmla="*/ 173892 w 605882"/>
                <a:gd name="connsiteY116" fmla="*/ 585597 h 600411"/>
                <a:gd name="connsiteX117" fmla="*/ 173892 w 605882"/>
                <a:gd name="connsiteY117" fmla="*/ 595628 h 600411"/>
                <a:gd name="connsiteX118" fmla="*/ 173892 w 605882"/>
                <a:gd name="connsiteY118" fmla="*/ 599927 h 600411"/>
                <a:gd name="connsiteX119" fmla="*/ 159534 w 605882"/>
                <a:gd name="connsiteY119" fmla="*/ 591329 h 600411"/>
                <a:gd name="connsiteX120" fmla="*/ 159534 w 605882"/>
                <a:gd name="connsiteY120" fmla="*/ 561236 h 600411"/>
                <a:gd name="connsiteX121" fmla="*/ 163842 w 605882"/>
                <a:gd name="connsiteY121" fmla="*/ 523977 h 600411"/>
                <a:gd name="connsiteX122" fmla="*/ 158099 w 605882"/>
                <a:gd name="connsiteY122" fmla="*/ 512513 h 600411"/>
                <a:gd name="connsiteX123" fmla="*/ 146612 w 605882"/>
                <a:gd name="connsiteY123" fmla="*/ 493884 h 600411"/>
                <a:gd name="connsiteX124" fmla="*/ 148048 w 605882"/>
                <a:gd name="connsiteY124" fmla="*/ 480987 h 600411"/>
                <a:gd name="connsiteX125" fmla="*/ 148048 w 605882"/>
                <a:gd name="connsiteY125" fmla="*/ 470955 h 600411"/>
                <a:gd name="connsiteX126" fmla="*/ 136562 w 605882"/>
                <a:gd name="connsiteY126" fmla="*/ 462357 h 600411"/>
                <a:gd name="connsiteX127" fmla="*/ 127947 w 605882"/>
                <a:gd name="connsiteY127" fmla="*/ 456625 h 600411"/>
                <a:gd name="connsiteX128" fmla="*/ 113589 w 605882"/>
                <a:gd name="connsiteY128" fmla="*/ 452326 h 600411"/>
                <a:gd name="connsiteX129" fmla="*/ 99231 w 605882"/>
                <a:gd name="connsiteY129" fmla="*/ 437996 h 600411"/>
                <a:gd name="connsiteX130" fmla="*/ 97795 w 605882"/>
                <a:gd name="connsiteY130" fmla="*/ 443728 h 600411"/>
                <a:gd name="connsiteX131" fmla="*/ 80566 w 605882"/>
                <a:gd name="connsiteY131" fmla="*/ 420800 h 600411"/>
                <a:gd name="connsiteX132" fmla="*/ 71951 w 605882"/>
                <a:gd name="connsiteY132" fmla="*/ 387840 h 600411"/>
                <a:gd name="connsiteX133" fmla="*/ 57593 w 605882"/>
                <a:gd name="connsiteY133" fmla="*/ 367778 h 600411"/>
                <a:gd name="connsiteX134" fmla="*/ 46107 w 605882"/>
                <a:gd name="connsiteY134" fmla="*/ 352015 h 600411"/>
                <a:gd name="connsiteX135" fmla="*/ 30313 w 605882"/>
                <a:gd name="connsiteY135" fmla="*/ 352015 h 600411"/>
                <a:gd name="connsiteX136" fmla="*/ 8776 w 605882"/>
                <a:gd name="connsiteY136" fmla="*/ 352015 h 600411"/>
                <a:gd name="connsiteX137" fmla="*/ 162 w 605882"/>
                <a:gd name="connsiteY137" fmla="*/ 329087 h 600411"/>
                <a:gd name="connsiteX138" fmla="*/ 4469 w 605882"/>
                <a:gd name="connsiteY138" fmla="*/ 316189 h 600411"/>
                <a:gd name="connsiteX139" fmla="*/ 7340 w 605882"/>
                <a:gd name="connsiteY139" fmla="*/ 309024 h 600411"/>
                <a:gd name="connsiteX140" fmla="*/ 15955 w 605882"/>
                <a:gd name="connsiteY140" fmla="*/ 301859 h 600411"/>
                <a:gd name="connsiteX141" fmla="*/ 186781 w 605882"/>
                <a:gd name="connsiteY141" fmla="*/ 274448 h 600411"/>
                <a:gd name="connsiteX142" fmla="*/ 257129 w 605882"/>
                <a:gd name="connsiteY142" fmla="*/ 274448 h 600411"/>
                <a:gd name="connsiteX143" fmla="*/ 249951 w 605882"/>
                <a:gd name="connsiteY143" fmla="*/ 287371 h 600411"/>
                <a:gd name="connsiteX144" fmla="*/ 251387 w 605882"/>
                <a:gd name="connsiteY144" fmla="*/ 301729 h 600411"/>
                <a:gd name="connsiteX145" fmla="*/ 245644 w 605882"/>
                <a:gd name="connsiteY145" fmla="*/ 311780 h 600411"/>
                <a:gd name="connsiteX146" fmla="*/ 222673 w 605882"/>
                <a:gd name="connsiteY146" fmla="*/ 329010 h 600411"/>
                <a:gd name="connsiteX147" fmla="*/ 215495 w 605882"/>
                <a:gd name="connsiteY147" fmla="*/ 341933 h 600411"/>
                <a:gd name="connsiteX148" fmla="*/ 211188 w 605882"/>
                <a:gd name="connsiteY148" fmla="*/ 353419 h 600411"/>
                <a:gd name="connsiteX149" fmla="*/ 205445 w 605882"/>
                <a:gd name="connsiteY149" fmla="*/ 350548 h 600411"/>
                <a:gd name="connsiteX150" fmla="*/ 195395 w 605882"/>
                <a:gd name="connsiteY150" fmla="*/ 331882 h 600411"/>
                <a:gd name="connsiteX151" fmla="*/ 192524 w 605882"/>
                <a:gd name="connsiteY151" fmla="*/ 314652 h 600411"/>
                <a:gd name="connsiteX152" fmla="*/ 192524 w 605882"/>
                <a:gd name="connsiteY152" fmla="*/ 304601 h 600411"/>
                <a:gd name="connsiteX153" fmla="*/ 189653 w 605882"/>
                <a:gd name="connsiteY153" fmla="*/ 297422 h 600411"/>
                <a:gd name="connsiteX154" fmla="*/ 186781 w 605882"/>
                <a:gd name="connsiteY154" fmla="*/ 274448 h 600411"/>
                <a:gd name="connsiteX155" fmla="*/ 465186 w 605882"/>
                <a:gd name="connsiteY155" fmla="*/ 265820 h 600411"/>
                <a:gd name="connsiteX156" fmla="*/ 492464 w 605882"/>
                <a:gd name="connsiteY156" fmla="*/ 283021 h 600411"/>
                <a:gd name="connsiteX157" fmla="*/ 522613 w 605882"/>
                <a:gd name="connsiteY157" fmla="*/ 290188 h 600411"/>
                <a:gd name="connsiteX158" fmla="*/ 549891 w 605882"/>
                <a:gd name="connsiteY158" fmla="*/ 295921 h 600411"/>
                <a:gd name="connsiteX159" fmla="*/ 571426 w 605882"/>
                <a:gd name="connsiteY159" fmla="*/ 301655 h 600411"/>
                <a:gd name="connsiteX160" fmla="*/ 595832 w 605882"/>
                <a:gd name="connsiteY160" fmla="*/ 314556 h 600411"/>
                <a:gd name="connsiteX161" fmla="*/ 605882 w 605882"/>
                <a:gd name="connsiteY161" fmla="*/ 323156 h 600411"/>
                <a:gd name="connsiteX162" fmla="*/ 600140 w 605882"/>
                <a:gd name="connsiteY162" fmla="*/ 333190 h 600411"/>
                <a:gd name="connsiteX163" fmla="*/ 590090 w 605882"/>
                <a:gd name="connsiteY163" fmla="*/ 330323 h 600411"/>
                <a:gd name="connsiteX164" fmla="*/ 587218 w 605882"/>
                <a:gd name="connsiteY164" fmla="*/ 338923 h 600411"/>
                <a:gd name="connsiteX165" fmla="*/ 565683 w 605882"/>
                <a:gd name="connsiteY165" fmla="*/ 351824 h 600411"/>
                <a:gd name="connsiteX166" fmla="*/ 561376 w 605882"/>
                <a:gd name="connsiteY166" fmla="*/ 357558 h 600411"/>
                <a:gd name="connsiteX167" fmla="*/ 555634 w 605882"/>
                <a:gd name="connsiteY167" fmla="*/ 367591 h 600411"/>
                <a:gd name="connsiteX168" fmla="*/ 547019 w 605882"/>
                <a:gd name="connsiteY168" fmla="*/ 381925 h 600411"/>
                <a:gd name="connsiteX169" fmla="*/ 544148 w 605882"/>
                <a:gd name="connsiteY169" fmla="*/ 373325 h 600411"/>
                <a:gd name="connsiteX170" fmla="*/ 534098 w 605882"/>
                <a:gd name="connsiteY170" fmla="*/ 354691 h 600411"/>
                <a:gd name="connsiteX171" fmla="*/ 521177 w 605882"/>
                <a:gd name="connsiteY171" fmla="*/ 363291 h 600411"/>
                <a:gd name="connsiteX172" fmla="*/ 525484 w 605882"/>
                <a:gd name="connsiteY172" fmla="*/ 370458 h 600411"/>
                <a:gd name="connsiteX173" fmla="*/ 522613 w 605882"/>
                <a:gd name="connsiteY173" fmla="*/ 383359 h 600411"/>
                <a:gd name="connsiteX174" fmla="*/ 506820 w 605882"/>
                <a:gd name="connsiteY174" fmla="*/ 401993 h 600411"/>
                <a:gd name="connsiteX175" fmla="*/ 505385 w 605882"/>
                <a:gd name="connsiteY175" fmla="*/ 414894 h 600411"/>
                <a:gd name="connsiteX176" fmla="*/ 496771 w 605882"/>
                <a:gd name="connsiteY176" fmla="*/ 417760 h 600411"/>
                <a:gd name="connsiteX177" fmla="*/ 495335 w 605882"/>
                <a:gd name="connsiteY177" fmla="*/ 407727 h 600411"/>
                <a:gd name="connsiteX178" fmla="*/ 486721 w 605882"/>
                <a:gd name="connsiteY178" fmla="*/ 413460 h 600411"/>
                <a:gd name="connsiteX179" fmla="*/ 489592 w 605882"/>
                <a:gd name="connsiteY179" fmla="*/ 432094 h 600411"/>
                <a:gd name="connsiteX180" fmla="*/ 470929 w 605882"/>
                <a:gd name="connsiteY180" fmla="*/ 444995 h 600411"/>
                <a:gd name="connsiteX181" fmla="*/ 469493 w 605882"/>
                <a:gd name="connsiteY181" fmla="*/ 455029 h 600411"/>
                <a:gd name="connsiteX182" fmla="*/ 462314 w 605882"/>
                <a:gd name="connsiteY182" fmla="*/ 466496 h 600411"/>
                <a:gd name="connsiteX183" fmla="*/ 456572 w 605882"/>
                <a:gd name="connsiteY183" fmla="*/ 462196 h 600411"/>
                <a:gd name="connsiteX184" fmla="*/ 450829 w 605882"/>
                <a:gd name="connsiteY184" fmla="*/ 469363 h 600411"/>
                <a:gd name="connsiteX185" fmla="*/ 449393 w 605882"/>
                <a:gd name="connsiteY185" fmla="*/ 457896 h 600411"/>
                <a:gd name="connsiteX186" fmla="*/ 436472 w 605882"/>
                <a:gd name="connsiteY186" fmla="*/ 444995 h 600411"/>
                <a:gd name="connsiteX187" fmla="*/ 430730 w 605882"/>
                <a:gd name="connsiteY187" fmla="*/ 449295 h 600411"/>
                <a:gd name="connsiteX188" fmla="*/ 419244 w 605882"/>
                <a:gd name="connsiteY188" fmla="*/ 467929 h 600411"/>
                <a:gd name="connsiteX189" fmla="*/ 413501 w 605882"/>
                <a:gd name="connsiteY189" fmla="*/ 469363 h 600411"/>
                <a:gd name="connsiteX190" fmla="*/ 402016 w 605882"/>
                <a:gd name="connsiteY190" fmla="*/ 446428 h 600411"/>
                <a:gd name="connsiteX191" fmla="*/ 384788 w 605882"/>
                <a:gd name="connsiteY191" fmla="*/ 436395 h 600411"/>
                <a:gd name="connsiteX192" fmla="*/ 373302 w 605882"/>
                <a:gd name="connsiteY192" fmla="*/ 432094 h 600411"/>
                <a:gd name="connsiteX193" fmla="*/ 367560 w 605882"/>
                <a:gd name="connsiteY193" fmla="*/ 432094 h 600411"/>
                <a:gd name="connsiteX194" fmla="*/ 376174 w 605882"/>
                <a:gd name="connsiteY194" fmla="*/ 436395 h 600411"/>
                <a:gd name="connsiteX195" fmla="*/ 381917 w 605882"/>
                <a:gd name="connsiteY195" fmla="*/ 446428 h 600411"/>
                <a:gd name="connsiteX196" fmla="*/ 364688 w 605882"/>
                <a:gd name="connsiteY196" fmla="*/ 456462 h 600411"/>
                <a:gd name="connsiteX197" fmla="*/ 350332 w 605882"/>
                <a:gd name="connsiteY197" fmla="*/ 442128 h 600411"/>
                <a:gd name="connsiteX198" fmla="*/ 344589 w 605882"/>
                <a:gd name="connsiteY198" fmla="*/ 439261 h 600411"/>
                <a:gd name="connsiteX199" fmla="*/ 353203 w 605882"/>
                <a:gd name="connsiteY199" fmla="*/ 455029 h 600411"/>
                <a:gd name="connsiteX200" fmla="*/ 368995 w 605882"/>
                <a:gd name="connsiteY200" fmla="*/ 459329 h 600411"/>
                <a:gd name="connsiteX201" fmla="*/ 370431 w 605882"/>
                <a:gd name="connsiteY201" fmla="*/ 466496 h 600411"/>
                <a:gd name="connsiteX202" fmla="*/ 354639 w 605882"/>
                <a:gd name="connsiteY202" fmla="*/ 489430 h 600411"/>
                <a:gd name="connsiteX203" fmla="*/ 353203 w 605882"/>
                <a:gd name="connsiteY203" fmla="*/ 510931 h 600411"/>
                <a:gd name="connsiteX204" fmla="*/ 343153 w 605882"/>
                <a:gd name="connsiteY204" fmla="*/ 520965 h 600411"/>
                <a:gd name="connsiteX205" fmla="*/ 335975 w 605882"/>
                <a:gd name="connsiteY205" fmla="*/ 539599 h 600411"/>
                <a:gd name="connsiteX206" fmla="*/ 317311 w 605882"/>
                <a:gd name="connsiteY206" fmla="*/ 548200 h 600411"/>
                <a:gd name="connsiteX207" fmla="*/ 311568 w 605882"/>
                <a:gd name="connsiteY207" fmla="*/ 536733 h 600411"/>
                <a:gd name="connsiteX208" fmla="*/ 301519 w 605882"/>
                <a:gd name="connsiteY208" fmla="*/ 489430 h 600411"/>
                <a:gd name="connsiteX209" fmla="*/ 298647 w 605882"/>
                <a:gd name="connsiteY209" fmla="*/ 479397 h 600411"/>
                <a:gd name="connsiteX210" fmla="*/ 275676 w 605882"/>
                <a:gd name="connsiteY210" fmla="*/ 475096 h 600411"/>
                <a:gd name="connsiteX211" fmla="*/ 254141 w 605882"/>
                <a:gd name="connsiteY211" fmla="*/ 446428 h 600411"/>
                <a:gd name="connsiteX212" fmla="*/ 269934 w 605882"/>
                <a:gd name="connsiteY212" fmla="*/ 419194 h 600411"/>
                <a:gd name="connsiteX213" fmla="*/ 277112 w 605882"/>
                <a:gd name="connsiteY213" fmla="*/ 416327 h 600411"/>
                <a:gd name="connsiteX214" fmla="*/ 304390 w 605882"/>
                <a:gd name="connsiteY214" fmla="*/ 413460 h 600411"/>
                <a:gd name="connsiteX215" fmla="*/ 314440 w 605882"/>
                <a:gd name="connsiteY215" fmla="*/ 423494 h 600411"/>
                <a:gd name="connsiteX216" fmla="*/ 330232 w 605882"/>
                <a:gd name="connsiteY216" fmla="*/ 423494 h 600411"/>
                <a:gd name="connsiteX217" fmla="*/ 341718 w 605882"/>
                <a:gd name="connsiteY217" fmla="*/ 420627 h 600411"/>
                <a:gd name="connsiteX218" fmla="*/ 341718 w 605882"/>
                <a:gd name="connsiteY218" fmla="*/ 413460 h 600411"/>
                <a:gd name="connsiteX219" fmla="*/ 330232 w 605882"/>
                <a:gd name="connsiteY219" fmla="*/ 410593 h 600411"/>
                <a:gd name="connsiteX220" fmla="*/ 325925 w 605882"/>
                <a:gd name="connsiteY220" fmla="*/ 410593 h 600411"/>
                <a:gd name="connsiteX221" fmla="*/ 320182 w 605882"/>
                <a:gd name="connsiteY221" fmla="*/ 410593 h 600411"/>
                <a:gd name="connsiteX222" fmla="*/ 315875 w 605882"/>
                <a:gd name="connsiteY222" fmla="*/ 407727 h 600411"/>
                <a:gd name="connsiteX223" fmla="*/ 308697 w 605882"/>
                <a:gd name="connsiteY223" fmla="*/ 412027 h 600411"/>
                <a:gd name="connsiteX224" fmla="*/ 308697 w 605882"/>
                <a:gd name="connsiteY224" fmla="*/ 406293 h 600411"/>
                <a:gd name="connsiteX225" fmla="*/ 294340 w 605882"/>
                <a:gd name="connsiteY225" fmla="*/ 397693 h 600411"/>
                <a:gd name="connsiteX226" fmla="*/ 287162 w 605882"/>
                <a:gd name="connsiteY226" fmla="*/ 406293 h 600411"/>
                <a:gd name="connsiteX227" fmla="*/ 274241 w 605882"/>
                <a:gd name="connsiteY227" fmla="*/ 414894 h 600411"/>
                <a:gd name="connsiteX228" fmla="*/ 267062 w 605882"/>
                <a:gd name="connsiteY228" fmla="*/ 407727 h 600411"/>
                <a:gd name="connsiteX229" fmla="*/ 268498 w 605882"/>
                <a:gd name="connsiteY229" fmla="*/ 399126 h 600411"/>
                <a:gd name="connsiteX230" fmla="*/ 279983 w 605882"/>
                <a:gd name="connsiteY230" fmla="*/ 396259 h 600411"/>
                <a:gd name="connsiteX231" fmla="*/ 277112 w 605882"/>
                <a:gd name="connsiteY231" fmla="*/ 384792 h 600411"/>
                <a:gd name="connsiteX232" fmla="*/ 282855 w 605882"/>
                <a:gd name="connsiteY232" fmla="*/ 381925 h 600411"/>
                <a:gd name="connsiteX233" fmla="*/ 295776 w 605882"/>
                <a:gd name="connsiteY233" fmla="*/ 370458 h 600411"/>
                <a:gd name="connsiteX234" fmla="*/ 300083 w 605882"/>
                <a:gd name="connsiteY234" fmla="*/ 367591 h 600411"/>
                <a:gd name="connsiteX235" fmla="*/ 313004 w 605882"/>
                <a:gd name="connsiteY235" fmla="*/ 370458 h 600411"/>
                <a:gd name="connsiteX236" fmla="*/ 321618 w 605882"/>
                <a:gd name="connsiteY236" fmla="*/ 358991 h 600411"/>
                <a:gd name="connsiteX237" fmla="*/ 318747 w 605882"/>
                <a:gd name="connsiteY237" fmla="*/ 351824 h 600411"/>
                <a:gd name="connsiteX238" fmla="*/ 313004 w 605882"/>
                <a:gd name="connsiteY238" fmla="*/ 360424 h 600411"/>
                <a:gd name="connsiteX239" fmla="*/ 304390 w 605882"/>
                <a:gd name="connsiteY239" fmla="*/ 360424 h 600411"/>
                <a:gd name="connsiteX240" fmla="*/ 301519 w 605882"/>
                <a:gd name="connsiteY240" fmla="*/ 353257 h 600411"/>
                <a:gd name="connsiteX241" fmla="*/ 292905 w 605882"/>
                <a:gd name="connsiteY241" fmla="*/ 346090 h 600411"/>
                <a:gd name="connsiteX242" fmla="*/ 304390 w 605882"/>
                <a:gd name="connsiteY242" fmla="*/ 326023 h 600411"/>
                <a:gd name="connsiteX243" fmla="*/ 330232 w 605882"/>
                <a:gd name="connsiteY243" fmla="*/ 300222 h 600411"/>
                <a:gd name="connsiteX244" fmla="*/ 338846 w 605882"/>
                <a:gd name="connsiteY244" fmla="*/ 305955 h 600411"/>
                <a:gd name="connsiteX245" fmla="*/ 346025 w 605882"/>
                <a:gd name="connsiteY245" fmla="*/ 313122 h 600411"/>
                <a:gd name="connsiteX246" fmla="*/ 354639 w 605882"/>
                <a:gd name="connsiteY246" fmla="*/ 318856 h 600411"/>
                <a:gd name="connsiteX247" fmla="*/ 360381 w 605882"/>
                <a:gd name="connsiteY247" fmla="*/ 318856 h 600411"/>
                <a:gd name="connsiteX248" fmla="*/ 380481 w 605882"/>
                <a:gd name="connsiteY248" fmla="*/ 313122 h 600411"/>
                <a:gd name="connsiteX249" fmla="*/ 387659 w 605882"/>
                <a:gd name="connsiteY249" fmla="*/ 310255 h 600411"/>
                <a:gd name="connsiteX250" fmla="*/ 400580 w 605882"/>
                <a:gd name="connsiteY250" fmla="*/ 301655 h 600411"/>
                <a:gd name="connsiteX251" fmla="*/ 410630 w 605882"/>
                <a:gd name="connsiteY251" fmla="*/ 298788 h 600411"/>
                <a:gd name="connsiteX252" fmla="*/ 414937 w 605882"/>
                <a:gd name="connsiteY252" fmla="*/ 294488 h 600411"/>
                <a:gd name="connsiteX253" fmla="*/ 422116 w 605882"/>
                <a:gd name="connsiteY253" fmla="*/ 297355 h 600411"/>
                <a:gd name="connsiteX254" fmla="*/ 422116 w 605882"/>
                <a:gd name="connsiteY254" fmla="*/ 285888 h 600411"/>
                <a:gd name="connsiteX255" fmla="*/ 432165 w 605882"/>
                <a:gd name="connsiteY255" fmla="*/ 281587 h 600411"/>
                <a:gd name="connsiteX256" fmla="*/ 440779 w 605882"/>
                <a:gd name="connsiteY256" fmla="*/ 272987 h 600411"/>
                <a:gd name="connsiteX257" fmla="*/ 465186 w 605882"/>
                <a:gd name="connsiteY257" fmla="*/ 265820 h 600411"/>
                <a:gd name="connsiteX258" fmla="*/ 303047 w 605882"/>
                <a:gd name="connsiteY258" fmla="*/ 50867 h 600411"/>
                <a:gd name="connsiteX259" fmla="*/ 245632 w 605882"/>
                <a:gd name="connsiteY259" fmla="*/ 106785 h 600411"/>
                <a:gd name="connsiteX260" fmla="*/ 303047 w 605882"/>
                <a:gd name="connsiteY260" fmla="*/ 164137 h 600411"/>
                <a:gd name="connsiteX261" fmla="*/ 359027 w 605882"/>
                <a:gd name="connsiteY261" fmla="*/ 106785 h 600411"/>
                <a:gd name="connsiteX262" fmla="*/ 303047 w 605882"/>
                <a:gd name="connsiteY262" fmla="*/ 50867 h 600411"/>
                <a:gd name="connsiteX263" fmla="*/ 292999 w 605882"/>
                <a:gd name="connsiteY263" fmla="*/ 684 h 600411"/>
                <a:gd name="connsiteX264" fmla="*/ 410700 w 605882"/>
                <a:gd name="connsiteY264" fmla="*/ 106785 h 600411"/>
                <a:gd name="connsiteX265" fmla="*/ 310224 w 605882"/>
                <a:gd name="connsiteY265" fmla="*/ 283142 h 600411"/>
                <a:gd name="connsiteX266" fmla="*/ 295870 w 605882"/>
                <a:gd name="connsiteY266" fmla="*/ 283142 h 600411"/>
                <a:gd name="connsiteX267" fmla="*/ 196829 w 605882"/>
                <a:gd name="connsiteY267" fmla="*/ 129726 h 600411"/>
                <a:gd name="connsiteX268" fmla="*/ 292999 w 605882"/>
                <a:gd name="connsiteY268" fmla="*/ 684 h 60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605882" h="600411">
                  <a:moveTo>
                    <a:pt x="509642" y="502443"/>
                  </a:moveTo>
                  <a:cubicBezTo>
                    <a:pt x="513956" y="502443"/>
                    <a:pt x="515394" y="503879"/>
                    <a:pt x="515394" y="505314"/>
                  </a:cubicBezTo>
                  <a:cubicBezTo>
                    <a:pt x="515394" y="506750"/>
                    <a:pt x="513956" y="509621"/>
                    <a:pt x="515394" y="509621"/>
                  </a:cubicBezTo>
                  <a:cubicBezTo>
                    <a:pt x="518270" y="509621"/>
                    <a:pt x="524022" y="506750"/>
                    <a:pt x="525460" y="502443"/>
                  </a:cubicBezTo>
                  <a:cubicBezTo>
                    <a:pt x="525460" y="498137"/>
                    <a:pt x="529773" y="506750"/>
                    <a:pt x="531211" y="511056"/>
                  </a:cubicBezTo>
                  <a:cubicBezTo>
                    <a:pt x="532649" y="516798"/>
                    <a:pt x="539839" y="522540"/>
                    <a:pt x="542715" y="526846"/>
                  </a:cubicBezTo>
                  <a:cubicBezTo>
                    <a:pt x="547029" y="529717"/>
                    <a:pt x="545591" y="534023"/>
                    <a:pt x="544153" y="536894"/>
                  </a:cubicBezTo>
                  <a:cubicBezTo>
                    <a:pt x="542715" y="541200"/>
                    <a:pt x="541277" y="548377"/>
                    <a:pt x="539839" y="552684"/>
                  </a:cubicBezTo>
                  <a:cubicBezTo>
                    <a:pt x="538401" y="555555"/>
                    <a:pt x="532649" y="556990"/>
                    <a:pt x="531211" y="556990"/>
                  </a:cubicBezTo>
                  <a:cubicBezTo>
                    <a:pt x="529773" y="556990"/>
                    <a:pt x="526898" y="556990"/>
                    <a:pt x="522584" y="555555"/>
                  </a:cubicBezTo>
                  <a:cubicBezTo>
                    <a:pt x="519708" y="555555"/>
                    <a:pt x="518270" y="551248"/>
                    <a:pt x="515394" y="549813"/>
                  </a:cubicBezTo>
                  <a:cubicBezTo>
                    <a:pt x="513956" y="548377"/>
                    <a:pt x="511080" y="544071"/>
                    <a:pt x="508204" y="542636"/>
                  </a:cubicBezTo>
                  <a:cubicBezTo>
                    <a:pt x="506766" y="541200"/>
                    <a:pt x="490948" y="546942"/>
                    <a:pt x="488072" y="548377"/>
                  </a:cubicBezTo>
                  <a:cubicBezTo>
                    <a:pt x="483758" y="549813"/>
                    <a:pt x="482320" y="549813"/>
                    <a:pt x="479444" y="548377"/>
                  </a:cubicBezTo>
                  <a:cubicBezTo>
                    <a:pt x="473692" y="546942"/>
                    <a:pt x="478006" y="539765"/>
                    <a:pt x="478006" y="536894"/>
                  </a:cubicBezTo>
                  <a:cubicBezTo>
                    <a:pt x="478006" y="534023"/>
                    <a:pt x="476568" y="528281"/>
                    <a:pt x="476568" y="523975"/>
                  </a:cubicBezTo>
                  <a:cubicBezTo>
                    <a:pt x="476568" y="521104"/>
                    <a:pt x="485196" y="519669"/>
                    <a:pt x="488072" y="518233"/>
                  </a:cubicBezTo>
                  <a:cubicBezTo>
                    <a:pt x="489510" y="518233"/>
                    <a:pt x="492386" y="512492"/>
                    <a:pt x="493824" y="509621"/>
                  </a:cubicBezTo>
                  <a:cubicBezTo>
                    <a:pt x="496700" y="508185"/>
                    <a:pt x="499576" y="508185"/>
                    <a:pt x="501014" y="509621"/>
                  </a:cubicBezTo>
                  <a:cubicBezTo>
                    <a:pt x="502452" y="509621"/>
                    <a:pt x="503890" y="503879"/>
                    <a:pt x="509642" y="502443"/>
                  </a:cubicBezTo>
                  <a:close/>
                  <a:moveTo>
                    <a:pt x="510755" y="484065"/>
                  </a:moveTo>
                  <a:cubicBezTo>
                    <a:pt x="512555" y="484423"/>
                    <a:pt x="514714" y="485139"/>
                    <a:pt x="515433" y="485139"/>
                  </a:cubicBezTo>
                  <a:cubicBezTo>
                    <a:pt x="516873" y="486572"/>
                    <a:pt x="521191" y="485139"/>
                    <a:pt x="525509" y="486572"/>
                  </a:cubicBezTo>
                  <a:cubicBezTo>
                    <a:pt x="531266" y="488004"/>
                    <a:pt x="529827" y="489436"/>
                    <a:pt x="534145" y="490869"/>
                  </a:cubicBezTo>
                  <a:cubicBezTo>
                    <a:pt x="538463" y="492301"/>
                    <a:pt x="537024" y="492301"/>
                    <a:pt x="537024" y="493734"/>
                  </a:cubicBezTo>
                  <a:cubicBezTo>
                    <a:pt x="537024" y="495166"/>
                    <a:pt x="538463" y="498031"/>
                    <a:pt x="539902" y="499464"/>
                  </a:cubicBezTo>
                  <a:cubicBezTo>
                    <a:pt x="539902" y="500896"/>
                    <a:pt x="537024" y="500896"/>
                    <a:pt x="534145" y="500896"/>
                  </a:cubicBezTo>
                  <a:cubicBezTo>
                    <a:pt x="531266" y="500896"/>
                    <a:pt x="529827" y="498031"/>
                    <a:pt x="525509" y="499464"/>
                  </a:cubicBezTo>
                  <a:cubicBezTo>
                    <a:pt x="522630" y="499464"/>
                    <a:pt x="519751" y="496599"/>
                    <a:pt x="516873" y="495166"/>
                  </a:cubicBezTo>
                  <a:cubicBezTo>
                    <a:pt x="513994" y="493734"/>
                    <a:pt x="518312" y="492301"/>
                    <a:pt x="516873" y="490869"/>
                  </a:cubicBezTo>
                  <a:cubicBezTo>
                    <a:pt x="515433" y="489436"/>
                    <a:pt x="509676" y="489436"/>
                    <a:pt x="508237" y="485139"/>
                  </a:cubicBezTo>
                  <a:cubicBezTo>
                    <a:pt x="507517" y="483707"/>
                    <a:pt x="508956" y="483707"/>
                    <a:pt x="510755" y="484065"/>
                  </a:cubicBezTo>
                  <a:close/>
                  <a:moveTo>
                    <a:pt x="447040" y="472502"/>
                  </a:moveTo>
                  <a:cubicBezTo>
                    <a:pt x="449014" y="473756"/>
                    <a:pt x="451526" y="475908"/>
                    <a:pt x="452243" y="476625"/>
                  </a:cubicBezTo>
                  <a:cubicBezTo>
                    <a:pt x="452243" y="476625"/>
                    <a:pt x="459420" y="482361"/>
                    <a:pt x="462290" y="485229"/>
                  </a:cubicBezTo>
                  <a:cubicBezTo>
                    <a:pt x="465161" y="488097"/>
                    <a:pt x="466596" y="483795"/>
                    <a:pt x="468032" y="480927"/>
                  </a:cubicBezTo>
                  <a:cubicBezTo>
                    <a:pt x="469467" y="478059"/>
                    <a:pt x="472337" y="478059"/>
                    <a:pt x="476643" y="476625"/>
                  </a:cubicBezTo>
                  <a:cubicBezTo>
                    <a:pt x="480949" y="475191"/>
                    <a:pt x="479514" y="476625"/>
                    <a:pt x="480949" y="479493"/>
                  </a:cubicBezTo>
                  <a:cubicBezTo>
                    <a:pt x="480949" y="480927"/>
                    <a:pt x="479514" y="485229"/>
                    <a:pt x="479514" y="486663"/>
                  </a:cubicBezTo>
                  <a:cubicBezTo>
                    <a:pt x="479514" y="488097"/>
                    <a:pt x="483820" y="483795"/>
                    <a:pt x="486690" y="480927"/>
                  </a:cubicBezTo>
                  <a:cubicBezTo>
                    <a:pt x="489561" y="479493"/>
                    <a:pt x="493867" y="479493"/>
                    <a:pt x="493867" y="482361"/>
                  </a:cubicBezTo>
                  <a:cubicBezTo>
                    <a:pt x="495302" y="483795"/>
                    <a:pt x="493867" y="488097"/>
                    <a:pt x="495302" y="490966"/>
                  </a:cubicBezTo>
                  <a:cubicBezTo>
                    <a:pt x="495302" y="493834"/>
                    <a:pt x="492432" y="492400"/>
                    <a:pt x="489561" y="495268"/>
                  </a:cubicBezTo>
                  <a:cubicBezTo>
                    <a:pt x="486690" y="496702"/>
                    <a:pt x="485255" y="495268"/>
                    <a:pt x="482385" y="493834"/>
                  </a:cubicBezTo>
                  <a:cubicBezTo>
                    <a:pt x="479514" y="493834"/>
                    <a:pt x="480949" y="496702"/>
                    <a:pt x="479514" y="498136"/>
                  </a:cubicBezTo>
                  <a:cubicBezTo>
                    <a:pt x="478079" y="498136"/>
                    <a:pt x="472337" y="496702"/>
                    <a:pt x="469467" y="493834"/>
                  </a:cubicBezTo>
                  <a:cubicBezTo>
                    <a:pt x="465161" y="492400"/>
                    <a:pt x="465161" y="492400"/>
                    <a:pt x="462290" y="493834"/>
                  </a:cubicBezTo>
                  <a:cubicBezTo>
                    <a:pt x="459420" y="496702"/>
                    <a:pt x="457985" y="492400"/>
                    <a:pt x="455114" y="489532"/>
                  </a:cubicBezTo>
                  <a:cubicBezTo>
                    <a:pt x="452243" y="486663"/>
                    <a:pt x="447937" y="478059"/>
                    <a:pt x="445067" y="473757"/>
                  </a:cubicBezTo>
                  <a:cubicBezTo>
                    <a:pt x="443631" y="470888"/>
                    <a:pt x="445067" y="471247"/>
                    <a:pt x="447040" y="472502"/>
                  </a:cubicBezTo>
                  <a:close/>
                  <a:moveTo>
                    <a:pt x="526863" y="387676"/>
                  </a:moveTo>
                  <a:cubicBezTo>
                    <a:pt x="527580" y="386597"/>
                    <a:pt x="528297" y="386237"/>
                    <a:pt x="528297" y="387676"/>
                  </a:cubicBezTo>
                  <a:cubicBezTo>
                    <a:pt x="529731" y="390553"/>
                    <a:pt x="531165" y="394869"/>
                    <a:pt x="529731" y="397747"/>
                  </a:cubicBezTo>
                  <a:cubicBezTo>
                    <a:pt x="526863" y="399185"/>
                    <a:pt x="525429" y="400624"/>
                    <a:pt x="525429" y="404940"/>
                  </a:cubicBezTo>
                  <a:cubicBezTo>
                    <a:pt x="525429" y="410695"/>
                    <a:pt x="526863" y="413572"/>
                    <a:pt x="521127" y="416450"/>
                  </a:cubicBezTo>
                  <a:cubicBezTo>
                    <a:pt x="516824" y="419327"/>
                    <a:pt x="501049" y="429398"/>
                    <a:pt x="503917" y="425082"/>
                  </a:cubicBezTo>
                  <a:cubicBezTo>
                    <a:pt x="503917" y="425082"/>
                    <a:pt x="505352" y="420766"/>
                    <a:pt x="508220" y="417888"/>
                  </a:cubicBezTo>
                  <a:cubicBezTo>
                    <a:pt x="512522" y="415011"/>
                    <a:pt x="515390" y="415011"/>
                    <a:pt x="516824" y="410695"/>
                  </a:cubicBezTo>
                  <a:cubicBezTo>
                    <a:pt x="519692" y="406379"/>
                    <a:pt x="518258" y="407817"/>
                    <a:pt x="521127" y="402063"/>
                  </a:cubicBezTo>
                  <a:cubicBezTo>
                    <a:pt x="522561" y="396308"/>
                    <a:pt x="523995" y="394869"/>
                    <a:pt x="525429" y="391992"/>
                  </a:cubicBezTo>
                  <a:cubicBezTo>
                    <a:pt x="525429" y="390553"/>
                    <a:pt x="526146" y="388755"/>
                    <a:pt x="526863" y="387676"/>
                  </a:cubicBezTo>
                  <a:close/>
                  <a:moveTo>
                    <a:pt x="15955" y="301859"/>
                  </a:moveTo>
                  <a:cubicBezTo>
                    <a:pt x="17391" y="300426"/>
                    <a:pt x="23134" y="300426"/>
                    <a:pt x="26006" y="301859"/>
                  </a:cubicBezTo>
                  <a:cubicBezTo>
                    <a:pt x="27442" y="301859"/>
                    <a:pt x="31749" y="301859"/>
                    <a:pt x="34621" y="304725"/>
                  </a:cubicBezTo>
                  <a:cubicBezTo>
                    <a:pt x="36056" y="306158"/>
                    <a:pt x="48978" y="309024"/>
                    <a:pt x="51850" y="309024"/>
                  </a:cubicBezTo>
                  <a:cubicBezTo>
                    <a:pt x="54722" y="310457"/>
                    <a:pt x="57593" y="307591"/>
                    <a:pt x="60465" y="307591"/>
                  </a:cubicBezTo>
                  <a:cubicBezTo>
                    <a:pt x="63336" y="307591"/>
                    <a:pt x="71951" y="309024"/>
                    <a:pt x="73387" y="307591"/>
                  </a:cubicBezTo>
                  <a:cubicBezTo>
                    <a:pt x="76258" y="306158"/>
                    <a:pt x="80566" y="309024"/>
                    <a:pt x="80566" y="309024"/>
                  </a:cubicBezTo>
                  <a:cubicBezTo>
                    <a:pt x="82002" y="310457"/>
                    <a:pt x="106410" y="314756"/>
                    <a:pt x="113589" y="313323"/>
                  </a:cubicBezTo>
                  <a:cubicBezTo>
                    <a:pt x="119332" y="310457"/>
                    <a:pt x="122204" y="309024"/>
                    <a:pt x="123640" y="311890"/>
                  </a:cubicBezTo>
                  <a:cubicBezTo>
                    <a:pt x="125075" y="314756"/>
                    <a:pt x="132254" y="309024"/>
                    <a:pt x="137998" y="307591"/>
                  </a:cubicBezTo>
                  <a:cubicBezTo>
                    <a:pt x="142305" y="306158"/>
                    <a:pt x="146612" y="314756"/>
                    <a:pt x="146612" y="320488"/>
                  </a:cubicBezTo>
                  <a:cubicBezTo>
                    <a:pt x="146612" y="326220"/>
                    <a:pt x="143741" y="324787"/>
                    <a:pt x="143741" y="327653"/>
                  </a:cubicBezTo>
                  <a:cubicBezTo>
                    <a:pt x="143741" y="331953"/>
                    <a:pt x="146612" y="331953"/>
                    <a:pt x="146612" y="333386"/>
                  </a:cubicBezTo>
                  <a:cubicBezTo>
                    <a:pt x="146612" y="336252"/>
                    <a:pt x="143741" y="334819"/>
                    <a:pt x="142305" y="336252"/>
                  </a:cubicBezTo>
                  <a:cubicBezTo>
                    <a:pt x="140869" y="339118"/>
                    <a:pt x="137998" y="339118"/>
                    <a:pt x="135126" y="337685"/>
                  </a:cubicBezTo>
                  <a:cubicBezTo>
                    <a:pt x="132254" y="336252"/>
                    <a:pt x="132254" y="337685"/>
                    <a:pt x="127947" y="340551"/>
                  </a:cubicBezTo>
                  <a:cubicBezTo>
                    <a:pt x="123640" y="343417"/>
                    <a:pt x="125075" y="346283"/>
                    <a:pt x="123640" y="352015"/>
                  </a:cubicBezTo>
                  <a:cubicBezTo>
                    <a:pt x="123640" y="357747"/>
                    <a:pt x="126511" y="356314"/>
                    <a:pt x="129383" y="359180"/>
                  </a:cubicBezTo>
                  <a:cubicBezTo>
                    <a:pt x="133690" y="362046"/>
                    <a:pt x="136562" y="363479"/>
                    <a:pt x="140869" y="363479"/>
                  </a:cubicBezTo>
                  <a:cubicBezTo>
                    <a:pt x="145176" y="363479"/>
                    <a:pt x="143741" y="369211"/>
                    <a:pt x="143741" y="372077"/>
                  </a:cubicBezTo>
                  <a:cubicBezTo>
                    <a:pt x="143741" y="374943"/>
                    <a:pt x="145176" y="374943"/>
                    <a:pt x="148048" y="374943"/>
                  </a:cubicBezTo>
                  <a:cubicBezTo>
                    <a:pt x="150920" y="374943"/>
                    <a:pt x="148048" y="366345"/>
                    <a:pt x="150920" y="364912"/>
                  </a:cubicBezTo>
                  <a:cubicBezTo>
                    <a:pt x="153791" y="363479"/>
                    <a:pt x="152355" y="359180"/>
                    <a:pt x="149484" y="354881"/>
                  </a:cubicBezTo>
                  <a:cubicBezTo>
                    <a:pt x="148048" y="352015"/>
                    <a:pt x="150920" y="346283"/>
                    <a:pt x="150920" y="343417"/>
                  </a:cubicBezTo>
                  <a:cubicBezTo>
                    <a:pt x="150920" y="340551"/>
                    <a:pt x="153791" y="339118"/>
                    <a:pt x="156663" y="340551"/>
                  </a:cubicBezTo>
                  <a:cubicBezTo>
                    <a:pt x="159534" y="340551"/>
                    <a:pt x="162406" y="341984"/>
                    <a:pt x="163842" y="343417"/>
                  </a:cubicBezTo>
                  <a:cubicBezTo>
                    <a:pt x="166713" y="344850"/>
                    <a:pt x="165278" y="344850"/>
                    <a:pt x="168149" y="349149"/>
                  </a:cubicBezTo>
                  <a:cubicBezTo>
                    <a:pt x="169585" y="353448"/>
                    <a:pt x="172457" y="349149"/>
                    <a:pt x="173892" y="346283"/>
                  </a:cubicBezTo>
                  <a:cubicBezTo>
                    <a:pt x="175328" y="341984"/>
                    <a:pt x="178200" y="346283"/>
                    <a:pt x="179635" y="352015"/>
                  </a:cubicBezTo>
                  <a:cubicBezTo>
                    <a:pt x="182507" y="357747"/>
                    <a:pt x="182507" y="359180"/>
                    <a:pt x="186815" y="363479"/>
                  </a:cubicBezTo>
                  <a:cubicBezTo>
                    <a:pt x="191122" y="369211"/>
                    <a:pt x="193994" y="380675"/>
                    <a:pt x="195430" y="384974"/>
                  </a:cubicBezTo>
                  <a:cubicBezTo>
                    <a:pt x="198301" y="389273"/>
                    <a:pt x="196865" y="389273"/>
                    <a:pt x="193994" y="389273"/>
                  </a:cubicBezTo>
                  <a:cubicBezTo>
                    <a:pt x="191122" y="387840"/>
                    <a:pt x="183943" y="392139"/>
                    <a:pt x="181071" y="393572"/>
                  </a:cubicBezTo>
                  <a:cubicBezTo>
                    <a:pt x="179635" y="395005"/>
                    <a:pt x="175328" y="396438"/>
                    <a:pt x="171021" y="399304"/>
                  </a:cubicBezTo>
                  <a:cubicBezTo>
                    <a:pt x="168149" y="400737"/>
                    <a:pt x="166713" y="403604"/>
                    <a:pt x="163842" y="405037"/>
                  </a:cubicBezTo>
                  <a:cubicBezTo>
                    <a:pt x="159534" y="406470"/>
                    <a:pt x="159534" y="409336"/>
                    <a:pt x="156663" y="413635"/>
                  </a:cubicBezTo>
                  <a:cubicBezTo>
                    <a:pt x="153791" y="419367"/>
                    <a:pt x="148048" y="423666"/>
                    <a:pt x="148048" y="427965"/>
                  </a:cubicBezTo>
                  <a:cubicBezTo>
                    <a:pt x="146612" y="430831"/>
                    <a:pt x="148048" y="436563"/>
                    <a:pt x="145176" y="436563"/>
                  </a:cubicBezTo>
                  <a:cubicBezTo>
                    <a:pt x="143741" y="437996"/>
                    <a:pt x="142305" y="430831"/>
                    <a:pt x="139433" y="429398"/>
                  </a:cubicBezTo>
                  <a:cubicBezTo>
                    <a:pt x="137998" y="427965"/>
                    <a:pt x="130819" y="426532"/>
                    <a:pt x="123640" y="427965"/>
                  </a:cubicBezTo>
                  <a:cubicBezTo>
                    <a:pt x="115025" y="430831"/>
                    <a:pt x="120768" y="443728"/>
                    <a:pt x="122204" y="446594"/>
                  </a:cubicBezTo>
                  <a:cubicBezTo>
                    <a:pt x="122204" y="449460"/>
                    <a:pt x="130819" y="443728"/>
                    <a:pt x="132254" y="440862"/>
                  </a:cubicBezTo>
                  <a:cubicBezTo>
                    <a:pt x="135126" y="437996"/>
                    <a:pt x="136562" y="442295"/>
                    <a:pt x="136562" y="445161"/>
                  </a:cubicBezTo>
                  <a:cubicBezTo>
                    <a:pt x="136562" y="448027"/>
                    <a:pt x="135126" y="452326"/>
                    <a:pt x="137998" y="452326"/>
                  </a:cubicBezTo>
                  <a:cubicBezTo>
                    <a:pt x="140869" y="453759"/>
                    <a:pt x="142305" y="453759"/>
                    <a:pt x="145176" y="459491"/>
                  </a:cubicBezTo>
                  <a:cubicBezTo>
                    <a:pt x="146612" y="463790"/>
                    <a:pt x="152355" y="462357"/>
                    <a:pt x="156663" y="459491"/>
                  </a:cubicBezTo>
                  <a:cubicBezTo>
                    <a:pt x="160970" y="456625"/>
                    <a:pt x="179635" y="462357"/>
                    <a:pt x="181071" y="463790"/>
                  </a:cubicBezTo>
                  <a:cubicBezTo>
                    <a:pt x="183943" y="465223"/>
                    <a:pt x="189686" y="465223"/>
                    <a:pt x="192558" y="469522"/>
                  </a:cubicBezTo>
                  <a:cubicBezTo>
                    <a:pt x="195430" y="472388"/>
                    <a:pt x="205480" y="482420"/>
                    <a:pt x="206916" y="482420"/>
                  </a:cubicBezTo>
                  <a:cubicBezTo>
                    <a:pt x="206916" y="483853"/>
                    <a:pt x="222710" y="485286"/>
                    <a:pt x="228453" y="489585"/>
                  </a:cubicBezTo>
                  <a:cubicBezTo>
                    <a:pt x="232760" y="492451"/>
                    <a:pt x="225581" y="506781"/>
                    <a:pt x="224145" y="513946"/>
                  </a:cubicBezTo>
                  <a:cubicBezTo>
                    <a:pt x="222710" y="521111"/>
                    <a:pt x="216967" y="525410"/>
                    <a:pt x="214095" y="526843"/>
                  </a:cubicBezTo>
                  <a:cubicBezTo>
                    <a:pt x="211223" y="528276"/>
                    <a:pt x="193994" y="551204"/>
                    <a:pt x="191122" y="554071"/>
                  </a:cubicBezTo>
                  <a:cubicBezTo>
                    <a:pt x="188251" y="556937"/>
                    <a:pt x="178200" y="564102"/>
                    <a:pt x="176764" y="566968"/>
                  </a:cubicBezTo>
                  <a:cubicBezTo>
                    <a:pt x="173892" y="569834"/>
                    <a:pt x="173892" y="572700"/>
                    <a:pt x="173892" y="575566"/>
                  </a:cubicBezTo>
                  <a:cubicBezTo>
                    <a:pt x="175328" y="579865"/>
                    <a:pt x="175328" y="581298"/>
                    <a:pt x="173892" y="585597"/>
                  </a:cubicBezTo>
                  <a:cubicBezTo>
                    <a:pt x="172457" y="588463"/>
                    <a:pt x="171021" y="592762"/>
                    <a:pt x="173892" y="595628"/>
                  </a:cubicBezTo>
                  <a:cubicBezTo>
                    <a:pt x="175328" y="599927"/>
                    <a:pt x="176764" y="599927"/>
                    <a:pt x="173892" y="599927"/>
                  </a:cubicBezTo>
                  <a:cubicBezTo>
                    <a:pt x="171021" y="601360"/>
                    <a:pt x="163842" y="599927"/>
                    <a:pt x="159534" y="591329"/>
                  </a:cubicBezTo>
                  <a:cubicBezTo>
                    <a:pt x="153791" y="584164"/>
                    <a:pt x="159534" y="565535"/>
                    <a:pt x="159534" y="561236"/>
                  </a:cubicBezTo>
                  <a:cubicBezTo>
                    <a:pt x="159534" y="555504"/>
                    <a:pt x="163842" y="529709"/>
                    <a:pt x="163842" y="523977"/>
                  </a:cubicBezTo>
                  <a:cubicBezTo>
                    <a:pt x="165278" y="518245"/>
                    <a:pt x="160970" y="513946"/>
                    <a:pt x="158099" y="512513"/>
                  </a:cubicBezTo>
                  <a:cubicBezTo>
                    <a:pt x="153791" y="509647"/>
                    <a:pt x="149484" y="498183"/>
                    <a:pt x="146612" y="493884"/>
                  </a:cubicBezTo>
                  <a:cubicBezTo>
                    <a:pt x="145176" y="489585"/>
                    <a:pt x="146612" y="485286"/>
                    <a:pt x="148048" y="480987"/>
                  </a:cubicBezTo>
                  <a:cubicBezTo>
                    <a:pt x="149484" y="478120"/>
                    <a:pt x="149484" y="473821"/>
                    <a:pt x="148048" y="470955"/>
                  </a:cubicBezTo>
                  <a:cubicBezTo>
                    <a:pt x="146612" y="468089"/>
                    <a:pt x="139433" y="463790"/>
                    <a:pt x="136562" y="462357"/>
                  </a:cubicBezTo>
                  <a:cubicBezTo>
                    <a:pt x="133690" y="460924"/>
                    <a:pt x="130819" y="459491"/>
                    <a:pt x="127947" y="456625"/>
                  </a:cubicBezTo>
                  <a:cubicBezTo>
                    <a:pt x="125075" y="453759"/>
                    <a:pt x="120768" y="453759"/>
                    <a:pt x="113589" y="452326"/>
                  </a:cubicBezTo>
                  <a:cubicBezTo>
                    <a:pt x="106410" y="450893"/>
                    <a:pt x="102103" y="440862"/>
                    <a:pt x="99231" y="437996"/>
                  </a:cubicBezTo>
                  <a:cubicBezTo>
                    <a:pt x="97795" y="435130"/>
                    <a:pt x="97795" y="439429"/>
                    <a:pt x="97795" y="443728"/>
                  </a:cubicBezTo>
                  <a:cubicBezTo>
                    <a:pt x="96360" y="448027"/>
                    <a:pt x="87745" y="429398"/>
                    <a:pt x="80566" y="420800"/>
                  </a:cubicBezTo>
                  <a:cubicBezTo>
                    <a:pt x="71951" y="410769"/>
                    <a:pt x="71951" y="393572"/>
                    <a:pt x="71951" y="387840"/>
                  </a:cubicBezTo>
                  <a:cubicBezTo>
                    <a:pt x="71951" y="383541"/>
                    <a:pt x="64772" y="372077"/>
                    <a:pt x="57593" y="367778"/>
                  </a:cubicBezTo>
                  <a:cubicBezTo>
                    <a:pt x="48978" y="363479"/>
                    <a:pt x="47543" y="357747"/>
                    <a:pt x="46107" y="352015"/>
                  </a:cubicBezTo>
                  <a:cubicBezTo>
                    <a:pt x="43235" y="347716"/>
                    <a:pt x="36056" y="347716"/>
                    <a:pt x="30313" y="352015"/>
                  </a:cubicBezTo>
                  <a:cubicBezTo>
                    <a:pt x="24570" y="356314"/>
                    <a:pt x="17391" y="354881"/>
                    <a:pt x="8776" y="352015"/>
                  </a:cubicBezTo>
                  <a:cubicBezTo>
                    <a:pt x="162" y="349149"/>
                    <a:pt x="3033" y="334819"/>
                    <a:pt x="162" y="329087"/>
                  </a:cubicBezTo>
                  <a:cubicBezTo>
                    <a:pt x="-1274" y="323354"/>
                    <a:pt x="7340" y="320488"/>
                    <a:pt x="4469" y="316189"/>
                  </a:cubicBezTo>
                  <a:cubicBezTo>
                    <a:pt x="1597" y="311890"/>
                    <a:pt x="4469" y="311890"/>
                    <a:pt x="7340" y="309024"/>
                  </a:cubicBezTo>
                  <a:cubicBezTo>
                    <a:pt x="10212" y="307591"/>
                    <a:pt x="14519" y="303292"/>
                    <a:pt x="15955" y="301859"/>
                  </a:cubicBezTo>
                  <a:close/>
                  <a:moveTo>
                    <a:pt x="186781" y="274448"/>
                  </a:moveTo>
                  <a:lnTo>
                    <a:pt x="257129" y="274448"/>
                  </a:lnTo>
                  <a:cubicBezTo>
                    <a:pt x="254258" y="278756"/>
                    <a:pt x="251387" y="284499"/>
                    <a:pt x="249951" y="287371"/>
                  </a:cubicBezTo>
                  <a:cubicBezTo>
                    <a:pt x="248515" y="290242"/>
                    <a:pt x="249951" y="295986"/>
                    <a:pt x="251387" y="301729"/>
                  </a:cubicBezTo>
                  <a:cubicBezTo>
                    <a:pt x="252822" y="307472"/>
                    <a:pt x="248515" y="308908"/>
                    <a:pt x="245644" y="311780"/>
                  </a:cubicBezTo>
                  <a:cubicBezTo>
                    <a:pt x="242773" y="316088"/>
                    <a:pt x="228416" y="326138"/>
                    <a:pt x="222673" y="329010"/>
                  </a:cubicBezTo>
                  <a:cubicBezTo>
                    <a:pt x="218366" y="331882"/>
                    <a:pt x="218366" y="336189"/>
                    <a:pt x="215495" y="341933"/>
                  </a:cubicBezTo>
                  <a:cubicBezTo>
                    <a:pt x="214059" y="347676"/>
                    <a:pt x="214059" y="351984"/>
                    <a:pt x="211188" y="353419"/>
                  </a:cubicBezTo>
                  <a:cubicBezTo>
                    <a:pt x="208316" y="356291"/>
                    <a:pt x="209752" y="350548"/>
                    <a:pt x="205445" y="350548"/>
                  </a:cubicBezTo>
                  <a:cubicBezTo>
                    <a:pt x="202574" y="350548"/>
                    <a:pt x="198267" y="340497"/>
                    <a:pt x="195395" y="331882"/>
                  </a:cubicBezTo>
                  <a:cubicBezTo>
                    <a:pt x="191088" y="324703"/>
                    <a:pt x="192524" y="317523"/>
                    <a:pt x="192524" y="314652"/>
                  </a:cubicBezTo>
                  <a:cubicBezTo>
                    <a:pt x="193960" y="311780"/>
                    <a:pt x="193960" y="307472"/>
                    <a:pt x="192524" y="304601"/>
                  </a:cubicBezTo>
                  <a:cubicBezTo>
                    <a:pt x="191088" y="301729"/>
                    <a:pt x="189653" y="304601"/>
                    <a:pt x="189653" y="297422"/>
                  </a:cubicBezTo>
                  <a:cubicBezTo>
                    <a:pt x="189653" y="293114"/>
                    <a:pt x="186781" y="278756"/>
                    <a:pt x="186781" y="274448"/>
                  </a:cubicBezTo>
                  <a:close/>
                  <a:moveTo>
                    <a:pt x="465186" y="265820"/>
                  </a:moveTo>
                  <a:cubicBezTo>
                    <a:pt x="479543" y="262953"/>
                    <a:pt x="485285" y="278721"/>
                    <a:pt x="492464" y="283021"/>
                  </a:cubicBezTo>
                  <a:cubicBezTo>
                    <a:pt x="501078" y="285888"/>
                    <a:pt x="518306" y="290188"/>
                    <a:pt x="522613" y="290188"/>
                  </a:cubicBezTo>
                  <a:cubicBezTo>
                    <a:pt x="531227" y="290188"/>
                    <a:pt x="548455" y="294488"/>
                    <a:pt x="549891" y="295921"/>
                  </a:cubicBezTo>
                  <a:cubicBezTo>
                    <a:pt x="551326" y="297355"/>
                    <a:pt x="564248" y="303088"/>
                    <a:pt x="571426" y="301655"/>
                  </a:cubicBezTo>
                  <a:cubicBezTo>
                    <a:pt x="577169" y="300222"/>
                    <a:pt x="594397" y="311689"/>
                    <a:pt x="595832" y="314556"/>
                  </a:cubicBezTo>
                  <a:cubicBezTo>
                    <a:pt x="598704" y="315989"/>
                    <a:pt x="605882" y="321723"/>
                    <a:pt x="605882" y="323156"/>
                  </a:cubicBezTo>
                  <a:cubicBezTo>
                    <a:pt x="605882" y="326023"/>
                    <a:pt x="601575" y="330323"/>
                    <a:pt x="600140" y="333190"/>
                  </a:cubicBezTo>
                  <a:cubicBezTo>
                    <a:pt x="597268" y="334623"/>
                    <a:pt x="594397" y="330323"/>
                    <a:pt x="590090" y="330323"/>
                  </a:cubicBezTo>
                  <a:cubicBezTo>
                    <a:pt x="585783" y="330323"/>
                    <a:pt x="588654" y="334623"/>
                    <a:pt x="587218" y="338923"/>
                  </a:cubicBezTo>
                  <a:cubicBezTo>
                    <a:pt x="585783" y="343224"/>
                    <a:pt x="569990" y="348957"/>
                    <a:pt x="565683" y="351824"/>
                  </a:cubicBezTo>
                  <a:cubicBezTo>
                    <a:pt x="561376" y="353257"/>
                    <a:pt x="561376" y="354691"/>
                    <a:pt x="561376" y="357558"/>
                  </a:cubicBezTo>
                  <a:cubicBezTo>
                    <a:pt x="561376" y="360424"/>
                    <a:pt x="559941" y="363291"/>
                    <a:pt x="555634" y="367591"/>
                  </a:cubicBezTo>
                  <a:cubicBezTo>
                    <a:pt x="551326" y="371892"/>
                    <a:pt x="548455" y="377625"/>
                    <a:pt x="547019" y="381925"/>
                  </a:cubicBezTo>
                  <a:cubicBezTo>
                    <a:pt x="545584" y="386226"/>
                    <a:pt x="545584" y="377625"/>
                    <a:pt x="544148" y="373325"/>
                  </a:cubicBezTo>
                  <a:cubicBezTo>
                    <a:pt x="544148" y="370458"/>
                    <a:pt x="548455" y="353257"/>
                    <a:pt x="534098" y="354691"/>
                  </a:cubicBezTo>
                  <a:cubicBezTo>
                    <a:pt x="531227" y="354691"/>
                    <a:pt x="525484" y="358991"/>
                    <a:pt x="521177" y="363291"/>
                  </a:cubicBezTo>
                  <a:cubicBezTo>
                    <a:pt x="518306" y="367591"/>
                    <a:pt x="522613" y="367591"/>
                    <a:pt x="525484" y="370458"/>
                  </a:cubicBezTo>
                  <a:cubicBezTo>
                    <a:pt x="526920" y="374758"/>
                    <a:pt x="524049" y="379059"/>
                    <a:pt x="522613" y="383359"/>
                  </a:cubicBezTo>
                  <a:cubicBezTo>
                    <a:pt x="521177" y="389092"/>
                    <a:pt x="508256" y="400560"/>
                    <a:pt x="506820" y="401993"/>
                  </a:cubicBezTo>
                  <a:cubicBezTo>
                    <a:pt x="505385" y="404860"/>
                    <a:pt x="505385" y="412027"/>
                    <a:pt x="505385" y="414894"/>
                  </a:cubicBezTo>
                  <a:cubicBezTo>
                    <a:pt x="505385" y="416327"/>
                    <a:pt x="501078" y="416327"/>
                    <a:pt x="496771" y="417760"/>
                  </a:cubicBezTo>
                  <a:cubicBezTo>
                    <a:pt x="492464" y="419194"/>
                    <a:pt x="496771" y="410593"/>
                    <a:pt x="495335" y="407727"/>
                  </a:cubicBezTo>
                  <a:cubicBezTo>
                    <a:pt x="493899" y="404860"/>
                    <a:pt x="489592" y="409160"/>
                    <a:pt x="486721" y="413460"/>
                  </a:cubicBezTo>
                  <a:cubicBezTo>
                    <a:pt x="483850" y="419194"/>
                    <a:pt x="491028" y="423494"/>
                    <a:pt x="489592" y="432094"/>
                  </a:cubicBezTo>
                  <a:cubicBezTo>
                    <a:pt x="489592" y="442128"/>
                    <a:pt x="473800" y="444995"/>
                    <a:pt x="470929" y="444995"/>
                  </a:cubicBezTo>
                  <a:cubicBezTo>
                    <a:pt x="468057" y="444995"/>
                    <a:pt x="465186" y="449295"/>
                    <a:pt x="469493" y="455029"/>
                  </a:cubicBezTo>
                  <a:cubicBezTo>
                    <a:pt x="473800" y="462196"/>
                    <a:pt x="466622" y="463629"/>
                    <a:pt x="462314" y="466496"/>
                  </a:cubicBezTo>
                  <a:cubicBezTo>
                    <a:pt x="458007" y="469363"/>
                    <a:pt x="458007" y="465063"/>
                    <a:pt x="456572" y="462196"/>
                  </a:cubicBezTo>
                  <a:cubicBezTo>
                    <a:pt x="453700" y="460762"/>
                    <a:pt x="452265" y="466496"/>
                    <a:pt x="450829" y="469363"/>
                  </a:cubicBezTo>
                  <a:cubicBezTo>
                    <a:pt x="449393" y="470796"/>
                    <a:pt x="449393" y="462196"/>
                    <a:pt x="449393" y="457896"/>
                  </a:cubicBezTo>
                  <a:cubicBezTo>
                    <a:pt x="447958" y="453595"/>
                    <a:pt x="439344" y="447862"/>
                    <a:pt x="436472" y="444995"/>
                  </a:cubicBezTo>
                  <a:cubicBezTo>
                    <a:pt x="435037" y="442128"/>
                    <a:pt x="435037" y="446428"/>
                    <a:pt x="430730" y="449295"/>
                  </a:cubicBezTo>
                  <a:cubicBezTo>
                    <a:pt x="426423" y="452162"/>
                    <a:pt x="420680" y="463629"/>
                    <a:pt x="419244" y="467929"/>
                  </a:cubicBezTo>
                  <a:cubicBezTo>
                    <a:pt x="416373" y="472230"/>
                    <a:pt x="414937" y="472230"/>
                    <a:pt x="413501" y="469363"/>
                  </a:cubicBezTo>
                  <a:cubicBezTo>
                    <a:pt x="412066" y="467929"/>
                    <a:pt x="406323" y="449295"/>
                    <a:pt x="402016" y="446428"/>
                  </a:cubicBezTo>
                  <a:cubicBezTo>
                    <a:pt x="399145" y="443562"/>
                    <a:pt x="391966" y="437828"/>
                    <a:pt x="384788" y="436395"/>
                  </a:cubicBezTo>
                  <a:cubicBezTo>
                    <a:pt x="379045" y="436395"/>
                    <a:pt x="377610" y="433528"/>
                    <a:pt x="373302" y="432094"/>
                  </a:cubicBezTo>
                  <a:cubicBezTo>
                    <a:pt x="368995" y="430661"/>
                    <a:pt x="367560" y="429228"/>
                    <a:pt x="367560" y="432094"/>
                  </a:cubicBezTo>
                  <a:cubicBezTo>
                    <a:pt x="367560" y="434961"/>
                    <a:pt x="371867" y="436395"/>
                    <a:pt x="376174" y="436395"/>
                  </a:cubicBezTo>
                  <a:cubicBezTo>
                    <a:pt x="379045" y="436395"/>
                    <a:pt x="381917" y="442128"/>
                    <a:pt x="381917" y="446428"/>
                  </a:cubicBezTo>
                  <a:cubicBezTo>
                    <a:pt x="381917" y="450729"/>
                    <a:pt x="371867" y="453595"/>
                    <a:pt x="364688" y="456462"/>
                  </a:cubicBezTo>
                  <a:cubicBezTo>
                    <a:pt x="357510" y="459329"/>
                    <a:pt x="351767" y="446428"/>
                    <a:pt x="350332" y="442128"/>
                  </a:cubicBezTo>
                  <a:cubicBezTo>
                    <a:pt x="347460" y="437828"/>
                    <a:pt x="344589" y="436395"/>
                    <a:pt x="344589" y="439261"/>
                  </a:cubicBezTo>
                  <a:cubicBezTo>
                    <a:pt x="344589" y="440695"/>
                    <a:pt x="350332" y="449295"/>
                    <a:pt x="353203" y="455029"/>
                  </a:cubicBezTo>
                  <a:cubicBezTo>
                    <a:pt x="354639" y="459329"/>
                    <a:pt x="363253" y="459329"/>
                    <a:pt x="368995" y="459329"/>
                  </a:cubicBezTo>
                  <a:cubicBezTo>
                    <a:pt x="374738" y="459329"/>
                    <a:pt x="371867" y="460762"/>
                    <a:pt x="370431" y="466496"/>
                  </a:cubicBezTo>
                  <a:cubicBezTo>
                    <a:pt x="368995" y="472230"/>
                    <a:pt x="357510" y="486564"/>
                    <a:pt x="354639" y="489430"/>
                  </a:cubicBezTo>
                  <a:cubicBezTo>
                    <a:pt x="351767" y="492297"/>
                    <a:pt x="353203" y="505198"/>
                    <a:pt x="353203" y="510931"/>
                  </a:cubicBezTo>
                  <a:cubicBezTo>
                    <a:pt x="353203" y="516665"/>
                    <a:pt x="347460" y="516665"/>
                    <a:pt x="343153" y="520965"/>
                  </a:cubicBezTo>
                  <a:cubicBezTo>
                    <a:pt x="340282" y="525265"/>
                    <a:pt x="338846" y="532432"/>
                    <a:pt x="335975" y="539599"/>
                  </a:cubicBezTo>
                  <a:cubicBezTo>
                    <a:pt x="333104" y="545333"/>
                    <a:pt x="325925" y="548200"/>
                    <a:pt x="317311" y="548200"/>
                  </a:cubicBezTo>
                  <a:cubicBezTo>
                    <a:pt x="310133" y="549633"/>
                    <a:pt x="313004" y="542466"/>
                    <a:pt x="311568" y="536733"/>
                  </a:cubicBezTo>
                  <a:cubicBezTo>
                    <a:pt x="310133" y="530999"/>
                    <a:pt x="304390" y="495164"/>
                    <a:pt x="301519" y="489430"/>
                  </a:cubicBezTo>
                  <a:cubicBezTo>
                    <a:pt x="298647" y="485130"/>
                    <a:pt x="297212" y="483697"/>
                    <a:pt x="298647" y="479397"/>
                  </a:cubicBezTo>
                  <a:cubicBezTo>
                    <a:pt x="300083" y="473663"/>
                    <a:pt x="291469" y="472230"/>
                    <a:pt x="275676" y="475096"/>
                  </a:cubicBezTo>
                  <a:cubicBezTo>
                    <a:pt x="259884" y="477963"/>
                    <a:pt x="254141" y="455029"/>
                    <a:pt x="254141" y="446428"/>
                  </a:cubicBezTo>
                  <a:cubicBezTo>
                    <a:pt x="254141" y="437828"/>
                    <a:pt x="268498" y="422061"/>
                    <a:pt x="269934" y="419194"/>
                  </a:cubicBezTo>
                  <a:cubicBezTo>
                    <a:pt x="271369" y="417760"/>
                    <a:pt x="271369" y="416327"/>
                    <a:pt x="277112" y="416327"/>
                  </a:cubicBezTo>
                  <a:cubicBezTo>
                    <a:pt x="281419" y="414894"/>
                    <a:pt x="297212" y="410593"/>
                    <a:pt x="304390" y="413460"/>
                  </a:cubicBezTo>
                  <a:cubicBezTo>
                    <a:pt x="311568" y="416327"/>
                    <a:pt x="308697" y="420627"/>
                    <a:pt x="314440" y="423494"/>
                  </a:cubicBezTo>
                  <a:cubicBezTo>
                    <a:pt x="320182" y="426361"/>
                    <a:pt x="325925" y="420627"/>
                    <a:pt x="330232" y="423494"/>
                  </a:cubicBezTo>
                  <a:cubicBezTo>
                    <a:pt x="335975" y="426361"/>
                    <a:pt x="338846" y="424927"/>
                    <a:pt x="341718" y="420627"/>
                  </a:cubicBezTo>
                  <a:cubicBezTo>
                    <a:pt x="346025" y="417760"/>
                    <a:pt x="343153" y="414894"/>
                    <a:pt x="341718" y="413460"/>
                  </a:cubicBezTo>
                  <a:cubicBezTo>
                    <a:pt x="340282" y="413460"/>
                    <a:pt x="333104" y="412027"/>
                    <a:pt x="330232" y="410593"/>
                  </a:cubicBezTo>
                  <a:cubicBezTo>
                    <a:pt x="327361" y="409160"/>
                    <a:pt x="327361" y="406293"/>
                    <a:pt x="325925" y="410593"/>
                  </a:cubicBezTo>
                  <a:cubicBezTo>
                    <a:pt x="324489" y="414894"/>
                    <a:pt x="320182" y="412027"/>
                    <a:pt x="320182" y="410593"/>
                  </a:cubicBezTo>
                  <a:cubicBezTo>
                    <a:pt x="318747" y="409160"/>
                    <a:pt x="317311" y="406293"/>
                    <a:pt x="315875" y="407727"/>
                  </a:cubicBezTo>
                  <a:cubicBezTo>
                    <a:pt x="314440" y="407727"/>
                    <a:pt x="311568" y="409160"/>
                    <a:pt x="308697" y="412027"/>
                  </a:cubicBezTo>
                  <a:cubicBezTo>
                    <a:pt x="305826" y="413460"/>
                    <a:pt x="308697" y="407727"/>
                    <a:pt x="308697" y="406293"/>
                  </a:cubicBezTo>
                  <a:cubicBezTo>
                    <a:pt x="310133" y="403426"/>
                    <a:pt x="300083" y="397693"/>
                    <a:pt x="294340" y="397693"/>
                  </a:cubicBezTo>
                  <a:cubicBezTo>
                    <a:pt x="290033" y="397693"/>
                    <a:pt x="288598" y="401993"/>
                    <a:pt x="287162" y="406293"/>
                  </a:cubicBezTo>
                  <a:cubicBezTo>
                    <a:pt x="284290" y="410593"/>
                    <a:pt x="278548" y="412027"/>
                    <a:pt x="274241" y="414894"/>
                  </a:cubicBezTo>
                  <a:cubicBezTo>
                    <a:pt x="271369" y="416327"/>
                    <a:pt x="268498" y="410593"/>
                    <a:pt x="267062" y="407727"/>
                  </a:cubicBezTo>
                  <a:cubicBezTo>
                    <a:pt x="267062" y="404860"/>
                    <a:pt x="268498" y="403426"/>
                    <a:pt x="268498" y="399126"/>
                  </a:cubicBezTo>
                  <a:cubicBezTo>
                    <a:pt x="268498" y="394826"/>
                    <a:pt x="275676" y="396259"/>
                    <a:pt x="279983" y="396259"/>
                  </a:cubicBezTo>
                  <a:cubicBezTo>
                    <a:pt x="284290" y="396259"/>
                    <a:pt x="279983" y="389092"/>
                    <a:pt x="277112" y="384792"/>
                  </a:cubicBezTo>
                  <a:cubicBezTo>
                    <a:pt x="274241" y="381925"/>
                    <a:pt x="278548" y="383359"/>
                    <a:pt x="282855" y="381925"/>
                  </a:cubicBezTo>
                  <a:cubicBezTo>
                    <a:pt x="287162" y="380492"/>
                    <a:pt x="292905" y="373325"/>
                    <a:pt x="295776" y="370458"/>
                  </a:cubicBezTo>
                  <a:cubicBezTo>
                    <a:pt x="297212" y="369025"/>
                    <a:pt x="298647" y="367591"/>
                    <a:pt x="300083" y="367591"/>
                  </a:cubicBezTo>
                  <a:cubicBezTo>
                    <a:pt x="301519" y="366158"/>
                    <a:pt x="307261" y="369025"/>
                    <a:pt x="313004" y="370458"/>
                  </a:cubicBezTo>
                  <a:cubicBezTo>
                    <a:pt x="318747" y="370458"/>
                    <a:pt x="320182" y="363291"/>
                    <a:pt x="321618" y="358991"/>
                  </a:cubicBezTo>
                  <a:cubicBezTo>
                    <a:pt x="323054" y="354691"/>
                    <a:pt x="321618" y="353257"/>
                    <a:pt x="318747" y="351824"/>
                  </a:cubicBezTo>
                  <a:cubicBezTo>
                    <a:pt x="315875" y="351824"/>
                    <a:pt x="315875" y="354691"/>
                    <a:pt x="313004" y="360424"/>
                  </a:cubicBezTo>
                  <a:cubicBezTo>
                    <a:pt x="310133" y="366158"/>
                    <a:pt x="304390" y="361858"/>
                    <a:pt x="304390" y="360424"/>
                  </a:cubicBezTo>
                  <a:cubicBezTo>
                    <a:pt x="302954" y="360424"/>
                    <a:pt x="302954" y="356124"/>
                    <a:pt x="301519" y="353257"/>
                  </a:cubicBezTo>
                  <a:cubicBezTo>
                    <a:pt x="301519" y="350391"/>
                    <a:pt x="298647" y="351824"/>
                    <a:pt x="292905" y="346090"/>
                  </a:cubicBezTo>
                  <a:cubicBezTo>
                    <a:pt x="287162" y="340357"/>
                    <a:pt x="298647" y="333190"/>
                    <a:pt x="304390" y="326023"/>
                  </a:cubicBezTo>
                  <a:cubicBezTo>
                    <a:pt x="310133" y="318856"/>
                    <a:pt x="325925" y="301655"/>
                    <a:pt x="330232" y="300222"/>
                  </a:cubicBezTo>
                  <a:cubicBezTo>
                    <a:pt x="334539" y="298788"/>
                    <a:pt x="334539" y="303088"/>
                    <a:pt x="338846" y="305955"/>
                  </a:cubicBezTo>
                  <a:cubicBezTo>
                    <a:pt x="341718" y="310255"/>
                    <a:pt x="343153" y="308822"/>
                    <a:pt x="346025" y="313122"/>
                  </a:cubicBezTo>
                  <a:cubicBezTo>
                    <a:pt x="350332" y="317422"/>
                    <a:pt x="354639" y="318856"/>
                    <a:pt x="354639" y="318856"/>
                  </a:cubicBezTo>
                  <a:cubicBezTo>
                    <a:pt x="356074" y="317422"/>
                    <a:pt x="357510" y="315989"/>
                    <a:pt x="360381" y="318856"/>
                  </a:cubicBezTo>
                  <a:cubicBezTo>
                    <a:pt x="363253" y="321723"/>
                    <a:pt x="379045" y="314556"/>
                    <a:pt x="380481" y="313122"/>
                  </a:cubicBezTo>
                  <a:cubicBezTo>
                    <a:pt x="381917" y="313122"/>
                    <a:pt x="383352" y="310255"/>
                    <a:pt x="387659" y="310255"/>
                  </a:cubicBezTo>
                  <a:cubicBezTo>
                    <a:pt x="391966" y="308822"/>
                    <a:pt x="400580" y="304522"/>
                    <a:pt x="400580" y="301655"/>
                  </a:cubicBezTo>
                  <a:cubicBezTo>
                    <a:pt x="402016" y="298788"/>
                    <a:pt x="409194" y="297355"/>
                    <a:pt x="410630" y="298788"/>
                  </a:cubicBezTo>
                  <a:cubicBezTo>
                    <a:pt x="410630" y="300222"/>
                    <a:pt x="413501" y="298788"/>
                    <a:pt x="414937" y="294488"/>
                  </a:cubicBezTo>
                  <a:cubicBezTo>
                    <a:pt x="416373" y="291621"/>
                    <a:pt x="419244" y="295921"/>
                    <a:pt x="422116" y="297355"/>
                  </a:cubicBezTo>
                  <a:cubicBezTo>
                    <a:pt x="424987" y="300222"/>
                    <a:pt x="422116" y="288754"/>
                    <a:pt x="422116" y="285888"/>
                  </a:cubicBezTo>
                  <a:cubicBezTo>
                    <a:pt x="422116" y="283021"/>
                    <a:pt x="429294" y="283021"/>
                    <a:pt x="432165" y="281587"/>
                  </a:cubicBezTo>
                  <a:cubicBezTo>
                    <a:pt x="435037" y="281587"/>
                    <a:pt x="436472" y="275854"/>
                    <a:pt x="440779" y="272987"/>
                  </a:cubicBezTo>
                  <a:cubicBezTo>
                    <a:pt x="445086" y="268687"/>
                    <a:pt x="462314" y="265820"/>
                    <a:pt x="465186" y="265820"/>
                  </a:cubicBezTo>
                  <a:close/>
                  <a:moveTo>
                    <a:pt x="303047" y="50867"/>
                  </a:moveTo>
                  <a:cubicBezTo>
                    <a:pt x="271469" y="50867"/>
                    <a:pt x="245632" y="75242"/>
                    <a:pt x="245632" y="106785"/>
                  </a:cubicBezTo>
                  <a:cubicBezTo>
                    <a:pt x="245632" y="138329"/>
                    <a:pt x="271469" y="164137"/>
                    <a:pt x="303047" y="164137"/>
                  </a:cubicBezTo>
                  <a:cubicBezTo>
                    <a:pt x="334625" y="164137"/>
                    <a:pt x="359027" y="138329"/>
                    <a:pt x="359027" y="106785"/>
                  </a:cubicBezTo>
                  <a:cubicBezTo>
                    <a:pt x="359027" y="75242"/>
                    <a:pt x="334625" y="50867"/>
                    <a:pt x="303047" y="50867"/>
                  </a:cubicBezTo>
                  <a:close/>
                  <a:moveTo>
                    <a:pt x="292999" y="684"/>
                  </a:moveTo>
                  <a:cubicBezTo>
                    <a:pt x="356156" y="-6485"/>
                    <a:pt x="410700" y="43698"/>
                    <a:pt x="410700" y="106785"/>
                  </a:cubicBezTo>
                  <a:cubicBezTo>
                    <a:pt x="410700" y="189945"/>
                    <a:pt x="341802" y="204283"/>
                    <a:pt x="310224" y="283142"/>
                  </a:cubicBezTo>
                  <a:cubicBezTo>
                    <a:pt x="307353" y="290311"/>
                    <a:pt x="298741" y="290311"/>
                    <a:pt x="295870" y="283142"/>
                  </a:cubicBezTo>
                  <a:cubicBezTo>
                    <a:pt x="267162" y="212886"/>
                    <a:pt x="208312" y="192813"/>
                    <a:pt x="196829" y="129726"/>
                  </a:cubicBezTo>
                  <a:cubicBezTo>
                    <a:pt x="186781" y="66639"/>
                    <a:pt x="229843" y="6419"/>
                    <a:pt x="292999" y="68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" name="îṥlïdè"/>
            <p:cNvSpPr/>
            <p:nvPr/>
          </p:nvSpPr>
          <p:spPr>
            <a:xfrm>
              <a:off x="6509673" y="4125195"/>
              <a:ext cx="337451" cy="336961"/>
            </a:xfrm>
            <a:custGeom>
              <a:avLst/>
              <a:gdLst>
                <a:gd name="T0" fmla="*/ 6270 w 7104"/>
                <a:gd name="T1" fmla="*/ 835 h 7104"/>
                <a:gd name="T2" fmla="*/ 3243 w 7104"/>
                <a:gd name="T3" fmla="*/ 835 h 7104"/>
                <a:gd name="T4" fmla="*/ 3076 w 7104"/>
                <a:gd name="T5" fmla="*/ 3675 h 7104"/>
                <a:gd name="T6" fmla="*/ 2661 w 7104"/>
                <a:gd name="T7" fmla="*/ 4091 h 7104"/>
                <a:gd name="T8" fmla="*/ 2516 w 7104"/>
                <a:gd name="T9" fmla="*/ 3946 h 7104"/>
                <a:gd name="T10" fmla="*/ 2163 w 7104"/>
                <a:gd name="T11" fmla="*/ 3946 h 7104"/>
                <a:gd name="T12" fmla="*/ 275 w 7104"/>
                <a:gd name="T13" fmla="*/ 5834 h 7104"/>
                <a:gd name="T14" fmla="*/ 275 w 7104"/>
                <a:gd name="T15" fmla="*/ 6829 h 7104"/>
                <a:gd name="T16" fmla="*/ 1271 w 7104"/>
                <a:gd name="T17" fmla="*/ 6829 h 7104"/>
                <a:gd name="T18" fmla="*/ 3158 w 7104"/>
                <a:gd name="T19" fmla="*/ 4942 h 7104"/>
                <a:gd name="T20" fmla="*/ 3158 w 7104"/>
                <a:gd name="T21" fmla="*/ 4588 h 7104"/>
                <a:gd name="T22" fmla="*/ 3014 w 7104"/>
                <a:gd name="T23" fmla="*/ 4444 h 7104"/>
                <a:gd name="T24" fmla="*/ 3430 w 7104"/>
                <a:gd name="T25" fmla="*/ 4028 h 7104"/>
                <a:gd name="T26" fmla="*/ 6270 w 7104"/>
                <a:gd name="T27" fmla="*/ 3862 h 7104"/>
                <a:gd name="T28" fmla="*/ 6270 w 7104"/>
                <a:gd name="T29" fmla="*/ 835 h 7104"/>
                <a:gd name="T30" fmla="*/ 5497 w 7104"/>
                <a:gd name="T31" fmla="*/ 2856 h 7104"/>
                <a:gd name="T32" fmla="*/ 5497 w 7104"/>
                <a:gd name="T33" fmla="*/ 3356 h 7104"/>
                <a:gd name="T34" fmla="*/ 5247 w 7104"/>
                <a:gd name="T35" fmla="*/ 3606 h 7104"/>
                <a:gd name="T36" fmla="*/ 4248 w 7104"/>
                <a:gd name="T37" fmla="*/ 3606 h 7104"/>
                <a:gd name="T38" fmla="*/ 3999 w 7104"/>
                <a:gd name="T39" fmla="*/ 3356 h 7104"/>
                <a:gd name="T40" fmla="*/ 3999 w 7104"/>
                <a:gd name="T41" fmla="*/ 2856 h 7104"/>
                <a:gd name="T42" fmla="*/ 4198 w 7104"/>
                <a:gd name="T43" fmla="*/ 2348 h 7104"/>
                <a:gd name="T44" fmla="*/ 4748 w 7104"/>
                <a:gd name="T45" fmla="*/ 1091 h 7104"/>
                <a:gd name="T46" fmla="*/ 5298 w 7104"/>
                <a:gd name="T47" fmla="*/ 2348 h 7104"/>
                <a:gd name="T48" fmla="*/ 5497 w 7104"/>
                <a:gd name="T49" fmla="*/ 2856 h 7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04" h="7104">
                  <a:moveTo>
                    <a:pt x="6270" y="835"/>
                  </a:moveTo>
                  <a:cubicBezTo>
                    <a:pt x="5435" y="0"/>
                    <a:pt x="4077" y="0"/>
                    <a:pt x="3243" y="835"/>
                  </a:cubicBezTo>
                  <a:cubicBezTo>
                    <a:pt x="2468" y="1610"/>
                    <a:pt x="2412" y="2836"/>
                    <a:pt x="3076" y="3675"/>
                  </a:cubicBezTo>
                  <a:lnTo>
                    <a:pt x="2661" y="4091"/>
                  </a:lnTo>
                  <a:lnTo>
                    <a:pt x="2516" y="3946"/>
                  </a:lnTo>
                  <a:cubicBezTo>
                    <a:pt x="2419" y="3849"/>
                    <a:pt x="2261" y="3849"/>
                    <a:pt x="2163" y="3946"/>
                  </a:cubicBezTo>
                  <a:lnTo>
                    <a:pt x="275" y="5834"/>
                  </a:lnTo>
                  <a:cubicBezTo>
                    <a:pt x="0" y="6109"/>
                    <a:pt x="0" y="6554"/>
                    <a:pt x="275" y="6829"/>
                  </a:cubicBezTo>
                  <a:cubicBezTo>
                    <a:pt x="550" y="7104"/>
                    <a:pt x="996" y="7104"/>
                    <a:pt x="1271" y="6829"/>
                  </a:cubicBezTo>
                  <a:lnTo>
                    <a:pt x="3158" y="4942"/>
                  </a:lnTo>
                  <a:cubicBezTo>
                    <a:pt x="3256" y="4844"/>
                    <a:pt x="3256" y="4686"/>
                    <a:pt x="3158" y="4588"/>
                  </a:cubicBezTo>
                  <a:lnTo>
                    <a:pt x="3014" y="4444"/>
                  </a:lnTo>
                  <a:lnTo>
                    <a:pt x="3430" y="4028"/>
                  </a:lnTo>
                  <a:cubicBezTo>
                    <a:pt x="4269" y="4692"/>
                    <a:pt x="5495" y="4637"/>
                    <a:pt x="6270" y="3862"/>
                  </a:cubicBezTo>
                  <a:cubicBezTo>
                    <a:pt x="7104" y="3027"/>
                    <a:pt x="7104" y="1670"/>
                    <a:pt x="6270" y="835"/>
                  </a:cubicBezTo>
                  <a:close/>
                  <a:moveTo>
                    <a:pt x="5497" y="2856"/>
                  </a:moveTo>
                  <a:lnTo>
                    <a:pt x="5497" y="3356"/>
                  </a:lnTo>
                  <a:cubicBezTo>
                    <a:pt x="5497" y="3494"/>
                    <a:pt x="5385" y="3606"/>
                    <a:pt x="5247" y="3606"/>
                  </a:cubicBezTo>
                  <a:lnTo>
                    <a:pt x="4248" y="3606"/>
                  </a:lnTo>
                  <a:cubicBezTo>
                    <a:pt x="4110" y="3606"/>
                    <a:pt x="3999" y="3494"/>
                    <a:pt x="3999" y="3356"/>
                  </a:cubicBezTo>
                  <a:lnTo>
                    <a:pt x="3999" y="2856"/>
                  </a:lnTo>
                  <a:cubicBezTo>
                    <a:pt x="3999" y="2660"/>
                    <a:pt x="4074" y="2482"/>
                    <a:pt x="4198" y="2348"/>
                  </a:cubicBezTo>
                  <a:cubicBezTo>
                    <a:pt x="3757" y="1871"/>
                    <a:pt x="4095" y="1091"/>
                    <a:pt x="4748" y="1091"/>
                  </a:cubicBezTo>
                  <a:cubicBezTo>
                    <a:pt x="5400" y="1091"/>
                    <a:pt x="5739" y="1871"/>
                    <a:pt x="5298" y="2348"/>
                  </a:cubicBezTo>
                  <a:cubicBezTo>
                    <a:pt x="5422" y="2482"/>
                    <a:pt x="5497" y="2660"/>
                    <a:pt x="5497" y="285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" name="îṡlïďé"/>
            <p:cNvSpPr/>
            <p:nvPr/>
          </p:nvSpPr>
          <p:spPr>
            <a:xfrm>
              <a:off x="7937769" y="1436167"/>
              <a:ext cx="337451" cy="311201"/>
            </a:xfrm>
            <a:custGeom>
              <a:avLst/>
              <a:gdLst>
                <a:gd name="connsiteX0" fmla="*/ 392435 w 609156"/>
                <a:gd name="connsiteY0" fmla="*/ 452324 h 561771"/>
                <a:gd name="connsiteX1" fmla="*/ 427863 w 609156"/>
                <a:gd name="connsiteY1" fmla="*/ 452324 h 561771"/>
                <a:gd name="connsiteX2" fmla="*/ 435435 w 609156"/>
                <a:gd name="connsiteY2" fmla="*/ 459885 h 561771"/>
                <a:gd name="connsiteX3" fmla="*/ 435435 w 609156"/>
                <a:gd name="connsiteY3" fmla="*/ 474634 h 561771"/>
                <a:gd name="connsiteX4" fmla="*/ 435435 w 609156"/>
                <a:gd name="connsiteY4" fmla="*/ 539321 h 561771"/>
                <a:gd name="connsiteX5" fmla="*/ 435435 w 609156"/>
                <a:gd name="connsiteY5" fmla="*/ 553976 h 561771"/>
                <a:gd name="connsiteX6" fmla="*/ 427863 w 609156"/>
                <a:gd name="connsiteY6" fmla="*/ 561630 h 561771"/>
                <a:gd name="connsiteX7" fmla="*/ 392435 w 609156"/>
                <a:gd name="connsiteY7" fmla="*/ 561630 h 561771"/>
                <a:gd name="connsiteX8" fmla="*/ 384863 w 609156"/>
                <a:gd name="connsiteY8" fmla="*/ 553976 h 561771"/>
                <a:gd name="connsiteX9" fmla="*/ 384863 w 609156"/>
                <a:gd name="connsiteY9" fmla="*/ 539321 h 561771"/>
                <a:gd name="connsiteX10" fmla="*/ 384863 w 609156"/>
                <a:gd name="connsiteY10" fmla="*/ 474634 h 561771"/>
                <a:gd name="connsiteX11" fmla="*/ 384863 w 609156"/>
                <a:gd name="connsiteY11" fmla="*/ 459885 h 561771"/>
                <a:gd name="connsiteX12" fmla="*/ 392435 w 609156"/>
                <a:gd name="connsiteY12" fmla="*/ 452324 h 561771"/>
                <a:gd name="connsiteX13" fmla="*/ 464152 w 609156"/>
                <a:gd name="connsiteY13" fmla="*/ 409985 h 561771"/>
                <a:gd name="connsiteX14" fmla="*/ 499488 w 609156"/>
                <a:gd name="connsiteY14" fmla="*/ 409985 h 561771"/>
                <a:gd name="connsiteX15" fmla="*/ 507153 w 609156"/>
                <a:gd name="connsiteY15" fmla="*/ 417551 h 561771"/>
                <a:gd name="connsiteX16" fmla="*/ 507153 w 609156"/>
                <a:gd name="connsiteY16" fmla="*/ 474622 h 561771"/>
                <a:gd name="connsiteX17" fmla="*/ 507153 w 609156"/>
                <a:gd name="connsiteY17" fmla="*/ 496853 h 561771"/>
                <a:gd name="connsiteX18" fmla="*/ 507153 w 609156"/>
                <a:gd name="connsiteY18" fmla="*/ 553923 h 561771"/>
                <a:gd name="connsiteX19" fmla="*/ 499488 w 609156"/>
                <a:gd name="connsiteY19" fmla="*/ 561489 h 561771"/>
                <a:gd name="connsiteX20" fmla="*/ 464152 w 609156"/>
                <a:gd name="connsiteY20" fmla="*/ 561489 h 561771"/>
                <a:gd name="connsiteX21" fmla="*/ 456487 w 609156"/>
                <a:gd name="connsiteY21" fmla="*/ 553923 h 561771"/>
                <a:gd name="connsiteX22" fmla="*/ 456487 w 609156"/>
                <a:gd name="connsiteY22" fmla="*/ 496853 h 561771"/>
                <a:gd name="connsiteX23" fmla="*/ 456487 w 609156"/>
                <a:gd name="connsiteY23" fmla="*/ 474622 h 561771"/>
                <a:gd name="connsiteX24" fmla="*/ 456487 w 609156"/>
                <a:gd name="connsiteY24" fmla="*/ 417551 h 561771"/>
                <a:gd name="connsiteX25" fmla="*/ 464152 w 609156"/>
                <a:gd name="connsiteY25" fmla="*/ 409985 h 561771"/>
                <a:gd name="connsiteX26" fmla="*/ 553539 w 609156"/>
                <a:gd name="connsiteY26" fmla="*/ 277886 h 561771"/>
                <a:gd name="connsiteX27" fmla="*/ 558399 w 609156"/>
                <a:gd name="connsiteY27" fmla="*/ 280594 h 561771"/>
                <a:gd name="connsiteX28" fmla="*/ 608220 w 609156"/>
                <a:gd name="connsiteY28" fmla="*/ 360717 h 561771"/>
                <a:gd name="connsiteX29" fmla="*/ 603359 w 609156"/>
                <a:gd name="connsiteY29" fmla="*/ 369402 h 561771"/>
                <a:gd name="connsiteX30" fmla="*/ 578776 w 609156"/>
                <a:gd name="connsiteY30" fmla="*/ 369402 h 561771"/>
                <a:gd name="connsiteX31" fmla="*/ 578776 w 609156"/>
                <a:gd name="connsiteY31" fmla="*/ 429074 h 561771"/>
                <a:gd name="connsiteX32" fmla="*/ 578776 w 609156"/>
                <a:gd name="connsiteY32" fmla="*/ 432529 h 561771"/>
                <a:gd name="connsiteX33" fmla="*/ 578776 w 609156"/>
                <a:gd name="connsiteY33" fmla="*/ 554674 h 561771"/>
                <a:gd name="connsiteX34" fmla="*/ 571205 w 609156"/>
                <a:gd name="connsiteY34" fmla="*/ 561771 h 561771"/>
                <a:gd name="connsiteX35" fmla="*/ 535779 w 609156"/>
                <a:gd name="connsiteY35" fmla="*/ 561771 h 561771"/>
                <a:gd name="connsiteX36" fmla="*/ 528208 w 609156"/>
                <a:gd name="connsiteY36" fmla="*/ 554207 h 561771"/>
                <a:gd name="connsiteX37" fmla="*/ 528208 w 609156"/>
                <a:gd name="connsiteY37" fmla="*/ 369495 h 561771"/>
                <a:gd name="connsiteX38" fmla="*/ 503625 w 609156"/>
                <a:gd name="connsiteY38" fmla="*/ 369495 h 561771"/>
                <a:gd name="connsiteX39" fmla="*/ 498764 w 609156"/>
                <a:gd name="connsiteY39" fmla="*/ 360717 h 561771"/>
                <a:gd name="connsiteX40" fmla="*/ 548678 w 609156"/>
                <a:gd name="connsiteY40" fmla="*/ 280594 h 561771"/>
                <a:gd name="connsiteX41" fmla="*/ 553539 w 609156"/>
                <a:gd name="connsiteY41" fmla="*/ 277886 h 561771"/>
                <a:gd name="connsiteX42" fmla="*/ 248743 w 609156"/>
                <a:gd name="connsiteY42" fmla="*/ 0 h 561771"/>
                <a:gd name="connsiteX43" fmla="*/ 260245 w 609156"/>
                <a:gd name="connsiteY43" fmla="*/ 0 h 561771"/>
                <a:gd name="connsiteX44" fmla="*/ 271654 w 609156"/>
                <a:gd name="connsiteY44" fmla="*/ 0 h 561771"/>
                <a:gd name="connsiteX45" fmla="*/ 368159 w 609156"/>
                <a:gd name="connsiteY45" fmla="*/ 96367 h 561771"/>
                <a:gd name="connsiteX46" fmla="*/ 368159 w 609156"/>
                <a:gd name="connsiteY46" fmla="*/ 203287 h 561771"/>
                <a:gd name="connsiteX47" fmla="*/ 346651 w 609156"/>
                <a:gd name="connsiteY47" fmla="*/ 243440 h 561771"/>
                <a:gd name="connsiteX48" fmla="*/ 346651 w 609156"/>
                <a:gd name="connsiteY48" fmla="*/ 346532 h 561771"/>
                <a:gd name="connsiteX49" fmla="*/ 349269 w 609156"/>
                <a:gd name="connsiteY49" fmla="*/ 351014 h 561771"/>
                <a:gd name="connsiteX50" fmla="*/ 440257 w 609156"/>
                <a:gd name="connsiteY50" fmla="*/ 403493 h 561771"/>
                <a:gd name="connsiteX51" fmla="*/ 436236 w 609156"/>
                <a:gd name="connsiteY51" fmla="*/ 417687 h 561771"/>
                <a:gd name="connsiteX52" fmla="*/ 436236 w 609156"/>
                <a:gd name="connsiteY52" fmla="*/ 433748 h 561771"/>
                <a:gd name="connsiteX53" fmla="*/ 427820 w 609156"/>
                <a:gd name="connsiteY53" fmla="*/ 432441 h 561771"/>
                <a:gd name="connsiteX54" fmla="*/ 392378 w 609156"/>
                <a:gd name="connsiteY54" fmla="*/ 432441 h 561771"/>
                <a:gd name="connsiteX55" fmla="*/ 364699 w 609156"/>
                <a:gd name="connsiteY55" fmla="*/ 460081 h 561771"/>
                <a:gd name="connsiteX56" fmla="*/ 364699 w 609156"/>
                <a:gd name="connsiteY56" fmla="*/ 474742 h 561771"/>
                <a:gd name="connsiteX57" fmla="*/ 364699 w 609156"/>
                <a:gd name="connsiteY57" fmla="*/ 539454 h 561771"/>
                <a:gd name="connsiteX58" fmla="*/ 364699 w 609156"/>
                <a:gd name="connsiteY58" fmla="*/ 554207 h 561771"/>
                <a:gd name="connsiteX59" fmla="*/ 365821 w 609156"/>
                <a:gd name="connsiteY59" fmla="*/ 561771 h 561771"/>
                <a:gd name="connsiteX60" fmla="*/ 294471 w 609156"/>
                <a:gd name="connsiteY60" fmla="*/ 561771 h 561771"/>
                <a:gd name="connsiteX61" fmla="*/ 272215 w 609156"/>
                <a:gd name="connsiteY61" fmla="*/ 459521 h 561771"/>
                <a:gd name="connsiteX62" fmla="*/ 260339 w 609156"/>
                <a:gd name="connsiteY62" fmla="*/ 393595 h 561771"/>
                <a:gd name="connsiteX63" fmla="*/ 248463 w 609156"/>
                <a:gd name="connsiteY63" fmla="*/ 459521 h 561771"/>
                <a:gd name="connsiteX64" fmla="*/ 226207 w 609156"/>
                <a:gd name="connsiteY64" fmla="*/ 561771 h 561771"/>
                <a:gd name="connsiteX65" fmla="*/ 0 w 609156"/>
                <a:gd name="connsiteY65" fmla="*/ 561771 h 561771"/>
                <a:gd name="connsiteX66" fmla="*/ 0 w 609156"/>
                <a:gd name="connsiteY66" fmla="*/ 488468 h 561771"/>
                <a:gd name="connsiteX67" fmla="*/ 18796 w 609156"/>
                <a:gd name="connsiteY67" fmla="*/ 448315 h 561771"/>
                <a:gd name="connsiteX68" fmla="*/ 171221 w 609156"/>
                <a:gd name="connsiteY68" fmla="*/ 350734 h 561771"/>
                <a:gd name="connsiteX69" fmla="*/ 173840 w 609156"/>
                <a:gd name="connsiteY69" fmla="*/ 346532 h 561771"/>
                <a:gd name="connsiteX70" fmla="*/ 173840 w 609156"/>
                <a:gd name="connsiteY70" fmla="*/ 243440 h 561771"/>
                <a:gd name="connsiteX71" fmla="*/ 152238 w 609156"/>
                <a:gd name="connsiteY71" fmla="*/ 203287 h 561771"/>
                <a:gd name="connsiteX72" fmla="*/ 152238 w 609156"/>
                <a:gd name="connsiteY72" fmla="*/ 96367 h 561771"/>
                <a:gd name="connsiteX73" fmla="*/ 248743 w 609156"/>
                <a:gd name="connsiteY73" fmla="*/ 0 h 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09156" h="561771">
                  <a:moveTo>
                    <a:pt x="392435" y="452324"/>
                  </a:moveTo>
                  <a:lnTo>
                    <a:pt x="427863" y="452324"/>
                  </a:lnTo>
                  <a:cubicBezTo>
                    <a:pt x="432070" y="452324"/>
                    <a:pt x="435529" y="455685"/>
                    <a:pt x="435435" y="459885"/>
                  </a:cubicBezTo>
                  <a:lnTo>
                    <a:pt x="435435" y="474634"/>
                  </a:lnTo>
                  <a:lnTo>
                    <a:pt x="435435" y="539321"/>
                  </a:lnTo>
                  <a:lnTo>
                    <a:pt x="435435" y="553976"/>
                  </a:lnTo>
                  <a:cubicBezTo>
                    <a:pt x="435435" y="558270"/>
                    <a:pt x="432070" y="561630"/>
                    <a:pt x="427863" y="561630"/>
                  </a:cubicBezTo>
                  <a:lnTo>
                    <a:pt x="392435" y="561630"/>
                  </a:lnTo>
                  <a:cubicBezTo>
                    <a:pt x="388228" y="561630"/>
                    <a:pt x="384863" y="558270"/>
                    <a:pt x="384863" y="553976"/>
                  </a:cubicBezTo>
                  <a:lnTo>
                    <a:pt x="384863" y="539321"/>
                  </a:lnTo>
                  <a:lnTo>
                    <a:pt x="384863" y="474634"/>
                  </a:lnTo>
                  <a:lnTo>
                    <a:pt x="384863" y="459885"/>
                  </a:lnTo>
                  <a:cubicBezTo>
                    <a:pt x="384863" y="455685"/>
                    <a:pt x="388228" y="452324"/>
                    <a:pt x="392435" y="452324"/>
                  </a:cubicBezTo>
                  <a:close/>
                  <a:moveTo>
                    <a:pt x="464152" y="409985"/>
                  </a:moveTo>
                  <a:lnTo>
                    <a:pt x="499488" y="409985"/>
                  </a:lnTo>
                  <a:cubicBezTo>
                    <a:pt x="503788" y="409985"/>
                    <a:pt x="507153" y="413348"/>
                    <a:pt x="507153" y="417551"/>
                  </a:cubicBezTo>
                  <a:lnTo>
                    <a:pt x="507153" y="474622"/>
                  </a:lnTo>
                  <a:lnTo>
                    <a:pt x="507153" y="496853"/>
                  </a:lnTo>
                  <a:lnTo>
                    <a:pt x="507153" y="553923"/>
                  </a:lnTo>
                  <a:cubicBezTo>
                    <a:pt x="507153" y="558127"/>
                    <a:pt x="503788" y="561489"/>
                    <a:pt x="499488" y="561489"/>
                  </a:cubicBezTo>
                  <a:lnTo>
                    <a:pt x="464152" y="561489"/>
                  </a:lnTo>
                  <a:cubicBezTo>
                    <a:pt x="459852" y="561489"/>
                    <a:pt x="456487" y="558127"/>
                    <a:pt x="456487" y="553923"/>
                  </a:cubicBezTo>
                  <a:lnTo>
                    <a:pt x="456487" y="496853"/>
                  </a:lnTo>
                  <a:lnTo>
                    <a:pt x="456487" y="474622"/>
                  </a:lnTo>
                  <a:lnTo>
                    <a:pt x="456487" y="417551"/>
                  </a:lnTo>
                  <a:cubicBezTo>
                    <a:pt x="456487" y="413348"/>
                    <a:pt x="459852" y="409985"/>
                    <a:pt x="464152" y="409985"/>
                  </a:cubicBezTo>
                  <a:close/>
                  <a:moveTo>
                    <a:pt x="553539" y="277886"/>
                  </a:moveTo>
                  <a:cubicBezTo>
                    <a:pt x="555408" y="277886"/>
                    <a:pt x="557277" y="278727"/>
                    <a:pt x="558399" y="280594"/>
                  </a:cubicBezTo>
                  <a:lnTo>
                    <a:pt x="608220" y="360717"/>
                  </a:lnTo>
                  <a:cubicBezTo>
                    <a:pt x="610743" y="364546"/>
                    <a:pt x="607846" y="369495"/>
                    <a:pt x="603359" y="369402"/>
                  </a:cubicBezTo>
                  <a:lnTo>
                    <a:pt x="578776" y="369402"/>
                  </a:lnTo>
                  <a:lnTo>
                    <a:pt x="578776" y="429074"/>
                  </a:lnTo>
                  <a:lnTo>
                    <a:pt x="578776" y="432529"/>
                  </a:lnTo>
                  <a:lnTo>
                    <a:pt x="578776" y="554674"/>
                  </a:lnTo>
                  <a:cubicBezTo>
                    <a:pt x="578589" y="558690"/>
                    <a:pt x="575224" y="561771"/>
                    <a:pt x="571205" y="561771"/>
                  </a:cubicBezTo>
                  <a:lnTo>
                    <a:pt x="535779" y="561771"/>
                  </a:lnTo>
                  <a:cubicBezTo>
                    <a:pt x="531573" y="561771"/>
                    <a:pt x="528208" y="558409"/>
                    <a:pt x="528208" y="554207"/>
                  </a:cubicBezTo>
                  <a:lnTo>
                    <a:pt x="528208" y="369495"/>
                  </a:lnTo>
                  <a:lnTo>
                    <a:pt x="503625" y="369495"/>
                  </a:lnTo>
                  <a:cubicBezTo>
                    <a:pt x="499138" y="369495"/>
                    <a:pt x="496427" y="364546"/>
                    <a:pt x="498764" y="360717"/>
                  </a:cubicBezTo>
                  <a:lnTo>
                    <a:pt x="548678" y="280594"/>
                  </a:lnTo>
                  <a:cubicBezTo>
                    <a:pt x="549800" y="278727"/>
                    <a:pt x="551669" y="277886"/>
                    <a:pt x="553539" y="277886"/>
                  </a:cubicBezTo>
                  <a:close/>
                  <a:moveTo>
                    <a:pt x="248743" y="0"/>
                  </a:moveTo>
                  <a:lnTo>
                    <a:pt x="260245" y="0"/>
                  </a:lnTo>
                  <a:lnTo>
                    <a:pt x="271654" y="0"/>
                  </a:lnTo>
                  <a:cubicBezTo>
                    <a:pt x="325049" y="0"/>
                    <a:pt x="368159" y="43234"/>
                    <a:pt x="368159" y="96367"/>
                  </a:cubicBezTo>
                  <a:lnTo>
                    <a:pt x="368159" y="203287"/>
                  </a:lnTo>
                  <a:cubicBezTo>
                    <a:pt x="368159" y="220002"/>
                    <a:pt x="359555" y="234849"/>
                    <a:pt x="346651" y="243440"/>
                  </a:cubicBezTo>
                  <a:lnTo>
                    <a:pt x="346651" y="346532"/>
                  </a:lnTo>
                  <a:cubicBezTo>
                    <a:pt x="346651" y="348399"/>
                    <a:pt x="347586" y="349987"/>
                    <a:pt x="349269" y="351014"/>
                  </a:cubicBezTo>
                  <a:cubicBezTo>
                    <a:pt x="359368" y="355869"/>
                    <a:pt x="396399" y="374545"/>
                    <a:pt x="440257" y="403493"/>
                  </a:cubicBezTo>
                  <a:cubicBezTo>
                    <a:pt x="437732" y="407602"/>
                    <a:pt x="436236" y="412457"/>
                    <a:pt x="436236" y="417687"/>
                  </a:cubicBezTo>
                  <a:lnTo>
                    <a:pt x="436236" y="433748"/>
                  </a:lnTo>
                  <a:cubicBezTo>
                    <a:pt x="433617" y="432908"/>
                    <a:pt x="430812" y="432441"/>
                    <a:pt x="427820" y="432441"/>
                  </a:cubicBezTo>
                  <a:lnTo>
                    <a:pt x="392378" y="432441"/>
                  </a:lnTo>
                  <a:cubicBezTo>
                    <a:pt x="377136" y="432441"/>
                    <a:pt x="364699" y="444767"/>
                    <a:pt x="364699" y="460081"/>
                  </a:cubicBezTo>
                  <a:lnTo>
                    <a:pt x="364699" y="474742"/>
                  </a:lnTo>
                  <a:lnTo>
                    <a:pt x="364699" y="539454"/>
                  </a:lnTo>
                  <a:lnTo>
                    <a:pt x="364699" y="554207"/>
                  </a:lnTo>
                  <a:cubicBezTo>
                    <a:pt x="364699" y="556822"/>
                    <a:pt x="365073" y="559250"/>
                    <a:pt x="365821" y="561771"/>
                  </a:cubicBezTo>
                  <a:lnTo>
                    <a:pt x="294471" y="561771"/>
                  </a:lnTo>
                  <a:lnTo>
                    <a:pt x="272215" y="459521"/>
                  </a:lnTo>
                  <a:cubicBezTo>
                    <a:pt x="317288" y="396676"/>
                    <a:pt x="268848" y="393688"/>
                    <a:pt x="260339" y="393595"/>
                  </a:cubicBezTo>
                  <a:cubicBezTo>
                    <a:pt x="251829" y="393688"/>
                    <a:pt x="203390" y="396676"/>
                    <a:pt x="248463" y="459521"/>
                  </a:cubicBezTo>
                  <a:lnTo>
                    <a:pt x="226207" y="561771"/>
                  </a:lnTo>
                  <a:lnTo>
                    <a:pt x="0" y="561771"/>
                  </a:lnTo>
                  <a:lnTo>
                    <a:pt x="0" y="488468"/>
                  </a:lnTo>
                  <a:cubicBezTo>
                    <a:pt x="0" y="472874"/>
                    <a:pt x="6826" y="458213"/>
                    <a:pt x="18796" y="448315"/>
                  </a:cubicBezTo>
                  <a:cubicBezTo>
                    <a:pt x="85190" y="393968"/>
                    <a:pt x="156633" y="357830"/>
                    <a:pt x="171221" y="350734"/>
                  </a:cubicBezTo>
                  <a:cubicBezTo>
                    <a:pt x="172811" y="349987"/>
                    <a:pt x="173840" y="348399"/>
                    <a:pt x="173840" y="346532"/>
                  </a:cubicBezTo>
                  <a:lnTo>
                    <a:pt x="173840" y="243440"/>
                  </a:lnTo>
                  <a:cubicBezTo>
                    <a:pt x="160841" y="234849"/>
                    <a:pt x="152238" y="220095"/>
                    <a:pt x="152238" y="203287"/>
                  </a:cubicBezTo>
                  <a:lnTo>
                    <a:pt x="152238" y="96367"/>
                  </a:lnTo>
                  <a:cubicBezTo>
                    <a:pt x="152238" y="43048"/>
                    <a:pt x="195534" y="0"/>
                    <a:pt x="248743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7" name="i$ḷíďé"/>
            <p:cNvSpPr txBox="1"/>
            <p:nvPr/>
          </p:nvSpPr>
          <p:spPr bwMode="auto">
            <a:xfrm>
              <a:off x="673101" y="5119995"/>
              <a:ext cx="284871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8" name="ï$ľiďé"/>
            <p:cNvSpPr/>
            <p:nvPr/>
          </p:nvSpPr>
          <p:spPr bwMode="auto">
            <a:xfrm>
              <a:off x="673101" y="5561801"/>
              <a:ext cx="2848716" cy="58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R="0" lvl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text……</a:t>
              </a:r>
            </a:p>
          </p:txBody>
        </p:sp>
        <p:sp>
          <p:nvSpPr>
            <p:cNvPr id="19" name="ïŝlîḓé"/>
            <p:cNvSpPr txBox="1"/>
            <p:nvPr/>
          </p:nvSpPr>
          <p:spPr bwMode="auto">
            <a:xfrm>
              <a:off x="8683050" y="1128275"/>
              <a:ext cx="284871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0" name="işḷïďê"/>
            <p:cNvSpPr/>
            <p:nvPr/>
          </p:nvSpPr>
          <p:spPr bwMode="auto">
            <a:xfrm>
              <a:off x="8683050" y="1570081"/>
              <a:ext cx="2848716" cy="58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R="0" lvl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text……</a:t>
              </a:r>
            </a:p>
          </p:txBody>
        </p:sp>
        <p:sp>
          <p:nvSpPr>
            <p:cNvPr id="21" name="íṩḷídè"/>
            <p:cNvSpPr txBox="1"/>
            <p:nvPr/>
          </p:nvSpPr>
          <p:spPr bwMode="auto">
            <a:xfrm>
              <a:off x="5972106" y="5119995"/>
              <a:ext cx="554838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2" name="íṣḷíḍé"/>
            <p:cNvSpPr/>
            <p:nvPr/>
          </p:nvSpPr>
          <p:spPr bwMode="auto">
            <a:xfrm>
              <a:off x="5972106" y="5561801"/>
              <a:ext cx="5548382" cy="58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R="0" lvl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text……</a:t>
              </a:r>
            </a:p>
          </p:txBody>
        </p:sp>
        <p:sp>
          <p:nvSpPr>
            <p:cNvPr id="23" name="ïṣliḋe"/>
            <p:cNvSpPr txBox="1"/>
            <p:nvPr/>
          </p:nvSpPr>
          <p:spPr bwMode="auto">
            <a:xfrm>
              <a:off x="7355356" y="3794574"/>
              <a:ext cx="416513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4" name="íṩḷîdè"/>
            <p:cNvSpPr/>
            <p:nvPr/>
          </p:nvSpPr>
          <p:spPr bwMode="auto">
            <a:xfrm>
              <a:off x="7355356" y="4236380"/>
              <a:ext cx="4165132" cy="58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R="0" lvl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text……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6366000" y="4959000"/>
              <a:ext cx="515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ïṡ1iḓe"/>
            <p:cNvGrpSpPr/>
            <p:nvPr/>
          </p:nvGrpSpPr>
          <p:grpSpPr>
            <a:xfrm>
              <a:off x="673100" y="1130300"/>
              <a:ext cx="3843592" cy="1757965"/>
              <a:chOff x="673101" y="2680785"/>
              <a:chExt cx="4072899" cy="1757965"/>
            </a:xfrm>
          </p:grpSpPr>
          <p:sp>
            <p:nvSpPr>
              <p:cNvPr id="27" name="ïšļïḓê"/>
              <p:cNvSpPr txBox="1"/>
              <p:nvPr/>
            </p:nvSpPr>
            <p:spPr>
              <a:xfrm>
                <a:off x="673103" y="2680785"/>
                <a:ext cx="4072897" cy="852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0000" tIns="46800" rIns="90000" bIns="46800" anchor="b" anchorCtr="0">
                <a:normAutofit/>
              </a:bodyPr>
              <a:lstStyle/>
              <a:p>
                <a:pPr>
                  <a:buSzPct val="25000"/>
                </a:pPr>
                <a:r>
                  <a:rPr lang="en-US" sz="2000" b="1" dirty="0"/>
                  <a:t>Unified fonts make</a:t>
                </a:r>
              </a:p>
              <a:p>
                <a:pPr>
                  <a:buSzPct val="25000"/>
                </a:pPr>
                <a:r>
                  <a:rPr lang="en-US" sz="2000" b="1" dirty="0"/>
                  <a:t>reading more fluent.</a:t>
                </a:r>
              </a:p>
            </p:txBody>
          </p:sp>
          <p:sp>
            <p:nvSpPr>
              <p:cNvPr id="28" name="ïśľïdè"/>
              <p:cNvSpPr txBox="1"/>
              <p:nvPr/>
            </p:nvSpPr>
            <p:spPr>
              <a:xfrm>
                <a:off x="673101" y="3532947"/>
                <a:ext cx="4072897" cy="905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/>
                  <a:t>Adjust the spacing to adapt to Chinese typesetting, use the reference line in PPT.</a:t>
                </a: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24</a:t>
            </a:fld>
            <a:endParaRPr lang="zh-CN" altLang="en-US" dirty="0"/>
          </a:p>
        </p:txBody>
      </p:sp>
      <p:grpSp>
        <p:nvGrpSpPr>
          <p:cNvPr id="57" name="21207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897166"/>
            <a:ext cx="10850563" cy="4249634"/>
            <a:chOff x="669925" y="1897166"/>
            <a:chExt cx="10850563" cy="4249634"/>
          </a:xfrm>
        </p:grpSpPr>
        <p:grpSp>
          <p:nvGrpSpPr>
            <p:cNvPr id="58" name="ïṡlíḓe"/>
            <p:cNvGrpSpPr/>
            <p:nvPr/>
          </p:nvGrpSpPr>
          <p:grpSpPr>
            <a:xfrm>
              <a:off x="4206908" y="1936194"/>
              <a:ext cx="3778184" cy="4210606"/>
              <a:chOff x="4206908" y="1936194"/>
              <a:chExt cx="3778184" cy="4210606"/>
            </a:xfrm>
          </p:grpSpPr>
          <p:sp>
            <p:nvSpPr>
              <p:cNvPr id="76" name="ïŝḷïḑé"/>
              <p:cNvSpPr/>
              <p:nvPr/>
            </p:nvSpPr>
            <p:spPr bwMode="auto">
              <a:xfrm>
                <a:off x="5977115" y="3266134"/>
                <a:ext cx="364492" cy="344896"/>
              </a:xfrm>
              <a:custGeom>
                <a:avLst/>
                <a:gdLst>
                  <a:gd name="T0" fmla="*/ 66 w 132"/>
                  <a:gd name="T1" fmla="*/ 125 h 125"/>
                  <a:gd name="T2" fmla="*/ 0 w 132"/>
                  <a:gd name="T3" fmla="*/ 63 h 125"/>
                  <a:gd name="T4" fmla="*/ 66 w 132"/>
                  <a:gd name="T5" fmla="*/ 0 h 125"/>
                  <a:gd name="T6" fmla="*/ 132 w 132"/>
                  <a:gd name="T7" fmla="*/ 63 h 125"/>
                  <a:gd name="T8" fmla="*/ 66 w 132"/>
                  <a:gd name="T9" fmla="*/ 125 h 125"/>
                  <a:gd name="T10" fmla="*/ 66 w 132"/>
                  <a:gd name="T11" fmla="*/ 4 h 125"/>
                  <a:gd name="T12" fmla="*/ 4 w 132"/>
                  <a:gd name="T13" fmla="*/ 63 h 125"/>
                  <a:gd name="T14" fmla="*/ 66 w 132"/>
                  <a:gd name="T15" fmla="*/ 121 h 125"/>
                  <a:gd name="T16" fmla="*/ 128 w 132"/>
                  <a:gd name="T17" fmla="*/ 63 h 125"/>
                  <a:gd name="T18" fmla="*/ 66 w 132"/>
                  <a:gd name="T19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25">
                    <a:moveTo>
                      <a:pt x="66" y="125"/>
                    </a:moveTo>
                    <a:cubicBezTo>
                      <a:pt x="30" y="125"/>
                      <a:pt x="0" y="97"/>
                      <a:pt x="0" y="63"/>
                    </a:cubicBezTo>
                    <a:cubicBezTo>
                      <a:pt x="0" y="28"/>
                      <a:pt x="30" y="0"/>
                      <a:pt x="66" y="0"/>
                    </a:cubicBezTo>
                    <a:cubicBezTo>
                      <a:pt x="102" y="0"/>
                      <a:pt x="132" y="28"/>
                      <a:pt x="132" y="63"/>
                    </a:cubicBezTo>
                    <a:cubicBezTo>
                      <a:pt x="132" y="97"/>
                      <a:pt x="102" y="125"/>
                      <a:pt x="66" y="125"/>
                    </a:cubicBezTo>
                    <a:close/>
                    <a:moveTo>
                      <a:pt x="66" y="4"/>
                    </a:moveTo>
                    <a:cubicBezTo>
                      <a:pt x="32" y="4"/>
                      <a:pt x="4" y="30"/>
                      <a:pt x="4" y="63"/>
                    </a:cubicBezTo>
                    <a:cubicBezTo>
                      <a:pt x="4" y="95"/>
                      <a:pt x="32" y="121"/>
                      <a:pt x="66" y="121"/>
                    </a:cubicBezTo>
                    <a:cubicBezTo>
                      <a:pt x="100" y="121"/>
                      <a:pt x="128" y="95"/>
                      <a:pt x="128" y="63"/>
                    </a:cubicBezTo>
                    <a:cubicBezTo>
                      <a:pt x="128" y="30"/>
                      <a:pt x="100" y="4"/>
                      <a:pt x="66" y="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77" name="íşļîḓé"/>
              <p:cNvSpPr/>
              <p:nvPr/>
            </p:nvSpPr>
            <p:spPr bwMode="auto">
              <a:xfrm>
                <a:off x="6076403" y="2819337"/>
                <a:ext cx="173754" cy="163303"/>
              </a:xfrm>
              <a:custGeom>
                <a:avLst/>
                <a:gdLst>
                  <a:gd name="T0" fmla="*/ 32 w 63"/>
                  <a:gd name="T1" fmla="*/ 59 h 59"/>
                  <a:gd name="T2" fmla="*/ 0 w 63"/>
                  <a:gd name="T3" fmla="*/ 29 h 59"/>
                  <a:gd name="T4" fmla="*/ 32 w 63"/>
                  <a:gd name="T5" fmla="*/ 0 h 59"/>
                  <a:gd name="T6" fmla="*/ 63 w 63"/>
                  <a:gd name="T7" fmla="*/ 29 h 59"/>
                  <a:gd name="T8" fmla="*/ 32 w 63"/>
                  <a:gd name="T9" fmla="*/ 59 h 59"/>
                  <a:gd name="T10" fmla="*/ 32 w 63"/>
                  <a:gd name="T11" fmla="*/ 4 h 59"/>
                  <a:gd name="T12" fmla="*/ 4 w 63"/>
                  <a:gd name="T13" fmla="*/ 29 h 59"/>
                  <a:gd name="T14" fmla="*/ 32 w 63"/>
                  <a:gd name="T15" fmla="*/ 55 h 59"/>
                  <a:gd name="T16" fmla="*/ 59 w 63"/>
                  <a:gd name="T17" fmla="*/ 29 h 59"/>
                  <a:gd name="T18" fmla="*/ 32 w 63"/>
                  <a:gd name="T1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59">
                    <a:moveTo>
                      <a:pt x="32" y="59"/>
                    </a:moveTo>
                    <a:cubicBezTo>
                      <a:pt x="14" y="59"/>
                      <a:pt x="0" y="45"/>
                      <a:pt x="0" y="29"/>
                    </a:cubicBezTo>
                    <a:cubicBezTo>
                      <a:pt x="0" y="13"/>
                      <a:pt x="14" y="0"/>
                      <a:pt x="32" y="0"/>
                    </a:cubicBezTo>
                    <a:cubicBezTo>
                      <a:pt x="49" y="0"/>
                      <a:pt x="63" y="13"/>
                      <a:pt x="63" y="29"/>
                    </a:cubicBezTo>
                    <a:cubicBezTo>
                      <a:pt x="63" y="45"/>
                      <a:pt x="49" y="59"/>
                      <a:pt x="32" y="59"/>
                    </a:cubicBezTo>
                    <a:close/>
                    <a:moveTo>
                      <a:pt x="32" y="4"/>
                    </a:moveTo>
                    <a:cubicBezTo>
                      <a:pt x="17" y="4"/>
                      <a:pt x="4" y="15"/>
                      <a:pt x="4" y="29"/>
                    </a:cubicBezTo>
                    <a:cubicBezTo>
                      <a:pt x="4" y="43"/>
                      <a:pt x="17" y="55"/>
                      <a:pt x="32" y="55"/>
                    </a:cubicBezTo>
                    <a:cubicBezTo>
                      <a:pt x="47" y="55"/>
                      <a:pt x="59" y="43"/>
                      <a:pt x="59" y="29"/>
                    </a:cubicBezTo>
                    <a:cubicBezTo>
                      <a:pt x="59" y="15"/>
                      <a:pt x="47" y="4"/>
                      <a:pt x="32" y="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78" name="ïŝḻïďè"/>
              <p:cNvSpPr/>
              <p:nvPr/>
            </p:nvSpPr>
            <p:spPr bwMode="auto">
              <a:xfrm>
                <a:off x="6173079" y="3081929"/>
                <a:ext cx="171142" cy="161996"/>
              </a:xfrm>
              <a:custGeom>
                <a:avLst/>
                <a:gdLst>
                  <a:gd name="T0" fmla="*/ 31 w 62"/>
                  <a:gd name="T1" fmla="*/ 59 h 59"/>
                  <a:gd name="T2" fmla="*/ 0 w 62"/>
                  <a:gd name="T3" fmla="*/ 29 h 59"/>
                  <a:gd name="T4" fmla="*/ 31 w 62"/>
                  <a:gd name="T5" fmla="*/ 0 h 59"/>
                  <a:gd name="T6" fmla="*/ 62 w 62"/>
                  <a:gd name="T7" fmla="*/ 29 h 59"/>
                  <a:gd name="T8" fmla="*/ 31 w 62"/>
                  <a:gd name="T9" fmla="*/ 59 h 59"/>
                  <a:gd name="T10" fmla="*/ 31 w 62"/>
                  <a:gd name="T11" fmla="*/ 4 h 59"/>
                  <a:gd name="T12" fmla="*/ 4 w 62"/>
                  <a:gd name="T13" fmla="*/ 29 h 59"/>
                  <a:gd name="T14" fmla="*/ 31 w 62"/>
                  <a:gd name="T15" fmla="*/ 55 h 59"/>
                  <a:gd name="T16" fmla="*/ 58 w 62"/>
                  <a:gd name="T17" fmla="*/ 29 h 59"/>
                  <a:gd name="T18" fmla="*/ 31 w 62"/>
                  <a:gd name="T1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59">
                    <a:moveTo>
                      <a:pt x="31" y="59"/>
                    </a:moveTo>
                    <a:cubicBezTo>
                      <a:pt x="14" y="59"/>
                      <a:pt x="0" y="46"/>
                      <a:pt x="0" y="29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48" y="0"/>
                      <a:pt x="62" y="13"/>
                      <a:pt x="62" y="29"/>
                    </a:cubicBezTo>
                    <a:cubicBezTo>
                      <a:pt x="62" y="46"/>
                      <a:pt x="48" y="59"/>
                      <a:pt x="31" y="59"/>
                    </a:cubicBezTo>
                    <a:close/>
                    <a:moveTo>
                      <a:pt x="31" y="4"/>
                    </a:moveTo>
                    <a:cubicBezTo>
                      <a:pt x="16" y="4"/>
                      <a:pt x="4" y="15"/>
                      <a:pt x="4" y="29"/>
                    </a:cubicBezTo>
                    <a:cubicBezTo>
                      <a:pt x="4" y="44"/>
                      <a:pt x="16" y="55"/>
                      <a:pt x="31" y="55"/>
                    </a:cubicBezTo>
                    <a:cubicBezTo>
                      <a:pt x="46" y="55"/>
                      <a:pt x="58" y="44"/>
                      <a:pt x="58" y="29"/>
                    </a:cubicBezTo>
                    <a:cubicBezTo>
                      <a:pt x="58" y="15"/>
                      <a:pt x="46" y="4"/>
                      <a:pt x="31" y="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79" name="í$ľïḓe"/>
              <p:cNvSpPr/>
              <p:nvPr/>
            </p:nvSpPr>
            <p:spPr bwMode="auto">
              <a:xfrm>
                <a:off x="6093387" y="2380378"/>
                <a:ext cx="297865" cy="438959"/>
              </a:xfrm>
              <a:custGeom>
                <a:avLst/>
                <a:gdLst>
                  <a:gd name="T0" fmla="*/ 54 w 108"/>
                  <a:gd name="T1" fmla="*/ 159 h 159"/>
                  <a:gd name="T2" fmla="*/ 16 w 108"/>
                  <a:gd name="T3" fmla="*/ 144 h 159"/>
                  <a:gd name="T4" fmla="*/ 0 w 108"/>
                  <a:gd name="T5" fmla="*/ 108 h 159"/>
                  <a:gd name="T6" fmla="*/ 9 w 108"/>
                  <a:gd name="T7" fmla="*/ 62 h 159"/>
                  <a:gd name="T8" fmla="*/ 29 w 108"/>
                  <a:gd name="T9" fmla="*/ 27 h 159"/>
                  <a:gd name="T10" fmla="*/ 30 w 108"/>
                  <a:gd name="T11" fmla="*/ 26 h 159"/>
                  <a:gd name="T12" fmla="*/ 53 w 108"/>
                  <a:gd name="T13" fmla="*/ 0 h 159"/>
                  <a:gd name="T14" fmla="*/ 77 w 108"/>
                  <a:gd name="T15" fmla="*/ 27 h 159"/>
                  <a:gd name="T16" fmla="*/ 98 w 108"/>
                  <a:gd name="T17" fmla="*/ 64 h 159"/>
                  <a:gd name="T18" fmla="*/ 108 w 108"/>
                  <a:gd name="T19" fmla="*/ 107 h 159"/>
                  <a:gd name="T20" fmla="*/ 99 w 108"/>
                  <a:gd name="T21" fmla="*/ 136 h 159"/>
                  <a:gd name="T22" fmla="*/ 55 w 108"/>
                  <a:gd name="T23" fmla="*/ 159 h 159"/>
                  <a:gd name="T24" fmla="*/ 54 w 108"/>
                  <a:gd name="T25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59">
                    <a:moveTo>
                      <a:pt x="54" y="159"/>
                    </a:moveTo>
                    <a:cubicBezTo>
                      <a:pt x="40" y="159"/>
                      <a:pt x="26" y="153"/>
                      <a:pt x="16" y="144"/>
                    </a:cubicBezTo>
                    <a:cubicBezTo>
                      <a:pt x="6" y="134"/>
                      <a:pt x="0" y="122"/>
                      <a:pt x="0" y="108"/>
                    </a:cubicBezTo>
                    <a:cubicBezTo>
                      <a:pt x="0" y="93"/>
                      <a:pt x="3" y="78"/>
                      <a:pt x="9" y="62"/>
                    </a:cubicBezTo>
                    <a:cubicBezTo>
                      <a:pt x="14" y="50"/>
                      <a:pt x="21" y="38"/>
                      <a:pt x="29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8" y="14"/>
                      <a:pt x="47" y="5"/>
                      <a:pt x="53" y="0"/>
                    </a:cubicBezTo>
                    <a:cubicBezTo>
                      <a:pt x="59" y="6"/>
                      <a:pt x="68" y="15"/>
                      <a:pt x="77" y="27"/>
                    </a:cubicBezTo>
                    <a:cubicBezTo>
                      <a:pt x="86" y="40"/>
                      <a:pt x="93" y="52"/>
                      <a:pt x="98" y="64"/>
                    </a:cubicBezTo>
                    <a:cubicBezTo>
                      <a:pt x="105" y="79"/>
                      <a:pt x="108" y="93"/>
                      <a:pt x="108" y="107"/>
                    </a:cubicBezTo>
                    <a:cubicBezTo>
                      <a:pt x="108" y="118"/>
                      <a:pt x="105" y="128"/>
                      <a:pt x="99" y="136"/>
                    </a:cubicBezTo>
                    <a:cubicBezTo>
                      <a:pt x="89" y="150"/>
                      <a:pt x="72" y="158"/>
                      <a:pt x="55" y="159"/>
                    </a:cubicBezTo>
                    <a:lnTo>
                      <a:pt x="54" y="15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80" name="ïşlïďé"/>
              <p:cNvSpPr/>
              <p:nvPr/>
            </p:nvSpPr>
            <p:spPr bwMode="auto">
              <a:xfrm>
                <a:off x="6259303" y="1936194"/>
                <a:ext cx="1725789" cy="543473"/>
              </a:xfrm>
              <a:custGeom>
                <a:avLst/>
                <a:gdLst>
                  <a:gd name="T0" fmla="*/ 571 w 625"/>
                  <a:gd name="T1" fmla="*/ 86 h 197"/>
                  <a:gd name="T2" fmla="*/ 571 w 625"/>
                  <a:gd name="T3" fmla="*/ 86 h 197"/>
                  <a:gd name="T4" fmla="*/ 570 w 625"/>
                  <a:gd name="T5" fmla="*/ 86 h 197"/>
                  <a:gd name="T6" fmla="*/ 53 w 625"/>
                  <a:gd name="T7" fmla="*/ 27 h 197"/>
                  <a:gd name="T8" fmla="*/ 54 w 625"/>
                  <a:gd name="T9" fmla="*/ 17 h 197"/>
                  <a:gd name="T10" fmla="*/ 42 w 625"/>
                  <a:gd name="T11" fmla="*/ 2 h 197"/>
                  <a:gd name="T12" fmla="*/ 33 w 625"/>
                  <a:gd name="T13" fmla="*/ 1 h 197"/>
                  <a:gd name="T14" fmla="*/ 17 w 625"/>
                  <a:gd name="T15" fmla="*/ 12 h 197"/>
                  <a:gd name="T16" fmla="*/ 1 w 625"/>
                  <a:gd name="T17" fmla="*/ 142 h 197"/>
                  <a:gd name="T18" fmla="*/ 13 w 625"/>
                  <a:gd name="T19" fmla="*/ 156 h 197"/>
                  <a:gd name="T20" fmla="*/ 23 w 625"/>
                  <a:gd name="T21" fmla="*/ 157 h 197"/>
                  <a:gd name="T22" fmla="*/ 38 w 625"/>
                  <a:gd name="T23" fmla="*/ 146 h 197"/>
                  <a:gd name="T24" fmla="*/ 39 w 625"/>
                  <a:gd name="T25" fmla="*/ 135 h 197"/>
                  <a:gd name="T26" fmla="*/ 557 w 625"/>
                  <a:gd name="T27" fmla="*/ 193 h 197"/>
                  <a:gd name="T28" fmla="*/ 558 w 625"/>
                  <a:gd name="T29" fmla="*/ 193 h 197"/>
                  <a:gd name="T30" fmla="*/ 558 w 625"/>
                  <a:gd name="T31" fmla="*/ 193 h 197"/>
                  <a:gd name="T32" fmla="*/ 621 w 625"/>
                  <a:gd name="T33" fmla="*/ 146 h 197"/>
                  <a:gd name="T34" fmla="*/ 571 w 625"/>
                  <a:gd name="T35" fmla="*/ 8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5" h="197">
                    <a:moveTo>
                      <a:pt x="571" y="86"/>
                    </a:moveTo>
                    <a:cubicBezTo>
                      <a:pt x="571" y="86"/>
                      <a:pt x="571" y="86"/>
                      <a:pt x="571" y="86"/>
                    </a:cubicBezTo>
                    <a:cubicBezTo>
                      <a:pt x="571" y="86"/>
                      <a:pt x="571" y="86"/>
                      <a:pt x="570" y="86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5" y="9"/>
                      <a:pt x="50" y="3"/>
                      <a:pt x="42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25" y="0"/>
                      <a:pt x="18" y="5"/>
                      <a:pt x="17" y="12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0" y="149"/>
                      <a:pt x="6" y="155"/>
                      <a:pt x="13" y="156"/>
                    </a:cubicBezTo>
                    <a:cubicBezTo>
                      <a:pt x="23" y="157"/>
                      <a:pt x="23" y="157"/>
                      <a:pt x="23" y="157"/>
                    </a:cubicBezTo>
                    <a:cubicBezTo>
                      <a:pt x="30" y="158"/>
                      <a:pt x="37" y="153"/>
                      <a:pt x="38" y="146"/>
                    </a:cubicBezTo>
                    <a:cubicBezTo>
                      <a:pt x="39" y="135"/>
                      <a:pt x="39" y="135"/>
                      <a:pt x="39" y="135"/>
                    </a:cubicBezTo>
                    <a:cubicBezTo>
                      <a:pt x="557" y="193"/>
                      <a:pt x="557" y="193"/>
                      <a:pt x="557" y="193"/>
                    </a:cubicBezTo>
                    <a:cubicBezTo>
                      <a:pt x="557" y="193"/>
                      <a:pt x="557" y="193"/>
                      <a:pt x="558" y="193"/>
                    </a:cubicBezTo>
                    <a:cubicBezTo>
                      <a:pt x="558" y="193"/>
                      <a:pt x="558" y="193"/>
                      <a:pt x="558" y="193"/>
                    </a:cubicBezTo>
                    <a:cubicBezTo>
                      <a:pt x="589" y="197"/>
                      <a:pt x="617" y="175"/>
                      <a:pt x="621" y="146"/>
                    </a:cubicBezTo>
                    <a:cubicBezTo>
                      <a:pt x="625" y="116"/>
                      <a:pt x="602" y="89"/>
                      <a:pt x="571" y="8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81" name="iṡḷiḍé"/>
              <p:cNvSpPr/>
              <p:nvPr/>
            </p:nvSpPr>
            <p:spPr bwMode="auto">
              <a:xfrm>
                <a:off x="6259303" y="2251042"/>
                <a:ext cx="1720563" cy="228625"/>
              </a:xfrm>
              <a:custGeom>
                <a:avLst/>
                <a:gdLst>
                  <a:gd name="T0" fmla="*/ 13 w 623"/>
                  <a:gd name="T1" fmla="*/ 42 h 83"/>
                  <a:gd name="T2" fmla="*/ 23 w 623"/>
                  <a:gd name="T3" fmla="*/ 43 h 83"/>
                  <a:gd name="T4" fmla="*/ 38 w 623"/>
                  <a:gd name="T5" fmla="*/ 32 h 83"/>
                  <a:gd name="T6" fmla="*/ 39 w 623"/>
                  <a:gd name="T7" fmla="*/ 21 h 83"/>
                  <a:gd name="T8" fmla="*/ 557 w 623"/>
                  <a:gd name="T9" fmla="*/ 79 h 83"/>
                  <a:gd name="T10" fmla="*/ 558 w 623"/>
                  <a:gd name="T11" fmla="*/ 79 h 83"/>
                  <a:gd name="T12" fmla="*/ 558 w 623"/>
                  <a:gd name="T13" fmla="*/ 79 h 83"/>
                  <a:gd name="T14" fmla="*/ 621 w 623"/>
                  <a:gd name="T15" fmla="*/ 32 h 83"/>
                  <a:gd name="T16" fmla="*/ 615 w 623"/>
                  <a:gd name="T17" fmla="*/ 0 h 83"/>
                  <a:gd name="T18" fmla="*/ 5 w 623"/>
                  <a:gd name="T19" fmla="*/ 0 h 83"/>
                  <a:gd name="T20" fmla="*/ 1 w 623"/>
                  <a:gd name="T21" fmla="*/ 28 h 83"/>
                  <a:gd name="T22" fmla="*/ 13 w 623"/>
                  <a:gd name="T23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3" h="83">
                    <a:moveTo>
                      <a:pt x="13" y="42"/>
                    </a:moveTo>
                    <a:cubicBezTo>
                      <a:pt x="23" y="43"/>
                      <a:pt x="23" y="43"/>
                      <a:pt x="23" y="43"/>
                    </a:cubicBezTo>
                    <a:cubicBezTo>
                      <a:pt x="30" y="44"/>
                      <a:pt x="37" y="39"/>
                      <a:pt x="38" y="32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557" y="79"/>
                      <a:pt x="557" y="79"/>
                      <a:pt x="557" y="79"/>
                    </a:cubicBezTo>
                    <a:cubicBezTo>
                      <a:pt x="557" y="79"/>
                      <a:pt x="557" y="79"/>
                      <a:pt x="558" y="79"/>
                    </a:cubicBezTo>
                    <a:cubicBezTo>
                      <a:pt x="558" y="79"/>
                      <a:pt x="558" y="79"/>
                      <a:pt x="558" y="79"/>
                    </a:cubicBezTo>
                    <a:cubicBezTo>
                      <a:pt x="589" y="83"/>
                      <a:pt x="617" y="61"/>
                      <a:pt x="621" y="32"/>
                    </a:cubicBezTo>
                    <a:cubicBezTo>
                      <a:pt x="623" y="21"/>
                      <a:pt x="620" y="10"/>
                      <a:pt x="61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5"/>
                      <a:pt x="6" y="41"/>
                      <a:pt x="13" y="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82" name="ïŝḻîḍe"/>
              <p:cNvSpPr/>
              <p:nvPr/>
            </p:nvSpPr>
            <p:spPr bwMode="auto">
              <a:xfrm>
                <a:off x="5745878" y="3377180"/>
                <a:ext cx="223399" cy="212947"/>
              </a:xfrm>
              <a:custGeom>
                <a:avLst/>
                <a:gdLst>
                  <a:gd name="T0" fmla="*/ 41 w 81"/>
                  <a:gd name="T1" fmla="*/ 77 h 77"/>
                  <a:gd name="T2" fmla="*/ 0 w 81"/>
                  <a:gd name="T3" fmla="*/ 39 h 77"/>
                  <a:gd name="T4" fmla="*/ 41 w 81"/>
                  <a:gd name="T5" fmla="*/ 0 h 77"/>
                  <a:gd name="T6" fmla="*/ 81 w 81"/>
                  <a:gd name="T7" fmla="*/ 39 h 77"/>
                  <a:gd name="T8" fmla="*/ 41 w 81"/>
                  <a:gd name="T9" fmla="*/ 77 h 77"/>
                  <a:gd name="T10" fmla="*/ 41 w 81"/>
                  <a:gd name="T11" fmla="*/ 4 h 77"/>
                  <a:gd name="T12" fmla="*/ 4 w 81"/>
                  <a:gd name="T13" fmla="*/ 39 h 77"/>
                  <a:gd name="T14" fmla="*/ 41 w 81"/>
                  <a:gd name="T15" fmla="*/ 73 h 77"/>
                  <a:gd name="T16" fmla="*/ 77 w 81"/>
                  <a:gd name="T17" fmla="*/ 39 h 77"/>
                  <a:gd name="T18" fmla="*/ 41 w 81"/>
                  <a:gd name="T19" fmla="*/ 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7">
                    <a:moveTo>
                      <a:pt x="41" y="77"/>
                    </a:moveTo>
                    <a:cubicBezTo>
                      <a:pt x="18" y="77"/>
                      <a:pt x="0" y="60"/>
                      <a:pt x="0" y="39"/>
                    </a:cubicBezTo>
                    <a:cubicBezTo>
                      <a:pt x="0" y="17"/>
                      <a:pt x="18" y="0"/>
                      <a:pt x="41" y="0"/>
                    </a:cubicBezTo>
                    <a:cubicBezTo>
                      <a:pt x="63" y="0"/>
                      <a:pt x="81" y="17"/>
                      <a:pt x="81" y="39"/>
                    </a:cubicBezTo>
                    <a:cubicBezTo>
                      <a:pt x="81" y="60"/>
                      <a:pt x="63" y="77"/>
                      <a:pt x="41" y="77"/>
                    </a:cubicBezTo>
                    <a:close/>
                    <a:moveTo>
                      <a:pt x="41" y="4"/>
                    </a:moveTo>
                    <a:cubicBezTo>
                      <a:pt x="21" y="4"/>
                      <a:pt x="4" y="19"/>
                      <a:pt x="4" y="39"/>
                    </a:cubicBezTo>
                    <a:cubicBezTo>
                      <a:pt x="4" y="58"/>
                      <a:pt x="21" y="73"/>
                      <a:pt x="41" y="73"/>
                    </a:cubicBezTo>
                    <a:cubicBezTo>
                      <a:pt x="61" y="73"/>
                      <a:pt x="77" y="58"/>
                      <a:pt x="77" y="39"/>
                    </a:cubicBezTo>
                    <a:cubicBezTo>
                      <a:pt x="77" y="19"/>
                      <a:pt x="61" y="4"/>
                      <a:pt x="41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83" name="íŝ1îdè"/>
              <p:cNvSpPr/>
              <p:nvPr/>
            </p:nvSpPr>
            <p:spPr bwMode="auto">
              <a:xfrm>
                <a:off x="5795522" y="2918625"/>
                <a:ext cx="297865" cy="438959"/>
              </a:xfrm>
              <a:custGeom>
                <a:avLst/>
                <a:gdLst>
                  <a:gd name="T0" fmla="*/ 54 w 108"/>
                  <a:gd name="T1" fmla="*/ 159 h 159"/>
                  <a:gd name="T2" fmla="*/ 16 w 108"/>
                  <a:gd name="T3" fmla="*/ 144 h 159"/>
                  <a:gd name="T4" fmla="*/ 0 w 108"/>
                  <a:gd name="T5" fmla="*/ 108 h 159"/>
                  <a:gd name="T6" fmla="*/ 9 w 108"/>
                  <a:gd name="T7" fmla="*/ 62 h 159"/>
                  <a:gd name="T8" fmla="*/ 29 w 108"/>
                  <a:gd name="T9" fmla="*/ 27 h 159"/>
                  <a:gd name="T10" fmla="*/ 30 w 108"/>
                  <a:gd name="T11" fmla="*/ 26 h 159"/>
                  <a:gd name="T12" fmla="*/ 53 w 108"/>
                  <a:gd name="T13" fmla="*/ 0 h 159"/>
                  <a:gd name="T14" fmla="*/ 76 w 108"/>
                  <a:gd name="T15" fmla="*/ 27 h 159"/>
                  <a:gd name="T16" fmla="*/ 98 w 108"/>
                  <a:gd name="T17" fmla="*/ 64 h 159"/>
                  <a:gd name="T18" fmla="*/ 108 w 108"/>
                  <a:gd name="T19" fmla="*/ 107 h 159"/>
                  <a:gd name="T20" fmla="*/ 99 w 108"/>
                  <a:gd name="T21" fmla="*/ 137 h 159"/>
                  <a:gd name="T22" fmla="*/ 55 w 108"/>
                  <a:gd name="T23" fmla="*/ 159 h 159"/>
                  <a:gd name="T24" fmla="*/ 54 w 108"/>
                  <a:gd name="T25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59">
                    <a:moveTo>
                      <a:pt x="54" y="159"/>
                    </a:moveTo>
                    <a:cubicBezTo>
                      <a:pt x="40" y="159"/>
                      <a:pt x="26" y="153"/>
                      <a:pt x="16" y="144"/>
                    </a:cubicBezTo>
                    <a:cubicBezTo>
                      <a:pt x="6" y="134"/>
                      <a:pt x="0" y="122"/>
                      <a:pt x="0" y="108"/>
                    </a:cubicBezTo>
                    <a:cubicBezTo>
                      <a:pt x="0" y="93"/>
                      <a:pt x="3" y="78"/>
                      <a:pt x="9" y="62"/>
                    </a:cubicBezTo>
                    <a:cubicBezTo>
                      <a:pt x="14" y="50"/>
                      <a:pt x="21" y="38"/>
                      <a:pt x="29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8" y="14"/>
                      <a:pt x="47" y="6"/>
                      <a:pt x="53" y="0"/>
                    </a:cubicBezTo>
                    <a:cubicBezTo>
                      <a:pt x="59" y="6"/>
                      <a:pt x="68" y="15"/>
                      <a:pt x="76" y="27"/>
                    </a:cubicBezTo>
                    <a:cubicBezTo>
                      <a:pt x="86" y="40"/>
                      <a:pt x="93" y="52"/>
                      <a:pt x="98" y="64"/>
                    </a:cubicBezTo>
                    <a:cubicBezTo>
                      <a:pt x="105" y="79"/>
                      <a:pt x="108" y="93"/>
                      <a:pt x="108" y="107"/>
                    </a:cubicBezTo>
                    <a:cubicBezTo>
                      <a:pt x="108" y="118"/>
                      <a:pt x="105" y="128"/>
                      <a:pt x="99" y="137"/>
                    </a:cubicBezTo>
                    <a:cubicBezTo>
                      <a:pt x="89" y="150"/>
                      <a:pt x="72" y="159"/>
                      <a:pt x="55" y="159"/>
                    </a:cubicBezTo>
                    <a:lnTo>
                      <a:pt x="54" y="1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84" name="îṧļïdé"/>
              <p:cNvSpPr/>
              <p:nvPr/>
            </p:nvSpPr>
            <p:spPr bwMode="auto">
              <a:xfrm>
                <a:off x="4206908" y="2494038"/>
                <a:ext cx="1723175" cy="540860"/>
              </a:xfrm>
              <a:custGeom>
                <a:avLst/>
                <a:gdLst>
                  <a:gd name="T0" fmla="*/ 624 w 624"/>
                  <a:gd name="T1" fmla="*/ 141 h 196"/>
                  <a:gd name="T2" fmla="*/ 607 w 624"/>
                  <a:gd name="T3" fmla="*/ 12 h 196"/>
                  <a:gd name="T4" fmla="*/ 592 w 624"/>
                  <a:gd name="T5" fmla="*/ 0 h 196"/>
                  <a:gd name="T6" fmla="*/ 583 w 624"/>
                  <a:gd name="T7" fmla="*/ 1 h 196"/>
                  <a:gd name="T8" fmla="*/ 571 w 624"/>
                  <a:gd name="T9" fmla="*/ 16 h 196"/>
                  <a:gd name="T10" fmla="*/ 572 w 624"/>
                  <a:gd name="T11" fmla="*/ 27 h 196"/>
                  <a:gd name="T12" fmla="*/ 54 w 624"/>
                  <a:gd name="T13" fmla="*/ 85 h 196"/>
                  <a:gd name="T14" fmla="*/ 54 w 624"/>
                  <a:gd name="T15" fmla="*/ 85 h 196"/>
                  <a:gd name="T16" fmla="*/ 54 w 624"/>
                  <a:gd name="T17" fmla="*/ 85 h 196"/>
                  <a:gd name="T18" fmla="*/ 4 w 624"/>
                  <a:gd name="T19" fmla="*/ 145 h 196"/>
                  <a:gd name="T20" fmla="*/ 67 w 624"/>
                  <a:gd name="T21" fmla="*/ 193 h 196"/>
                  <a:gd name="T22" fmla="*/ 67 w 624"/>
                  <a:gd name="T23" fmla="*/ 193 h 196"/>
                  <a:gd name="T24" fmla="*/ 68 w 624"/>
                  <a:gd name="T25" fmla="*/ 192 h 196"/>
                  <a:gd name="T26" fmla="*/ 585 w 624"/>
                  <a:gd name="T27" fmla="*/ 134 h 196"/>
                  <a:gd name="T28" fmla="*/ 587 w 624"/>
                  <a:gd name="T29" fmla="*/ 145 h 196"/>
                  <a:gd name="T30" fmla="*/ 602 w 624"/>
                  <a:gd name="T31" fmla="*/ 157 h 196"/>
                  <a:gd name="T32" fmla="*/ 611 w 624"/>
                  <a:gd name="T33" fmla="*/ 155 h 196"/>
                  <a:gd name="T34" fmla="*/ 624 w 624"/>
                  <a:gd name="T35" fmla="*/ 14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4" h="196">
                    <a:moveTo>
                      <a:pt x="624" y="141"/>
                    </a:moveTo>
                    <a:cubicBezTo>
                      <a:pt x="607" y="12"/>
                      <a:pt x="607" y="12"/>
                      <a:pt x="607" y="12"/>
                    </a:cubicBezTo>
                    <a:cubicBezTo>
                      <a:pt x="606" y="5"/>
                      <a:pt x="600" y="0"/>
                      <a:pt x="592" y="0"/>
                    </a:cubicBezTo>
                    <a:cubicBezTo>
                      <a:pt x="583" y="1"/>
                      <a:pt x="583" y="1"/>
                      <a:pt x="583" y="1"/>
                    </a:cubicBezTo>
                    <a:cubicBezTo>
                      <a:pt x="575" y="2"/>
                      <a:pt x="570" y="9"/>
                      <a:pt x="571" y="16"/>
                    </a:cubicBezTo>
                    <a:cubicBezTo>
                      <a:pt x="572" y="27"/>
                      <a:pt x="572" y="27"/>
                      <a:pt x="572" y="27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22" y="89"/>
                      <a:pt x="0" y="115"/>
                      <a:pt x="4" y="145"/>
                    </a:cubicBezTo>
                    <a:cubicBezTo>
                      <a:pt x="7" y="175"/>
                      <a:pt x="36" y="196"/>
                      <a:pt x="67" y="193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7" y="193"/>
                      <a:pt x="68" y="192"/>
                      <a:pt x="68" y="192"/>
                    </a:cubicBezTo>
                    <a:cubicBezTo>
                      <a:pt x="585" y="134"/>
                      <a:pt x="585" y="134"/>
                      <a:pt x="585" y="134"/>
                    </a:cubicBezTo>
                    <a:cubicBezTo>
                      <a:pt x="587" y="145"/>
                      <a:pt x="587" y="145"/>
                      <a:pt x="587" y="145"/>
                    </a:cubicBezTo>
                    <a:cubicBezTo>
                      <a:pt x="588" y="152"/>
                      <a:pt x="594" y="157"/>
                      <a:pt x="602" y="157"/>
                    </a:cubicBezTo>
                    <a:cubicBezTo>
                      <a:pt x="611" y="155"/>
                      <a:pt x="611" y="155"/>
                      <a:pt x="611" y="155"/>
                    </a:cubicBezTo>
                    <a:cubicBezTo>
                      <a:pt x="619" y="155"/>
                      <a:pt x="624" y="148"/>
                      <a:pt x="624" y="1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85" name="ïsḻídé"/>
              <p:cNvSpPr/>
              <p:nvPr/>
            </p:nvSpPr>
            <p:spPr bwMode="auto">
              <a:xfrm>
                <a:off x="4213440" y="2807579"/>
                <a:ext cx="1716644" cy="227318"/>
              </a:xfrm>
              <a:custGeom>
                <a:avLst/>
                <a:gdLst>
                  <a:gd name="T0" fmla="*/ 2 w 622"/>
                  <a:gd name="T1" fmla="*/ 31 h 82"/>
                  <a:gd name="T2" fmla="*/ 65 w 622"/>
                  <a:gd name="T3" fmla="*/ 79 h 82"/>
                  <a:gd name="T4" fmla="*/ 65 w 622"/>
                  <a:gd name="T5" fmla="*/ 79 h 82"/>
                  <a:gd name="T6" fmla="*/ 66 w 622"/>
                  <a:gd name="T7" fmla="*/ 78 h 82"/>
                  <a:gd name="T8" fmla="*/ 583 w 622"/>
                  <a:gd name="T9" fmla="*/ 20 h 82"/>
                  <a:gd name="T10" fmla="*/ 585 w 622"/>
                  <a:gd name="T11" fmla="*/ 31 h 82"/>
                  <a:gd name="T12" fmla="*/ 600 w 622"/>
                  <a:gd name="T13" fmla="*/ 43 h 82"/>
                  <a:gd name="T14" fmla="*/ 609 w 622"/>
                  <a:gd name="T15" fmla="*/ 41 h 82"/>
                  <a:gd name="T16" fmla="*/ 622 w 622"/>
                  <a:gd name="T17" fmla="*/ 27 h 82"/>
                  <a:gd name="T18" fmla="*/ 618 w 622"/>
                  <a:gd name="T19" fmla="*/ 0 h 82"/>
                  <a:gd name="T20" fmla="*/ 8 w 622"/>
                  <a:gd name="T21" fmla="*/ 0 h 82"/>
                  <a:gd name="T22" fmla="*/ 2 w 622"/>
                  <a:gd name="T23" fmla="*/ 3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2" h="82">
                    <a:moveTo>
                      <a:pt x="2" y="31"/>
                    </a:moveTo>
                    <a:cubicBezTo>
                      <a:pt x="5" y="61"/>
                      <a:pt x="34" y="82"/>
                      <a:pt x="65" y="79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5" y="79"/>
                      <a:pt x="66" y="78"/>
                      <a:pt x="66" y="78"/>
                    </a:cubicBezTo>
                    <a:cubicBezTo>
                      <a:pt x="583" y="20"/>
                      <a:pt x="583" y="20"/>
                      <a:pt x="583" y="20"/>
                    </a:cubicBezTo>
                    <a:cubicBezTo>
                      <a:pt x="585" y="31"/>
                      <a:pt x="585" y="31"/>
                      <a:pt x="585" y="31"/>
                    </a:cubicBezTo>
                    <a:cubicBezTo>
                      <a:pt x="586" y="38"/>
                      <a:pt x="592" y="43"/>
                      <a:pt x="600" y="43"/>
                    </a:cubicBezTo>
                    <a:cubicBezTo>
                      <a:pt x="609" y="41"/>
                      <a:pt x="609" y="41"/>
                      <a:pt x="609" y="41"/>
                    </a:cubicBezTo>
                    <a:cubicBezTo>
                      <a:pt x="617" y="41"/>
                      <a:pt x="622" y="34"/>
                      <a:pt x="622" y="27"/>
                    </a:cubicBezTo>
                    <a:cubicBezTo>
                      <a:pt x="618" y="0"/>
                      <a:pt x="618" y="0"/>
                      <a:pt x="6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9"/>
                      <a:pt x="0" y="20"/>
                      <a:pt x="2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92500" lnSpcReduction="10000"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grpSp>
            <p:nvGrpSpPr>
              <p:cNvPr id="86" name="íṡḻïdé"/>
              <p:cNvGrpSpPr/>
              <p:nvPr/>
            </p:nvGrpSpPr>
            <p:grpSpPr>
              <a:xfrm>
                <a:off x="5121406" y="3493452"/>
                <a:ext cx="1872109" cy="2653348"/>
                <a:chOff x="5121406" y="3493452"/>
                <a:chExt cx="1872109" cy="2653348"/>
              </a:xfrm>
            </p:grpSpPr>
            <p:sp>
              <p:nvSpPr>
                <p:cNvPr id="87" name="íṥḻiḍè"/>
                <p:cNvSpPr/>
                <p:nvPr/>
              </p:nvSpPr>
              <p:spPr bwMode="auto">
                <a:xfrm>
                  <a:off x="5121406" y="3493452"/>
                  <a:ext cx="1872109" cy="2653348"/>
                </a:xfrm>
                <a:custGeom>
                  <a:avLst/>
                  <a:gdLst>
                    <a:gd name="T0" fmla="*/ 339 w 678"/>
                    <a:gd name="T1" fmla="*/ 961 h 961"/>
                    <a:gd name="T2" fmla="*/ 99 w 678"/>
                    <a:gd name="T3" fmla="*/ 867 h 961"/>
                    <a:gd name="T4" fmla="*/ 0 w 678"/>
                    <a:gd name="T5" fmla="*/ 640 h 961"/>
                    <a:gd name="T6" fmla="*/ 68 w 678"/>
                    <a:gd name="T7" fmla="*/ 447 h 961"/>
                    <a:gd name="T8" fmla="*/ 241 w 678"/>
                    <a:gd name="T9" fmla="*/ 333 h 961"/>
                    <a:gd name="T10" fmla="*/ 243 w 678"/>
                    <a:gd name="T11" fmla="*/ 332 h 961"/>
                    <a:gd name="T12" fmla="*/ 243 w 678"/>
                    <a:gd name="T13" fmla="*/ 330 h 961"/>
                    <a:gd name="T14" fmla="*/ 242 w 678"/>
                    <a:gd name="T15" fmla="*/ 328 h 961"/>
                    <a:gd name="T16" fmla="*/ 242 w 678"/>
                    <a:gd name="T17" fmla="*/ 72 h 961"/>
                    <a:gd name="T18" fmla="*/ 235 w 678"/>
                    <a:gd name="T19" fmla="*/ 72 h 961"/>
                    <a:gd name="T20" fmla="*/ 204 w 678"/>
                    <a:gd name="T21" fmla="*/ 43 h 961"/>
                    <a:gd name="T22" fmla="*/ 204 w 678"/>
                    <a:gd name="T23" fmla="*/ 29 h 961"/>
                    <a:gd name="T24" fmla="*/ 235 w 678"/>
                    <a:gd name="T25" fmla="*/ 0 h 961"/>
                    <a:gd name="T26" fmla="*/ 443 w 678"/>
                    <a:gd name="T27" fmla="*/ 0 h 961"/>
                    <a:gd name="T28" fmla="*/ 474 w 678"/>
                    <a:gd name="T29" fmla="*/ 29 h 961"/>
                    <a:gd name="T30" fmla="*/ 474 w 678"/>
                    <a:gd name="T31" fmla="*/ 43 h 961"/>
                    <a:gd name="T32" fmla="*/ 443 w 678"/>
                    <a:gd name="T33" fmla="*/ 72 h 961"/>
                    <a:gd name="T34" fmla="*/ 436 w 678"/>
                    <a:gd name="T35" fmla="*/ 72 h 961"/>
                    <a:gd name="T36" fmla="*/ 436 w 678"/>
                    <a:gd name="T37" fmla="*/ 328 h 961"/>
                    <a:gd name="T38" fmla="*/ 436 w 678"/>
                    <a:gd name="T39" fmla="*/ 330 h 961"/>
                    <a:gd name="T40" fmla="*/ 436 w 678"/>
                    <a:gd name="T41" fmla="*/ 332 h 961"/>
                    <a:gd name="T42" fmla="*/ 438 w 678"/>
                    <a:gd name="T43" fmla="*/ 333 h 961"/>
                    <a:gd name="T44" fmla="*/ 610 w 678"/>
                    <a:gd name="T45" fmla="*/ 447 h 961"/>
                    <a:gd name="T46" fmla="*/ 678 w 678"/>
                    <a:gd name="T47" fmla="*/ 640 h 961"/>
                    <a:gd name="T48" fmla="*/ 579 w 678"/>
                    <a:gd name="T49" fmla="*/ 867 h 961"/>
                    <a:gd name="T50" fmla="*/ 339 w 678"/>
                    <a:gd name="T51" fmla="*/ 961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78" h="961">
                      <a:moveTo>
                        <a:pt x="339" y="961"/>
                      </a:moveTo>
                      <a:cubicBezTo>
                        <a:pt x="249" y="961"/>
                        <a:pt x="163" y="927"/>
                        <a:pt x="99" y="867"/>
                      </a:cubicBezTo>
                      <a:cubicBezTo>
                        <a:pt x="35" y="806"/>
                        <a:pt x="0" y="726"/>
                        <a:pt x="0" y="640"/>
                      </a:cubicBezTo>
                      <a:cubicBezTo>
                        <a:pt x="0" y="570"/>
                        <a:pt x="24" y="503"/>
                        <a:pt x="68" y="447"/>
                      </a:cubicBezTo>
                      <a:cubicBezTo>
                        <a:pt x="111" y="393"/>
                        <a:pt x="172" y="352"/>
                        <a:pt x="241" y="333"/>
                      </a:cubicBezTo>
                      <a:cubicBezTo>
                        <a:pt x="243" y="332"/>
                        <a:pt x="243" y="332"/>
                        <a:pt x="243" y="332"/>
                      </a:cubicBezTo>
                      <a:cubicBezTo>
                        <a:pt x="243" y="330"/>
                        <a:pt x="243" y="330"/>
                        <a:pt x="243" y="330"/>
                      </a:cubicBezTo>
                      <a:cubicBezTo>
                        <a:pt x="243" y="330"/>
                        <a:pt x="242" y="329"/>
                        <a:pt x="242" y="328"/>
                      </a:cubicBezTo>
                      <a:cubicBezTo>
                        <a:pt x="242" y="72"/>
                        <a:pt x="242" y="72"/>
                        <a:pt x="242" y="72"/>
                      </a:cubicBezTo>
                      <a:cubicBezTo>
                        <a:pt x="235" y="72"/>
                        <a:pt x="235" y="72"/>
                        <a:pt x="235" y="72"/>
                      </a:cubicBezTo>
                      <a:cubicBezTo>
                        <a:pt x="218" y="72"/>
                        <a:pt x="204" y="59"/>
                        <a:pt x="204" y="43"/>
                      </a:cubicBezTo>
                      <a:cubicBezTo>
                        <a:pt x="204" y="29"/>
                        <a:pt x="204" y="29"/>
                        <a:pt x="204" y="29"/>
                      </a:cubicBezTo>
                      <a:cubicBezTo>
                        <a:pt x="204" y="13"/>
                        <a:pt x="218" y="0"/>
                        <a:pt x="235" y="0"/>
                      </a:cubicBezTo>
                      <a:cubicBezTo>
                        <a:pt x="443" y="0"/>
                        <a:pt x="443" y="0"/>
                        <a:pt x="443" y="0"/>
                      </a:cubicBezTo>
                      <a:cubicBezTo>
                        <a:pt x="460" y="0"/>
                        <a:pt x="474" y="13"/>
                        <a:pt x="474" y="29"/>
                      </a:cubicBezTo>
                      <a:cubicBezTo>
                        <a:pt x="474" y="43"/>
                        <a:pt x="474" y="43"/>
                        <a:pt x="474" y="43"/>
                      </a:cubicBezTo>
                      <a:cubicBezTo>
                        <a:pt x="474" y="59"/>
                        <a:pt x="460" y="72"/>
                        <a:pt x="443" y="72"/>
                      </a:cubicBezTo>
                      <a:cubicBezTo>
                        <a:pt x="436" y="72"/>
                        <a:pt x="436" y="72"/>
                        <a:pt x="436" y="72"/>
                      </a:cubicBezTo>
                      <a:cubicBezTo>
                        <a:pt x="436" y="328"/>
                        <a:pt x="436" y="328"/>
                        <a:pt x="436" y="328"/>
                      </a:cubicBezTo>
                      <a:cubicBezTo>
                        <a:pt x="436" y="329"/>
                        <a:pt x="436" y="330"/>
                        <a:pt x="436" y="330"/>
                      </a:cubicBezTo>
                      <a:cubicBezTo>
                        <a:pt x="436" y="332"/>
                        <a:pt x="436" y="332"/>
                        <a:pt x="436" y="332"/>
                      </a:cubicBezTo>
                      <a:cubicBezTo>
                        <a:pt x="438" y="333"/>
                        <a:pt x="438" y="333"/>
                        <a:pt x="438" y="333"/>
                      </a:cubicBezTo>
                      <a:cubicBezTo>
                        <a:pt x="506" y="352"/>
                        <a:pt x="567" y="393"/>
                        <a:pt x="610" y="447"/>
                      </a:cubicBezTo>
                      <a:cubicBezTo>
                        <a:pt x="655" y="503"/>
                        <a:pt x="678" y="570"/>
                        <a:pt x="678" y="640"/>
                      </a:cubicBezTo>
                      <a:cubicBezTo>
                        <a:pt x="678" y="726"/>
                        <a:pt x="643" y="806"/>
                        <a:pt x="579" y="867"/>
                      </a:cubicBezTo>
                      <a:cubicBezTo>
                        <a:pt x="515" y="927"/>
                        <a:pt x="430" y="961"/>
                        <a:pt x="339" y="96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grpSp>
              <p:nvGrpSpPr>
                <p:cNvPr id="88" name="îṧḻïḋé"/>
                <p:cNvGrpSpPr/>
                <p:nvPr/>
              </p:nvGrpSpPr>
              <p:grpSpPr>
                <a:xfrm>
                  <a:off x="5148841" y="3518273"/>
                  <a:ext cx="1817239" cy="2599787"/>
                  <a:chOff x="5148841" y="3518273"/>
                  <a:chExt cx="1817239" cy="2599787"/>
                </a:xfrm>
              </p:grpSpPr>
              <p:sp>
                <p:nvSpPr>
                  <p:cNvPr id="89" name="ïṧlíde"/>
                  <p:cNvSpPr/>
                  <p:nvPr/>
                </p:nvSpPr>
                <p:spPr bwMode="auto">
                  <a:xfrm>
                    <a:off x="5223308" y="5599409"/>
                    <a:ext cx="1668306" cy="518651"/>
                  </a:xfrm>
                  <a:custGeom>
                    <a:avLst/>
                    <a:gdLst>
                      <a:gd name="T0" fmla="*/ 69 w 604"/>
                      <a:gd name="T1" fmla="*/ 97 h 188"/>
                      <a:gd name="T2" fmla="*/ 302 w 604"/>
                      <a:gd name="T3" fmla="*/ 188 h 188"/>
                      <a:gd name="T4" fmla="*/ 535 w 604"/>
                      <a:gd name="T5" fmla="*/ 97 h 188"/>
                      <a:gd name="T6" fmla="*/ 604 w 604"/>
                      <a:gd name="T7" fmla="*/ 0 h 188"/>
                      <a:gd name="T8" fmla="*/ 0 w 604"/>
                      <a:gd name="T9" fmla="*/ 0 h 188"/>
                      <a:gd name="T10" fmla="*/ 69 w 604"/>
                      <a:gd name="T11" fmla="*/ 97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04" h="188">
                        <a:moveTo>
                          <a:pt x="69" y="97"/>
                        </a:moveTo>
                        <a:cubicBezTo>
                          <a:pt x="132" y="156"/>
                          <a:pt x="214" y="188"/>
                          <a:pt x="302" y="188"/>
                        </a:cubicBezTo>
                        <a:cubicBezTo>
                          <a:pt x="390" y="188"/>
                          <a:pt x="473" y="156"/>
                          <a:pt x="535" y="97"/>
                        </a:cubicBezTo>
                        <a:cubicBezTo>
                          <a:pt x="565" y="69"/>
                          <a:pt x="588" y="36"/>
                          <a:pt x="60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6" y="36"/>
                          <a:pt x="40" y="69"/>
                          <a:pt x="69" y="9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en-US" sz="1015"/>
                  </a:p>
                </p:txBody>
              </p:sp>
              <p:sp>
                <p:nvSpPr>
                  <p:cNvPr id="90" name="íṧḷíḍe"/>
                  <p:cNvSpPr/>
                  <p:nvPr/>
                </p:nvSpPr>
                <p:spPr bwMode="auto">
                  <a:xfrm>
                    <a:off x="5198487" y="3518273"/>
                    <a:ext cx="1717950" cy="1460583"/>
                  </a:xfrm>
                  <a:custGeom>
                    <a:avLst/>
                    <a:gdLst>
                      <a:gd name="T0" fmla="*/ 574 w 622"/>
                      <a:gd name="T1" fmla="*/ 444 h 529"/>
                      <a:gd name="T2" fmla="*/ 407 w 622"/>
                      <a:gd name="T3" fmla="*/ 333 h 529"/>
                      <a:gd name="T4" fmla="*/ 397 w 622"/>
                      <a:gd name="T5" fmla="*/ 330 h 529"/>
                      <a:gd name="T6" fmla="*/ 398 w 622"/>
                      <a:gd name="T7" fmla="*/ 321 h 529"/>
                      <a:gd name="T8" fmla="*/ 398 w 622"/>
                      <a:gd name="T9" fmla="*/ 319 h 529"/>
                      <a:gd name="T10" fmla="*/ 398 w 622"/>
                      <a:gd name="T11" fmla="*/ 53 h 529"/>
                      <a:gd name="T12" fmla="*/ 415 w 622"/>
                      <a:gd name="T13" fmla="*/ 53 h 529"/>
                      <a:gd name="T14" fmla="*/ 436 w 622"/>
                      <a:gd name="T15" fmla="*/ 34 h 529"/>
                      <a:gd name="T16" fmla="*/ 436 w 622"/>
                      <a:gd name="T17" fmla="*/ 20 h 529"/>
                      <a:gd name="T18" fmla="*/ 415 w 622"/>
                      <a:gd name="T19" fmla="*/ 0 h 529"/>
                      <a:gd name="T20" fmla="*/ 207 w 622"/>
                      <a:gd name="T21" fmla="*/ 0 h 529"/>
                      <a:gd name="T22" fmla="*/ 186 w 622"/>
                      <a:gd name="T23" fmla="*/ 20 h 529"/>
                      <a:gd name="T24" fmla="*/ 186 w 622"/>
                      <a:gd name="T25" fmla="*/ 34 h 529"/>
                      <a:gd name="T26" fmla="*/ 207 w 622"/>
                      <a:gd name="T27" fmla="*/ 53 h 529"/>
                      <a:gd name="T28" fmla="*/ 225 w 622"/>
                      <a:gd name="T29" fmla="*/ 53 h 529"/>
                      <a:gd name="T30" fmla="*/ 225 w 622"/>
                      <a:gd name="T31" fmla="*/ 319 h 529"/>
                      <a:gd name="T32" fmla="*/ 225 w 622"/>
                      <a:gd name="T33" fmla="*/ 321 h 529"/>
                      <a:gd name="T34" fmla="*/ 225 w 622"/>
                      <a:gd name="T35" fmla="*/ 330 h 529"/>
                      <a:gd name="T36" fmla="*/ 216 w 622"/>
                      <a:gd name="T37" fmla="*/ 333 h 529"/>
                      <a:gd name="T38" fmla="*/ 48 w 622"/>
                      <a:gd name="T39" fmla="*/ 444 h 529"/>
                      <a:gd name="T40" fmla="*/ 0 w 622"/>
                      <a:gd name="T41" fmla="*/ 529 h 529"/>
                      <a:gd name="T42" fmla="*/ 622 w 622"/>
                      <a:gd name="T43" fmla="*/ 529 h 529"/>
                      <a:gd name="T44" fmla="*/ 574 w 622"/>
                      <a:gd name="T45" fmla="*/ 444 h 5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22" h="529">
                        <a:moveTo>
                          <a:pt x="574" y="444"/>
                        </a:moveTo>
                        <a:cubicBezTo>
                          <a:pt x="532" y="391"/>
                          <a:pt x="473" y="352"/>
                          <a:pt x="407" y="333"/>
                        </a:cubicBezTo>
                        <a:cubicBezTo>
                          <a:pt x="397" y="330"/>
                          <a:pt x="397" y="330"/>
                          <a:pt x="397" y="330"/>
                        </a:cubicBezTo>
                        <a:cubicBezTo>
                          <a:pt x="398" y="321"/>
                          <a:pt x="398" y="321"/>
                          <a:pt x="398" y="321"/>
                        </a:cubicBezTo>
                        <a:cubicBezTo>
                          <a:pt x="398" y="320"/>
                          <a:pt x="398" y="320"/>
                          <a:pt x="398" y="319"/>
                        </a:cubicBezTo>
                        <a:cubicBezTo>
                          <a:pt x="398" y="53"/>
                          <a:pt x="398" y="53"/>
                          <a:pt x="398" y="53"/>
                        </a:cubicBezTo>
                        <a:cubicBezTo>
                          <a:pt x="415" y="53"/>
                          <a:pt x="415" y="53"/>
                          <a:pt x="415" y="53"/>
                        </a:cubicBezTo>
                        <a:cubicBezTo>
                          <a:pt x="427" y="53"/>
                          <a:pt x="436" y="45"/>
                          <a:pt x="436" y="34"/>
                        </a:cubicBezTo>
                        <a:cubicBezTo>
                          <a:pt x="436" y="20"/>
                          <a:pt x="436" y="20"/>
                          <a:pt x="436" y="20"/>
                        </a:cubicBezTo>
                        <a:cubicBezTo>
                          <a:pt x="436" y="9"/>
                          <a:pt x="427" y="0"/>
                          <a:pt x="415" y="0"/>
                        </a:cubicBezTo>
                        <a:cubicBezTo>
                          <a:pt x="207" y="0"/>
                          <a:pt x="207" y="0"/>
                          <a:pt x="207" y="0"/>
                        </a:cubicBezTo>
                        <a:cubicBezTo>
                          <a:pt x="196" y="0"/>
                          <a:pt x="186" y="9"/>
                          <a:pt x="186" y="20"/>
                        </a:cubicBezTo>
                        <a:cubicBezTo>
                          <a:pt x="186" y="34"/>
                          <a:pt x="186" y="34"/>
                          <a:pt x="186" y="34"/>
                        </a:cubicBezTo>
                        <a:cubicBezTo>
                          <a:pt x="186" y="45"/>
                          <a:pt x="196" y="53"/>
                          <a:pt x="207" y="53"/>
                        </a:cubicBezTo>
                        <a:cubicBezTo>
                          <a:pt x="225" y="53"/>
                          <a:pt x="225" y="53"/>
                          <a:pt x="225" y="53"/>
                        </a:cubicBezTo>
                        <a:cubicBezTo>
                          <a:pt x="225" y="319"/>
                          <a:pt x="225" y="319"/>
                          <a:pt x="225" y="319"/>
                        </a:cubicBezTo>
                        <a:cubicBezTo>
                          <a:pt x="225" y="320"/>
                          <a:pt x="225" y="320"/>
                          <a:pt x="225" y="321"/>
                        </a:cubicBezTo>
                        <a:cubicBezTo>
                          <a:pt x="225" y="330"/>
                          <a:pt x="225" y="330"/>
                          <a:pt x="225" y="330"/>
                        </a:cubicBezTo>
                        <a:cubicBezTo>
                          <a:pt x="216" y="333"/>
                          <a:pt x="216" y="333"/>
                          <a:pt x="216" y="333"/>
                        </a:cubicBezTo>
                        <a:cubicBezTo>
                          <a:pt x="149" y="352"/>
                          <a:pt x="90" y="391"/>
                          <a:pt x="48" y="444"/>
                        </a:cubicBezTo>
                        <a:cubicBezTo>
                          <a:pt x="27" y="470"/>
                          <a:pt x="11" y="499"/>
                          <a:pt x="0" y="529"/>
                        </a:cubicBezTo>
                        <a:cubicBezTo>
                          <a:pt x="622" y="529"/>
                          <a:pt x="622" y="529"/>
                          <a:pt x="622" y="529"/>
                        </a:cubicBezTo>
                        <a:cubicBezTo>
                          <a:pt x="611" y="499"/>
                          <a:pt x="595" y="470"/>
                          <a:pt x="574" y="44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bg1">
                        <a:lumMod val="9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pPr defTabSz="685800"/>
                    <a:endParaRPr lang="en-US" sz="1015"/>
                  </a:p>
                </p:txBody>
              </p:sp>
              <p:sp>
                <p:nvSpPr>
                  <p:cNvPr id="91" name="i$ḷïḋe"/>
                  <p:cNvSpPr/>
                  <p:nvPr/>
                </p:nvSpPr>
                <p:spPr bwMode="auto">
                  <a:xfrm>
                    <a:off x="5148841" y="4978856"/>
                    <a:ext cx="1817239" cy="620551"/>
                  </a:xfrm>
                  <a:custGeom>
                    <a:avLst/>
                    <a:gdLst>
                      <a:gd name="T0" fmla="*/ 640 w 658"/>
                      <a:gd name="T1" fmla="*/ 0 h 225"/>
                      <a:gd name="T2" fmla="*/ 18 w 658"/>
                      <a:gd name="T3" fmla="*/ 0 h 225"/>
                      <a:gd name="T4" fmla="*/ 0 w 658"/>
                      <a:gd name="T5" fmla="*/ 102 h 225"/>
                      <a:gd name="T6" fmla="*/ 27 w 658"/>
                      <a:gd name="T7" fmla="*/ 225 h 225"/>
                      <a:gd name="T8" fmla="*/ 631 w 658"/>
                      <a:gd name="T9" fmla="*/ 225 h 225"/>
                      <a:gd name="T10" fmla="*/ 658 w 658"/>
                      <a:gd name="T11" fmla="*/ 102 h 225"/>
                      <a:gd name="T12" fmla="*/ 640 w 658"/>
                      <a:gd name="T13" fmla="*/ 0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58" h="225">
                        <a:moveTo>
                          <a:pt x="640" y="0"/>
                        </a:move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6" y="33"/>
                          <a:pt x="0" y="67"/>
                          <a:pt x="0" y="102"/>
                        </a:cubicBezTo>
                        <a:cubicBezTo>
                          <a:pt x="0" y="145"/>
                          <a:pt x="9" y="187"/>
                          <a:pt x="27" y="225"/>
                        </a:cubicBezTo>
                        <a:cubicBezTo>
                          <a:pt x="631" y="225"/>
                          <a:pt x="631" y="225"/>
                          <a:pt x="631" y="225"/>
                        </a:cubicBezTo>
                        <a:cubicBezTo>
                          <a:pt x="649" y="187"/>
                          <a:pt x="658" y="145"/>
                          <a:pt x="658" y="102"/>
                        </a:cubicBezTo>
                        <a:cubicBezTo>
                          <a:pt x="658" y="67"/>
                          <a:pt x="652" y="33"/>
                          <a:pt x="64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en-US" sz="1015"/>
                  </a:p>
                </p:txBody>
              </p:sp>
            </p:grpSp>
          </p:grpSp>
        </p:grpSp>
        <p:cxnSp>
          <p:nvCxnSpPr>
            <p:cNvPr id="59" name="直接连接符 58"/>
            <p:cNvCxnSpPr>
              <a:stCxn id="84" idx="9"/>
            </p:cNvCxnSpPr>
            <p:nvPr/>
          </p:nvCxnSpPr>
          <p:spPr>
            <a:xfrm flipH="1">
              <a:off x="673100" y="2894164"/>
              <a:ext cx="354485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îś1iḍe"/>
            <p:cNvGrpSpPr/>
            <p:nvPr/>
          </p:nvGrpSpPr>
          <p:grpSpPr>
            <a:xfrm>
              <a:off x="669925" y="2449148"/>
              <a:ext cx="2980026" cy="2622803"/>
              <a:chOff x="669925" y="2449148"/>
              <a:chExt cx="2980026" cy="2622803"/>
            </a:xfrm>
          </p:grpSpPr>
          <p:grpSp>
            <p:nvGrpSpPr>
              <p:cNvPr id="69" name="îsḷiďe"/>
              <p:cNvGrpSpPr/>
              <p:nvPr/>
            </p:nvGrpSpPr>
            <p:grpSpPr>
              <a:xfrm>
                <a:off x="673100" y="2449148"/>
                <a:ext cx="2976851" cy="1099513"/>
                <a:chOff x="673100" y="2449148"/>
                <a:chExt cx="2976851" cy="1099513"/>
              </a:xfrm>
            </p:grpSpPr>
            <p:sp>
              <p:nvSpPr>
                <p:cNvPr id="74" name="ï$liḋè"/>
                <p:cNvSpPr txBox="1"/>
                <p:nvPr/>
              </p:nvSpPr>
              <p:spPr bwMode="auto">
                <a:xfrm>
                  <a:off x="673100" y="2449148"/>
                  <a:ext cx="297685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  <p:sp>
              <p:nvSpPr>
                <p:cNvPr id="75" name="îṡļiḋê"/>
                <p:cNvSpPr/>
                <p:nvPr/>
              </p:nvSpPr>
              <p:spPr bwMode="auto">
                <a:xfrm>
                  <a:off x="673100" y="2890953"/>
                  <a:ext cx="2976851" cy="657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/>
                    <a:t>Copy paste fonts. Choose the only option to retain text……</a:t>
                  </a:r>
                </a:p>
              </p:txBody>
            </p:sp>
          </p:grpSp>
          <p:sp>
            <p:nvSpPr>
              <p:cNvPr id="70" name="iṡlîďè"/>
              <p:cNvSpPr/>
              <p:nvPr/>
            </p:nvSpPr>
            <p:spPr bwMode="auto">
              <a:xfrm>
                <a:off x="673100" y="3652599"/>
                <a:ext cx="2976851" cy="65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 dirty="0"/>
                  <a:t>Copy paste fonts. Choose the only option to retain text……</a:t>
                </a:r>
              </a:p>
            </p:txBody>
          </p:sp>
          <p:sp>
            <p:nvSpPr>
              <p:cNvPr id="71" name="i$ḷíḍè"/>
              <p:cNvSpPr/>
              <p:nvPr/>
            </p:nvSpPr>
            <p:spPr bwMode="auto">
              <a:xfrm>
                <a:off x="673100" y="4414243"/>
                <a:ext cx="2976851" cy="65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 dirty="0"/>
                  <a:t>Copy paste fonts. Choose the only option to retain text……</a:t>
                </a: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669925" y="3600630"/>
                <a:ext cx="285451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669925" y="4362276"/>
                <a:ext cx="285451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ïslîdê"/>
            <p:cNvGrpSpPr/>
            <p:nvPr/>
          </p:nvGrpSpPr>
          <p:grpSpPr>
            <a:xfrm>
              <a:off x="8542049" y="1897166"/>
              <a:ext cx="2976851" cy="2622803"/>
              <a:chOff x="8542049" y="1897166"/>
              <a:chExt cx="2976851" cy="2622803"/>
            </a:xfrm>
          </p:grpSpPr>
          <p:sp>
            <p:nvSpPr>
              <p:cNvPr id="63" name="ïṩļïḍê"/>
              <p:cNvSpPr txBox="1"/>
              <p:nvPr/>
            </p:nvSpPr>
            <p:spPr bwMode="auto">
              <a:xfrm>
                <a:off x="8542049" y="1897166"/>
                <a:ext cx="297685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64" name="ïṥlïḋe"/>
              <p:cNvSpPr/>
              <p:nvPr/>
            </p:nvSpPr>
            <p:spPr bwMode="auto">
              <a:xfrm>
                <a:off x="8542049" y="2338971"/>
                <a:ext cx="2976851" cy="65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 dirty="0"/>
                  <a:t>Copy paste fonts. Choose the only option to retain text……</a:t>
                </a:r>
              </a:p>
            </p:txBody>
          </p:sp>
          <p:sp>
            <p:nvSpPr>
              <p:cNvPr id="65" name="iŝļïḑé"/>
              <p:cNvSpPr/>
              <p:nvPr/>
            </p:nvSpPr>
            <p:spPr bwMode="auto">
              <a:xfrm>
                <a:off x="8542049" y="3100617"/>
                <a:ext cx="2976851" cy="65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 dirty="0"/>
                  <a:t>Copy paste fonts. Choose the only option to retain text……</a:t>
                </a:r>
              </a:p>
            </p:txBody>
          </p:sp>
          <p:sp>
            <p:nvSpPr>
              <p:cNvPr id="66" name="îśļïḋe"/>
              <p:cNvSpPr/>
              <p:nvPr/>
            </p:nvSpPr>
            <p:spPr bwMode="auto">
              <a:xfrm>
                <a:off x="8542049" y="3862261"/>
                <a:ext cx="2976851" cy="65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 dirty="0"/>
                  <a:t>Copy paste fonts. Choose the only option to retain text……</a:t>
                </a: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8664390" y="3048648"/>
                <a:ext cx="285451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8664390" y="3810294"/>
                <a:ext cx="285451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直接连接符 61"/>
            <p:cNvCxnSpPr>
              <a:stCxn id="80" idx="16"/>
            </p:cNvCxnSpPr>
            <p:nvPr/>
          </p:nvCxnSpPr>
          <p:spPr>
            <a:xfrm>
              <a:off x="7974047" y="2338971"/>
              <a:ext cx="354644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25</a:t>
            </a:fld>
            <a:endParaRPr lang="zh-CN" altLang="en-US" dirty="0"/>
          </a:p>
        </p:txBody>
      </p:sp>
      <p:grpSp>
        <p:nvGrpSpPr>
          <p:cNvPr id="5" name="04f8d0b8-52d2-4eac-b011-56ad07ec58b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60032" y="1377932"/>
            <a:ext cx="10360457" cy="4521236"/>
            <a:chOff x="1160032" y="1377932"/>
            <a:chExt cx="10360457" cy="4521236"/>
          </a:xfrm>
        </p:grpSpPr>
        <p:grpSp>
          <p:nvGrpSpPr>
            <p:cNvPr id="6" name="îṥľîḑe"/>
            <p:cNvGrpSpPr/>
            <p:nvPr/>
          </p:nvGrpSpPr>
          <p:grpSpPr>
            <a:xfrm>
              <a:off x="1160032" y="1377932"/>
              <a:ext cx="3566626" cy="4521236"/>
              <a:chOff x="702504" y="1547262"/>
              <a:chExt cx="3566626" cy="4521236"/>
            </a:xfrm>
          </p:grpSpPr>
          <p:grpSp>
            <p:nvGrpSpPr>
              <p:cNvPr id="27" name="ïs1íḍè"/>
              <p:cNvGrpSpPr/>
              <p:nvPr/>
            </p:nvGrpSpPr>
            <p:grpSpPr>
              <a:xfrm>
                <a:off x="1817010" y="1547262"/>
                <a:ext cx="2452120" cy="4521236"/>
                <a:chOff x="1817010" y="1547262"/>
                <a:chExt cx="2452120" cy="4521236"/>
              </a:xfrm>
            </p:grpSpPr>
            <p:sp>
              <p:nvSpPr>
                <p:cNvPr id="39" name="ïşḷíďé"/>
                <p:cNvSpPr/>
                <p:nvPr/>
              </p:nvSpPr>
              <p:spPr bwMode="auto">
                <a:xfrm rot="5400000" flipH="1">
                  <a:off x="2279854" y="5172402"/>
                  <a:ext cx="495784" cy="1296408"/>
                </a:xfrm>
                <a:custGeom>
                  <a:avLst/>
                  <a:gdLst>
                    <a:gd name="T0" fmla="*/ 14 w 32"/>
                    <a:gd name="T1" fmla="*/ 9 h 83"/>
                    <a:gd name="T2" fmla="*/ 18 w 32"/>
                    <a:gd name="T3" fmla="*/ 16 h 83"/>
                    <a:gd name="T4" fmla="*/ 3 w 32"/>
                    <a:gd name="T5" fmla="*/ 73 h 83"/>
                    <a:gd name="T6" fmla="*/ 0 w 32"/>
                    <a:gd name="T7" fmla="*/ 78 h 83"/>
                    <a:gd name="T8" fmla="*/ 5 w 32"/>
                    <a:gd name="T9" fmla="*/ 83 h 83"/>
                    <a:gd name="T10" fmla="*/ 10 w 32"/>
                    <a:gd name="T11" fmla="*/ 78 h 83"/>
                    <a:gd name="T12" fmla="*/ 7 w 32"/>
                    <a:gd name="T13" fmla="*/ 74 h 83"/>
                    <a:gd name="T14" fmla="*/ 21 w 32"/>
                    <a:gd name="T15" fmla="*/ 17 h 83"/>
                    <a:gd name="T16" fmla="*/ 23 w 32"/>
                    <a:gd name="T17" fmla="*/ 18 h 83"/>
                    <a:gd name="T18" fmla="*/ 32 w 32"/>
                    <a:gd name="T19" fmla="*/ 9 h 83"/>
                    <a:gd name="T20" fmla="*/ 23 w 32"/>
                    <a:gd name="T21" fmla="*/ 0 h 83"/>
                    <a:gd name="T22" fmla="*/ 14 w 32"/>
                    <a:gd name="T23" fmla="*/ 9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83">
                      <a:moveTo>
                        <a:pt x="14" y="9"/>
                      </a:moveTo>
                      <a:cubicBezTo>
                        <a:pt x="14" y="12"/>
                        <a:pt x="16" y="14"/>
                        <a:pt x="18" y="16"/>
                      </a:cubicBezTo>
                      <a:cubicBezTo>
                        <a:pt x="9" y="34"/>
                        <a:pt x="4" y="53"/>
                        <a:pt x="3" y="73"/>
                      </a:cubicBezTo>
                      <a:cubicBezTo>
                        <a:pt x="2" y="74"/>
                        <a:pt x="0" y="76"/>
                        <a:pt x="0" y="78"/>
                      </a:cubicBezTo>
                      <a:cubicBezTo>
                        <a:pt x="0" y="81"/>
                        <a:pt x="2" y="83"/>
                        <a:pt x="5" y="83"/>
                      </a:cubicBezTo>
                      <a:cubicBezTo>
                        <a:pt x="8" y="83"/>
                        <a:pt x="10" y="81"/>
                        <a:pt x="10" y="78"/>
                      </a:cubicBezTo>
                      <a:cubicBezTo>
                        <a:pt x="10" y="76"/>
                        <a:pt x="8" y="74"/>
                        <a:pt x="7" y="74"/>
                      </a:cubicBezTo>
                      <a:cubicBezTo>
                        <a:pt x="7" y="54"/>
                        <a:pt x="12" y="35"/>
                        <a:pt x="21" y="17"/>
                      </a:cubicBezTo>
                      <a:cubicBezTo>
                        <a:pt x="22" y="17"/>
                        <a:pt x="22" y="18"/>
                        <a:pt x="23" y="18"/>
                      </a:cubicBezTo>
                      <a:cubicBezTo>
                        <a:pt x="28" y="18"/>
                        <a:pt x="32" y="14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18" y="0"/>
                        <a:pt x="14" y="4"/>
                        <a:pt x="14" y="9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" name="iṩḻiḑe"/>
                <p:cNvSpPr/>
                <p:nvPr/>
              </p:nvSpPr>
              <p:spPr bwMode="auto">
                <a:xfrm rot="5400000" flipH="1">
                  <a:off x="2976631" y="4779347"/>
                  <a:ext cx="991567" cy="999384"/>
                </a:xfrm>
                <a:custGeom>
                  <a:avLst/>
                  <a:gdLst>
                    <a:gd name="T0" fmla="*/ 46 w 64"/>
                    <a:gd name="T1" fmla="*/ 9 h 64"/>
                    <a:gd name="T2" fmla="*/ 47 w 64"/>
                    <a:gd name="T3" fmla="*/ 12 h 64"/>
                    <a:gd name="T4" fmla="*/ 6 w 64"/>
                    <a:gd name="T5" fmla="*/ 55 h 64"/>
                    <a:gd name="T6" fmla="*/ 5 w 64"/>
                    <a:gd name="T7" fmla="*/ 55 h 64"/>
                    <a:gd name="T8" fmla="*/ 0 w 64"/>
                    <a:gd name="T9" fmla="*/ 59 h 64"/>
                    <a:gd name="T10" fmla="*/ 5 w 64"/>
                    <a:gd name="T11" fmla="*/ 64 h 64"/>
                    <a:gd name="T12" fmla="*/ 9 w 64"/>
                    <a:gd name="T13" fmla="*/ 59 h 64"/>
                    <a:gd name="T14" fmla="*/ 8 w 64"/>
                    <a:gd name="T15" fmla="*/ 56 h 64"/>
                    <a:gd name="T16" fmla="*/ 49 w 64"/>
                    <a:gd name="T17" fmla="*/ 15 h 64"/>
                    <a:gd name="T18" fmla="*/ 55 w 64"/>
                    <a:gd name="T19" fmla="*/ 18 h 64"/>
                    <a:gd name="T20" fmla="*/ 64 w 64"/>
                    <a:gd name="T21" fmla="*/ 9 h 64"/>
                    <a:gd name="T22" fmla="*/ 55 w 64"/>
                    <a:gd name="T23" fmla="*/ 0 h 64"/>
                    <a:gd name="T24" fmla="*/ 46 w 64"/>
                    <a:gd name="T25" fmla="*/ 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6" y="9"/>
                      </a:moveTo>
                      <a:cubicBezTo>
                        <a:pt x="46" y="10"/>
                        <a:pt x="47" y="11"/>
                        <a:pt x="47" y="12"/>
                      </a:cubicBezTo>
                      <a:cubicBezTo>
                        <a:pt x="30" y="23"/>
                        <a:pt x="16" y="38"/>
                        <a:pt x="6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2" y="55"/>
                        <a:pt x="0" y="57"/>
                        <a:pt x="0" y="59"/>
                      </a:cubicBezTo>
                      <a:cubicBezTo>
                        <a:pt x="0" y="62"/>
                        <a:pt x="2" y="64"/>
                        <a:pt x="5" y="64"/>
                      </a:cubicBezTo>
                      <a:cubicBezTo>
                        <a:pt x="7" y="64"/>
                        <a:pt x="9" y="62"/>
                        <a:pt x="9" y="59"/>
                      </a:cubicBezTo>
                      <a:cubicBezTo>
                        <a:pt x="9" y="58"/>
                        <a:pt x="9" y="57"/>
                        <a:pt x="8" y="56"/>
                      </a:cubicBezTo>
                      <a:cubicBezTo>
                        <a:pt x="19" y="40"/>
                        <a:pt x="32" y="25"/>
                        <a:pt x="49" y="15"/>
                      </a:cubicBezTo>
                      <a:cubicBezTo>
                        <a:pt x="50" y="16"/>
                        <a:pt x="53" y="18"/>
                        <a:pt x="55" y="18"/>
                      </a:cubicBezTo>
                      <a:cubicBezTo>
                        <a:pt x="60" y="18"/>
                        <a:pt x="64" y="14"/>
                        <a:pt x="64" y="9"/>
                      </a:cubicBezTo>
                      <a:cubicBezTo>
                        <a:pt x="64" y="4"/>
                        <a:pt x="60" y="0"/>
                        <a:pt x="55" y="0"/>
                      </a:cubicBezTo>
                      <a:cubicBezTo>
                        <a:pt x="50" y="0"/>
                        <a:pt x="46" y="4"/>
                        <a:pt x="46" y="9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" name="íṧḷiḍe"/>
                <p:cNvSpPr/>
                <p:nvPr/>
              </p:nvSpPr>
              <p:spPr bwMode="auto">
                <a:xfrm rot="5400000" flipH="1">
                  <a:off x="3376942" y="4092063"/>
                  <a:ext cx="1284125" cy="500250"/>
                </a:xfrm>
                <a:custGeom>
                  <a:avLst/>
                  <a:gdLst>
                    <a:gd name="T0" fmla="*/ 65 w 83"/>
                    <a:gd name="T1" fmla="*/ 8 h 32"/>
                    <a:gd name="T2" fmla="*/ 7 w 83"/>
                    <a:gd name="T3" fmla="*/ 24 h 32"/>
                    <a:gd name="T4" fmla="*/ 4 w 83"/>
                    <a:gd name="T5" fmla="*/ 23 h 32"/>
                    <a:gd name="T6" fmla="*/ 0 w 83"/>
                    <a:gd name="T7" fmla="*/ 28 h 32"/>
                    <a:gd name="T8" fmla="*/ 4 w 83"/>
                    <a:gd name="T9" fmla="*/ 32 h 32"/>
                    <a:gd name="T10" fmla="*/ 9 w 83"/>
                    <a:gd name="T11" fmla="*/ 28 h 32"/>
                    <a:gd name="T12" fmla="*/ 9 w 83"/>
                    <a:gd name="T13" fmla="*/ 27 h 32"/>
                    <a:gd name="T14" fmla="*/ 65 w 83"/>
                    <a:gd name="T15" fmla="*/ 11 h 32"/>
                    <a:gd name="T16" fmla="*/ 74 w 83"/>
                    <a:gd name="T17" fmla="*/ 18 h 32"/>
                    <a:gd name="T18" fmla="*/ 83 w 83"/>
                    <a:gd name="T19" fmla="*/ 9 h 32"/>
                    <a:gd name="T20" fmla="*/ 74 w 83"/>
                    <a:gd name="T21" fmla="*/ 0 h 32"/>
                    <a:gd name="T22" fmla="*/ 65 w 83"/>
                    <a:gd name="T23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" h="32">
                      <a:moveTo>
                        <a:pt x="65" y="8"/>
                      </a:moveTo>
                      <a:cubicBezTo>
                        <a:pt x="45" y="9"/>
                        <a:pt x="25" y="15"/>
                        <a:pt x="7" y="24"/>
                      </a:cubicBezTo>
                      <a:cubicBezTo>
                        <a:pt x="7" y="23"/>
                        <a:pt x="5" y="23"/>
                        <a:pt x="4" y="23"/>
                      </a:cubicBezTo>
                      <a:cubicBezTo>
                        <a:pt x="2" y="23"/>
                        <a:pt x="0" y="25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ubicBezTo>
                        <a:pt x="7" y="32"/>
                        <a:pt x="9" y="30"/>
                        <a:pt x="9" y="28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26" y="17"/>
                        <a:pt x="46" y="12"/>
                        <a:pt x="65" y="11"/>
                      </a:cubicBezTo>
                      <a:cubicBezTo>
                        <a:pt x="66" y="15"/>
                        <a:pt x="70" y="18"/>
                        <a:pt x="74" y="18"/>
                      </a:cubicBezTo>
                      <a:cubicBezTo>
                        <a:pt x="79" y="18"/>
                        <a:pt x="83" y="14"/>
                        <a:pt x="83" y="9"/>
                      </a:cubicBezTo>
                      <a:cubicBezTo>
                        <a:pt x="83" y="4"/>
                        <a:pt x="79" y="0"/>
                        <a:pt x="74" y="0"/>
                      </a:cubicBezTo>
                      <a:cubicBezTo>
                        <a:pt x="70" y="0"/>
                        <a:pt x="66" y="3"/>
                        <a:pt x="65" y="8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" name="iṩ1íďê"/>
                <p:cNvSpPr/>
                <p:nvPr/>
              </p:nvSpPr>
              <p:spPr bwMode="auto">
                <a:xfrm rot="5400000" flipH="1">
                  <a:off x="3313852" y="3024005"/>
                  <a:ext cx="1285241" cy="500250"/>
                </a:xfrm>
                <a:custGeom>
                  <a:avLst/>
                  <a:gdLst>
                    <a:gd name="T0" fmla="*/ 5 w 83"/>
                    <a:gd name="T1" fmla="*/ 0 h 32"/>
                    <a:gd name="T2" fmla="*/ 0 w 83"/>
                    <a:gd name="T3" fmla="*/ 5 h 32"/>
                    <a:gd name="T4" fmla="*/ 5 w 83"/>
                    <a:gd name="T5" fmla="*/ 10 h 32"/>
                    <a:gd name="T6" fmla="*/ 9 w 83"/>
                    <a:gd name="T7" fmla="*/ 7 h 32"/>
                    <a:gd name="T8" fmla="*/ 66 w 83"/>
                    <a:gd name="T9" fmla="*/ 21 h 32"/>
                    <a:gd name="T10" fmla="*/ 66 w 83"/>
                    <a:gd name="T11" fmla="*/ 23 h 32"/>
                    <a:gd name="T12" fmla="*/ 74 w 83"/>
                    <a:gd name="T13" fmla="*/ 32 h 32"/>
                    <a:gd name="T14" fmla="*/ 83 w 83"/>
                    <a:gd name="T15" fmla="*/ 23 h 32"/>
                    <a:gd name="T16" fmla="*/ 74 w 83"/>
                    <a:gd name="T17" fmla="*/ 15 h 32"/>
                    <a:gd name="T18" fmla="*/ 67 w 83"/>
                    <a:gd name="T19" fmla="*/ 18 h 32"/>
                    <a:gd name="T20" fmla="*/ 10 w 83"/>
                    <a:gd name="T21" fmla="*/ 3 h 32"/>
                    <a:gd name="T22" fmla="*/ 5 w 83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" h="32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7" y="10"/>
                        <a:pt x="9" y="8"/>
                        <a:pt x="9" y="7"/>
                      </a:cubicBezTo>
                      <a:cubicBezTo>
                        <a:pt x="29" y="7"/>
                        <a:pt x="48" y="12"/>
                        <a:pt x="66" y="21"/>
                      </a:cubicBezTo>
                      <a:cubicBezTo>
                        <a:pt x="66" y="22"/>
                        <a:pt x="66" y="23"/>
                        <a:pt x="66" y="23"/>
                      </a:cubicBezTo>
                      <a:cubicBezTo>
                        <a:pt x="66" y="28"/>
                        <a:pt x="70" y="32"/>
                        <a:pt x="74" y="32"/>
                      </a:cubicBezTo>
                      <a:cubicBezTo>
                        <a:pt x="79" y="32"/>
                        <a:pt x="83" y="28"/>
                        <a:pt x="83" y="23"/>
                      </a:cubicBezTo>
                      <a:cubicBezTo>
                        <a:pt x="83" y="19"/>
                        <a:pt x="79" y="15"/>
                        <a:pt x="74" y="15"/>
                      </a:cubicBezTo>
                      <a:cubicBezTo>
                        <a:pt x="72" y="15"/>
                        <a:pt x="69" y="16"/>
                        <a:pt x="67" y="18"/>
                      </a:cubicBezTo>
                      <a:cubicBezTo>
                        <a:pt x="50" y="9"/>
                        <a:pt x="30" y="4"/>
                        <a:pt x="10" y="3"/>
                      </a:cubicBezTo>
                      <a:cubicBezTo>
                        <a:pt x="9" y="2"/>
                        <a:pt x="7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" name="íśḻïḋè"/>
                <p:cNvSpPr/>
                <p:nvPr/>
              </p:nvSpPr>
              <p:spPr bwMode="auto">
                <a:xfrm rot="5400000" flipH="1">
                  <a:off x="2906282" y="1829211"/>
                  <a:ext cx="991567" cy="1015016"/>
                </a:xfrm>
                <a:custGeom>
                  <a:avLst/>
                  <a:gdLst>
                    <a:gd name="T0" fmla="*/ 0 w 64"/>
                    <a:gd name="T1" fmla="*/ 4 h 65"/>
                    <a:gd name="T2" fmla="*/ 4 w 64"/>
                    <a:gd name="T3" fmla="*/ 9 h 65"/>
                    <a:gd name="T4" fmla="*/ 8 w 64"/>
                    <a:gd name="T5" fmla="*/ 8 h 65"/>
                    <a:gd name="T6" fmla="*/ 50 w 64"/>
                    <a:gd name="T7" fmla="*/ 49 h 65"/>
                    <a:gd name="T8" fmla="*/ 47 w 64"/>
                    <a:gd name="T9" fmla="*/ 56 h 65"/>
                    <a:gd name="T10" fmla="*/ 56 w 64"/>
                    <a:gd name="T11" fmla="*/ 65 h 65"/>
                    <a:gd name="T12" fmla="*/ 64 w 64"/>
                    <a:gd name="T13" fmla="*/ 56 h 65"/>
                    <a:gd name="T14" fmla="*/ 56 w 64"/>
                    <a:gd name="T15" fmla="*/ 47 h 65"/>
                    <a:gd name="T16" fmla="*/ 52 w 64"/>
                    <a:gd name="T17" fmla="*/ 47 h 65"/>
                    <a:gd name="T18" fmla="*/ 9 w 64"/>
                    <a:gd name="T19" fmla="*/ 5 h 65"/>
                    <a:gd name="T20" fmla="*/ 9 w 64"/>
                    <a:gd name="T21" fmla="*/ 4 h 65"/>
                    <a:gd name="T22" fmla="*/ 4 w 64"/>
                    <a:gd name="T23" fmla="*/ 0 h 65"/>
                    <a:gd name="T24" fmla="*/ 0 w 64"/>
                    <a:gd name="T25" fmla="*/ 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5">
                      <a:moveTo>
                        <a:pt x="0" y="4"/>
                      </a:move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6" y="9"/>
                        <a:pt x="7" y="9"/>
                        <a:pt x="8" y="8"/>
                      </a:cubicBezTo>
                      <a:cubicBezTo>
                        <a:pt x="24" y="19"/>
                        <a:pt x="39" y="33"/>
                        <a:pt x="50" y="49"/>
                      </a:cubicBezTo>
                      <a:cubicBezTo>
                        <a:pt x="48" y="51"/>
                        <a:pt x="47" y="53"/>
                        <a:pt x="47" y="56"/>
                      </a:cubicBezTo>
                      <a:cubicBezTo>
                        <a:pt x="47" y="61"/>
                        <a:pt x="51" y="65"/>
                        <a:pt x="56" y="65"/>
                      </a:cubicBezTo>
                      <a:cubicBezTo>
                        <a:pt x="60" y="65"/>
                        <a:pt x="64" y="61"/>
                        <a:pt x="64" y="56"/>
                      </a:cubicBezTo>
                      <a:cubicBezTo>
                        <a:pt x="64" y="51"/>
                        <a:pt x="60" y="47"/>
                        <a:pt x="56" y="47"/>
                      </a:cubicBezTo>
                      <a:cubicBezTo>
                        <a:pt x="54" y="47"/>
                        <a:pt x="53" y="47"/>
                        <a:pt x="52" y="47"/>
                      </a:cubicBezTo>
                      <a:cubicBezTo>
                        <a:pt x="41" y="30"/>
                        <a:pt x="26" y="16"/>
                        <a:pt x="9" y="5"/>
                      </a:cubicBezTo>
                      <a:cubicBezTo>
                        <a:pt x="9" y="5"/>
                        <a:pt x="9" y="5"/>
                        <a:pt x="9" y="4"/>
                      </a:cubicBezTo>
                      <a:cubicBezTo>
                        <a:pt x="9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" name="ï$ļîḑe"/>
                <p:cNvSpPr/>
                <p:nvPr/>
              </p:nvSpPr>
              <p:spPr bwMode="auto">
                <a:xfrm rot="5400000" flipH="1">
                  <a:off x="2217322" y="1146950"/>
                  <a:ext cx="495784" cy="1296408"/>
                </a:xfrm>
                <a:custGeom>
                  <a:avLst/>
                  <a:gdLst>
                    <a:gd name="T0" fmla="*/ 0 w 32"/>
                    <a:gd name="T1" fmla="*/ 5 h 83"/>
                    <a:gd name="T2" fmla="*/ 5 w 32"/>
                    <a:gd name="T3" fmla="*/ 9 h 83"/>
                    <a:gd name="T4" fmla="*/ 5 w 32"/>
                    <a:gd name="T5" fmla="*/ 9 h 83"/>
                    <a:gd name="T6" fmla="*/ 21 w 32"/>
                    <a:gd name="T7" fmla="*/ 65 h 83"/>
                    <a:gd name="T8" fmla="*/ 14 w 32"/>
                    <a:gd name="T9" fmla="*/ 74 h 83"/>
                    <a:gd name="T10" fmla="*/ 23 w 32"/>
                    <a:gd name="T11" fmla="*/ 83 h 83"/>
                    <a:gd name="T12" fmla="*/ 32 w 32"/>
                    <a:gd name="T13" fmla="*/ 74 h 83"/>
                    <a:gd name="T14" fmla="*/ 24 w 32"/>
                    <a:gd name="T15" fmla="*/ 65 h 83"/>
                    <a:gd name="T16" fmla="*/ 8 w 32"/>
                    <a:gd name="T17" fmla="*/ 8 h 83"/>
                    <a:gd name="T18" fmla="*/ 9 w 32"/>
                    <a:gd name="T19" fmla="*/ 5 h 83"/>
                    <a:gd name="T20" fmla="*/ 5 w 32"/>
                    <a:gd name="T21" fmla="*/ 0 h 83"/>
                    <a:gd name="T22" fmla="*/ 0 w 32"/>
                    <a:gd name="T23" fmla="*/ 5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83">
                      <a:moveTo>
                        <a:pt x="0" y="5"/>
                      </a:moveTo>
                      <a:cubicBezTo>
                        <a:pt x="0" y="7"/>
                        <a:pt x="2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15" y="27"/>
                        <a:pt x="20" y="46"/>
                        <a:pt x="21" y="65"/>
                      </a:cubicBezTo>
                      <a:cubicBezTo>
                        <a:pt x="17" y="66"/>
                        <a:pt x="14" y="70"/>
                        <a:pt x="14" y="74"/>
                      </a:cubicBezTo>
                      <a:cubicBezTo>
                        <a:pt x="14" y="79"/>
                        <a:pt x="18" y="83"/>
                        <a:pt x="23" y="83"/>
                      </a:cubicBezTo>
                      <a:cubicBezTo>
                        <a:pt x="28" y="83"/>
                        <a:pt x="32" y="79"/>
                        <a:pt x="32" y="74"/>
                      </a:cubicBezTo>
                      <a:cubicBezTo>
                        <a:pt x="32" y="69"/>
                        <a:pt x="29" y="66"/>
                        <a:pt x="24" y="65"/>
                      </a:cubicBezTo>
                      <a:cubicBezTo>
                        <a:pt x="23" y="45"/>
                        <a:pt x="18" y="25"/>
                        <a:pt x="8" y="8"/>
                      </a:cubicBezTo>
                      <a:cubicBezTo>
                        <a:pt x="9" y="7"/>
                        <a:pt x="9" y="6"/>
                        <a:pt x="9" y="5"/>
                      </a:cubicBezTo>
                      <a:cubicBezTo>
                        <a:pt x="9" y="2"/>
                        <a:pt x="7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8" name="íşlíḋe"/>
              <p:cNvGrpSpPr/>
              <p:nvPr/>
            </p:nvGrpSpPr>
            <p:grpSpPr>
              <a:xfrm>
                <a:off x="702504" y="2079423"/>
                <a:ext cx="3106010" cy="3456915"/>
                <a:chOff x="957263" y="2343150"/>
                <a:chExt cx="2459038" cy="2736850"/>
              </a:xfrm>
            </p:grpSpPr>
            <p:sp>
              <p:nvSpPr>
                <p:cNvPr id="29" name="ïślîḓê"/>
                <p:cNvSpPr/>
                <p:nvPr/>
              </p:nvSpPr>
              <p:spPr bwMode="auto">
                <a:xfrm>
                  <a:off x="957263" y="2343150"/>
                  <a:ext cx="976313" cy="2736850"/>
                </a:xfrm>
                <a:custGeom>
                  <a:avLst/>
                  <a:gdLst>
                    <a:gd name="T0" fmla="*/ 122 w 139"/>
                    <a:gd name="T1" fmla="*/ 0 h 390"/>
                    <a:gd name="T2" fmla="*/ 122 w 139"/>
                    <a:gd name="T3" fmla="*/ 22 h 390"/>
                    <a:gd name="T4" fmla="*/ 42 w 139"/>
                    <a:gd name="T5" fmla="*/ 50 h 390"/>
                    <a:gd name="T6" fmla="*/ 60 w 139"/>
                    <a:gd name="T7" fmla="*/ 192 h 390"/>
                    <a:gd name="T8" fmla="*/ 122 w 139"/>
                    <a:gd name="T9" fmla="*/ 213 h 390"/>
                    <a:gd name="T10" fmla="*/ 122 w 139"/>
                    <a:gd name="T11" fmla="*/ 290 h 390"/>
                    <a:gd name="T12" fmla="*/ 90 w 139"/>
                    <a:gd name="T13" fmla="*/ 242 h 390"/>
                    <a:gd name="T14" fmla="*/ 2 w 139"/>
                    <a:gd name="T15" fmla="*/ 252 h 390"/>
                    <a:gd name="T16" fmla="*/ 122 w 139"/>
                    <a:gd name="T17" fmla="*/ 349 h 390"/>
                    <a:gd name="T18" fmla="*/ 122 w 139"/>
                    <a:gd name="T19" fmla="*/ 390 h 390"/>
                    <a:gd name="T20" fmla="*/ 139 w 139"/>
                    <a:gd name="T21" fmla="*/ 390 h 390"/>
                    <a:gd name="T22" fmla="*/ 139 w 139"/>
                    <a:gd name="T23" fmla="*/ 0 h 390"/>
                    <a:gd name="T24" fmla="*/ 122 w 139"/>
                    <a:gd name="T25" fmla="*/ 0 h 390"/>
                    <a:gd name="T26" fmla="*/ 122 w 139"/>
                    <a:gd name="T27" fmla="*/ 134 h 390"/>
                    <a:gd name="T28" fmla="*/ 103 w 139"/>
                    <a:gd name="T29" fmla="*/ 122 h 390"/>
                    <a:gd name="T30" fmla="*/ 122 w 139"/>
                    <a:gd name="T31" fmla="*/ 78 h 390"/>
                    <a:gd name="T32" fmla="*/ 122 w 139"/>
                    <a:gd name="T33" fmla="*/ 13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9" h="390">
                      <a:moveTo>
                        <a:pt x="122" y="0"/>
                      </a:moveTo>
                      <a:cubicBezTo>
                        <a:pt x="122" y="22"/>
                        <a:pt x="122" y="22"/>
                        <a:pt x="122" y="22"/>
                      </a:cubicBezTo>
                      <a:cubicBezTo>
                        <a:pt x="87" y="23"/>
                        <a:pt x="60" y="33"/>
                        <a:pt x="42" y="50"/>
                      </a:cubicBezTo>
                      <a:cubicBezTo>
                        <a:pt x="0" y="91"/>
                        <a:pt x="6" y="166"/>
                        <a:pt x="60" y="192"/>
                      </a:cubicBezTo>
                      <a:cubicBezTo>
                        <a:pt x="72" y="198"/>
                        <a:pt x="93" y="205"/>
                        <a:pt x="122" y="213"/>
                      </a:cubicBezTo>
                      <a:cubicBezTo>
                        <a:pt x="122" y="290"/>
                        <a:pt x="122" y="290"/>
                        <a:pt x="122" y="290"/>
                      </a:cubicBezTo>
                      <a:cubicBezTo>
                        <a:pt x="99" y="279"/>
                        <a:pt x="94" y="266"/>
                        <a:pt x="90" y="242"/>
                      </a:cubicBezTo>
                      <a:cubicBezTo>
                        <a:pt x="2" y="252"/>
                        <a:pt x="2" y="252"/>
                        <a:pt x="2" y="252"/>
                      </a:cubicBezTo>
                      <a:cubicBezTo>
                        <a:pt x="14" y="319"/>
                        <a:pt x="57" y="343"/>
                        <a:pt x="122" y="349"/>
                      </a:cubicBezTo>
                      <a:cubicBezTo>
                        <a:pt x="122" y="390"/>
                        <a:pt x="122" y="390"/>
                        <a:pt x="122" y="390"/>
                      </a:cubicBezTo>
                      <a:cubicBezTo>
                        <a:pt x="139" y="390"/>
                        <a:pt x="139" y="390"/>
                        <a:pt x="139" y="39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lnTo>
                        <a:pt x="122" y="0"/>
                      </a:lnTo>
                      <a:close/>
                      <a:moveTo>
                        <a:pt x="122" y="134"/>
                      </a:moveTo>
                      <a:cubicBezTo>
                        <a:pt x="113" y="130"/>
                        <a:pt x="107" y="127"/>
                        <a:pt x="103" y="122"/>
                      </a:cubicBezTo>
                      <a:cubicBezTo>
                        <a:pt x="88" y="103"/>
                        <a:pt x="102" y="84"/>
                        <a:pt x="122" y="78"/>
                      </a:cubicBezTo>
                      <a:lnTo>
                        <a:pt x="122" y="13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" name="íśľîḍé"/>
                <p:cNvSpPr/>
                <p:nvPr/>
              </p:nvSpPr>
              <p:spPr bwMode="auto">
                <a:xfrm>
                  <a:off x="2312988" y="2778125"/>
                  <a:ext cx="484188" cy="330200"/>
                </a:xfrm>
                <a:custGeom>
                  <a:avLst/>
                  <a:gdLst>
                    <a:gd name="T0" fmla="*/ 0 w 69"/>
                    <a:gd name="T1" fmla="*/ 0 h 47"/>
                    <a:gd name="T2" fmla="*/ 69 w 69"/>
                    <a:gd name="T3" fmla="*/ 47 h 47"/>
                    <a:gd name="T4" fmla="*/ 20 w 69"/>
                    <a:gd name="T5" fmla="*/ 47 h 47"/>
                    <a:gd name="T6" fmla="*/ 0 w 69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" h="47">
                      <a:moveTo>
                        <a:pt x="0" y="0"/>
                      </a:moveTo>
                      <a:cubicBezTo>
                        <a:pt x="28" y="9"/>
                        <a:pt x="51" y="25"/>
                        <a:pt x="69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15" y="31"/>
                        <a:pt x="8" y="1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" name="íṩļîďe"/>
                <p:cNvSpPr/>
                <p:nvPr/>
              </p:nvSpPr>
              <p:spPr bwMode="auto">
                <a:xfrm>
                  <a:off x="2032001" y="2735263"/>
                  <a:ext cx="309563" cy="373063"/>
                </a:xfrm>
                <a:custGeom>
                  <a:avLst/>
                  <a:gdLst>
                    <a:gd name="T0" fmla="*/ 0 w 44"/>
                    <a:gd name="T1" fmla="*/ 0 h 53"/>
                    <a:gd name="T2" fmla="*/ 22 w 44"/>
                    <a:gd name="T3" fmla="*/ 2 h 53"/>
                    <a:gd name="T4" fmla="*/ 44 w 44"/>
                    <a:gd name="T5" fmla="*/ 53 h 53"/>
                    <a:gd name="T6" fmla="*/ 0 w 44"/>
                    <a:gd name="T7" fmla="*/ 53 h 53"/>
                    <a:gd name="T8" fmla="*/ 0 w 44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53">
                      <a:moveTo>
                        <a:pt x="0" y="0"/>
                      </a:moveTo>
                      <a:cubicBezTo>
                        <a:pt x="8" y="0"/>
                        <a:pt x="15" y="1"/>
                        <a:pt x="22" y="2"/>
                      </a:cubicBezTo>
                      <a:cubicBezTo>
                        <a:pt x="31" y="19"/>
                        <a:pt x="39" y="36"/>
                        <a:pt x="44" y="53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" name="iṩḻïḓé"/>
                <p:cNvSpPr/>
                <p:nvPr/>
              </p:nvSpPr>
              <p:spPr bwMode="auto">
                <a:xfrm>
                  <a:off x="2489201" y="3233738"/>
                  <a:ext cx="519113" cy="414338"/>
                </a:xfrm>
                <a:custGeom>
                  <a:avLst/>
                  <a:gdLst>
                    <a:gd name="T0" fmla="*/ 0 w 74"/>
                    <a:gd name="T1" fmla="*/ 0 h 59"/>
                    <a:gd name="T2" fmla="*/ 56 w 74"/>
                    <a:gd name="T3" fmla="*/ 0 h 59"/>
                    <a:gd name="T4" fmla="*/ 74 w 74"/>
                    <a:gd name="T5" fmla="*/ 59 h 59"/>
                    <a:gd name="T6" fmla="*/ 7 w 74"/>
                    <a:gd name="T7" fmla="*/ 59 h 59"/>
                    <a:gd name="T8" fmla="*/ 0 w 74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59">
                      <a:moveTo>
                        <a:pt x="0" y="0"/>
                      </a:move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66" y="17"/>
                        <a:pt x="72" y="38"/>
                        <a:pt x="74" y="59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7" y="39"/>
                        <a:pt x="5" y="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" name="ïś1îḋè"/>
                <p:cNvSpPr/>
                <p:nvPr/>
              </p:nvSpPr>
              <p:spPr bwMode="auto">
                <a:xfrm>
                  <a:off x="2032001" y="3233738"/>
                  <a:ext cx="400050" cy="414338"/>
                </a:xfrm>
                <a:custGeom>
                  <a:avLst/>
                  <a:gdLst>
                    <a:gd name="T0" fmla="*/ 0 w 57"/>
                    <a:gd name="T1" fmla="*/ 0 h 59"/>
                    <a:gd name="T2" fmla="*/ 49 w 57"/>
                    <a:gd name="T3" fmla="*/ 0 h 59"/>
                    <a:gd name="T4" fmla="*/ 57 w 57"/>
                    <a:gd name="T5" fmla="*/ 59 h 59"/>
                    <a:gd name="T6" fmla="*/ 0 w 57"/>
                    <a:gd name="T7" fmla="*/ 59 h 59"/>
                    <a:gd name="T8" fmla="*/ 0 w 57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9">
                      <a:moveTo>
                        <a:pt x="0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4" y="19"/>
                        <a:pt x="57" y="39"/>
                        <a:pt x="57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" name="îŝlîḋe"/>
                <p:cNvSpPr/>
                <p:nvPr/>
              </p:nvSpPr>
              <p:spPr bwMode="auto">
                <a:xfrm>
                  <a:off x="2474913" y="3775075"/>
                  <a:ext cx="533400" cy="420688"/>
                </a:xfrm>
                <a:custGeom>
                  <a:avLst/>
                  <a:gdLst>
                    <a:gd name="T0" fmla="*/ 9 w 76"/>
                    <a:gd name="T1" fmla="*/ 0 h 60"/>
                    <a:gd name="T2" fmla="*/ 76 w 76"/>
                    <a:gd name="T3" fmla="*/ 0 h 60"/>
                    <a:gd name="T4" fmla="*/ 58 w 76"/>
                    <a:gd name="T5" fmla="*/ 60 h 60"/>
                    <a:gd name="T6" fmla="*/ 0 w 76"/>
                    <a:gd name="T7" fmla="*/ 60 h 60"/>
                    <a:gd name="T8" fmla="*/ 9 w 76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0">
                      <a:moveTo>
                        <a:pt x="9" y="0"/>
                      </a:move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4" y="22"/>
                        <a:pt x="68" y="42"/>
                        <a:pt x="58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5" y="40"/>
                        <a:pt x="8" y="2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" name="iṩḷíďé"/>
                <p:cNvSpPr/>
                <p:nvPr/>
              </p:nvSpPr>
              <p:spPr bwMode="auto">
                <a:xfrm>
                  <a:off x="2032001" y="3775075"/>
                  <a:ext cx="393700" cy="420688"/>
                </a:xfrm>
                <a:custGeom>
                  <a:avLst/>
                  <a:gdLst>
                    <a:gd name="T0" fmla="*/ 0 w 56"/>
                    <a:gd name="T1" fmla="*/ 0 h 60"/>
                    <a:gd name="T2" fmla="*/ 56 w 56"/>
                    <a:gd name="T3" fmla="*/ 0 h 60"/>
                    <a:gd name="T4" fmla="*/ 45 w 56"/>
                    <a:gd name="T5" fmla="*/ 60 h 60"/>
                    <a:gd name="T6" fmla="*/ 0 w 56"/>
                    <a:gd name="T7" fmla="*/ 60 h 60"/>
                    <a:gd name="T8" fmla="*/ 0 w 56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60">
                      <a:moveTo>
                        <a:pt x="0" y="0"/>
                      </a:move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5" y="20"/>
                        <a:pt x="51" y="40"/>
                        <a:pt x="45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" name="íşḻíḓê"/>
                <p:cNvSpPr/>
                <p:nvPr/>
              </p:nvSpPr>
              <p:spPr bwMode="auto">
                <a:xfrm>
                  <a:off x="2305051" y="4321175"/>
                  <a:ext cx="492125" cy="330200"/>
                </a:xfrm>
                <a:custGeom>
                  <a:avLst/>
                  <a:gdLst>
                    <a:gd name="T0" fmla="*/ 19 w 70"/>
                    <a:gd name="T1" fmla="*/ 0 h 47"/>
                    <a:gd name="T2" fmla="*/ 70 w 70"/>
                    <a:gd name="T3" fmla="*/ 0 h 47"/>
                    <a:gd name="T4" fmla="*/ 0 w 70"/>
                    <a:gd name="T5" fmla="*/ 47 h 47"/>
                    <a:gd name="T6" fmla="*/ 19 w 70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" h="47">
                      <a:moveTo>
                        <a:pt x="19" y="0"/>
                      </a:move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52" y="22"/>
                        <a:pt x="28" y="39"/>
                        <a:pt x="0" y="47"/>
                      </a:cubicBezTo>
                      <a:cubicBezTo>
                        <a:pt x="7" y="31"/>
                        <a:pt x="13" y="15"/>
                        <a:pt x="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" name="ïṡľíḑe"/>
                <p:cNvSpPr/>
                <p:nvPr/>
              </p:nvSpPr>
              <p:spPr bwMode="auto">
                <a:xfrm>
                  <a:off x="2032001" y="2447925"/>
                  <a:ext cx="1384300" cy="2527300"/>
                </a:xfrm>
                <a:custGeom>
                  <a:avLst/>
                  <a:gdLst>
                    <a:gd name="T0" fmla="*/ 0 w 197"/>
                    <a:gd name="T1" fmla="*/ 0 h 360"/>
                    <a:gd name="T2" fmla="*/ 127 w 197"/>
                    <a:gd name="T3" fmla="*/ 53 h 360"/>
                    <a:gd name="T4" fmla="*/ 127 w 197"/>
                    <a:gd name="T5" fmla="*/ 308 h 360"/>
                    <a:gd name="T6" fmla="*/ 0 w 197"/>
                    <a:gd name="T7" fmla="*/ 360 h 360"/>
                    <a:gd name="T8" fmla="*/ 0 w 197"/>
                    <a:gd name="T9" fmla="*/ 334 h 360"/>
                    <a:gd name="T10" fmla="*/ 109 w 197"/>
                    <a:gd name="T11" fmla="*/ 289 h 360"/>
                    <a:gd name="T12" fmla="*/ 109 w 197"/>
                    <a:gd name="T13" fmla="*/ 71 h 360"/>
                    <a:gd name="T14" fmla="*/ 0 w 197"/>
                    <a:gd name="T15" fmla="*/ 27 h 360"/>
                    <a:gd name="T16" fmla="*/ 0 w 197"/>
                    <a:gd name="T17" fmla="*/ 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7" h="360">
                      <a:moveTo>
                        <a:pt x="0" y="0"/>
                      </a:moveTo>
                      <a:cubicBezTo>
                        <a:pt x="46" y="0"/>
                        <a:pt x="92" y="18"/>
                        <a:pt x="127" y="53"/>
                      </a:cubicBezTo>
                      <a:cubicBezTo>
                        <a:pt x="197" y="123"/>
                        <a:pt x="197" y="238"/>
                        <a:pt x="127" y="308"/>
                      </a:cubicBezTo>
                      <a:cubicBezTo>
                        <a:pt x="92" y="342"/>
                        <a:pt x="46" y="360"/>
                        <a:pt x="0" y="360"/>
                      </a:cubicBezTo>
                      <a:cubicBezTo>
                        <a:pt x="0" y="334"/>
                        <a:pt x="0" y="334"/>
                        <a:pt x="0" y="334"/>
                      </a:cubicBezTo>
                      <a:cubicBezTo>
                        <a:pt x="40" y="334"/>
                        <a:pt x="79" y="319"/>
                        <a:pt x="109" y="289"/>
                      </a:cubicBezTo>
                      <a:cubicBezTo>
                        <a:pt x="169" y="229"/>
                        <a:pt x="169" y="131"/>
                        <a:pt x="109" y="71"/>
                      </a:cubicBezTo>
                      <a:cubicBezTo>
                        <a:pt x="79" y="42"/>
                        <a:pt x="40" y="27"/>
                        <a:pt x="0" y="27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" name="iṧľîḓé"/>
                <p:cNvSpPr/>
                <p:nvPr/>
              </p:nvSpPr>
              <p:spPr bwMode="auto">
                <a:xfrm>
                  <a:off x="2032001" y="4321175"/>
                  <a:ext cx="280988" cy="365125"/>
                </a:xfrm>
                <a:custGeom>
                  <a:avLst/>
                  <a:gdLst>
                    <a:gd name="T0" fmla="*/ 0 w 40"/>
                    <a:gd name="T1" fmla="*/ 0 h 52"/>
                    <a:gd name="T2" fmla="*/ 40 w 40"/>
                    <a:gd name="T3" fmla="*/ 0 h 52"/>
                    <a:gd name="T4" fmla="*/ 18 w 40"/>
                    <a:gd name="T5" fmla="*/ 51 h 52"/>
                    <a:gd name="T6" fmla="*/ 0 w 40"/>
                    <a:gd name="T7" fmla="*/ 52 h 52"/>
                    <a:gd name="T8" fmla="*/ 0 w 40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2">
                      <a:moveTo>
                        <a:pt x="0" y="0"/>
                      </a:move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4" y="17"/>
                        <a:pt x="27" y="34"/>
                        <a:pt x="18" y="51"/>
                      </a:cubicBezTo>
                      <a:cubicBezTo>
                        <a:pt x="12" y="52"/>
                        <a:pt x="6" y="52"/>
                        <a:pt x="0" y="52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ïṡlíḍé"/>
            <p:cNvGrpSpPr/>
            <p:nvPr/>
          </p:nvGrpSpPr>
          <p:grpSpPr>
            <a:xfrm>
              <a:off x="5570674" y="3154017"/>
              <a:ext cx="2679414" cy="2493780"/>
              <a:chOff x="8472264" y="3117449"/>
              <a:chExt cx="2448272" cy="249378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8472264" y="3117449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8472264" y="441769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8472264" y="5611229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îSḷîḋê"/>
            <p:cNvGrpSpPr/>
            <p:nvPr/>
          </p:nvGrpSpPr>
          <p:grpSpPr>
            <a:xfrm>
              <a:off x="8840454" y="3154017"/>
              <a:ext cx="2679414" cy="2493780"/>
              <a:chOff x="8472264" y="3117449"/>
              <a:chExt cx="2448272" cy="249378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8472264" y="3117449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8472264" y="441769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472264" y="5611229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îš1iďê"/>
            <p:cNvSpPr/>
            <p:nvPr/>
          </p:nvSpPr>
          <p:spPr bwMode="auto">
            <a:xfrm>
              <a:off x="5610937" y="2467818"/>
              <a:ext cx="267941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0" name="íŝlíḑè"/>
            <p:cNvSpPr txBox="1"/>
            <p:nvPr/>
          </p:nvSpPr>
          <p:spPr bwMode="auto">
            <a:xfrm>
              <a:off x="5610937" y="2080220"/>
              <a:ext cx="267941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1" name="íṧļiḓê"/>
            <p:cNvSpPr/>
            <p:nvPr/>
          </p:nvSpPr>
          <p:spPr bwMode="auto">
            <a:xfrm>
              <a:off x="5609208" y="3700127"/>
              <a:ext cx="267941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2" name="îṩļíḑê"/>
            <p:cNvSpPr txBox="1"/>
            <p:nvPr/>
          </p:nvSpPr>
          <p:spPr bwMode="auto">
            <a:xfrm>
              <a:off x="5609208" y="3312529"/>
              <a:ext cx="267941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3" name="is1iḍé"/>
            <p:cNvSpPr/>
            <p:nvPr/>
          </p:nvSpPr>
          <p:spPr bwMode="auto">
            <a:xfrm>
              <a:off x="5609208" y="4959630"/>
              <a:ext cx="267941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4" name="îśḷiḑe"/>
            <p:cNvSpPr txBox="1"/>
            <p:nvPr/>
          </p:nvSpPr>
          <p:spPr bwMode="auto">
            <a:xfrm>
              <a:off x="5609208" y="4572032"/>
              <a:ext cx="267941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5" name="î$1idê"/>
            <p:cNvSpPr/>
            <p:nvPr/>
          </p:nvSpPr>
          <p:spPr bwMode="auto">
            <a:xfrm>
              <a:off x="8839835" y="2467022"/>
              <a:ext cx="268003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6" name="îṥḻïdê"/>
            <p:cNvSpPr txBox="1"/>
            <p:nvPr/>
          </p:nvSpPr>
          <p:spPr bwMode="auto">
            <a:xfrm>
              <a:off x="8839835" y="2079424"/>
              <a:ext cx="268003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7" name="îş1îdè"/>
            <p:cNvSpPr/>
            <p:nvPr/>
          </p:nvSpPr>
          <p:spPr bwMode="auto">
            <a:xfrm>
              <a:off x="8839835" y="3715316"/>
              <a:ext cx="268003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8" name="ïṡlíďé"/>
            <p:cNvSpPr txBox="1"/>
            <p:nvPr/>
          </p:nvSpPr>
          <p:spPr bwMode="auto">
            <a:xfrm>
              <a:off x="8839835" y="3327718"/>
              <a:ext cx="268003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9" name="îślîḓe"/>
            <p:cNvSpPr/>
            <p:nvPr/>
          </p:nvSpPr>
          <p:spPr bwMode="auto">
            <a:xfrm>
              <a:off x="8840455" y="4959630"/>
              <a:ext cx="268003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0" name="îślíḑè"/>
            <p:cNvSpPr txBox="1"/>
            <p:nvPr/>
          </p:nvSpPr>
          <p:spPr bwMode="auto">
            <a:xfrm>
              <a:off x="8840455" y="4572032"/>
              <a:ext cx="268003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grpSp>
        <p:nvGrpSpPr>
          <p:cNvPr id="40" name="d418339c-6933-4f18-9ad7-5dd4eea64253" descr="yyAAAB+LCAAAAAAABADtmFtv2jAUx7+Lt72xKhcHEG+kFRuatiGotlYTD24wYC0X5JiKtuK7z4Yk2CEmYVIRN/EC9rF9zvmfY//EG/jIXmYYtMAgQJTdETShKOgyHIAa6I5AK5z7fg24JByRcPKFRvNZDFp/3rJl8sxvwqa/kD/HYm1IGEH++mdryz41+05CEsyDxMy4MfgQWkhDprEeJKORj2Wzbsgwfc5OMMXY6vuAUX5AJ6IBYvzAN2P5CSRToFXndkuxeIQXfFEN3K/dSv1J3BMJKIxTTIgwe1HMSBRuVvQQzxvmLhUEm1u0MeVuYcqIh/y2TyZhgEPhMQ8AM2/KZ79GlLxGIVPn+2QyZXz2G8azJH8D8srPGyM/xmkWpmiGf/Bz0uBWAyZf1sc+YuRZsVDGTLDMwsqMRDbyZjVl52GWzE1yeKjcZyXHy5o2P/d4wfbLqFghp7NIe10wK3fEBrLriQv7+Z2m5b+KIrdYjubneBxj9tDD1OPeuC9K+pM2yNtsFAGtz8aNk1o86ncpsNHt8qCc+pj82iq4QUSfdtabXDc79cl2kbbcqLWd+BMRzjlS4aSeKBZOkkGnmyJ+YZNVk21YIFz2zNxGfkTLn5nUbGue54F4uI9F1lKj/uSJPxBOw2rCJo+NzuMpt/zQ6dgGdOsQpP6by6IXJN2l6guSs69Scasl23XW9jZRyCq7VDwUIY7jZHjtqbGz4Vzk/c3f7JruSyNQxFsP7hbv2BmhITOCdWmMYFVhBKsaI1hKJVmnywjWlRH2eGqcfRhBV29y3ZQzgiXfUtaVEQ7ACDrhJBlKGSG7IPJNdsyMYBqOaUPHUCDBatdv20YhJFjnCAn5q13TfucKCQ1bhgT70iDBrgIJdjVIsJVKsk8XEuwrJLzXHwm6epPrphwSbPmWsq+QcABI0AknyVAKCdkFkW+y44aEpuM0oaNAQtsRn0JIsM8REvJXu6b9zhUSmpYMCfDSIAFWgQRYDRKgUknwdCEBXiHhvSBBV29y3ZRDApRvKXiFhANAgk44SYZSSMguiHyTHTUkQGg06/WGAgl3rvgUQgI8R0jIX+2a9tsNCcPlP+RCnm/LIAAA"/>
          <p:cNvGrpSpPr>
            <a:grpSpLocks noChangeAspect="1"/>
          </p:cNvGrpSpPr>
          <p:nvPr/>
        </p:nvGrpSpPr>
        <p:grpSpPr>
          <a:xfrm>
            <a:off x="1846596" y="1656006"/>
            <a:ext cx="8498809" cy="3545988"/>
            <a:chOff x="1846596" y="1656006"/>
            <a:chExt cx="8498809" cy="3545988"/>
          </a:xfrm>
        </p:grpSpPr>
        <p:sp>
          <p:nvSpPr>
            <p:cNvPr id="41" name="AreaShape"/>
            <p:cNvSpPr/>
            <p:nvPr/>
          </p:nvSpPr>
          <p:spPr>
            <a:xfrm>
              <a:off x="1846596" y="1656006"/>
              <a:ext cx="8498809" cy="35459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ValueBack4"/>
            <p:cNvSpPr/>
            <p:nvPr/>
          </p:nvSpPr>
          <p:spPr>
            <a:xfrm>
              <a:off x="6499255" y="1956349"/>
              <a:ext cx="2827711" cy="282771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ValueBack3"/>
            <p:cNvSpPr/>
            <p:nvPr/>
          </p:nvSpPr>
          <p:spPr>
            <a:xfrm>
              <a:off x="6732750" y="2192823"/>
              <a:ext cx="2354763" cy="23547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ValueBack2"/>
            <p:cNvSpPr/>
            <p:nvPr/>
          </p:nvSpPr>
          <p:spPr>
            <a:xfrm>
              <a:off x="6972530" y="2432603"/>
              <a:ext cx="1875203" cy="1875203"/>
            </a:xfrm>
            <a:prstGeom prst="ellipse">
              <a:avLst/>
            </a:prstGeom>
            <a:solidFill>
              <a:srgbClr val="2A6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ValueBack1"/>
            <p:cNvSpPr/>
            <p:nvPr/>
          </p:nvSpPr>
          <p:spPr>
            <a:xfrm>
              <a:off x="7230754" y="2690827"/>
              <a:ext cx="1358754" cy="1358754"/>
            </a:xfrm>
            <a:prstGeom prst="ellipse">
              <a:avLst/>
            </a:prstGeom>
            <a:solidFill>
              <a:srgbClr val="304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RelativeShape1"/>
            <p:cNvSpPr/>
            <p:nvPr/>
          </p:nvSpPr>
          <p:spPr>
            <a:xfrm>
              <a:off x="3802612" y="2838801"/>
              <a:ext cx="3780950" cy="128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ValueShape1"/>
            <p:cNvSpPr/>
            <p:nvPr/>
          </p:nvSpPr>
          <p:spPr>
            <a:xfrm>
              <a:off x="5277183" y="2838801"/>
              <a:ext cx="2306379" cy="128696"/>
            </a:xfrm>
            <a:prstGeom prst="rect">
              <a:avLst/>
            </a:prstGeom>
            <a:solidFill>
              <a:srgbClr val="304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SorbShape1"/>
            <p:cNvSpPr/>
            <p:nvPr/>
          </p:nvSpPr>
          <p:spPr>
            <a:xfrm>
              <a:off x="4997547" y="2623513"/>
              <a:ext cx="559272" cy="559272"/>
            </a:xfrm>
            <a:prstGeom prst="diamond">
              <a:avLst/>
            </a:prstGeom>
            <a:solidFill>
              <a:srgbClr val="304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ValueText1"/>
            <p:cNvSpPr txBox="1"/>
            <p:nvPr/>
          </p:nvSpPr>
          <p:spPr>
            <a:xfrm>
              <a:off x="5152992" y="2795634"/>
              <a:ext cx="248381" cy="215029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bg1"/>
                  </a:solidFill>
                  <a:latin typeface="Impact" panose="020B0806030902050204" pitchFamily="34" charset="0"/>
                </a:rPr>
                <a:t>61%</a:t>
              </a:r>
            </a:p>
          </p:txBody>
        </p:sp>
        <p:sp>
          <p:nvSpPr>
            <p:cNvPr id="50" name="RelativeShape2"/>
            <p:cNvSpPr/>
            <p:nvPr/>
          </p:nvSpPr>
          <p:spPr>
            <a:xfrm>
              <a:off x="3391253" y="3347934"/>
              <a:ext cx="3780950" cy="128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ValueShape2"/>
            <p:cNvSpPr/>
            <p:nvPr/>
          </p:nvSpPr>
          <p:spPr>
            <a:xfrm>
              <a:off x="4638966" y="3347934"/>
              <a:ext cx="2533236" cy="128696"/>
            </a:xfrm>
            <a:prstGeom prst="rect">
              <a:avLst/>
            </a:prstGeom>
            <a:solidFill>
              <a:srgbClr val="2A6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SorbShape2"/>
            <p:cNvSpPr/>
            <p:nvPr/>
          </p:nvSpPr>
          <p:spPr>
            <a:xfrm>
              <a:off x="4422830" y="3132646"/>
              <a:ext cx="559272" cy="559272"/>
            </a:xfrm>
            <a:prstGeom prst="diamond">
              <a:avLst/>
            </a:prstGeom>
            <a:solidFill>
              <a:srgbClr val="2A6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ValueText2"/>
            <p:cNvSpPr txBox="1"/>
            <p:nvPr/>
          </p:nvSpPr>
          <p:spPr>
            <a:xfrm>
              <a:off x="4578276" y="3304768"/>
              <a:ext cx="248381" cy="215029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bg1"/>
                  </a:solidFill>
                  <a:latin typeface="Impact" panose="020B0806030902050204" pitchFamily="34" charset="0"/>
                </a:rPr>
                <a:t>67%</a:t>
              </a:r>
            </a:p>
          </p:txBody>
        </p:sp>
        <p:sp>
          <p:nvSpPr>
            <p:cNvPr id="54" name="RelativeShape3"/>
            <p:cNvSpPr/>
            <p:nvPr/>
          </p:nvSpPr>
          <p:spPr>
            <a:xfrm>
              <a:off x="3012739" y="3857059"/>
              <a:ext cx="3956674" cy="128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ValueShape3"/>
            <p:cNvSpPr/>
            <p:nvPr/>
          </p:nvSpPr>
          <p:spPr>
            <a:xfrm>
              <a:off x="4081041" y="3857059"/>
              <a:ext cx="2888372" cy="12869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SorbShape3"/>
            <p:cNvSpPr/>
            <p:nvPr/>
          </p:nvSpPr>
          <p:spPr>
            <a:xfrm>
              <a:off x="3801405" y="3641771"/>
              <a:ext cx="559272" cy="559272"/>
            </a:xfrm>
            <a:prstGeom prst="diamond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ValueText3"/>
            <p:cNvSpPr txBox="1"/>
            <p:nvPr/>
          </p:nvSpPr>
          <p:spPr>
            <a:xfrm>
              <a:off x="3956851" y="3813893"/>
              <a:ext cx="248381" cy="215029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bg1"/>
                  </a:solidFill>
                  <a:latin typeface="Impact" panose="020B0806030902050204" pitchFamily="34" charset="0"/>
                </a:rPr>
                <a:t>73%</a:t>
              </a:r>
            </a:p>
          </p:txBody>
        </p:sp>
        <p:sp>
          <p:nvSpPr>
            <p:cNvPr id="58" name="RelativeShape4"/>
            <p:cNvSpPr/>
            <p:nvPr/>
          </p:nvSpPr>
          <p:spPr>
            <a:xfrm>
              <a:off x="2653905" y="4366458"/>
              <a:ext cx="4463875" cy="1286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ValueShape4"/>
            <p:cNvSpPr/>
            <p:nvPr/>
          </p:nvSpPr>
          <p:spPr>
            <a:xfrm>
              <a:off x="3457403" y="4366458"/>
              <a:ext cx="3660377" cy="1286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SorbShape4"/>
            <p:cNvSpPr/>
            <p:nvPr/>
          </p:nvSpPr>
          <p:spPr>
            <a:xfrm>
              <a:off x="3177767" y="4151170"/>
              <a:ext cx="559272" cy="559272"/>
            </a:xfrm>
            <a:prstGeom prst="diamon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ValueText4"/>
            <p:cNvSpPr txBox="1"/>
            <p:nvPr/>
          </p:nvSpPr>
          <p:spPr>
            <a:xfrm>
              <a:off x="3333212" y="4323292"/>
              <a:ext cx="248381" cy="215029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bg1"/>
                  </a:solidFill>
                  <a:latin typeface="Impact" panose="020B0806030902050204" pitchFamily="34" charset="0"/>
                </a:rPr>
                <a:t>82%</a:t>
              </a:r>
            </a:p>
          </p:txBody>
        </p:sp>
        <p:sp>
          <p:nvSpPr>
            <p:cNvPr id="62" name="ExtraShape"/>
            <p:cNvSpPr/>
            <p:nvPr/>
          </p:nvSpPr>
          <p:spPr>
            <a:xfrm>
              <a:off x="7507425" y="2967498"/>
              <a:ext cx="805415" cy="8054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conShape"/>
            <p:cNvSpPr/>
            <p:nvPr/>
          </p:nvSpPr>
          <p:spPr bwMode="auto">
            <a:xfrm>
              <a:off x="7620399" y="3107308"/>
              <a:ext cx="579467" cy="525793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299704" y="198520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28</a:t>
            </a:fld>
            <a:endParaRPr lang="zh-CN" altLang="en-US"/>
          </a:p>
        </p:txBody>
      </p:sp>
      <p:grpSp>
        <p:nvGrpSpPr>
          <p:cNvPr id="5" name="c6cc492e-2c81-451a-bf48-e033249c56d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131861"/>
            <a:ext cx="10850564" cy="5114888"/>
            <a:chOff x="669924" y="1131861"/>
            <a:chExt cx="10850564" cy="5114888"/>
          </a:xfrm>
        </p:grpSpPr>
        <p:sp>
          <p:nvSpPr>
            <p:cNvPr id="6" name="íṡļíḑè"/>
            <p:cNvSpPr/>
            <p:nvPr/>
          </p:nvSpPr>
          <p:spPr bwMode="auto">
            <a:xfrm>
              <a:off x="3658007" y="4826530"/>
              <a:ext cx="4875986" cy="1420219"/>
            </a:xfrm>
            <a:custGeom>
              <a:avLst/>
              <a:gdLst/>
              <a:ahLst/>
              <a:cxnLst>
                <a:cxn ang="0">
                  <a:pos x="4433" y="59"/>
                </a:cxn>
                <a:cxn ang="0">
                  <a:pos x="4812" y="166"/>
                </a:cxn>
                <a:cxn ang="0">
                  <a:pos x="5122" y="292"/>
                </a:cxn>
                <a:cxn ang="0">
                  <a:pos x="5357" y="435"/>
                </a:cxn>
                <a:cxn ang="0">
                  <a:pos x="5503" y="592"/>
                </a:cxn>
                <a:cxn ang="0">
                  <a:pos x="5556" y="759"/>
                </a:cxn>
                <a:cxn ang="0">
                  <a:pos x="5502" y="931"/>
                </a:cxn>
                <a:cxn ang="0">
                  <a:pos x="5346" y="1090"/>
                </a:cxn>
                <a:cxn ang="0">
                  <a:pos x="5102" y="1236"/>
                </a:cxn>
                <a:cxn ang="0">
                  <a:pos x="4777" y="1363"/>
                </a:cxn>
                <a:cxn ang="0">
                  <a:pos x="4384" y="1471"/>
                </a:cxn>
                <a:cxn ang="0">
                  <a:pos x="3930" y="1553"/>
                </a:cxn>
                <a:cxn ang="0">
                  <a:pos x="3429" y="1607"/>
                </a:cxn>
                <a:cxn ang="0">
                  <a:pos x="3278" y="1607"/>
                </a:cxn>
                <a:cxn ang="0">
                  <a:pos x="3708" y="1546"/>
                </a:cxn>
                <a:cxn ang="0">
                  <a:pos x="4090" y="1450"/>
                </a:cxn>
                <a:cxn ang="0">
                  <a:pos x="4416" y="1327"/>
                </a:cxn>
                <a:cxn ang="0">
                  <a:pos x="4672" y="1177"/>
                </a:cxn>
                <a:cxn ang="0">
                  <a:pos x="4847" y="1009"/>
                </a:cxn>
                <a:cxn ang="0">
                  <a:pos x="4932" y="823"/>
                </a:cxn>
                <a:cxn ang="0">
                  <a:pos x="4915" y="636"/>
                </a:cxn>
                <a:cxn ang="0">
                  <a:pos x="4809" y="462"/>
                </a:cxn>
                <a:cxn ang="0">
                  <a:pos x="4620" y="304"/>
                </a:cxn>
                <a:cxn ang="0">
                  <a:pos x="4360" y="166"/>
                </a:cxn>
                <a:cxn ang="0">
                  <a:pos x="4151" y="37"/>
                </a:cxn>
                <a:cxn ang="0">
                  <a:pos x="1404" y="37"/>
                </a:cxn>
                <a:cxn ang="0">
                  <a:pos x="1195" y="166"/>
                </a:cxn>
                <a:cxn ang="0">
                  <a:pos x="934" y="304"/>
                </a:cxn>
                <a:cxn ang="0">
                  <a:pos x="745" y="462"/>
                </a:cxn>
                <a:cxn ang="0">
                  <a:pos x="639" y="636"/>
                </a:cxn>
                <a:cxn ang="0">
                  <a:pos x="622" y="823"/>
                </a:cxn>
                <a:cxn ang="0">
                  <a:pos x="706" y="1009"/>
                </a:cxn>
                <a:cxn ang="0">
                  <a:pos x="883" y="1177"/>
                </a:cxn>
                <a:cxn ang="0">
                  <a:pos x="1138" y="1327"/>
                </a:cxn>
                <a:cxn ang="0">
                  <a:pos x="1464" y="1450"/>
                </a:cxn>
                <a:cxn ang="0">
                  <a:pos x="1848" y="1546"/>
                </a:cxn>
                <a:cxn ang="0">
                  <a:pos x="2278" y="1607"/>
                </a:cxn>
                <a:cxn ang="0">
                  <a:pos x="2301" y="1619"/>
                </a:cxn>
                <a:cxn ang="0">
                  <a:pos x="1787" y="1573"/>
                </a:cxn>
                <a:cxn ang="0">
                  <a:pos x="1317" y="1501"/>
                </a:cxn>
                <a:cxn ang="0">
                  <a:pos x="902" y="1401"/>
                </a:cxn>
                <a:cxn ang="0">
                  <a:pos x="553" y="1280"/>
                </a:cxn>
                <a:cxn ang="0">
                  <a:pos x="280" y="1140"/>
                </a:cxn>
                <a:cxn ang="0">
                  <a:pos x="94" y="985"/>
                </a:cxn>
                <a:cxn ang="0">
                  <a:pos x="7" y="816"/>
                </a:cxn>
                <a:cxn ang="0">
                  <a:pos x="24" y="646"/>
                </a:cxn>
                <a:cxn ang="0">
                  <a:pos x="140" y="486"/>
                </a:cxn>
                <a:cxn ang="0">
                  <a:pos x="346" y="339"/>
                </a:cxn>
                <a:cxn ang="0">
                  <a:pos x="632" y="206"/>
                </a:cxn>
                <a:cxn ang="0">
                  <a:pos x="988" y="93"/>
                </a:cxn>
                <a:cxn ang="0">
                  <a:pos x="1406" y="0"/>
                </a:cxn>
              </a:cxnLst>
              <a:rect l="0" t="0" r="r" b="b"/>
              <a:pathLst>
                <a:path w="5556" h="1619">
                  <a:moveTo>
                    <a:pt x="4149" y="0"/>
                  </a:moveTo>
                  <a:lnTo>
                    <a:pt x="4294" y="29"/>
                  </a:lnTo>
                  <a:lnTo>
                    <a:pt x="4433" y="59"/>
                  </a:lnTo>
                  <a:lnTo>
                    <a:pt x="4566" y="93"/>
                  </a:lnTo>
                  <a:lnTo>
                    <a:pt x="4692" y="128"/>
                  </a:lnTo>
                  <a:lnTo>
                    <a:pt x="4812" y="166"/>
                  </a:lnTo>
                  <a:lnTo>
                    <a:pt x="4923" y="206"/>
                  </a:lnTo>
                  <a:lnTo>
                    <a:pt x="5026" y="248"/>
                  </a:lnTo>
                  <a:lnTo>
                    <a:pt x="5122" y="292"/>
                  </a:lnTo>
                  <a:lnTo>
                    <a:pt x="5210" y="339"/>
                  </a:lnTo>
                  <a:lnTo>
                    <a:pt x="5287" y="386"/>
                  </a:lnTo>
                  <a:lnTo>
                    <a:pt x="5357" y="435"/>
                  </a:lnTo>
                  <a:lnTo>
                    <a:pt x="5416" y="486"/>
                  </a:lnTo>
                  <a:lnTo>
                    <a:pt x="5465" y="538"/>
                  </a:lnTo>
                  <a:lnTo>
                    <a:pt x="5503" y="592"/>
                  </a:lnTo>
                  <a:lnTo>
                    <a:pt x="5532" y="646"/>
                  </a:lnTo>
                  <a:lnTo>
                    <a:pt x="5551" y="702"/>
                  </a:lnTo>
                  <a:lnTo>
                    <a:pt x="5556" y="759"/>
                  </a:lnTo>
                  <a:lnTo>
                    <a:pt x="5549" y="816"/>
                  </a:lnTo>
                  <a:lnTo>
                    <a:pt x="5532" y="874"/>
                  </a:lnTo>
                  <a:lnTo>
                    <a:pt x="5502" y="931"/>
                  </a:lnTo>
                  <a:lnTo>
                    <a:pt x="5461" y="985"/>
                  </a:lnTo>
                  <a:lnTo>
                    <a:pt x="5409" y="1039"/>
                  </a:lnTo>
                  <a:lnTo>
                    <a:pt x="5346" y="1090"/>
                  </a:lnTo>
                  <a:lnTo>
                    <a:pt x="5274" y="1140"/>
                  </a:lnTo>
                  <a:lnTo>
                    <a:pt x="5193" y="1189"/>
                  </a:lnTo>
                  <a:lnTo>
                    <a:pt x="5102" y="1236"/>
                  </a:lnTo>
                  <a:lnTo>
                    <a:pt x="5003" y="1280"/>
                  </a:lnTo>
                  <a:lnTo>
                    <a:pt x="4893" y="1324"/>
                  </a:lnTo>
                  <a:lnTo>
                    <a:pt x="4777" y="1363"/>
                  </a:lnTo>
                  <a:lnTo>
                    <a:pt x="4654" y="1401"/>
                  </a:lnTo>
                  <a:lnTo>
                    <a:pt x="4522" y="1437"/>
                  </a:lnTo>
                  <a:lnTo>
                    <a:pt x="4384" y="1471"/>
                  </a:lnTo>
                  <a:lnTo>
                    <a:pt x="4239" y="1501"/>
                  </a:lnTo>
                  <a:lnTo>
                    <a:pt x="4087" y="1528"/>
                  </a:lnTo>
                  <a:lnTo>
                    <a:pt x="3930" y="1553"/>
                  </a:lnTo>
                  <a:lnTo>
                    <a:pt x="3768" y="1573"/>
                  </a:lnTo>
                  <a:lnTo>
                    <a:pt x="3601" y="1592"/>
                  </a:lnTo>
                  <a:lnTo>
                    <a:pt x="3429" y="1607"/>
                  </a:lnTo>
                  <a:lnTo>
                    <a:pt x="3254" y="1619"/>
                  </a:lnTo>
                  <a:lnTo>
                    <a:pt x="3261" y="1614"/>
                  </a:lnTo>
                  <a:lnTo>
                    <a:pt x="3278" y="1607"/>
                  </a:lnTo>
                  <a:lnTo>
                    <a:pt x="3426" y="1590"/>
                  </a:lnTo>
                  <a:lnTo>
                    <a:pt x="3569" y="1570"/>
                  </a:lnTo>
                  <a:lnTo>
                    <a:pt x="3708" y="1546"/>
                  </a:lnTo>
                  <a:lnTo>
                    <a:pt x="3841" y="1518"/>
                  </a:lnTo>
                  <a:lnTo>
                    <a:pt x="3969" y="1486"/>
                  </a:lnTo>
                  <a:lnTo>
                    <a:pt x="4090" y="1450"/>
                  </a:lnTo>
                  <a:lnTo>
                    <a:pt x="4205" y="1412"/>
                  </a:lnTo>
                  <a:lnTo>
                    <a:pt x="4315" y="1371"/>
                  </a:lnTo>
                  <a:lnTo>
                    <a:pt x="4416" y="1327"/>
                  </a:lnTo>
                  <a:lnTo>
                    <a:pt x="4509" y="1280"/>
                  </a:lnTo>
                  <a:lnTo>
                    <a:pt x="4595" y="1229"/>
                  </a:lnTo>
                  <a:lnTo>
                    <a:pt x="4672" y="1177"/>
                  </a:lnTo>
                  <a:lnTo>
                    <a:pt x="4740" y="1123"/>
                  </a:lnTo>
                  <a:lnTo>
                    <a:pt x="4799" y="1066"/>
                  </a:lnTo>
                  <a:lnTo>
                    <a:pt x="4847" y="1009"/>
                  </a:lnTo>
                  <a:lnTo>
                    <a:pt x="4886" y="948"/>
                  </a:lnTo>
                  <a:lnTo>
                    <a:pt x="4913" y="887"/>
                  </a:lnTo>
                  <a:lnTo>
                    <a:pt x="4932" y="823"/>
                  </a:lnTo>
                  <a:lnTo>
                    <a:pt x="4937" y="759"/>
                  </a:lnTo>
                  <a:lnTo>
                    <a:pt x="4932" y="697"/>
                  </a:lnTo>
                  <a:lnTo>
                    <a:pt x="4915" y="636"/>
                  </a:lnTo>
                  <a:lnTo>
                    <a:pt x="4890" y="577"/>
                  </a:lnTo>
                  <a:lnTo>
                    <a:pt x="4854" y="520"/>
                  </a:lnTo>
                  <a:lnTo>
                    <a:pt x="4809" y="462"/>
                  </a:lnTo>
                  <a:lnTo>
                    <a:pt x="4755" y="408"/>
                  </a:lnTo>
                  <a:lnTo>
                    <a:pt x="4691" y="356"/>
                  </a:lnTo>
                  <a:lnTo>
                    <a:pt x="4620" y="304"/>
                  </a:lnTo>
                  <a:lnTo>
                    <a:pt x="4541" y="257"/>
                  </a:lnTo>
                  <a:lnTo>
                    <a:pt x="4453" y="209"/>
                  </a:lnTo>
                  <a:lnTo>
                    <a:pt x="4360" y="166"/>
                  </a:lnTo>
                  <a:lnTo>
                    <a:pt x="4259" y="125"/>
                  </a:lnTo>
                  <a:lnTo>
                    <a:pt x="4151" y="86"/>
                  </a:lnTo>
                  <a:lnTo>
                    <a:pt x="4151" y="37"/>
                  </a:lnTo>
                  <a:lnTo>
                    <a:pt x="4149" y="0"/>
                  </a:lnTo>
                  <a:close/>
                  <a:moveTo>
                    <a:pt x="1406" y="0"/>
                  </a:moveTo>
                  <a:lnTo>
                    <a:pt x="1404" y="37"/>
                  </a:lnTo>
                  <a:lnTo>
                    <a:pt x="1404" y="86"/>
                  </a:lnTo>
                  <a:lnTo>
                    <a:pt x="1297" y="125"/>
                  </a:lnTo>
                  <a:lnTo>
                    <a:pt x="1195" y="166"/>
                  </a:lnTo>
                  <a:lnTo>
                    <a:pt x="1101" y="209"/>
                  </a:lnTo>
                  <a:lnTo>
                    <a:pt x="1013" y="257"/>
                  </a:lnTo>
                  <a:lnTo>
                    <a:pt x="934" y="304"/>
                  </a:lnTo>
                  <a:lnTo>
                    <a:pt x="863" y="356"/>
                  </a:lnTo>
                  <a:lnTo>
                    <a:pt x="801" y="408"/>
                  </a:lnTo>
                  <a:lnTo>
                    <a:pt x="745" y="462"/>
                  </a:lnTo>
                  <a:lnTo>
                    <a:pt x="700" y="520"/>
                  </a:lnTo>
                  <a:lnTo>
                    <a:pt x="664" y="577"/>
                  </a:lnTo>
                  <a:lnTo>
                    <a:pt x="639" y="636"/>
                  </a:lnTo>
                  <a:lnTo>
                    <a:pt x="622" y="697"/>
                  </a:lnTo>
                  <a:lnTo>
                    <a:pt x="617" y="759"/>
                  </a:lnTo>
                  <a:lnTo>
                    <a:pt x="622" y="823"/>
                  </a:lnTo>
                  <a:lnTo>
                    <a:pt x="641" y="887"/>
                  </a:lnTo>
                  <a:lnTo>
                    <a:pt x="668" y="948"/>
                  </a:lnTo>
                  <a:lnTo>
                    <a:pt x="706" y="1009"/>
                  </a:lnTo>
                  <a:lnTo>
                    <a:pt x="755" y="1066"/>
                  </a:lnTo>
                  <a:lnTo>
                    <a:pt x="814" y="1123"/>
                  </a:lnTo>
                  <a:lnTo>
                    <a:pt x="883" y="1177"/>
                  </a:lnTo>
                  <a:lnTo>
                    <a:pt x="959" y="1229"/>
                  </a:lnTo>
                  <a:lnTo>
                    <a:pt x="1045" y="1280"/>
                  </a:lnTo>
                  <a:lnTo>
                    <a:pt x="1138" y="1327"/>
                  </a:lnTo>
                  <a:lnTo>
                    <a:pt x="1239" y="1371"/>
                  </a:lnTo>
                  <a:lnTo>
                    <a:pt x="1349" y="1412"/>
                  </a:lnTo>
                  <a:lnTo>
                    <a:pt x="1464" y="1450"/>
                  </a:lnTo>
                  <a:lnTo>
                    <a:pt x="1587" y="1486"/>
                  </a:lnTo>
                  <a:lnTo>
                    <a:pt x="1713" y="1518"/>
                  </a:lnTo>
                  <a:lnTo>
                    <a:pt x="1848" y="1546"/>
                  </a:lnTo>
                  <a:lnTo>
                    <a:pt x="1986" y="1570"/>
                  </a:lnTo>
                  <a:lnTo>
                    <a:pt x="2129" y="1590"/>
                  </a:lnTo>
                  <a:lnTo>
                    <a:pt x="2278" y="1607"/>
                  </a:lnTo>
                  <a:lnTo>
                    <a:pt x="2286" y="1611"/>
                  </a:lnTo>
                  <a:lnTo>
                    <a:pt x="2293" y="1614"/>
                  </a:lnTo>
                  <a:lnTo>
                    <a:pt x="2301" y="1619"/>
                  </a:lnTo>
                  <a:lnTo>
                    <a:pt x="2126" y="1607"/>
                  </a:lnTo>
                  <a:lnTo>
                    <a:pt x="1954" y="1592"/>
                  </a:lnTo>
                  <a:lnTo>
                    <a:pt x="1787" y="1573"/>
                  </a:lnTo>
                  <a:lnTo>
                    <a:pt x="1624" y="1553"/>
                  </a:lnTo>
                  <a:lnTo>
                    <a:pt x="1467" y="1528"/>
                  </a:lnTo>
                  <a:lnTo>
                    <a:pt x="1317" y="1501"/>
                  </a:lnTo>
                  <a:lnTo>
                    <a:pt x="1172" y="1471"/>
                  </a:lnTo>
                  <a:lnTo>
                    <a:pt x="1034" y="1437"/>
                  </a:lnTo>
                  <a:lnTo>
                    <a:pt x="902" y="1401"/>
                  </a:lnTo>
                  <a:lnTo>
                    <a:pt x="777" y="1363"/>
                  </a:lnTo>
                  <a:lnTo>
                    <a:pt x="661" y="1324"/>
                  </a:lnTo>
                  <a:lnTo>
                    <a:pt x="553" y="1280"/>
                  </a:lnTo>
                  <a:lnTo>
                    <a:pt x="454" y="1236"/>
                  </a:lnTo>
                  <a:lnTo>
                    <a:pt x="363" y="1189"/>
                  </a:lnTo>
                  <a:lnTo>
                    <a:pt x="280" y="1140"/>
                  </a:lnTo>
                  <a:lnTo>
                    <a:pt x="209" y="1090"/>
                  </a:lnTo>
                  <a:lnTo>
                    <a:pt x="147" y="1039"/>
                  </a:lnTo>
                  <a:lnTo>
                    <a:pt x="94" y="985"/>
                  </a:lnTo>
                  <a:lnTo>
                    <a:pt x="54" y="931"/>
                  </a:lnTo>
                  <a:lnTo>
                    <a:pt x="24" y="874"/>
                  </a:lnTo>
                  <a:lnTo>
                    <a:pt x="7" y="816"/>
                  </a:lnTo>
                  <a:lnTo>
                    <a:pt x="0" y="759"/>
                  </a:lnTo>
                  <a:lnTo>
                    <a:pt x="5" y="702"/>
                  </a:lnTo>
                  <a:lnTo>
                    <a:pt x="24" y="646"/>
                  </a:lnTo>
                  <a:lnTo>
                    <a:pt x="51" y="592"/>
                  </a:lnTo>
                  <a:lnTo>
                    <a:pt x="91" y="538"/>
                  </a:lnTo>
                  <a:lnTo>
                    <a:pt x="140" y="486"/>
                  </a:lnTo>
                  <a:lnTo>
                    <a:pt x="199" y="435"/>
                  </a:lnTo>
                  <a:lnTo>
                    <a:pt x="268" y="386"/>
                  </a:lnTo>
                  <a:lnTo>
                    <a:pt x="346" y="339"/>
                  </a:lnTo>
                  <a:lnTo>
                    <a:pt x="433" y="292"/>
                  </a:lnTo>
                  <a:lnTo>
                    <a:pt x="528" y="248"/>
                  </a:lnTo>
                  <a:lnTo>
                    <a:pt x="632" y="206"/>
                  </a:lnTo>
                  <a:lnTo>
                    <a:pt x="744" y="166"/>
                  </a:lnTo>
                  <a:lnTo>
                    <a:pt x="863" y="128"/>
                  </a:lnTo>
                  <a:lnTo>
                    <a:pt x="988" y="93"/>
                  </a:lnTo>
                  <a:lnTo>
                    <a:pt x="1121" y="59"/>
                  </a:lnTo>
                  <a:lnTo>
                    <a:pt x="1261" y="29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îṩļíďê"/>
            <p:cNvSpPr/>
            <p:nvPr/>
          </p:nvSpPr>
          <p:spPr bwMode="auto">
            <a:xfrm>
              <a:off x="4718367" y="3655313"/>
              <a:ext cx="2728730" cy="2458297"/>
            </a:xfrm>
            <a:custGeom>
              <a:avLst/>
              <a:gdLst/>
              <a:ahLst/>
              <a:cxnLst>
                <a:cxn ang="0">
                  <a:pos x="1388" y="2855"/>
                </a:cxn>
                <a:cxn ang="0">
                  <a:pos x="1318" y="2752"/>
                </a:cxn>
                <a:cxn ang="0">
                  <a:pos x="1900" y="2632"/>
                </a:cxn>
                <a:cxn ang="0">
                  <a:pos x="1428" y="2867"/>
                </a:cxn>
                <a:cxn ang="0">
                  <a:pos x="1760" y="2788"/>
                </a:cxn>
                <a:cxn ang="0">
                  <a:pos x="622" y="2607"/>
                </a:cxn>
                <a:cxn ang="0">
                  <a:pos x="1135" y="2880"/>
                </a:cxn>
                <a:cxn ang="0">
                  <a:pos x="1049" y="2799"/>
                </a:cxn>
                <a:cxn ang="0">
                  <a:pos x="551" y="2533"/>
                </a:cxn>
                <a:cxn ang="0">
                  <a:pos x="855" y="2518"/>
                </a:cxn>
                <a:cxn ang="0">
                  <a:pos x="1423" y="2643"/>
                </a:cxn>
                <a:cxn ang="0">
                  <a:pos x="1863" y="2363"/>
                </a:cxn>
                <a:cxn ang="0">
                  <a:pos x="1662" y="2169"/>
                </a:cxn>
                <a:cxn ang="0">
                  <a:pos x="971" y="2169"/>
                </a:cxn>
                <a:cxn ang="0">
                  <a:pos x="2315" y="1906"/>
                </a:cxn>
                <a:cxn ang="0">
                  <a:pos x="2001" y="2310"/>
                </a:cxn>
                <a:cxn ang="0">
                  <a:pos x="2153" y="2379"/>
                </a:cxn>
                <a:cxn ang="0">
                  <a:pos x="2424" y="1806"/>
                </a:cxn>
                <a:cxn ang="0">
                  <a:pos x="384" y="2295"/>
                </a:cxn>
                <a:cxn ang="0">
                  <a:pos x="716" y="2465"/>
                </a:cxn>
                <a:cxn ang="0">
                  <a:pos x="447" y="1988"/>
                </a:cxn>
                <a:cxn ang="0">
                  <a:pos x="1241" y="41"/>
                </a:cxn>
                <a:cxn ang="0">
                  <a:pos x="858" y="375"/>
                </a:cxn>
                <a:cxn ang="0">
                  <a:pos x="619" y="963"/>
                </a:cxn>
                <a:cxn ang="0">
                  <a:pos x="583" y="1722"/>
                </a:cxn>
                <a:cxn ang="0">
                  <a:pos x="1071" y="2086"/>
                </a:cxn>
                <a:cxn ang="0">
                  <a:pos x="1792" y="2046"/>
                </a:cxn>
                <a:cxn ang="0">
                  <a:pos x="2062" y="1449"/>
                </a:cxn>
                <a:cxn ang="0">
                  <a:pos x="1951" y="744"/>
                </a:cxn>
                <a:cxn ang="0">
                  <a:pos x="1656" y="230"/>
                </a:cxn>
                <a:cxn ang="0">
                  <a:pos x="1399" y="4"/>
                </a:cxn>
                <a:cxn ang="0">
                  <a:pos x="1730" y="209"/>
                </a:cxn>
                <a:cxn ang="0">
                  <a:pos x="2060" y="727"/>
                </a:cxn>
                <a:cxn ang="0">
                  <a:pos x="2187" y="1449"/>
                </a:cxn>
                <a:cxn ang="0">
                  <a:pos x="2278" y="1837"/>
                </a:cxn>
                <a:cxn ang="0">
                  <a:pos x="2455" y="1322"/>
                </a:cxn>
                <a:cxn ang="0">
                  <a:pos x="2266" y="639"/>
                </a:cxn>
                <a:cxn ang="0">
                  <a:pos x="1855" y="166"/>
                </a:cxn>
                <a:cxn ang="0">
                  <a:pos x="1231" y="4"/>
                </a:cxn>
                <a:cxn ang="0">
                  <a:pos x="695" y="225"/>
                </a:cxn>
                <a:cxn ang="0">
                  <a:pos x="315" y="741"/>
                </a:cxn>
                <a:cxn ang="0">
                  <a:pos x="170" y="1449"/>
                </a:cxn>
                <a:cxn ang="0">
                  <a:pos x="420" y="1874"/>
                </a:cxn>
                <a:cxn ang="0">
                  <a:pos x="447" y="1319"/>
                </a:cxn>
                <a:cxn ang="0">
                  <a:pos x="612" y="624"/>
                </a:cxn>
                <a:cxn ang="0">
                  <a:pos x="969" y="150"/>
                </a:cxn>
                <a:cxn ang="0">
                  <a:pos x="1231" y="4"/>
                </a:cxn>
                <a:cxn ang="0">
                  <a:pos x="1280" y="2"/>
                </a:cxn>
                <a:cxn ang="0">
                  <a:pos x="1408" y="0"/>
                </a:cxn>
                <a:cxn ang="0">
                  <a:pos x="1915" y="127"/>
                </a:cxn>
                <a:cxn ang="0">
                  <a:pos x="2372" y="557"/>
                </a:cxn>
                <a:cxn ang="0">
                  <a:pos x="2613" y="1203"/>
                </a:cxn>
                <a:cxn ang="0">
                  <a:pos x="2563" y="1928"/>
                </a:cxn>
                <a:cxn ang="0">
                  <a:pos x="2241" y="2511"/>
                </a:cxn>
                <a:cxn ang="0">
                  <a:pos x="1726" y="2848"/>
                </a:cxn>
                <a:cxn ang="0">
                  <a:pos x="1313" y="2890"/>
                </a:cxn>
                <a:cxn ang="0">
                  <a:pos x="904" y="2848"/>
                </a:cxn>
                <a:cxn ang="0">
                  <a:pos x="389" y="2511"/>
                </a:cxn>
                <a:cxn ang="0">
                  <a:pos x="67" y="1928"/>
                </a:cxn>
                <a:cxn ang="0">
                  <a:pos x="17" y="1203"/>
                </a:cxn>
                <a:cxn ang="0">
                  <a:pos x="258" y="557"/>
                </a:cxn>
                <a:cxn ang="0">
                  <a:pos x="715" y="127"/>
                </a:cxn>
              </a:cxnLst>
              <a:rect l="0" t="0" r="r" b="b"/>
              <a:pathLst>
                <a:path w="2630" h="2895">
                  <a:moveTo>
                    <a:pt x="1035" y="2725"/>
                  </a:moveTo>
                  <a:lnTo>
                    <a:pt x="1101" y="2777"/>
                  </a:lnTo>
                  <a:lnTo>
                    <a:pt x="1170" y="2821"/>
                  </a:lnTo>
                  <a:lnTo>
                    <a:pt x="1241" y="2855"/>
                  </a:lnTo>
                  <a:lnTo>
                    <a:pt x="1313" y="2879"/>
                  </a:lnTo>
                  <a:lnTo>
                    <a:pt x="1388" y="2855"/>
                  </a:lnTo>
                  <a:lnTo>
                    <a:pt x="1458" y="2821"/>
                  </a:lnTo>
                  <a:lnTo>
                    <a:pt x="1526" y="2779"/>
                  </a:lnTo>
                  <a:lnTo>
                    <a:pt x="1592" y="2727"/>
                  </a:lnTo>
                  <a:lnTo>
                    <a:pt x="1502" y="2740"/>
                  </a:lnTo>
                  <a:lnTo>
                    <a:pt x="1411" y="2749"/>
                  </a:lnTo>
                  <a:lnTo>
                    <a:pt x="1318" y="2752"/>
                  </a:lnTo>
                  <a:lnTo>
                    <a:pt x="1222" y="2749"/>
                  </a:lnTo>
                  <a:lnTo>
                    <a:pt x="1128" y="2740"/>
                  </a:lnTo>
                  <a:lnTo>
                    <a:pt x="1035" y="2725"/>
                  </a:lnTo>
                  <a:close/>
                  <a:moveTo>
                    <a:pt x="2067" y="2546"/>
                  </a:moveTo>
                  <a:lnTo>
                    <a:pt x="1986" y="2592"/>
                  </a:lnTo>
                  <a:lnTo>
                    <a:pt x="1900" y="2632"/>
                  </a:lnTo>
                  <a:lnTo>
                    <a:pt x="1811" y="2668"/>
                  </a:lnTo>
                  <a:lnTo>
                    <a:pt x="1718" y="2698"/>
                  </a:lnTo>
                  <a:lnTo>
                    <a:pt x="1649" y="2754"/>
                  </a:lnTo>
                  <a:lnTo>
                    <a:pt x="1578" y="2801"/>
                  </a:lnTo>
                  <a:lnTo>
                    <a:pt x="1504" y="2838"/>
                  </a:lnTo>
                  <a:lnTo>
                    <a:pt x="1428" y="2867"/>
                  </a:lnTo>
                  <a:lnTo>
                    <a:pt x="1349" y="2885"/>
                  </a:lnTo>
                  <a:lnTo>
                    <a:pt x="1399" y="2892"/>
                  </a:lnTo>
                  <a:lnTo>
                    <a:pt x="1494" y="2880"/>
                  </a:lnTo>
                  <a:lnTo>
                    <a:pt x="1585" y="2858"/>
                  </a:lnTo>
                  <a:lnTo>
                    <a:pt x="1674" y="2828"/>
                  </a:lnTo>
                  <a:lnTo>
                    <a:pt x="1760" y="2788"/>
                  </a:lnTo>
                  <a:lnTo>
                    <a:pt x="1843" y="2740"/>
                  </a:lnTo>
                  <a:lnTo>
                    <a:pt x="1922" y="2683"/>
                  </a:lnTo>
                  <a:lnTo>
                    <a:pt x="1996" y="2619"/>
                  </a:lnTo>
                  <a:lnTo>
                    <a:pt x="2067" y="2546"/>
                  </a:lnTo>
                  <a:close/>
                  <a:moveTo>
                    <a:pt x="551" y="2533"/>
                  </a:moveTo>
                  <a:lnTo>
                    <a:pt x="622" y="2607"/>
                  </a:lnTo>
                  <a:lnTo>
                    <a:pt x="698" y="2675"/>
                  </a:lnTo>
                  <a:lnTo>
                    <a:pt x="779" y="2734"/>
                  </a:lnTo>
                  <a:lnTo>
                    <a:pt x="863" y="2784"/>
                  </a:lnTo>
                  <a:lnTo>
                    <a:pt x="951" y="2826"/>
                  </a:lnTo>
                  <a:lnTo>
                    <a:pt x="1040" y="2858"/>
                  </a:lnTo>
                  <a:lnTo>
                    <a:pt x="1135" y="2880"/>
                  </a:lnTo>
                  <a:lnTo>
                    <a:pt x="1231" y="2892"/>
                  </a:lnTo>
                  <a:lnTo>
                    <a:pt x="1256" y="2889"/>
                  </a:lnTo>
                  <a:lnTo>
                    <a:pt x="1280" y="2885"/>
                  </a:lnTo>
                  <a:lnTo>
                    <a:pt x="1200" y="2867"/>
                  </a:lnTo>
                  <a:lnTo>
                    <a:pt x="1123" y="2838"/>
                  </a:lnTo>
                  <a:lnTo>
                    <a:pt x="1049" y="2799"/>
                  </a:lnTo>
                  <a:lnTo>
                    <a:pt x="978" y="2752"/>
                  </a:lnTo>
                  <a:lnTo>
                    <a:pt x="909" y="2695"/>
                  </a:lnTo>
                  <a:lnTo>
                    <a:pt x="813" y="2663"/>
                  </a:lnTo>
                  <a:lnTo>
                    <a:pt x="722" y="2626"/>
                  </a:lnTo>
                  <a:lnTo>
                    <a:pt x="634" y="2582"/>
                  </a:lnTo>
                  <a:lnTo>
                    <a:pt x="551" y="2533"/>
                  </a:lnTo>
                  <a:close/>
                  <a:moveTo>
                    <a:pt x="659" y="2086"/>
                  </a:moveTo>
                  <a:lnTo>
                    <a:pt x="691" y="2182"/>
                  </a:lnTo>
                  <a:lnTo>
                    <a:pt x="727" y="2273"/>
                  </a:lnTo>
                  <a:lnTo>
                    <a:pt x="765" y="2359"/>
                  </a:lnTo>
                  <a:lnTo>
                    <a:pt x="809" y="2442"/>
                  </a:lnTo>
                  <a:lnTo>
                    <a:pt x="855" y="2518"/>
                  </a:lnTo>
                  <a:lnTo>
                    <a:pt x="905" y="2587"/>
                  </a:lnTo>
                  <a:lnTo>
                    <a:pt x="1005" y="2612"/>
                  </a:lnTo>
                  <a:lnTo>
                    <a:pt x="1106" y="2631"/>
                  </a:lnTo>
                  <a:lnTo>
                    <a:pt x="1212" y="2643"/>
                  </a:lnTo>
                  <a:lnTo>
                    <a:pt x="1318" y="2646"/>
                  </a:lnTo>
                  <a:lnTo>
                    <a:pt x="1423" y="2643"/>
                  </a:lnTo>
                  <a:lnTo>
                    <a:pt x="1526" y="2631"/>
                  </a:lnTo>
                  <a:lnTo>
                    <a:pt x="1625" y="2614"/>
                  </a:lnTo>
                  <a:lnTo>
                    <a:pt x="1721" y="2590"/>
                  </a:lnTo>
                  <a:lnTo>
                    <a:pt x="1772" y="2521"/>
                  </a:lnTo>
                  <a:lnTo>
                    <a:pt x="1819" y="2445"/>
                  </a:lnTo>
                  <a:lnTo>
                    <a:pt x="1863" y="2363"/>
                  </a:lnTo>
                  <a:lnTo>
                    <a:pt x="1902" y="2277"/>
                  </a:lnTo>
                  <a:lnTo>
                    <a:pt x="1939" y="2186"/>
                  </a:lnTo>
                  <a:lnTo>
                    <a:pt x="1971" y="2089"/>
                  </a:lnTo>
                  <a:lnTo>
                    <a:pt x="1873" y="2121"/>
                  </a:lnTo>
                  <a:lnTo>
                    <a:pt x="1770" y="2148"/>
                  </a:lnTo>
                  <a:lnTo>
                    <a:pt x="1662" y="2169"/>
                  </a:lnTo>
                  <a:lnTo>
                    <a:pt x="1551" y="2186"/>
                  </a:lnTo>
                  <a:lnTo>
                    <a:pt x="1436" y="2194"/>
                  </a:lnTo>
                  <a:lnTo>
                    <a:pt x="1318" y="2197"/>
                  </a:lnTo>
                  <a:lnTo>
                    <a:pt x="1199" y="2194"/>
                  </a:lnTo>
                  <a:lnTo>
                    <a:pt x="1082" y="2184"/>
                  </a:lnTo>
                  <a:lnTo>
                    <a:pt x="971" y="2169"/>
                  </a:lnTo>
                  <a:lnTo>
                    <a:pt x="861" y="2147"/>
                  </a:lnTo>
                  <a:lnTo>
                    <a:pt x="759" y="2118"/>
                  </a:lnTo>
                  <a:lnTo>
                    <a:pt x="659" y="2086"/>
                  </a:lnTo>
                  <a:close/>
                  <a:moveTo>
                    <a:pt x="2424" y="1806"/>
                  </a:moveTo>
                  <a:lnTo>
                    <a:pt x="2374" y="1857"/>
                  </a:lnTo>
                  <a:lnTo>
                    <a:pt x="2315" y="1906"/>
                  </a:lnTo>
                  <a:lnTo>
                    <a:pt x="2251" y="1951"/>
                  </a:lnTo>
                  <a:lnTo>
                    <a:pt x="2182" y="1995"/>
                  </a:lnTo>
                  <a:lnTo>
                    <a:pt x="2106" y="2034"/>
                  </a:lnTo>
                  <a:lnTo>
                    <a:pt x="2075" y="2130"/>
                  </a:lnTo>
                  <a:lnTo>
                    <a:pt x="2040" y="2223"/>
                  </a:lnTo>
                  <a:lnTo>
                    <a:pt x="2001" y="2310"/>
                  </a:lnTo>
                  <a:lnTo>
                    <a:pt x="1957" y="2393"/>
                  </a:lnTo>
                  <a:lnTo>
                    <a:pt x="1910" y="2471"/>
                  </a:lnTo>
                  <a:lnTo>
                    <a:pt x="1860" y="2543"/>
                  </a:lnTo>
                  <a:lnTo>
                    <a:pt x="1962" y="2496"/>
                  </a:lnTo>
                  <a:lnTo>
                    <a:pt x="2062" y="2442"/>
                  </a:lnTo>
                  <a:lnTo>
                    <a:pt x="2153" y="2379"/>
                  </a:lnTo>
                  <a:lnTo>
                    <a:pt x="2237" y="2312"/>
                  </a:lnTo>
                  <a:lnTo>
                    <a:pt x="2286" y="2219"/>
                  </a:lnTo>
                  <a:lnTo>
                    <a:pt x="2330" y="2123"/>
                  </a:lnTo>
                  <a:lnTo>
                    <a:pt x="2367" y="2020"/>
                  </a:lnTo>
                  <a:lnTo>
                    <a:pt x="2399" y="1916"/>
                  </a:lnTo>
                  <a:lnTo>
                    <a:pt x="2424" y="1806"/>
                  </a:lnTo>
                  <a:close/>
                  <a:moveTo>
                    <a:pt x="204" y="1794"/>
                  </a:moveTo>
                  <a:lnTo>
                    <a:pt x="227" y="1902"/>
                  </a:lnTo>
                  <a:lnTo>
                    <a:pt x="258" y="2007"/>
                  </a:lnTo>
                  <a:lnTo>
                    <a:pt x="293" y="2108"/>
                  </a:lnTo>
                  <a:lnTo>
                    <a:pt x="337" y="2204"/>
                  </a:lnTo>
                  <a:lnTo>
                    <a:pt x="384" y="2295"/>
                  </a:lnTo>
                  <a:lnTo>
                    <a:pt x="452" y="2353"/>
                  </a:lnTo>
                  <a:lnTo>
                    <a:pt x="523" y="2406"/>
                  </a:lnTo>
                  <a:lnTo>
                    <a:pt x="600" y="2455"/>
                  </a:lnTo>
                  <a:lnTo>
                    <a:pt x="681" y="2499"/>
                  </a:lnTo>
                  <a:lnTo>
                    <a:pt x="767" y="2538"/>
                  </a:lnTo>
                  <a:lnTo>
                    <a:pt x="716" y="2465"/>
                  </a:lnTo>
                  <a:lnTo>
                    <a:pt x="669" y="2388"/>
                  </a:lnTo>
                  <a:lnTo>
                    <a:pt x="627" y="2305"/>
                  </a:lnTo>
                  <a:lnTo>
                    <a:pt x="588" y="2218"/>
                  </a:lnTo>
                  <a:lnTo>
                    <a:pt x="553" y="2125"/>
                  </a:lnTo>
                  <a:lnTo>
                    <a:pt x="523" y="2029"/>
                  </a:lnTo>
                  <a:lnTo>
                    <a:pt x="447" y="1988"/>
                  </a:lnTo>
                  <a:lnTo>
                    <a:pt x="376" y="1944"/>
                  </a:lnTo>
                  <a:lnTo>
                    <a:pt x="312" y="1897"/>
                  </a:lnTo>
                  <a:lnTo>
                    <a:pt x="254" y="1847"/>
                  </a:lnTo>
                  <a:lnTo>
                    <a:pt x="204" y="1794"/>
                  </a:lnTo>
                  <a:close/>
                  <a:moveTo>
                    <a:pt x="1313" y="17"/>
                  </a:moveTo>
                  <a:lnTo>
                    <a:pt x="1241" y="41"/>
                  </a:lnTo>
                  <a:lnTo>
                    <a:pt x="1170" y="74"/>
                  </a:lnTo>
                  <a:lnTo>
                    <a:pt x="1101" y="118"/>
                  </a:lnTo>
                  <a:lnTo>
                    <a:pt x="1035" y="169"/>
                  </a:lnTo>
                  <a:lnTo>
                    <a:pt x="973" y="230"/>
                  </a:lnTo>
                  <a:lnTo>
                    <a:pt x="914" y="299"/>
                  </a:lnTo>
                  <a:lnTo>
                    <a:pt x="858" y="375"/>
                  </a:lnTo>
                  <a:lnTo>
                    <a:pt x="807" y="457"/>
                  </a:lnTo>
                  <a:lnTo>
                    <a:pt x="760" y="547"/>
                  </a:lnTo>
                  <a:lnTo>
                    <a:pt x="718" y="643"/>
                  </a:lnTo>
                  <a:lnTo>
                    <a:pt x="679" y="744"/>
                  </a:lnTo>
                  <a:lnTo>
                    <a:pt x="647" y="852"/>
                  </a:lnTo>
                  <a:lnTo>
                    <a:pt x="619" y="963"/>
                  </a:lnTo>
                  <a:lnTo>
                    <a:pt x="597" y="1079"/>
                  </a:lnTo>
                  <a:lnTo>
                    <a:pt x="582" y="1199"/>
                  </a:lnTo>
                  <a:lnTo>
                    <a:pt x="571" y="1322"/>
                  </a:lnTo>
                  <a:lnTo>
                    <a:pt x="568" y="1449"/>
                  </a:lnTo>
                  <a:lnTo>
                    <a:pt x="571" y="1587"/>
                  </a:lnTo>
                  <a:lnTo>
                    <a:pt x="583" y="1722"/>
                  </a:lnTo>
                  <a:lnTo>
                    <a:pt x="603" y="1852"/>
                  </a:lnTo>
                  <a:lnTo>
                    <a:pt x="629" y="1978"/>
                  </a:lnTo>
                  <a:lnTo>
                    <a:pt x="732" y="2014"/>
                  </a:lnTo>
                  <a:lnTo>
                    <a:pt x="840" y="2044"/>
                  </a:lnTo>
                  <a:lnTo>
                    <a:pt x="952" y="2069"/>
                  </a:lnTo>
                  <a:lnTo>
                    <a:pt x="1071" y="2086"/>
                  </a:lnTo>
                  <a:lnTo>
                    <a:pt x="1192" y="2098"/>
                  </a:lnTo>
                  <a:lnTo>
                    <a:pt x="1318" y="2101"/>
                  </a:lnTo>
                  <a:lnTo>
                    <a:pt x="1443" y="2098"/>
                  </a:lnTo>
                  <a:lnTo>
                    <a:pt x="1563" y="2086"/>
                  </a:lnTo>
                  <a:lnTo>
                    <a:pt x="1679" y="2069"/>
                  </a:lnTo>
                  <a:lnTo>
                    <a:pt x="1792" y="2046"/>
                  </a:lnTo>
                  <a:lnTo>
                    <a:pt x="1898" y="2017"/>
                  </a:lnTo>
                  <a:lnTo>
                    <a:pt x="2000" y="1982"/>
                  </a:lnTo>
                  <a:lnTo>
                    <a:pt x="2027" y="1855"/>
                  </a:lnTo>
                  <a:lnTo>
                    <a:pt x="2047" y="1724"/>
                  </a:lnTo>
                  <a:lnTo>
                    <a:pt x="2059" y="1587"/>
                  </a:lnTo>
                  <a:lnTo>
                    <a:pt x="2062" y="1449"/>
                  </a:lnTo>
                  <a:lnTo>
                    <a:pt x="2059" y="1322"/>
                  </a:lnTo>
                  <a:lnTo>
                    <a:pt x="2048" y="1199"/>
                  </a:lnTo>
                  <a:lnTo>
                    <a:pt x="2033" y="1079"/>
                  </a:lnTo>
                  <a:lnTo>
                    <a:pt x="2011" y="963"/>
                  </a:lnTo>
                  <a:lnTo>
                    <a:pt x="1983" y="852"/>
                  </a:lnTo>
                  <a:lnTo>
                    <a:pt x="1951" y="744"/>
                  </a:lnTo>
                  <a:lnTo>
                    <a:pt x="1912" y="643"/>
                  </a:lnTo>
                  <a:lnTo>
                    <a:pt x="1870" y="547"/>
                  </a:lnTo>
                  <a:lnTo>
                    <a:pt x="1823" y="457"/>
                  </a:lnTo>
                  <a:lnTo>
                    <a:pt x="1770" y="375"/>
                  </a:lnTo>
                  <a:lnTo>
                    <a:pt x="1715" y="299"/>
                  </a:lnTo>
                  <a:lnTo>
                    <a:pt x="1656" y="230"/>
                  </a:lnTo>
                  <a:lnTo>
                    <a:pt x="1593" y="169"/>
                  </a:lnTo>
                  <a:lnTo>
                    <a:pt x="1527" y="118"/>
                  </a:lnTo>
                  <a:lnTo>
                    <a:pt x="1458" y="74"/>
                  </a:lnTo>
                  <a:lnTo>
                    <a:pt x="1388" y="41"/>
                  </a:lnTo>
                  <a:lnTo>
                    <a:pt x="1313" y="17"/>
                  </a:lnTo>
                  <a:close/>
                  <a:moveTo>
                    <a:pt x="1399" y="4"/>
                  </a:moveTo>
                  <a:lnTo>
                    <a:pt x="1349" y="10"/>
                  </a:lnTo>
                  <a:lnTo>
                    <a:pt x="1431" y="31"/>
                  </a:lnTo>
                  <a:lnTo>
                    <a:pt x="1511" y="61"/>
                  </a:lnTo>
                  <a:lnTo>
                    <a:pt x="1586" y="101"/>
                  </a:lnTo>
                  <a:lnTo>
                    <a:pt x="1661" y="150"/>
                  </a:lnTo>
                  <a:lnTo>
                    <a:pt x="1730" y="209"/>
                  </a:lnTo>
                  <a:lnTo>
                    <a:pt x="1797" y="277"/>
                  </a:lnTo>
                  <a:lnTo>
                    <a:pt x="1860" y="353"/>
                  </a:lnTo>
                  <a:lnTo>
                    <a:pt x="1917" y="437"/>
                  </a:lnTo>
                  <a:lnTo>
                    <a:pt x="1971" y="526"/>
                  </a:lnTo>
                  <a:lnTo>
                    <a:pt x="2018" y="624"/>
                  </a:lnTo>
                  <a:lnTo>
                    <a:pt x="2060" y="727"/>
                  </a:lnTo>
                  <a:lnTo>
                    <a:pt x="2097" y="837"/>
                  </a:lnTo>
                  <a:lnTo>
                    <a:pt x="2129" y="951"/>
                  </a:lnTo>
                  <a:lnTo>
                    <a:pt x="2153" y="1069"/>
                  </a:lnTo>
                  <a:lnTo>
                    <a:pt x="2172" y="1192"/>
                  </a:lnTo>
                  <a:lnTo>
                    <a:pt x="2183" y="1319"/>
                  </a:lnTo>
                  <a:lnTo>
                    <a:pt x="2187" y="1449"/>
                  </a:lnTo>
                  <a:lnTo>
                    <a:pt x="2183" y="1572"/>
                  </a:lnTo>
                  <a:lnTo>
                    <a:pt x="2173" y="1692"/>
                  </a:lnTo>
                  <a:lnTo>
                    <a:pt x="2156" y="1808"/>
                  </a:lnTo>
                  <a:lnTo>
                    <a:pt x="2134" y="1921"/>
                  </a:lnTo>
                  <a:lnTo>
                    <a:pt x="2209" y="1880"/>
                  </a:lnTo>
                  <a:lnTo>
                    <a:pt x="2278" y="1837"/>
                  </a:lnTo>
                  <a:lnTo>
                    <a:pt x="2340" y="1789"/>
                  </a:lnTo>
                  <a:lnTo>
                    <a:pt x="2396" y="1739"/>
                  </a:lnTo>
                  <a:lnTo>
                    <a:pt x="2445" y="1686"/>
                  </a:lnTo>
                  <a:lnTo>
                    <a:pt x="2456" y="1568"/>
                  </a:lnTo>
                  <a:lnTo>
                    <a:pt x="2460" y="1449"/>
                  </a:lnTo>
                  <a:lnTo>
                    <a:pt x="2455" y="1322"/>
                  </a:lnTo>
                  <a:lnTo>
                    <a:pt x="2443" y="1197"/>
                  </a:lnTo>
                  <a:lnTo>
                    <a:pt x="2423" y="1078"/>
                  </a:lnTo>
                  <a:lnTo>
                    <a:pt x="2394" y="960"/>
                  </a:lnTo>
                  <a:lnTo>
                    <a:pt x="2359" y="848"/>
                  </a:lnTo>
                  <a:lnTo>
                    <a:pt x="2315" y="741"/>
                  </a:lnTo>
                  <a:lnTo>
                    <a:pt x="2266" y="639"/>
                  </a:lnTo>
                  <a:lnTo>
                    <a:pt x="2212" y="542"/>
                  </a:lnTo>
                  <a:lnTo>
                    <a:pt x="2150" y="452"/>
                  </a:lnTo>
                  <a:lnTo>
                    <a:pt x="2084" y="370"/>
                  </a:lnTo>
                  <a:lnTo>
                    <a:pt x="2011" y="294"/>
                  </a:lnTo>
                  <a:lnTo>
                    <a:pt x="1935" y="225"/>
                  </a:lnTo>
                  <a:lnTo>
                    <a:pt x="1855" y="166"/>
                  </a:lnTo>
                  <a:lnTo>
                    <a:pt x="1770" y="113"/>
                  </a:lnTo>
                  <a:lnTo>
                    <a:pt x="1683" y="71"/>
                  </a:lnTo>
                  <a:lnTo>
                    <a:pt x="1590" y="39"/>
                  </a:lnTo>
                  <a:lnTo>
                    <a:pt x="1495" y="15"/>
                  </a:lnTo>
                  <a:lnTo>
                    <a:pt x="1399" y="4"/>
                  </a:lnTo>
                  <a:close/>
                  <a:moveTo>
                    <a:pt x="1231" y="4"/>
                  </a:moveTo>
                  <a:lnTo>
                    <a:pt x="1135" y="15"/>
                  </a:lnTo>
                  <a:lnTo>
                    <a:pt x="1040" y="39"/>
                  </a:lnTo>
                  <a:lnTo>
                    <a:pt x="947" y="71"/>
                  </a:lnTo>
                  <a:lnTo>
                    <a:pt x="860" y="113"/>
                  </a:lnTo>
                  <a:lnTo>
                    <a:pt x="775" y="166"/>
                  </a:lnTo>
                  <a:lnTo>
                    <a:pt x="695" y="225"/>
                  </a:lnTo>
                  <a:lnTo>
                    <a:pt x="619" y="294"/>
                  </a:lnTo>
                  <a:lnTo>
                    <a:pt x="546" y="370"/>
                  </a:lnTo>
                  <a:lnTo>
                    <a:pt x="480" y="452"/>
                  </a:lnTo>
                  <a:lnTo>
                    <a:pt x="418" y="542"/>
                  </a:lnTo>
                  <a:lnTo>
                    <a:pt x="364" y="639"/>
                  </a:lnTo>
                  <a:lnTo>
                    <a:pt x="315" y="741"/>
                  </a:lnTo>
                  <a:lnTo>
                    <a:pt x="271" y="848"/>
                  </a:lnTo>
                  <a:lnTo>
                    <a:pt x="236" y="960"/>
                  </a:lnTo>
                  <a:lnTo>
                    <a:pt x="207" y="1078"/>
                  </a:lnTo>
                  <a:lnTo>
                    <a:pt x="187" y="1197"/>
                  </a:lnTo>
                  <a:lnTo>
                    <a:pt x="175" y="1322"/>
                  </a:lnTo>
                  <a:lnTo>
                    <a:pt x="170" y="1449"/>
                  </a:lnTo>
                  <a:lnTo>
                    <a:pt x="174" y="1562"/>
                  </a:lnTo>
                  <a:lnTo>
                    <a:pt x="184" y="1673"/>
                  </a:lnTo>
                  <a:lnTo>
                    <a:pt x="233" y="1729"/>
                  </a:lnTo>
                  <a:lnTo>
                    <a:pt x="288" y="1781"/>
                  </a:lnTo>
                  <a:lnTo>
                    <a:pt x="351" y="1830"/>
                  </a:lnTo>
                  <a:lnTo>
                    <a:pt x="420" y="1874"/>
                  </a:lnTo>
                  <a:lnTo>
                    <a:pt x="494" y="1916"/>
                  </a:lnTo>
                  <a:lnTo>
                    <a:pt x="472" y="1804"/>
                  </a:lnTo>
                  <a:lnTo>
                    <a:pt x="457" y="1688"/>
                  </a:lnTo>
                  <a:lnTo>
                    <a:pt x="447" y="1570"/>
                  </a:lnTo>
                  <a:lnTo>
                    <a:pt x="443" y="1449"/>
                  </a:lnTo>
                  <a:lnTo>
                    <a:pt x="447" y="1319"/>
                  </a:lnTo>
                  <a:lnTo>
                    <a:pt x="458" y="1192"/>
                  </a:lnTo>
                  <a:lnTo>
                    <a:pt x="475" y="1069"/>
                  </a:lnTo>
                  <a:lnTo>
                    <a:pt x="501" y="951"/>
                  </a:lnTo>
                  <a:lnTo>
                    <a:pt x="533" y="837"/>
                  </a:lnTo>
                  <a:lnTo>
                    <a:pt x="570" y="727"/>
                  </a:lnTo>
                  <a:lnTo>
                    <a:pt x="612" y="624"/>
                  </a:lnTo>
                  <a:lnTo>
                    <a:pt x="659" y="526"/>
                  </a:lnTo>
                  <a:lnTo>
                    <a:pt x="713" y="437"/>
                  </a:lnTo>
                  <a:lnTo>
                    <a:pt x="770" y="353"/>
                  </a:lnTo>
                  <a:lnTo>
                    <a:pt x="833" y="277"/>
                  </a:lnTo>
                  <a:lnTo>
                    <a:pt x="899" y="209"/>
                  </a:lnTo>
                  <a:lnTo>
                    <a:pt x="969" y="150"/>
                  </a:lnTo>
                  <a:lnTo>
                    <a:pt x="1042" y="101"/>
                  </a:lnTo>
                  <a:lnTo>
                    <a:pt x="1119" y="61"/>
                  </a:lnTo>
                  <a:lnTo>
                    <a:pt x="1199" y="31"/>
                  </a:lnTo>
                  <a:lnTo>
                    <a:pt x="1280" y="10"/>
                  </a:lnTo>
                  <a:lnTo>
                    <a:pt x="1256" y="7"/>
                  </a:lnTo>
                  <a:lnTo>
                    <a:pt x="1231" y="4"/>
                  </a:lnTo>
                  <a:close/>
                  <a:moveTo>
                    <a:pt x="1207" y="0"/>
                  </a:moveTo>
                  <a:lnTo>
                    <a:pt x="1221" y="0"/>
                  </a:lnTo>
                  <a:lnTo>
                    <a:pt x="1229" y="2"/>
                  </a:lnTo>
                  <a:lnTo>
                    <a:pt x="1236" y="0"/>
                  </a:lnTo>
                  <a:lnTo>
                    <a:pt x="1244" y="0"/>
                  </a:lnTo>
                  <a:lnTo>
                    <a:pt x="1280" y="2"/>
                  </a:lnTo>
                  <a:lnTo>
                    <a:pt x="1313" y="5"/>
                  </a:lnTo>
                  <a:lnTo>
                    <a:pt x="1350" y="2"/>
                  </a:lnTo>
                  <a:lnTo>
                    <a:pt x="1386" y="0"/>
                  </a:lnTo>
                  <a:lnTo>
                    <a:pt x="1394" y="0"/>
                  </a:lnTo>
                  <a:lnTo>
                    <a:pt x="1401" y="2"/>
                  </a:lnTo>
                  <a:lnTo>
                    <a:pt x="1408" y="0"/>
                  </a:lnTo>
                  <a:lnTo>
                    <a:pt x="1423" y="0"/>
                  </a:lnTo>
                  <a:lnTo>
                    <a:pt x="1527" y="5"/>
                  </a:lnTo>
                  <a:lnTo>
                    <a:pt x="1629" y="21"/>
                  </a:lnTo>
                  <a:lnTo>
                    <a:pt x="1726" y="47"/>
                  </a:lnTo>
                  <a:lnTo>
                    <a:pt x="1823" y="83"/>
                  </a:lnTo>
                  <a:lnTo>
                    <a:pt x="1915" y="127"/>
                  </a:lnTo>
                  <a:lnTo>
                    <a:pt x="2003" y="179"/>
                  </a:lnTo>
                  <a:lnTo>
                    <a:pt x="2087" y="240"/>
                  </a:lnTo>
                  <a:lnTo>
                    <a:pt x="2166" y="309"/>
                  </a:lnTo>
                  <a:lnTo>
                    <a:pt x="2241" y="385"/>
                  </a:lnTo>
                  <a:lnTo>
                    <a:pt x="2310" y="467"/>
                  </a:lnTo>
                  <a:lnTo>
                    <a:pt x="2372" y="557"/>
                  </a:lnTo>
                  <a:lnTo>
                    <a:pt x="2429" y="653"/>
                  </a:lnTo>
                  <a:lnTo>
                    <a:pt x="2482" y="752"/>
                  </a:lnTo>
                  <a:lnTo>
                    <a:pt x="2526" y="859"/>
                  </a:lnTo>
                  <a:lnTo>
                    <a:pt x="2563" y="970"/>
                  </a:lnTo>
                  <a:lnTo>
                    <a:pt x="2591" y="1084"/>
                  </a:lnTo>
                  <a:lnTo>
                    <a:pt x="2613" y="1203"/>
                  </a:lnTo>
                  <a:lnTo>
                    <a:pt x="2625" y="1324"/>
                  </a:lnTo>
                  <a:lnTo>
                    <a:pt x="2630" y="1449"/>
                  </a:lnTo>
                  <a:lnTo>
                    <a:pt x="2625" y="1573"/>
                  </a:lnTo>
                  <a:lnTo>
                    <a:pt x="2613" y="1695"/>
                  </a:lnTo>
                  <a:lnTo>
                    <a:pt x="2591" y="1813"/>
                  </a:lnTo>
                  <a:lnTo>
                    <a:pt x="2563" y="1928"/>
                  </a:lnTo>
                  <a:lnTo>
                    <a:pt x="2526" y="2037"/>
                  </a:lnTo>
                  <a:lnTo>
                    <a:pt x="2482" y="2143"/>
                  </a:lnTo>
                  <a:lnTo>
                    <a:pt x="2429" y="2245"/>
                  </a:lnTo>
                  <a:lnTo>
                    <a:pt x="2372" y="2339"/>
                  </a:lnTo>
                  <a:lnTo>
                    <a:pt x="2310" y="2428"/>
                  </a:lnTo>
                  <a:lnTo>
                    <a:pt x="2241" y="2511"/>
                  </a:lnTo>
                  <a:lnTo>
                    <a:pt x="2166" y="2587"/>
                  </a:lnTo>
                  <a:lnTo>
                    <a:pt x="2087" y="2656"/>
                  </a:lnTo>
                  <a:lnTo>
                    <a:pt x="2003" y="2717"/>
                  </a:lnTo>
                  <a:lnTo>
                    <a:pt x="1915" y="2769"/>
                  </a:lnTo>
                  <a:lnTo>
                    <a:pt x="1823" y="2813"/>
                  </a:lnTo>
                  <a:lnTo>
                    <a:pt x="1726" y="2848"/>
                  </a:lnTo>
                  <a:lnTo>
                    <a:pt x="1629" y="2875"/>
                  </a:lnTo>
                  <a:lnTo>
                    <a:pt x="1527" y="2890"/>
                  </a:lnTo>
                  <a:lnTo>
                    <a:pt x="1423" y="2895"/>
                  </a:lnTo>
                  <a:lnTo>
                    <a:pt x="1386" y="2895"/>
                  </a:lnTo>
                  <a:lnTo>
                    <a:pt x="1350" y="2894"/>
                  </a:lnTo>
                  <a:lnTo>
                    <a:pt x="1313" y="2890"/>
                  </a:lnTo>
                  <a:lnTo>
                    <a:pt x="1280" y="2894"/>
                  </a:lnTo>
                  <a:lnTo>
                    <a:pt x="1244" y="2895"/>
                  </a:lnTo>
                  <a:lnTo>
                    <a:pt x="1207" y="2895"/>
                  </a:lnTo>
                  <a:lnTo>
                    <a:pt x="1103" y="2890"/>
                  </a:lnTo>
                  <a:lnTo>
                    <a:pt x="1001" y="2875"/>
                  </a:lnTo>
                  <a:lnTo>
                    <a:pt x="904" y="2848"/>
                  </a:lnTo>
                  <a:lnTo>
                    <a:pt x="807" y="2813"/>
                  </a:lnTo>
                  <a:lnTo>
                    <a:pt x="715" y="2769"/>
                  </a:lnTo>
                  <a:lnTo>
                    <a:pt x="627" y="2717"/>
                  </a:lnTo>
                  <a:lnTo>
                    <a:pt x="543" y="2656"/>
                  </a:lnTo>
                  <a:lnTo>
                    <a:pt x="464" y="2587"/>
                  </a:lnTo>
                  <a:lnTo>
                    <a:pt x="389" y="2511"/>
                  </a:lnTo>
                  <a:lnTo>
                    <a:pt x="320" y="2428"/>
                  </a:lnTo>
                  <a:lnTo>
                    <a:pt x="258" y="2339"/>
                  </a:lnTo>
                  <a:lnTo>
                    <a:pt x="201" y="2245"/>
                  </a:lnTo>
                  <a:lnTo>
                    <a:pt x="148" y="2143"/>
                  </a:lnTo>
                  <a:lnTo>
                    <a:pt x="104" y="2037"/>
                  </a:lnTo>
                  <a:lnTo>
                    <a:pt x="67" y="1928"/>
                  </a:lnTo>
                  <a:lnTo>
                    <a:pt x="39" y="1813"/>
                  </a:lnTo>
                  <a:lnTo>
                    <a:pt x="17" y="1695"/>
                  </a:lnTo>
                  <a:lnTo>
                    <a:pt x="5" y="1573"/>
                  </a:lnTo>
                  <a:lnTo>
                    <a:pt x="0" y="1449"/>
                  </a:lnTo>
                  <a:lnTo>
                    <a:pt x="5" y="1324"/>
                  </a:lnTo>
                  <a:lnTo>
                    <a:pt x="17" y="1203"/>
                  </a:lnTo>
                  <a:lnTo>
                    <a:pt x="39" y="1084"/>
                  </a:lnTo>
                  <a:lnTo>
                    <a:pt x="67" y="970"/>
                  </a:lnTo>
                  <a:lnTo>
                    <a:pt x="104" y="859"/>
                  </a:lnTo>
                  <a:lnTo>
                    <a:pt x="148" y="752"/>
                  </a:lnTo>
                  <a:lnTo>
                    <a:pt x="201" y="653"/>
                  </a:lnTo>
                  <a:lnTo>
                    <a:pt x="258" y="557"/>
                  </a:lnTo>
                  <a:lnTo>
                    <a:pt x="320" y="467"/>
                  </a:lnTo>
                  <a:lnTo>
                    <a:pt x="389" y="385"/>
                  </a:lnTo>
                  <a:lnTo>
                    <a:pt x="464" y="309"/>
                  </a:lnTo>
                  <a:lnTo>
                    <a:pt x="543" y="240"/>
                  </a:lnTo>
                  <a:lnTo>
                    <a:pt x="627" y="179"/>
                  </a:lnTo>
                  <a:lnTo>
                    <a:pt x="715" y="127"/>
                  </a:lnTo>
                  <a:lnTo>
                    <a:pt x="807" y="83"/>
                  </a:lnTo>
                  <a:lnTo>
                    <a:pt x="904" y="47"/>
                  </a:lnTo>
                  <a:lnTo>
                    <a:pt x="1001" y="21"/>
                  </a:lnTo>
                  <a:lnTo>
                    <a:pt x="1103" y="5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3" rIns="91424" bIns="45713"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669925" y="3639932"/>
              <a:ext cx="378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7740488" y="3639932"/>
              <a:ext cx="378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šľîḍé"/>
            <p:cNvSpPr txBox="1"/>
            <p:nvPr/>
          </p:nvSpPr>
          <p:spPr bwMode="auto">
            <a:xfrm>
              <a:off x="669924" y="1963765"/>
              <a:ext cx="2861075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2021 Q1</a:t>
              </a:r>
            </a:p>
          </p:txBody>
        </p:sp>
        <p:sp>
          <p:nvSpPr>
            <p:cNvPr id="11" name="îşḻïḍè"/>
            <p:cNvSpPr/>
            <p:nvPr/>
          </p:nvSpPr>
          <p:spPr bwMode="auto">
            <a:xfrm>
              <a:off x="669924" y="2405571"/>
              <a:ext cx="2861075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2" name="iSḷidê"/>
            <p:cNvSpPr txBox="1"/>
            <p:nvPr/>
          </p:nvSpPr>
          <p:spPr bwMode="auto">
            <a:xfrm>
              <a:off x="8659413" y="1963765"/>
              <a:ext cx="2861075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2021 Q2</a:t>
              </a:r>
            </a:p>
          </p:txBody>
        </p:sp>
        <p:sp>
          <p:nvSpPr>
            <p:cNvPr id="13" name="ïŝ1idé"/>
            <p:cNvSpPr/>
            <p:nvPr/>
          </p:nvSpPr>
          <p:spPr bwMode="auto">
            <a:xfrm>
              <a:off x="8659413" y="2405571"/>
              <a:ext cx="2861075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4" name="îṧlïḑè"/>
            <p:cNvSpPr txBox="1"/>
            <p:nvPr/>
          </p:nvSpPr>
          <p:spPr bwMode="auto">
            <a:xfrm>
              <a:off x="669924" y="4007339"/>
              <a:ext cx="2861075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2021 Q3</a:t>
              </a:r>
            </a:p>
          </p:txBody>
        </p:sp>
        <p:sp>
          <p:nvSpPr>
            <p:cNvPr id="15" name="íṡliḓê"/>
            <p:cNvSpPr/>
            <p:nvPr/>
          </p:nvSpPr>
          <p:spPr bwMode="auto">
            <a:xfrm>
              <a:off x="669924" y="4449145"/>
              <a:ext cx="2861075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6" name="íṩlïde"/>
            <p:cNvSpPr txBox="1"/>
            <p:nvPr/>
          </p:nvSpPr>
          <p:spPr bwMode="auto">
            <a:xfrm>
              <a:off x="8659413" y="4007339"/>
              <a:ext cx="2861075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2021 Q4</a:t>
              </a:r>
            </a:p>
          </p:txBody>
        </p:sp>
        <p:sp>
          <p:nvSpPr>
            <p:cNvPr id="17" name="îṡ1iḋé"/>
            <p:cNvSpPr/>
            <p:nvPr/>
          </p:nvSpPr>
          <p:spPr bwMode="auto">
            <a:xfrm>
              <a:off x="8659413" y="4449145"/>
              <a:ext cx="2861075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grpSp>
          <p:nvGrpSpPr>
            <p:cNvPr id="18" name="ïṣ1iḋe"/>
            <p:cNvGrpSpPr/>
            <p:nvPr/>
          </p:nvGrpSpPr>
          <p:grpSpPr>
            <a:xfrm>
              <a:off x="4347217" y="1131861"/>
              <a:ext cx="3304657" cy="4991393"/>
              <a:chOff x="4347217" y="1131861"/>
              <a:chExt cx="3304657" cy="4991393"/>
            </a:xfrm>
          </p:grpSpPr>
          <p:sp>
            <p:nvSpPr>
              <p:cNvPr id="19" name="îṩľïḍe"/>
              <p:cNvSpPr/>
              <p:nvPr/>
            </p:nvSpPr>
            <p:spPr bwMode="auto">
              <a:xfrm>
                <a:off x="4347217" y="1990044"/>
                <a:ext cx="3146336" cy="4133210"/>
              </a:xfrm>
              <a:custGeom>
                <a:avLst/>
                <a:gdLst/>
                <a:ahLst/>
                <a:cxnLst>
                  <a:cxn ang="0">
                    <a:pos x="3551" y="145"/>
                  </a:cxn>
                  <a:cxn ang="0">
                    <a:pos x="3622" y="118"/>
                  </a:cxn>
                  <a:cxn ang="0">
                    <a:pos x="3702" y="112"/>
                  </a:cxn>
                  <a:cxn ang="0">
                    <a:pos x="3613" y="195"/>
                  </a:cxn>
                  <a:cxn ang="0">
                    <a:pos x="3780" y="173"/>
                  </a:cxn>
                  <a:cxn ang="0">
                    <a:pos x="3583" y="244"/>
                  </a:cxn>
                  <a:cxn ang="0">
                    <a:pos x="3697" y="255"/>
                  </a:cxn>
                  <a:cxn ang="0">
                    <a:pos x="3428" y="388"/>
                  </a:cxn>
                  <a:cxn ang="0">
                    <a:pos x="3099" y="587"/>
                  </a:cxn>
                  <a:cxn ang="0">
                    <a:pos x="2651" y="875"/>
                  </a:cxn>
                  <a:cxn ang="0">
                    <a:pos x="2509" y="1017"/>
                  </a:cxn>
                  <a:cxn ang="0">
                    <a:pos x="2530" y="2376"/>
                  </a:cxn>
                  <a:cxn ang="0">
                    <a:pos x="2577" y="2908"/>
                  </a:cxn>
                  <a:cxn ang="0">
                    <a:pos x="2680" y="3418"/>
                  </a:cxn>
                  <a:cxn ang="0">
                    <a:pos x="2674" y="3822"/>
                  </a:cxn>
                  <a:cxn ang="0">
                    <a:pos x="2671" y="4261"/>
                  </a:cxn>
                  <a:cxn ang="0">
                    <a:pos x="2803" y="4441"/>
                  </a:cxn>
                  <a:cxn ang="0">
                    <a:pos x="2779" y="4567"/>
                  </a:cxn>
                  <a:cxn ang="0">
                    <a:pos x="2752" y="4676"/>
                  </a:cxn>
                  <a:cxn ang="0">
                    <a:pos x="2799" y="4705"/>
                  </a:cxn>
                  <a:cxn ang="0">
                    <a:pos x="3014" y="4786"/>
                  </a:cxn>
                  <a:cxn ang="0">
                    <a:pos x="2785" y="4967"/>
                  </a:cxn>
                  <a:cxn ang="0">
                    <a:pos x="2461" y="4929"/>
                  </a:cxn>
                  <a:cxn ang="0">
                    <a:pos x="2365" y="4783"/>
                  </a:cxn>
                  <a:cxn ang="0">
                    <a:pos x="2416" y="4667"/>
                  </a:cxn>
                  <a:cxn ang="0">
                    <a:pos x="2351" y="4510"/>
                  </a:cxn>
                  <a:cxn ang="0">
                    <a:pos x="2297" y="4136"/>
                  </a:cxn>
                  <a:cxn ang="0">
                    <a:pos x="2141" y="2760"/>
                  </a:cxn>
                  <a:cxn ang="0">
                    <a:pos x="2009" y="3107"/>
                  </a:cxn>
                  <a:cxn ang="0">
                    <a:pos x="1559" y="4825"/>
                  </a:cxn>
                  <a:cxn ang="0">
                    <a:pos x="1095" y="4959"/>
                  </a:cxn>
                  <a:cxn ang="0">
                    <a:pos x="1125" y="4786"/>
                  </a:cxn>
                  <a:cxn ang="0">
                    <a:pos x="1244" y="4418"/>
                  </a:cxn>
                  <a:cxn ang="0">
                    <a:pos x="1348" y="3780"/>
                  </a:cxn>
                  <a:cxn ang="0">
                    <a:pos x="1474" y="3006"/>
                  </a:cxn>
                  <a:cxn ang="0">
                    <a:pos x="1528" y="2309"/>
                  </a:cxn>
                  <a:cxn ang="0">
                    <a:pos x="1145" y="1397"/>
                  </a:cxn>
                  <a:cxn ang="0">
                    <a:pos x="421" y="1471"/>
                  </a:cxn>
                  <a:cxn ang="0">
                    <a:pos x="251" y="1542"/>
                  </a:cxn>
                  <a:cxn ang="0">
                    <a:pos x="160" y="1534"/>
                  </a:cxn>
                  <a:cxn ang="0">
                    <a:pos x="70" y="1534"/>
                  </a:cxn>
                  <a:cxn ang="0">
                    <a:pos x="0" y="1486"/>
                  </a:cxn>
                  <a:cxn ang="0">
                    <a:pos x="17" y="1397"/>
                  </a:cxn>
                  <a:cxn ang="0">
                    <a:pos x="183" y="1371"/>
                  </a:cxn>
                  <a:cxn ang="0">
                    <a:pos x="213" y="1213"/>
                  </a:cxn>
                  <a:cxn ang="0">
                    <a:pos x="302" y="1342"/>
                  </a:cxn>
                  <a:cxn ang="0">
                    <a:pos x="676" y="1312"/>
                  </a:cxn>
                  <a:cxn ang="0">
                    <a:pos x="976" y="1232"/>
                  </a:cxn>
                  <a:cxn ang="0">
                    <a:pos x="1279" y="1103"/>
                  </a:cxn>
                  <a:cxn ang="0">
                    <a:pos x="1661" y="842"/>
                  </a:cxn>
                  <a:cxn ang="0">
                    <a:pos x="1888" y="751"/>
                  </a:cxn>
                  <a:cxn ang="0">
                    <a:pos x="1816" y="510"/>
                  </a:cxn>
                  <a:cxn ang="0">
                    <a:pos x="1762" y="192"/>
                  </a:cxn>
                  <a:cxn ang="0">
                    <a:pos x="2114" y="71"/>
                  </a:cxn>
                  <a:cxn ang="0">
                    <a:pos x="2255" y="303"/>
                  </a:cxn>
                  <a:cxn ang="0">
                    <a:pos x="2217" y="620"/>
                  </a:cxn>
                  <a:cxn ang="0">
                    <a:pos x="2137" y="707"/>
                  </a:cxn>
                  <a:cxn ang="0">
                    <a:pos x="2918" y="471"/>
                  </a:cxn>
                  <a:cxn ang="0">
                    <a:pos x="3274" y="300"/>
                  </a:cxn>
                  <a:cxn ang="0">
                    <a:pos x="3334" y="39"/>
                  </a:cxn>
                  <a:cxn ang="0">
                    <a:pos x="3382" y="124"/>
                  </a:cxn>
                  <a:cxn ang="0">
                    <a:pos x="3489" y="109"/>
                  </a:cxn>
                </a:cxnLst>
                <a:rect l="0" t="0" r="r" b="b"/>
                <a:pathLst>
                  <a:path w="3783" h="4970">
                    <a:moveTo>
                      <a:pt x="3590" y="0"/>
                    </a:moveTo>
                    <a:lnTo>
                      <a:pt x="3596" y="0"/>
                    </a:lnTo>
                    <a:lnTo>
                      <a:pt x="3599" y="3"/>
                    </a:lnTo>
                    <a:lnTo>
                      <a:pt x="3599" y="12"/>
                    </a:lnTo>
                    <a:lnTo>
                      <a:pt x="3598" y="26"/>
                    </a:lnTo>
                    <a:lnTo>
                      <a:pt x="3592" y="44"/>
                    </a:lnTo>
                    <a:lnTo>
                      <a:pt x="3581" y="69"/>
                    </a:lnTo>
                    <a:lnTo>
                      <a:pt x="3568" y="101"/>
                    </a:lnTo>
                    <a:lnTo>
                      <a:pt x="3559" y="125"/>
                    </a:lnTo>
                    <a:lnTo>
                      <a:pt x="3551" y="145"/>
                    </a:lnTo>
                    <a:lnTo>
                      <a:pt x="3548" y="157"/>
                    </a:lnTo>
                    <a:lnTo>
                      <a:pt x="3547" y="164"/>
                    </a:lnTo>
                    <a:lnTo>
                      <a:pt x="3550" y="169"/>
                    </a:lnTo>
                    <a:lnTo>
                      <a:pt x="3553" y="169"/>
                    </a:lnTo>
                    <a:lnTo>
                      <a:pt x="3560" y="164"/>
                    </a:lnTo>
                    <a:lnTo>
                      <a:pt x="3569" y="158"/>
                    </a:lnTo>
                    <a:lnTo>
                      <a:pt x="3580" y="149"/>
                    </a:lnTo>
                    <a:lnTo>
                      <a:pt x="3592" y="140"/>
                    </a:lnTo>
                    <a:lnTo>
                      <a:pt x="3607" y="128"/>
                    </a:lnTo>
                    <a:lnTo>
                      <a:pt x="3622" y="118"/>
                    </a:lnTo>
                    <a:lnTo>
                      <a:pt x="3639" y="106"/>
                    </a:lnTo>
                    <a:lnTo>
                      <a:pt x="3657" y="95"/>
                    </a:lnTo>
                    <a:lnTo>
                      <a:pt x="3676" y="86"/>
                    </a:lnTo>
                    <a:lnTo>
                      <a:pt x="3696" y="78"/>
                    </a:lnTo>
                    <a:lnTo>
                      <a:pt x="3716" y="72"/>
                    </a:lnTo>
                    <a:lnTo>
                      <a:pt x="3737" y="71"/>
                    </a:lnTo>
                    <a:lnTo>
                      <a:pt x="3735" y="78"/>
                    </a:lnTo>
                    <a:lnTo>
                      <a:pt x="3729" y="88"/>
                    </a:lnTo>
                    <a:lnTo>
                      <a:pt x="3717" y="98"/>
                    </a:lnTo>
                    <a:lnTo>
                      <a:pt x="3702" y="112"/>
                    </a:lnTo>
                    <a:lnTo>
                      <a:pt x="3685" y="124"/>
                    </a:lnTo>
                    <a:lnTo>
                      <a:pt x="3667" y="137"/>
                    </a:lnTo>
                    <a:lnTo>
                      <a:pt x="3651" y="149"/>
                    </a:lnTo>
                    <a:lnTo>
                      <a:pt x="3636" y="161"/>
                    </a:lnTo>
                    <a:lnTo>
                      <a:pt x="3622" y="173"/>
                    </a:lnTo>
                    <a:lnTo>
                      <a:pt x="3610" y="183"/>
                    </a:lnTo>
                    <a:lnTo>
                      <a:pt x="3604" y="189"/>
                    </a:lnTo>
                    <a:lnTo>
                      <a:pt x="3601" y="193"/>
                    </a:lnTo>
                    <a:lnTo>
                      <a:pt x="3604" y="196"/>
                    </a:lnTo>
                    <a:lnTo>
                      <a:pt x="3613" y="195"/>
                    </a:lnTo>
                    <a:lnTo>
                      <a:pt x="3630" y="193"/>
                    </a:lnTo>
                    <a:lnTo>
                      <a:pt x="3652" y="187"/>
                    </a:lnTo>
                    <a:lnTo>
                      <a:pt x="3682" y="180"/>
                    </a:lnTo>
                    <a:lnTo>
                      <a:pt x="3716" y="170"/>
                    </a:lnTo>
                    <a:lnTo>
                      <a:pt x="3741" y="166"/>
                    </a:lnTo>
                    <a:lnTo>
                      <a:pt x="3761" y="163"/>
                    </a:lnTo>
                    <a:lnTo>
                      <a:pt x="3774" y="163"/>
                    </a:lnTo>
                    <a:lnTo>
                      <a:pt x="3782" y="164"/>
                    </a:lnTo>
                    <a:lnTo>
                      <a:pt x="3783" y="167"/>
                    </a:lnTo>
                    <a:lnTo>
                      <a:pt x="3780" y="173"/>
                    </a:lnTo>
                    <a:lnTo>
                      <a:pt x="3771" y="180"/>
                    </a:lnTo>
                    <a:lnTo>
                      <a:pt x="3744" y="193"/>
                    </a:lnTo>
                    <a:lnTo>
                      <a:pt x="3725" y="201"/>
                    </a:lnTo>
                    <a:lnTo>
                      <a:pt x="3703" y="208"/>
                    </a:lnTo>
                    <a:lnTo>
                      <a:pt x="3679" y="214"/>
                    </a:lnTo>
                    <a:lnTo>
                      <a:pt x="3652" y="222"/>
                    </a:lnTo>
                    <a:lnTo>
                      <a:pt x="3625" y="226"/>
                    </a:lnTo>
                    <a:lnTo>
                      <a:pt x="3608" y="231"/>
                    </a:lnTo>
                    <a:lnTo>
                      <a:pt x="3595" y="237"/>
                    </a:lnTo>
                    <a:lnTo>
                      <a:pt x="3583" y="244"/>
                    </a:lnTo>
                    <a:lnTo>
                      <a:pt x="3577" y="252"/>
                    </a:lnTo>
                    <a:lnTo>
                      <a:pt x="3574" y="259"/>
                    </a:lnTo>
                    <a:lnTo>
                      <a:pt x="3575" y="266"/>
                    </a:lnTo>
                    <a:lnTo>
                      <a:pt x="3583" y="269"/>
                    </a:lnTo>
                    <a:lnTo>
                      <a:pt x="3596" y="269"/>
                    </a:lnTo>
                    <a:lnTo>
                      <a:pt x="3621" y="266"/>
                    </a:lnTo>
                    <a:lnTo>
                      <a:pt x="3643" y="262"/>
                    </a:lnTo>
                    <a:lnTo>
                      <a:pt x="3664" y="259"/>
                    </a:lnTo>
                    <a:lnTo>
                      <a:pt x="3682" y="258"/>
                    </a:lnTo>
                    <a:lnTo>
                      <a:pt x="3697" y="255"/>
                    </a:lnTo>
                    <a:lnTo>
                      <a:pt x="3714" y="255"/>
                    </a:lnTo>
                    <a:lnTo>
                      <a:pt x="3717" y="256"/>
                    </a:lnTo>
                    <a:lnTo>
                      <a:pt x="3713" y="259"/>
                    </a:lnTo>
                    <a:lnTo>
                      <a:pt x="3702" y="266"/>
                    </a:lnTo>
                    <a:lnTo>
                      <a:pt x="3685" y="273"/>
                    </a:lnTo>
                    <a:lnTo>
                      <a:pt x="3661" y="284"/>
                    </a:lnTo>
                    <a:lnTo>
                      <a:pt x="3630" y="297"/>
                    </a:lnTo>
                    <a:lnTo>
                      <a:pt x="3562" y="326"/>
                    </a:lnTo>
                    <a:lnTo>
                      <a:pt x="3492" y="356"/>
                    </a:lnTo>
                    <a:lnTo>
                      <a:pt x="3428" y="388"/>
                    </a:lnTo>
                    <a:lnTo>
                      <a:pt x="3369" y="422"/>
                    </a:lnTo>
                    <a:lnTo>
                      <a:pt x="3334" y="447"/>
                    </a:lnTo>
                    <a:lnTo>
                      <a:pt x="3304" y="472"/>
                    </a:lnTo>
                    <a:lnTo>
                      <a:pt x="3275" y="495"/>
                    </a:lnTo>
                    <a:lnTo>
                      <a:pt x="3248" y="517"/>
                    </a:lnTo>
                    <a:lnTo>
                      <a:pt x="3218" y="535"/>
                    </a:lnTo>
                    <a:lnTo>
                      <a:pt x="3186" y="549"/>
                    </a:lnTo>
                    <a:lnTo>
                      <a:pt x="3162" y="558"/>
                    </a:lnTo>
                    <a:lnTo>
                      <a:pt x="3134" y="570"/>
                    </a:lnTo>
                    <a:lnTo>
                      <a:pt x="3099" y="587"/>
                    </a:lnTo>
                    <a:lnTo>
                      <a:pt x="3061" y="603"/>
                    </a:lnTo>
                    <a:lnTo>
                      <a:pt x="2977" y="646"/>
                    </a:lnTo>
                    <a:lnTo>
                      <a:pt x="2846" y="718"/>
                    </a:lnTo>
                    <a:lnTo>
                      <a:pt x="2805" y="744"/>
                    </a:lnTo>
                    <a:lnTo>
                      <a:pt x="2766" y="768"/>
                    </a:lnTo>
                    <a:lnTo>
                      <a:pt x="2732" y="792"/>
                    </a:lnTo>
                    <a:lnTo>
                      <a:pt x="2702" y="815"/>
                    </a:lnTo>
                    <a:lnTo>
                      <a:pt x="2678" y="837"/>
                    </a:lnTo>
                    <a:lnTo>
                      <a:pt x="2660" y="857"/>
                    </a:lnTo>
                    <a:lnTo>
                      <a:pt x="2651" y="875"/>
                    </a:lnTo>
                    <a:lnTo>
                      <a:pt x="2651" y="897"/>
                    </a:lnTo>
                    <a:lnTo>
                      <a:pt x="2657" y="920"/>
                    </a:lnTo>
                    <a:lnTo>
                      <a:pt x="2666" y="943"/>
                    </a:lnTo>
                    <a:lnTo>
                      <a:pt x="2675" y="967"/>
                    </a:lnTo>
                    <a:lnTo>
                      <a:pt x="2668" y="970"/>
                    </a:lnTo>
                    <a:lnTo>
                      <a:pt x="2654" y="973"/>
                    </a:lnTo>
                    <a:lnTo>
                      <a:pt x="2634" y="979"/>
                    </a:lnTo>
                    <a:lnTo>
                      <a:pt x="2610" y="986"/>
                    </a:lnTo>
                    <a:lnTo>
                      <a:pt x="2533" y="1009"/>
                    </a:lnTo>
                    <a:lnTo>
                      <a:pt x="2509" y="1017"/>
                    </a:lnTo>
                    <a:lnTo>
                      <a:pt x="2490" y="1023"/>
                    </a:lnTo>
                    <a:lnTo>
                      <a:pt x="2476" y="1027"/>
                    </a:lnTo>
                    <a:lnTo>
                      <a:pt x="2469" y="1030"/>
                    </a:lnTo>
                    <a:lnTo>
                      <a:pt x="2641" y="2326"/>
                    </a:lnTo>
                    <a:lnTo>
                      <a:pt x="2618" y="2327"/>
                    </a:lnTo>
                    <a:lnTo>
                      <a:pt x="2600" y="2332"/>
                    </a:lnTo>
                    <a:lnTo>
                      <a:pt x="2583" y="2336"/>
                    </a:lnTo>
                    <a:lnTo>
                      <a:pt x="2565" y="2341"/>
                    </a:lnTo>
                    <a:lnTo>
                      <a:pt x="2543" y="2342"/>
                    </a:lnTo>
                    <a:lnTo>
                      <a:pt x="2530" y="2376"/>
                    </a:lnTo>
                    <a:lnTo>
                      <a:pt x="2523" y="2416"/>
                    </a:lnTo>
                    <a:lnTo>
                      <a:pt x="2518" y="2460"/>
                    </a:lnTo>
                    <a:lnTo>
                      <a:pt x="2517" y="2510"/>
                    </a:lnTo>
                    <a:lnTo>
                      <a:pt x="2520" y="2563"/>
                    </a:lnTo>
                    <a:lnTo>
                      <a:pt x="2524" y="2617"/>
                    </a:lnTo>
                    <a:lnTo>
                      <a:pt x="2532" y="2676"/>
                    </a:lnTo>
                    <a:lnTo>
                      <a:pt x="2541" y="2733"/>
                    </a:lnTo>
                    <a:lnTo>
                      <a:pt x="2552" y="2792"/>
                    </a:lnTo>
                    <a:lnTo>
                      <a:pt x="2564" y="2851"/>
                    </a:lnTo>
                    <a:lnTo>
                      <a:pt x="2577" y="2908"/>
                    </a:lnTo>
                    <a:lnTo>
                      <a:pt x="2589" y="2962"/>
                    </a:lnTo>
                    <a:lnTo>
                      <a:pt x="2603" y="3015"/>
                    </a:lnTo>
                    <a:lnTo>
                      <a:pt x="2616" y="3063"/>
                    </a:lnTo>
                    <a:lnTo>
                      <a:pt x="2628" y="3107"/>
                    </a:lnTo>
                    <a:lnTo>
                      <a:pt x="2639" y="3146"/>
                    </a:lnTo>
                    <a:lnTo>
                      <a:pt x="2648" y="3178"/>
                    </a:lnTo>
                    <a:lnTo>
                      <a:pt x="2665" y="3243"/>
                    </a:lnTo>
                    <a:lnTo>
                      <a:pt x="2675" y="3305"/>
                    </a:lnTo>
                    <a:lnTo>
                      <a:pt x="2680" y="3362"/>
                    </a:lnTo>
                    <a:lnTo>
                      <a:pt x="2680" y="3418"/>
                    </a:lnTo>
                    <a:lnTo>
                      <a:pt x="2675" y="3471"/>
                    </a:lnTo>
                    <a:lnTo>
                      <a:pt x="2669" y="3520"/>
                    </a:lnTo>
                    <a:lnTo>
                      <a:pt x="2663" y="3567"/>
                    </a:lnTo>
                    <a:lnTo>
                      <a:pt x="2656" y="3612"/>
                    </a:lnTo>
                    <a:lnTo>
                      <a:pt x="2650" y="3655"/>
                    </a:lnTo>
                    <a:lnTo>
                      <a:pt x="2647" y="3694"/>
                    </a:lnTo>
                    <a:lnTo>
                      <a:pt x="2648" y="3732"/>
                    </a:lnTo>
                    <a:lnTo>
                      <a:pt x="2653" y="3766"/>
                    </a:lnTo>
                    <a:lnTo>
                      <a:pt x="2665" y="3800"/>
                    </a:lnTo>
                    <a:lnTo>
                      <a:pt x="2674" y="3822"/>
                    </a:lnTo>
                    <a:lnTo>
                      <a:pt x="2680" y="3852"/>
                    </a:lnTo>
                    <a:lnTo>
                      <a:pt x="2684" y="3889"/>
                    </a:lnTo>
                    <a:lnTo>
                      <a:pt x="2687" y="3929"/>
                    </a:lnTo>
                    <a:lnTo>
                      <a:pt x="2689" y="3974"/>
                    </a:lnTo>
                    <a:lnTo>
                      <a:pt x="2689" y="4067"/>
                    </a:lnTo>
                    <a:lnTo>
                      <a:pt x="2686" y="4113"/>
                    </a:lnTo>
                    <a:lnTo>
                      <a:pt x="2683" y="4157"/>
                    </a:lnTo>
                    <a:lnTo>
                      <a:pt x="2680" y="4196"/>
                    </a:lnTo>
                    <a:lnTo>
                      <a:pt x="2675" y="4232"/>
                    </a:lnTo>
                    <a:lnTo>
                      <a:pt x="2671" y="4261"/>
                    </a:lnTo>
                    <a:lnTo>
                      <a:pt x="2665" y="4282"/>
                    </a:lnTo>
                    <a:lnTo>
                      <a:pt x="2675" y="4297"/>
                    </a:lnTo>
                    <a:lnTo>
                      <a:pt x="2689" y="4311"/>
                    </a:lnTo>
                    <a:lnTo>
                      <a:pt x="2705" y="4324"/>
                    </a:lnTo>
                    <a:lnTo>
                      <a:pt x="2760" y="4365"/>
                    </a:lnTo>
                    <a:lnTo>
                      <a:pt x="2776" y="4379"/>
                    </a:lnTo>
                    <a:lnTo>
                      <a:pt x="2790" y="4394"/>
                    </a:lnTo>
                    <a:lnTo>
                      <a:pt x="2800" y="4409"/>
                    </a:lnTo>
                    <a:lnTo>
                      <a:pt x="2805" y="4424"/>
                    </a:lnTo>
                    <a:lnTo>
                      <a:pt x="2803" y="4441"/>
                    </a:lnTo>
                    <a:lnTo>
                      <a:pt x="2796" y="4460"/>
                    </a:lnTo>
                    <a:lnTo>
                      <a:pt x="2779" y="4480"/>
                    </a:lnTo>
                    <a:lnTo>
                      <a:pt x="2761" y="4499"/>
                    </a:lnTo>
                    <a:lnTo>
                      <a:pt x="2751" y="4516"/>
                    </a:lnTo>
                    <a:lnTo>
                      <a:pt x="2746" y="4530"/>
                    </a:lnTo>
                    <a:lnTo>
                      <a:pt x="2746" y="4540"/>
                    </a:lnTo>
                    <a:lnTo>
                      <a:pt x="2751" y="4549"/>
                    </a:lnTo>
                    <a:lnTo>
                      <a:pt x="2758" y="4557"/>
                    </a:lnTo>
                    <a:lnTo>
                      <a:pt x="2767" y="4563"/>
                    </a:lnTo>
                    <a:lnTo>
                      <a:pt x="2779" y="4567"/>
                    </a:lnTo>
                    <a:lnTo>
                      <a:pt x="2791" y="4573"/>
                    </a:lnTo>
                    <a:lnTo>
                      <a:pt x="2812" y="4585"/>
                    </a:lnTo>
                    <a:lnTo>
                      <a:pt x="2820" y="4593"/>
                    </a:lnTo>
                    <a:lnTo>
                      <a:pt x="2826" y="4602"/>
                    </a:lnTo>
                    <a:lnTo>
                      <a:pt x="2826" y="4614"/>
                    </a:lnTo>
                    <a:lnTo>
                      <a:pt x="2821" y="4629"/>
                    </a:lnTo>
                    <a:lnTo>
                      <a:pt x="2812" y="4646"/>
                    </a:lnTo>
                    <a:lnTo>
                      <a:pt x="2796" y="4667"/>
                    </a:lnTo>
                    <a:lnTo>
                      <a:pt x="2773" y="4668"/>
                    </a:lnTo>
                    <a:lnTo>
                      <a:pt x="2752" y="4676"/>
                    </a:lnTo>
                    <a:lnTo>
                      <a:pt x="2737" y="4686"/>
                    </a:lnTo>
                    <a:lnTo>
                      <a:pt x="2725" y="4703"/>
                    </a:lnTo>
                    <a:lnTo>
                      <a:pt x="2717" y="4724"/>
                    </a:lnTo>
                    <a:lnTo>
                      <a:pt x="2714" y="4750"/>
                    </a:lnTo>
                    <a:lnTo>
                      <a:pt x="2717" y="4735"/>
                    </a:lnTo>
                    <a:lnTo>
                      <a:pt x="2726" y="4724"/>
                    </a:lnTo>
                    <a:lnTo>
                      <a:pt x="2740" y="4715"/>
                    </a:lnTo>
                    <a:lnTo>
                      <a:pt x="2757" y="4709"/>
                    </a:lnTo>
                    <a:lnTo>
                      <a:pt x="2776" y="4706"/>
                    </a:lnTo>
                    <a:lnTo>
                      <a:pt x="2799" y="4705"/>
                    </a:lnTo>
                    <a:lnTo>
                      <a:pt x="2844" y="4705"/>
                    </a:lnTo>
                    <a:lnTo>
                      <a:pt x="2886" y="4708"/>
                    </a:lnTo>
                    <a:lnTo>
                      <a:pt x="2904" y="4709"/>
                    </a:lnTo>
                    <a:lnTo>
                      <a:pt x="2918" y="4709"/>
                    </a:lnTo>
                    <a:lnTo>
                      <a:pt x="2944" y="4712"/>
                    </a:lnTo>
                    <a:lnTo>
                      <a:pt x="2966" y="4720"/>
                    </a:lnTo>
                    <a:lnTo>
                      <a:pt x="2983" y="4732"/>
                    </a:lnTo>
                    <a:lnTo>
                      <a:pt x="2996" y="4747"/>
                    </a:lnTo>
                    <a:lnTo>
                      <a:pt x="3007" y="4765"/>
                    </a:lnTo>
                    <a:lnTo>
                      <a:pt x="3014" y="4786"/>
                    </a:lnTo>
                    <a:lnTo>
                      <a:pt x="3020" y="4810"/>
                    </a:lnTo>
                    <a:lnTo>
                      <a:pt x="3023" y="4834"/>
                    </a:lnTo>
                    <a:lnTo>
                      <a:pt x="3025" y="4858"/>
                    </a:lnTo>
                    <a:lnTo>
                      <a:pt x="3025" y="4953"/>
                    </a:lnTo>
                    <a:lnTo>
                      <a:pt x="2998" y="4953"/>
                    </a:lnTo>
                    <a:lnTo>
                      <a:pt x="2969" y="4955"/>
                    </a:lnTo>
                    <a:lnTo>
                      <a:pt x="2936" y="4956"/>
                    </a:lnTo>
                    <a:lnTo>
                      <a:pt x="2864" y="4962"/>
                    </a:lnTo>
                    <a:lnTo>
                      <a:pt x="2824" y="4964"/>
                    </a:lnTo>
                    <a:lnTo>
                      <a:pt x="2785" y="4967"/>
                    </a:lnTo>
                    <a:lnTo>
                      <a:pt x="2746" y="4968"/>
                    </a:lnTo>
                    <a:lnTo>
                      <a:pt x="2705" y="4970"/>
                    </a:lnTo>
                    <a:lnTo>
                      <a:pt x="2668" y="4970"/>
                    </a:lnTo>
                    <a:lnTo>
                      <a:pt x="2630" y="4968"/>
                    </a:lnTo>
                    <a:lnTo>
                      <a:pt x="2594" y="4967"/>
                    </a:lnTo>
                    <a:lnTo>
                      <a:pt x="2561" y="4962"/>
                    </a:lnTo>
                    <a:lnTo>
                      <a:pt x="2530" y="4958"/>
                    </a:lnTo>
                    <a:lnTo>
                      <a:pt x="2503" y="4950"/>
                    </a:lnTo>
                    <a:lnTo>
                      <a:pt x="2479" y="4941"/>
                    </a:lnTo>
                    <a:lnTo>
                      <a:pt x="2461" y="4929"/>
                    </a:lnTo>
                    <a:lnTo>
                      <a:pt x="2446" y="4916"/>
                    </a:lnTo>
                    <a:lnTo>
                      <a:pt x="2438" y="4898"/>
                    </a:lnTo>
                    <a:lnTo>
                      <a:pt x="2435" y="4878"/>
                    </a:lnTo>
                    <a:lnTo>
                      <a:pt x="2440" y="4855"/>
                    </a:lnTo>
                    <a:lnTo>
                      <a:pt x="2451" y="4828"/>
                    </a:lnTo>
                    <a:lnTo>
                      <a:pt x="2469" y="4798"/>
                    </a:lnTo>
                    <a:lnTo>
                      <a:pt x="2431" y="4797"/>
                    </a:lnTo>
                    <a:lnTo>
                      <a:pt x="2402" y="4794"/>
                    </a:lnTo>
                    <a:lnTo>
                      <a:pt x="2380" y="4789"/>
                    </a:lnTo>
                    <a:lnTo>
                      <a:pt x="2365" y="4783"/>
                    </a:lnTo>
                    <a:lnTo>
                      <a:pt x="2356" y="4775"/>
                    </a:lnTo>
                    <a:lnTo>
                      <a:pt x="2351" y="4766"/>
                    </a:lnTo>
                    <a:lnTo>
                      <a:pt x="2351" y="4757"/>
                    </a:lnTo>
                    <a:lnTo>
                      <a:pt x="2354" y="4747"/>
                    </a:lnTo>
                    <a:lnTo>
                      <a:pt x="2369" y="4726"/>
                    </a:lnTo>
                    <a:lnTo>
                      <a:pt x="2378" y="4714"/>
                    </a:lnTo>
                    <a:lnTo>
                      <a:pt x="2389" y="4703"/>
                    </a:lnTo>
                    <a:lnTo>
                      <a:pt x="2398" y="4692"/>
                    </a:lnTo>
                    <a:lnTo>
                      <a:pt x="2413" y="4674"/>
                    </a:lnTo>
                    <a:lnTo>
                      <a:pt x="2416" y="4667"/>
                    </a:lnTo>
                    <a:lnTo>
                      <a:pt x="2416" y="4661"/>
                    </a:lnTo>
                    <a:lnTo>
                      <a:pt x="2411" y="4656"/>
                    </a:lnTo>
                    <a:lnTo>
                      <a:pt x="2402" y="4653"/>
                    </a:lnTo>
                    <a:lnTo>
                      <a:pt x="2387" y="4652"/>
                    </a:lnTo>
                    <a:lnTo>
                      <a:pt x="2383" y="4647"/>
                    </a:lnTo>
                    <a:lnTo>
                      <a:pt x="2377" y="4634"/>
                    </a:lnTo>
                    <a:lnTo>
                      <a:pt x="2371" y="4611"/>
                    </a:lnTo>
                    <a:lnTo>
                      <a:pt x="2365" y="4582"/>
                    </a:lnTo>
                    <a:lnTo>
                      <a:pt x="2359" y="4549"/>
                    </a:lnTo>
                    <a:lnTo>
                      <a:pt x="2351" y="4510"/>
                    </a:lnTo>
                    <a:lnTo>
                      <a:pt x="2345" y="4468"/>
                    </a:lnTo>
                    <a:lnTo>
                      <a:pt x="2339" y="4424"/>
                    </a:lnTo>
                    <a:lnTo>
                      <a:pt x="2331" y="4380"/>
                    </a:lnTo>
                    <a:lnTo>
                      <a:pt x="2325" y="4335"/>
                    </a:lnTo>
                    <a:lnTo>
                      <a:pt x="2319" y="4291"/>
                    </a:lnTo>
                    <a:lnTo>
                      <a:pt x="2315" y="4251"/>
                    </a:lnTo>
                    <a:lnTo>
                      <a:pt x="2309" y="4214"/>
                    </a:lnTo>
                    <a:lnTo>
                      <a:pt x="2304" y="4181"/>
                    </a:lnTo>
                    <a:lnTo>
                      <a:pt x="2300" y="4155"/>
                    </a:lnTo>
                    <a:lnTo>
                      <a:pt x="2297" y="4136"/>
                    </a:lnTo>
                    <a:lnTo>
                      <a:pt x="2092" y="2916"/>
                    </a:lnTo>
                    <a:lnTo>
                      <a:pt x="2105" y="2913"/>
                    </a:lnTo>
                    <a:lnTo>
                      <a:pt x="2116" y="2904"/>
                    </a:lnTo>
                    <a:lnTo>
                      <a:pt x="2125" y="2890"/>
                    </a:lnTo>
                    <a:lnTo>
                      <a:pt x="2131" y="2873"/>
                    </a:lnTo>
                    <a:lnTo>
                      <a:pt x="2135" y="2854"/>
                    </a:lnTo>
                    <a:lnTo>
                      <a:pt x="2138" y="2833"/>
                    </a:lnTo>
                    <a:lnTo>
                      <a:pt x="2140" y="2812"/>
                    </a:lnTo>
                    <a:lnTo>
                      <a:pt x="2141" y="2792"/>
                    </a:lnTo>
                    <a:lnTo>
                      <a:pt x="2141" y="2760"/>
                    </a:lnTo>
                    <a:lnTo>
                      <a:pt x="2138" y="2777"/>
                    </a:lnTo>
                    <a:lnTo>
                      <a:pt x="2129" y="2796"/>
                    </a:lnTo>
                    <a:lnTo>
                      <a:pt x="2116" y="2818"/>
                    </a:lnTo>
                    <a:lnTo>
                      <a:pt x="2099" y="2837"/>
                    </a:lnTo>
                    <a:lnTo>
                      <a:pt x="2081" y="2855"/>
                    </a:lnTo>
                    <a:lnTo>
                      <a:pt x="2062" y="2867"/>
                    </a:lnTo>
                    <a:lnTo>
                      <a:pt x="2043" y="2875"/>
                    </a:lnTo>
                    <a:lnTo>
                      <a:pt x="2039" y="2953"/>
                    </a:lnTo>
                    <a:lnTo>
                      <a:pt x="2027" y="3030"/>
                    </a:lnTo>
                    <a:lnTo>
                      <a:pt x="2009" y="3107"/>
                    </a:lnTo>
                    <a:lnTo>
                      <a:pt x="1985" y="3183"/>
                    </a:lnTo>
                    <a:lnTo>
                      <a:pt x="1958" y="3258"/>
                    </a:lnTo>
                    <a:lnTo>
                      <a:pt x="1863" y="3480"/>
                    </a:lnTo>
                    <a:lnTo>
                      <a:pt x="1831" y="3555"/>
                    </a:lnTo>
                    <a:lnTo>
                      <a:pt x="1802" y="3629"/>
                    </a:lnTo>
                    <a:lnTo>
                      <a:pt x="1777" y="3705"/>
                    </a:lnTo>
                    <a:lnTo>
                      <a:pt x="1755" y="3780"/>
                    </a:lnTo>
                    <a:lnTo>
                      <a:pt x="1740" y="3857"/>
                    </a:lnTo>
                    <a:lnTo>
                      <a:pt x="1576" y="4822"/>
                    </a:lnTo>
                    <a:lnTo>
                      <a:pt x="1559" y="4825"/>
                    </a:lnTo>
                    <a:lnTo>
                      <a:pt x="1541" y="4831"/>
                    </a:lnTo>
                    <a:lnTo>
                      <a:pt x="1523" y="4840"/>
                    </a:lnTo>
                    <a:lnTo>
                      <a:pt x="1507" y="4849"/>
                    </a:lnTo>
                    <a:lnTo>
                      <a:pt x="1495" y="4855"/>
                    </a:lnTo>
                    <a:lnTo>
                      <a:pt x="1484" y="4881"/>
                    </a:lnTo>
                    <a:lnTo>
                      <a:pt x="1478" y="4907"/>
                    </a:lnTo>
                    <a:lnTo>
                      <a:pt x="1472" y="4934"/>
                    </a:lnTo>
                    <a:lnTo>
                      <a:pt x="1461" y="4962"/>
                    </a:lnTo>
                    <a:lnTo>
                      <a:pt x="1119" y="4962"/>
                    </a:lnTo>
                    <a:lnTo>
                      <a:pt x="1095" y="4959"/>
                    </a:lnTo>
                    <a:lnTo>
                      <a:pt x="1079" y="4952"/>
                    </a:lnTo>
                    <a:lnTo>
                      <a:pt x="1066" y="4941"/>
                    </a:lnTo>
                    <a:lnTo>
                      <a:pt x="1059" y="4926"/>
                    </a:lnTo>
                    <a:lnTo>
                      <a:pt x="1056" y="4910"/>
                    </a:lnTo>
                    <a:lnTo>
                      <a:pt x="1057" y="4890"/>
                    </a:lnTo>
                    <a:lnTo>
                      <a:pt x="1062" y="4870"/>
                    </a:lnTo>
                    <a:lnTo>
                      <a:pt x="1069" y="4851"/>
                    </a:lnTo>
                    <a:lnTo>
                      <a:pt x="1094" y="4815"/>
                    </a:lnTo>
                    <a:lnTo>
                      <a:pt x="1109" y="4800"/>
                    </a:lnTo>
                    <a:lnTo>
                      <a:pt x="1125" y="4786"/>
                    </a:lnTo>
                    <a:lnTo>
                      <a:pt x="1142" y="4778"/>
                    </a:lnTo>
                    <a:lnTo>
                      <a:pt x="1160" y="4774"/>
                    </a:lnTo>
                    <a:lnTo>
                      <a:pt x="1164" y="4670"/>
                    </a:lnTo>
                    <a:lnTo>
                      <a:pt x="1175" y="4566"/>
                    </a:lnTo>
                    <a:lnTo>
                      <a:pt x="1193" y="4459"/>
                    </a:lnTo>
                    <a:lnTo>
                      <a:pt x="1199" y="4445"/>
                    </a:lnTo>
                    <a:lnTo>
                      <a:pt x="1208" y="4435"/>
                    </a:lnTo>
                    <a:lnTo>
                      <a:pt x="1219" y="4429"/>
                    </a:lnTo>
                    <a:lnTo>
                      <a:pt x="1232" y="4422"/>
                    </a:lnTo>
                    <a:lnTo>
                      <a:pt x="1244" y="4418"/>
                    </a:lnTo>
                    <a:lnTo>
                      <a:pt x="1256" y="4410"/>
                    </a:lnTo>
                    <a:lnTo>
                      <a:pt x="1265" y="4401"/>
                    </a:lnTo>
                    <a:lnTo>
                      <a:pt x="1272" y="4386"/>
                    </a:lnTo>
                    <a:lnTo>
                      <a:pt x="1288" y="4305"/>
                    </a:lnTo>
                    <a:lnTo>
                      <a:pt x="1300" y="4220"/>
                    </a:lnTo>
                    <a:lnTo>
                      <a:pt x="1308" y="4134"/>
                    </a:lnTo>
                    <a:lnTo>
                      <a:pt x="1315" y="4047"/>
                    </a:lnTo>
                    <a:lnTo>
                      <a:pt x="1324" y="3959"/>
                    </a:lnTo>
                    <a:lnTo>
                      <a:pt x="1335" y="3869"/>
                    </a:lnTo>
                    <a:lnTo>
                      <a:pt x="1348" y="3780"/>
                    </a:lnTo>
                    <a:lnTo>
                      <a:pt x="1365" y="3701"/>
                    </a:lnTo>
                    <a:lnTo>
                      <a:pt x="1383" y="3623"/>
                    </a:lnTo>
                    <a:lnTo>
                      <a:pt x="1404" y="3546"/>
                    </a:lnTo>
                    <a:lnTo>
                      <a:pt x="1424" y="3468"/>
                    </a:lnTo>
                    <a:lnTo>
                      <a:pt x="1442" y="3392"/>
                    </a:lnTo>
                    <a:lnTo>
                      <a:pt x="1457" y="3315"/>
                    </a:lnTo>
                    <a:lnTo>
                      <a:pt x="1468" y="3241"/>
                    </a:lnTo>
                    <a:lnTo>
                      <a:pt x="1471" y="3169"/>
                    </a:lnTo>
                    <a:lnTo>
                      <a:pt x="1471" y="3088"/>
                    </a:lnTo>
                    <a:lnTo>
                      <a:pt x="1474" y="3006"/>
                    </a:lnTo>
                    <a:lnTo>
                      <a:pt x="1478" y="2925"/>
                    </a:lnTo>
                    <a:lnTo>
                      <a:pt x="1486" y="2843"/>
                    </a:lnTo>
                    <a:lnTo>
                      <a:pt x="1496" y="2762"/>
                    </a:lnTo>
                    <a:lnTo>
                      <a:pt x="1511" y="2680"/>
                    </a:lnTo>
                    <a:lnTo>
                      <a:pt x="1529" y="2602"/>
                    </a:lnTo>
                    <a:lnTo>
                      <a:pt x="1553" y="2525"/>
                    </a:lnTo>
                    <a:lnTo>
                      <a:pt x="1582" y="2450"/>
                    </a:lnTo>
                    <a:lnTo>
                      <a:pt x="1618" y="2379"/>
                    </a:lnTo>
                    <a:lnTo>
                      <a:pt x="1659" y="2309"/>
                    </a:lnTo>
                    <a:lnTo>
                      <a:pt x="1528" y="2309"/>
                    </a:lnTo>
                    <a:lnTo>
                      <a:pt x="1569" y="1631"/>
                    </a:lnTo>
                    <a:lnTo>
                      <a:pt x="1540" y="1311"/>
                    </a:lnTo>
                    <a:lnTo>
                      <a:pt x="1501" y="1306"/>
                    </a:lnTo>
                    <a:lnTo>
                      <a:pt x="1458" y="1309"/>
                    </a:lnTo>
                    <a:lnTo>
                      <a:pt x="1413" y="1318"/>
                    </a:lnTo>
                    <a:lnTo>
                      <a:pt x="1368" y="1330"/>
                    </a:lnTo>
                    <a:lnTo>
                      <a:pt x="1323" y="1344"/>
                    </a:lnTo>
                    <a:lnTo>
                      <a:pt x="1232" y="1374"/>
                    </a:lnTo>
                    <a:lnTo>
                      <a:pt x="1187" y="1388"/>
                    </a:lnTo>
                    <a:lnTo>
                      <a:pt x="1145" y="1397"/>
                    </a:lnTo>
                    <a:lnTo>
                      <a:pt x="1106" y="1401"/>
                    </a:lnTo>
                    <a:lnTo>
                      <a:pt x="756" y="1484"/>
                    </a:lnTo>
                    <a:lnTo>
                      <a:pt x="720" y="1493"/>
                    </a:lnTo>
                    <a:lnTo>
                      <a:pt x="680" y="1498"/>
                    </a:lnTo>
                    <a:lnTo>
                      <a:pt x="638" y="1498"/>
                    </a:lnTo>
                    <a:lnTo>
                      <a:pt x="595" y="1495"/>
                    </a:lnTo>
                    <a:lnTo>
                      <a:pt x="551" y="1490"/>
                    </a:lnTo>
                    <a:lnTo>
                      <a:pt x="507" y="1483"/>
                    </a:lnTo>
                    <a:lnTo>
                      <a:pt x="463" y="1477"/>
                    </a:lnTo>
                    <a:lnTo>
                      <a:pt x="421" y="1471"/>
                    </a:lnTo>
                    <a:lnTo>
                      <a:pt x="382" y="1466"/>
                    </a:lnTo>
                    <a:lnTo>
                      <a:pt x="346" y="1465"/>
                    </a:lnTo>
                    <a:lnTo>
                      <a:pt x="340" y="1471"/>
                    </a:lnTo>
                    <a:lnTo>
                      <a:pt x="337" y="1480"/>
                    </a:lnTo>
                    <a:lnTo>
                      <a:pt x="334" y="1492"/>
                    </a:lnTo>
                    <a:lnTo>
                      <a:pt x="332" y="1504"/>
                    </a:lnTo>
                    <a:lnTo>
                      <a:pt x="329" y="1513"/>
                    </a:lnTo>
                    <a:lnTo>
                      <a:pt x="323" y="1519"/>
                    </a:lnTo>
                    <a:lnTo>
                      <a:pt x="285" y="1531"/>
                    </a:lnTo>
                    <a:lnTo>
                      <a:pt x="251" y="1542"/>
                    </a:lnTo>
                    <a:lnTo>
                      <a:pt x="222" y="1551"/>
                    </a:lnTo>
                    <a:lnTo>
                      <a:pt x="198" y="1557"/>
                    </a:lnTo>
                    <a:lnTo>
                      <a:pt x="175" y="1563"/>
                    </a:lnTo>
                    <a:lnTo>
                      <a:pt x="157" y="1566"/>
                    </a:lnTo>
                    <a:lnTo>
                      <a:pt x="144" y="1567"/>
                    </a:lnTo>
                    <a:lnTo>
                      <a:pt x="135" y="1566"/>
                    </a:lnTo>
                    <a:lnTo>
                      <a:pt x="132" y="1563"/>
                    </a:lnTo>
                    <a:lnTo>
                      <a:pt x="135" y="1557"/>
                    </a:lnTo>
                    <a:lnTo>
                      <a:pt x="144" y="1546"/>
                    </a:lnTo>
                    <a:lnTo>
                      <a:pt x="160" y="1534"/>
                    </a:lnTo>
                    <a:lnTo>
                      <a:pt x="184" y="1517"/>
                    </a:lnTo>
                    <a:lnTo>
                      <a:pt x="159" y="1526"/>
                    </a:lnTo>
                    <a:lnTo>
                      <a:pt x="136" y="1534"/>
                    </a:lnTo>
                    <a:lnTo>
                      <a:pt x="115" y="1542"/>
                    </a:lnTo>
                    <a:lnTo>
                      <a:pt x="98" y="1546"/>
                    </a:lnTo>
                    <a:lnTo>
                      <a:pt x="85" y="1549"/>
                    </a:lnTo>
                    <a:lnTo>
                      <a:pt x="74" y="1549"/>
                    </a:lnTo>
                    <a:lnTo>
                      <a:pt x="68" y="1548"/>
                    </a:lnTo>
                    <a:lnTo>
                      <a:pt x="67" y="1542"/>
                    </a:lnTo>
                    <a:lnTo>
                      <a:pt x="70" y="1534"/>
                    </a:lnTo>
                    <a:lnTo>
                      <a:pt x="77" y="1522"/>
                    </a:lnTo>
                    <a:lnTo>
                      <a:pt x="89" y="1505"/>
                    </a:lnTo>
                    <a:lnTo>
                      <a:pt x="108" y="1486"/>
                    </a:lnTo>
                    <a:lnTo>
                      <a:pt x="132" y="1462"/>
                    </a:lnTo>
                    <a:lnTo>
                      <a:pt x="92" y="1475"/>
                    </a:lnTo>
                    <a:lnTo>
                      <a:pt x="61" y="1484"/>
                    </a:lnTo>
                    <a:lnTo>
                      <a:pt x="35" y="1489"/>
                    </a:lnTo>
                    <a:lnTo>
                      <a:pt x="17" y="1492"/>
                    </a:lnTo>
                    <a:lnTo>
                      <a:pt x="5" y="1490"/>
                    </a:lnTo>
                    <a:lnTo>
                      <a:pt x="0" y="1486"/>
                    </a:lnTo>
                    <a:lnTo>
                      <a:pt x="4" y="1480"/>
                    </a:lnTo>
                    <a:lnTo>
                      <a:pt x="13" y="1471"/>
                    </a:lnTo>
                    <a:lnTo>
                      <a:pt x="29" y="1459"/>
                    </a:lnTo>
                    <a:lnTo>
                      <a:pt x="50" y="1445"/>
                    </a:lnTo>
                    <a:lnTo>
                      <a:pt x="80" y="1430"/>
                    </a:lnTo>
                    <a:lnTo>
                      <a:pt x="115" y="1413"/>
                    </a:lnTo>
                    <a:lnTo>
                      <a:pt x="77" y="1407"/>
                    </a:lnTo>
                    <a:lnTo>
                      <a:pt x="49" y="1403"/>
                    </a:lnTo>
                    <a:lnTo>
                      <a:pt x="28" y="1400"/>
                    </a:lnTo>
                    <a:lnTo>
                      <a:pt x="17" y="1397"/>
                    </a:lnTo>
                    <a:lnTo>
                      <a:pt x="13" y="1394"/>
                    </a:lnTo>
                    <a:lnTo>
                      <a:pt x="14" y="1391"/>
                    </a:lnTo>
                    <a:lnTo>
                      <a:pt x="22" y="1389"/>
                    </a:lnTo>
                    <a:lnTo>
                      <a:pt x="34" y="1388"/>
                    </a:lnTo>
                    <a:lnTo>
                      <a:pt x="49" y="1386"/>
                    </a:lnTo>
                    <a:lnTo>
                      <a:pt x="68" y="1383"/>
                    </a:lnTo>
                    <a:lnTo>
                      <a:pt x="89" y="1382"/>
                    </a:lnTo>
                    <a:lnTo>
                      <a:pt x="112" y="1380"/>
                    </a:lnTo>
                    <a:lnTo>
                      <a:pt x="160" y="1374"/>
                    </a:lnTo>
                    <a:lnTo>
                      <a:pt x="183" y="1371"/>
                    </a:lnTo>
                    <a:lnTo>
                      <a:pt x="204" y="1368"/>
                    </a:lnTo>
                    <a:lnTo>
                      <a:pt x="222" y="1364"/>
                    </a:lnTo>
                    <a:lnTo>
                      <a:pt x="237" y="1358"/>
                    </a:lnTo>
                    <a:lnTo>
                      <a:pt x="248" y="1352"/>
                    </a:lnTo>
                    <a:lnTo>
                      <a:pt x="234" y="1314"/>
                    </a:lnTo>
                    <a:lnTo>
                      <a:pt x="224" y="1281"/>
                    </a:lnTo>
                    <a:lnTo>
                      <a:pt x="218" y="1256"/>
                    </a:lnTo>
                    <a:lnTo>
                      <a:pt x="213" y="1237"/>
                    </a:lnTo>
                    <a:lnTo>
                      <a:pt x="212" y="1222"/>
                    </a:lnTo>
                    <a:lnTo>
                      <a:pt x="213" y="1213"/>
                    </a:lnTo>
                    <a:lnTo>
                      <a:pt x="216" y="1210"/>
                    </a:lnTo>
                    <a:lnTo>
                      <a:pt x="221" y="1210"/>
                    </a:lnTo>
                    <a:lnTo>
                      <a:pt x="228" y="1214"/>
                    </a:lnTo>
                    <a:lnTo>
                      <a:pt x="236" y="1223"/>
                    </a:lnTo>
                    <a:lnTo>
                      <a:pt x="245" y="1235"/>
                    </a:lnTo>
                    <a:lnTo>
                      <a:pt x="254" y="1250"/>
                    </a:lnTo>
                    <a:lnTo>
                      <a:pt x="264" y="1267"/>
                    </a:lnTo>
                    <a:lnTo>
                      <a:pt x="285" y="1309"/>
                    </a:lnTo>
                    <a:lnTo>
                      <a:pt x="294" y="1333"/>
                    </a:lnTo>
                    <a:lnTo>
                      <a:pt x="302" y="1342"/>
                    </a:lnTo>
                    <a:lnTo>
                      <a:pt x="319" y="1347"/>
                    </a:lnTo>
                    <a:lnTo>
                      <a:pt x="341" y="1350"/>
                    </a:lnTo>
                    <a:lnTo>
                      <a:pt x="370" y="1352"/>
                    </a:lnTo>
                    <a:lnTo>
                      <a:pt x="405" y="1350"/>
                    </a:lnTo>
                    <a:lnTo>
                      <a:pt x="444" y="1347"/>
                    </a:lnTo>
                    <a:lnTo>
                      <a:pt x="486" y="1342"/>
                    </a:lnTo>
                    <a:lnTo>
                      <a:pt x="533" y="1336"/>
                    </a:lnTo>
                    <a:lnTo>
                      <a:pt x="579" y="1329"/>
                    </a:lnTo>
                    <a:lnTo>
                      <a:pt x="628" y="1320"/>
                    </a:lnTo>
                    <a:lnTo>
                      <a:pt x="676" y="1312"/>
                    </a:lnTo>
                    <a:lnTo>
                      <a:pt x="724" y="1302"/>
                    </a:lnTo>
                    <a:lnTo>
                      <a:pt x="771" y="1293"/>
                    </a:lnTo>
                    <a:lnTo>
                      <a:pt x="813" y="1282"/>
                    </a:lnTo>
                    <a:lnTo>
                      <a:pt x="854" y="1273"/>
                    </a:lnTo>
                    <a:lnTo>
                      <a:pt x="890" y="1264"/>
                    </a:lnTo>
                    <a:lnTo>
                      <a:pt x="920" y="1255"/>
                    </a:lnTo>
                    <a:lnTo>
                      <a:pt x="944" y="1247"/>
                    </a:lnTo>
                    <a:lnTo>
                      <a:pt x="962" y="1241"/>
                    </a:lnTo>
                    <a:lnTo>
                      <a:pt x="965" y="1237"/>
                    </a:lnTo>
                    <a:lnTo>
                      <a:pt x="976" y="1232"/>
                    </a:lnTo>
                    <a:lnTo>
                      <a:pt x="993" y="1228"/>
                    </a:lnTo>
                    <a:lnTo>
                      <a:pt x="1014" y="1225"/>
                    </a:lnTo>
                    <a:lnTo>
                      <a:pt x="1038" y="1220"/>
                    </a:lnTo>
                    <a:lnTo>
                      <a:pt x="1089" y="1208"/>
                    </a:lnTo>
                    <a:lnTo>
                      <a:pt x="1112" y="1201"/>
                    </a:lnTo>
                    <a:lnTo>
                      <a:pt x="1130" y="1192"/>
                    </a:lnTo>
                    <a:lnTo>
                      <a:pt x="1172" y="1166"/>
                    </a:lnTo>
                    <a:lnTo>
                      <a:pt x="1210" y="1143"/>
                    </a:lnTo>
                    <a:lnTo>
                      <a:pt x="1244" y="1122"/>
                    </a:lnTo>
                    <a:lnTo>
                      <a:pt x="1279" y="1103"/>
                    </a:lnTo>
                    <a:lnTo>
                      <a:pt x="1315" y="1085"/>
                    </a:lnTo>
                    <a:lnTo>
                      <a:pt x="1353" y="1065"/>
                    </a:lnTo>
                    <a:lnTo>
                      <a:pt x="1395" y="1045"/>
                    </a:lnTo>
                    <a:lnTo>
                      <a:pt x="1442" y="1024"/>
                    </a:lnTo>
                    <a:lnTo>
                      <a:pt x="1480" y="977"/>
                    </a:lnTo>
                    <a:lnTo>
                      <a:pt x="1517" y="938"/>
                    </a:lnTo>
                    <a:lnTo>
                      <a:pt x="1555" y="907"/>
                    </a:lnTo>
                    <a:lnTo>
                      <a:pt x="1591" y="879"/>
                    </a:lnTo>
                    <a:lnTo>
                      <a:pt x="1626" y="858"/>
                    </a:lnTo>
                    <a:lnTo>
                      <a:pt x="1661" y="842"/>
                    </a:lnTo>
                    <a:lnTo>
                      <a:pt x="1694" y="828"/>
                    </a:lnTo>
                    <a:lnTo>
                      <a:pt x="1725" y="818"/>
                    </a:lnTo>
                    <a:lnTo>
                      <a:pt x="1754" y="810"/>
                    </a:lnTo>
                    <a:lnTo>
                      <a:pt x="1781" y="804"/>
                    </a:lnTo>
                    <a:lnTo>
                      <a:pt x="1807" y="798"/>
                    </a:lnTo>
                    <a:lnTo>
                      <a:pt x="1829" y="792"/>
                    </a:lnTo>
                    <a:lnTo>
                      <a:pt x="1849" y="784"/>
                    </a:lnTo>
                    <a:lnTo>
                      <a:pt x="1866" y="777"/>
                    </a:lnTo>
                    <a:lnTo>
                      <a:pt x="1879" y="765"/>
                    </a:lnTo>
                    <a:lnTo>
                      <a:pt x="1888" y="751"/>
                    </a:lnTo>
                    <a:lnTo>
                      <a:pt x="1894" y="733"/>
                    </a:lnTo>
                    <a:lnTo>
                      <a:pt x="1897" y="710"/>
                    </a:lnTo>
                    <a:lnTo>
                      <a:pt x="1894" y="683"/>
                    </a:lnTo>
                    <a:lnTo>
                      <a:pt x="1888" y="649"/>
                    </a:lnTo>
                    <a:lnTo>
                      <a:pt x="1885" y="634"/>
                    </a:lnTo>
                    <a:lnTo>
                      <a:pt x="1876" y="617"/>
                    </a:lnTo>
                    <a:lnTo>
                      <a:pt x="1863" y="597"/>
                    </a:lnTo>
                    <a:lnTo>
                      <a:pt x="1847" y="575"/>
                    </a:lnTo>
                    <a:lnTo>
                      <a:pt x="1831" y="545"/>
                    </a:lnTo>
                    <a:lnTo>
                      <a:pt x="1816" y="510"/>
                    </a:lnTo>
                    <a:lnTo>
                      <a:pt x="1807" y="487"/>
                    </a:lnTo>
                    <a:lnTo>
                      <a:pt x="1798" y="459"/>
                    </a:lnTo>
                    <a:lnTo>
                      <a:pt x="1786" y="427"/>
                    </a:lnTo>
                    <a:lnTo>
                      <a:pt x="1765" y="361"/>
                    </a:lnTo>
                    <a:lnTo>
                      <a:pt x="1755" y="327"/>
                    </a:lnTo>
                    <a:lnTo>
                      <a:pt x="1748" y="299"/>
                    </a:lnTo>
                    <a:lnTo>
                      <a:pt x="1742" y="273"/>
                    </a:lnTo>
                    <a:lnTo>
                      <a:pt x="1740" y="255"/>
                    </a:lnTo>
                    <a:lnTo>
                      <a:pt x="1746" y="223"/>
                    </a:lnTo>
                    <a:lnTo>
                      <a:pt x="1762" y="192"/>
                    </a:lnTo>
                    <a:lnTo>
                      <a:pt x="1784" y="161"/>
                    </a:lnTo>
                    <a:lnTo>
                      <a:pt x="1814" y="133"/>
                    </a:lnTo>
                    <a:lnTo>
                      <a:pt x="1850" y="106"/>
                    </a:lnTo>
                    <a:lnTo>
                      <a:pt x="1890" y="85"/>
                    </a:lnTo>
                    <a:lnTo>
                      <a:pt x="1932" y="66"/>
                    </a:lnTo>
                    <a:lnTo>
                      <a:pt x="1976" y="54"/>
                    </a:lnTo>
                    <a:lnTo>
                      <a:pt x="2018" y="48"/>
                    </a:lnTo>
                    <a:lnTo>
                      <a:pt x="2053" y="50"/>
                    </a:lnTo>
                    <a:lnTo>
                      <a:pt x="2086" y="59"/>
                    </a:lnTo>
                    <a:lnTo>
                      <a:pt x="2114" y="71"/>
                    </a:lnTo>
                    <a:lnTo>
                      <a:pt x="2141" y="88"/>
                    </a:lnTo>
                    <a:lnTo>
                      <a:pt x="2163" y="104"/>
                    </a:lnTo>
                    <a:lnTo>
                      <a:pt x="2181" y="121"/>
                    </a:lnTo>
                    <a:lnTo>
                      <a:pt x="2193" y="134"/>
                    </a:lnTo>
                    <a:lnTo>
                      <a:pt x="2200" y="145"/>
                    </a:lnTo>
                    <a:lnTo>
                      <a:pt x="2214" y="170"/>
                    </a:lnTo>
                    <a:lnTo>
                      <a:pt x="2226" y="201"/>
                    </a:lnTo>
                    <a:lnTo>
                      <a:pt x="2236" y="232"/>
                    </a:lnTo>
                    <a:lnTo>
                      <a:pt x="2247" y="267"/>
                    </a:lnTo>
                    <a:lnTo>
                      <a:pt x="2255" y="303"/>
                    </a:lnTo>
                    <a:lnTo>
                      <a:pt x="2261" y="341"/>
                    </a:lnTo>
                    <a:lnTo>
                      <a:pt x="2265" y="380"/>
                    </a:lnTo>
                    <a:lnTo>
                      <a:pt x="2268" y="416"/>
                    </a:lnTo>
                    <a:lnTo>
                      <a:pt x="2268" y="454"/>
                    </a:lnTo>
                    <a:lnTo>
                      <a:pt x="2267" y="489"/>
                    </a:lnTo>
                    <a:lnTo>
                      <a:pt x="2262" y="522"/>
                    </a:lnTo>
                    <a:lnTo>
                      <a:pt x="2255" y="552"/>
                    </a:lnTo>
                    <a:lnTo>
                      <a:pt x="2244" y="579"/>
                    </a:lnTo>
                    <a:lnTo>
                      <a:pt x="2232" y="602"/>
                    </a:lnTo>
                    <a:lnTo>
                      <a:pt x="2217" y="620"/>
                    </a:lnTo>
                    <a:lnTo>
                      <a:pt x="2197" y="634"/>
                    </a:lnTo>
                    <a:lnTo>
                      <a:pt x="2175" y="640"/>
                    </a:lnTo>
                    <a:lnTo>
                      <a:pt x="2149" y="640"/>
                    </a:lnTo>
                    <a:lnTo>
                      <a:pt x="2132" y="641"/>
                    </a:lnTo>
                    <a:lnTo>
                      <a:pt x="2122" y="647"/>
                    </a:lnTo>
                    <a:lnTo>
                      <a:pt x="2117" y="655"/>
                    </a:lnTo>
                    <a:lnTo>
                      <a:pt x="2116" y="665"/>
                    </a:lnTo>
                    <a:lnTo>
                      <a:pt x="2120" y="679"/>
                    </a:lnTo>
                    <a:lnTo>
                      <a:pt x="2126" y="692"/>
                    </a:lnTo>
                    <a:lnTo>
                      <a:pt x="2137" y="707"/>
                    </a:lnTo>
                    <a:lnTo>
                      <a:pt x="2151" y="723"/>
                    </a:lnTo>
                    <a:lnTo>
                      <a:pt x="2167" y="738"/>
                    </a:lnTo>
                    <a:lnTo>
                      <a:pt x="2185" y="753"/>
                    </a:lnTo>
                    <a:lnTo>
                      <a:pt x="2276" y="727"/>
                    </a:lnTo>
                    <a:lnTo>
                      <a:pt x="2711" y="603"/>
                    </a:lnTo>
                    <a:lnTo>
                      <a:pt x="2812" y="517"/>
                    </a:lnTo>
                    <a:lnTo>
                      <a:pt x="2827" y="507"/>
                    </a:lnTo>
                    <a:lnTo>
                      <a:pt x="2852" y="496"/>
                    </a:lnTo>
                    <a:lnTo>
                      <a:pt x="2882" y="484"/>
                    </a:lnTo>
                    <a:lnTo>
                      <a:pt x="2918" y="471"/>
                    </a:lnTo>
                    <a:lnTo>
                      <a:pt x="2959" y="456"/>
                    </a:lnTo>
                    <a:lnTo>
                      <a:pt x="3002" y="440"/>
                    </a:lnTo>
                    <a:lnTo>
                      <a:pt x="3090" y="407"/>
                    </a:lnTo>
                    <a:lnTo>
                      <a:pt x="3132" y="392"/>
                    </a:lnTo>
                    <a:lnTo>
                      <a:pt x="3171" y="376"/>
                    </a:lnTo>
                    <a:lnTo>
                      <a:pt x="3206" y="359"/>
                    </a:lnTo>
                    <a:lnTo>
                      <a:pt x="3233" y="344"/>
                    </a:lnTo>
                    <a:lnTo>
                      <a:pt x="3254" y="329"/>
                    </a:lnTo>
                    <a:lnTo>
                      <a:pt x="3266" y="314"/>
                    </a:lnTo>
                    <a:lnTo>
                      <a:pt x="3274" y="300"/>
                    </a:lnTo>
                    <a:lnTo>
                      <a:pt x="3284" y="281"/>
                    </a:lnTo>
                    <a:lnTo>
                      <a:pt x="3295" y="255"/>
                    </a:lnTo>
                    <a:lnTo>
                      <a:pt x="3305" y="222"/>
                    </a:lnTo>
                    <a:lnTo>
                      <a:pt x="3311" y="193"/>
                    </a:lnTo>
                    <a:lnTo>
                      <a:pt x="3317" y="163"/>
                    </a:lnTo>
                    <a:lnTo>
                      <a:pt x="3322" y="133"/>
                    </a:lnTo>
                    <a:lnTo>
                      <a:pt x="3325" y="106"/>
                    </a:lnTo>
                    <a:lnTo>
                      <a:pt x="3328" y="80"/>
                    </a:lnTo>
                    <a:lnTo>
                      <a:pt x="3331" y="57"/>
                    </a:lnTo>
                    <a:lnTo>
                      <a:pt x="3334" y="39"/>
                    </a:lnTo>
                    <a:lnTo>
                      <a:pt x="3337" y="27"/>
                    </a:lnTo>
                    <a:lnTo>
                      <a:pt x="3342" y="21"/>
                    </a:lnTo>
                    <a:lnTo>
                      <a:pt x="3346" y="21"/>
                    </a:lnTo>
                    <a:lnTo>
                      <a:pt x="3352" y="32"/>
                    </a:lnTo>
                    <a:lnTo>
                      <a:pt x="3360" y="50"/>
                    </a:lnTo>
                    <a:lnTo>
                      <a:pt x="3361" y="54"/>
                    </a:lnTo>
                    <a:lnTo>
                      <a:pt x="3363" y="62"/>
                    </a:lnTo>
                    <a:lnTo>
                      <a:pt x="3366" y="75"/>
                    </a:lnTo>
                    <a:lnTo>
                      <a:pt x="3370" y="91"/>
                    </a:lnTo>
                    <a:lnTo>
                      <a:pt x="3382" y="124"/>
                    </a:lnTo>
                    <a:lnTo>
                      <a:pt x="3390" y="140"/>
                    </a:lnTo>
                    <a:lnTo>
                      <a:pt x="3397" y="155"/>
                    </a:lnTo>
                    <a:lnTo>
                      <a:pt x="3406" y="167"/>
                    </a:lnTo>
                    <a:lnTo>
                      <a:pt x="3417" y="175"/>
                    </a:lnTo>
                    <a:lnTo>
                      <a:pt x="3429" y="178"/>
                    </a:lnTo>
                    <a:lnTo>
                      <a:pt x="3441" y="175"/>
                    </a:lnTo>
                    <a:lnTo>
                      <a:pt x="3455" y="164"/>
                    </a:lnTo>
                    <a:lnTo>
                      <a:pt x="3470" y="146"/>
                    </a:lnTo>
                    <a:lnTo>
                      <a:pt x="3485" y="118"/>
                    </a:lnTo>
                    <a:lnTo>
                      <a:pt x="3489" y="109"/>
                    </a:lnTo>
                    <a:lnTo>
                      <a:pt x="3497" y="97"/>
                    </a:lnTo>
                    <a:lnTo>
                      <a:pt x="3506" y="85"/>
                    </a:lnTo>
                    <a:lnTo>
                      <a:pt x="3527" y="57"/>
                    </a:lnTo>
                    <a:lnTo>
                      <a:pt x="3539" y="44"/>
                    </a:lnTo>
                    <a:lnTo>
                      <a:pt x="3572" y="11"/>
                    </a:lnTo>
                    <a:lnTo>
                      <a:pt x="3583" y="5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4" tIns="45713" rIns="91424" bIns="45713"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ïṥḷîḓé"/>
              <p:cNvSpPr/>
              <p:nvPr/>
            </p:nvSpPr>
            <p:spPr bwMode="auto">
              <a:xfrm>
                <a:off x="7042611" y="1131861"/>
                <a:ext cx="609263" cy="1014163"/>
              </a:xfrm>
              <a:custGeom>
                <a:avLst/>
                <a:gdLst>
                  <a:gd name="T0" fmla="*/ 150 w 255"/>
                  <a:gd name="T1" fmla="*/ 243 h 425"/>
                  <a:gd name="T2" fmla="*/ 161 w 255"/>
                  <a:gd name="T3" fmla="*/ 243 h 425"/>
                  <a:gd name="T4" fmla="*/ 161 w 255"/>
                  <a:gd name="T5" fmla="*/ 229 h 425"/>
                  <a:gd name="T6" fmla="*/ 149 w 255"/>
                  <a:gd name="T7" fmla="*/ 229 h 425"/>
                  <a:gd name="T8" fmla="*/ 149 w 255"/>
                  <a:gd name="T9" fmla="*/ 212 h 425"/>
                  <a:gd name="T10" fmla="*/ 206 w 255"/>
                  <a:gd name="T11" fmla="*/ 243 h 425"/>
                  <a:gd name="T12" fmla="*/ 195 w 255"/>
                  <a:gd name="T13" fmla="*/ 154 h 425"/>
                  <a:gd name="T14" fmla="*/ 255 w 255"/>
                  <a:gd name="T15" fmla="*/ 93 h 425"/>
                  <a:gd name="T16" fmla="*/ 169 w 255"/>
                  <a:gd name="T17" fmla="*/ 81 h 425"/>
                  <a:gd name="T18" fmla="*/ 128 w 255"/>
                  <a:gd name="T19" fmla="*/ 1 h 425"/>
                  <a:gd name="T20" fmla="*/ 127 w 255"/>
                  <a:gd name="T21" fmla="*/ 0 h 425"/>
                  <a:gd name="T22" fmla="*/ 127 w 255"/>
                  <a:gd name="T23" fmla="*/ 0 h 425"/>
                  <a:gd name="T24" fmla="*/ 85 w 255"/>
                  <a:gd name="T25" fmla="*/ 81 h 425"/>
                  <a:gd name="T26" fmla="*/ 0 w 255"/>
                  <a:gd name="T27" fmla="*/ 93 h 425"/>
                  <a:gd name="T28" fmla="*/ 59 w 255"/>
                  <a:gd name="T29" fmla="*/ 154 h 425"/>
                  <a:gd name="T30" fmla="*/ 48 w 255"/>
                  <a:gd name="T31" fmla="*/ 243 h 425"/>
                  <a:gd name="T32" fmla="*/ 106 w 255"/>
                  <a:gd name="T33" fmla="*/ 212 h 425"/>
                  <a:gd name="T34" fmla="*/ 105 w 255"/>
                  <a:gd name="T35" fmla="*/ 229 h 425"/>
                  <a:gd name="T36" fmla="*/ 94 w 255"/>
                  <a:gd name="T37" fmla="*/ 229 h 425"/>
                  <a:gd name="T38" fmla="*/ 94 w 255"/>
                  <a:gd name="T39" fmla="*/ 243 h 425"/>
                  <a:gd name="T40" fmla="*/ 105 w 255"/>
                  <a:gd name="T41" fmla="*/ 243 h 425"/>
                  <a:gd name="T42" fmla="*/ 73 w 255"/>
                  <a:gd name="T43" fmla="*/ 326 h 425"/>
                  <a:gd name="T44" fmla="*/ 40 w 255"/>
                  <a:gd name="T45" fmla="*/ 326 h 425"/>
                  <a:gd name="T46" fmla="*/ 40 w 255"/>
                  <a:gd name="T47" fmla="*/ 425 h 425"/>
                  <a:gd name="T48" fmla="*/ 127 w 255"/>
                  <a:gd name="T49" fmla="*/ 425 h 425"/>
                  <a:gd name="T50" fmla="*/ 127 w 255"/>
                  <a:gd name="T51" fmla="*/ 425 h 425"/>
                  <a:gd name="T52" fmla="*/ 215 w 255"/>
                  <a:gd name="T53" fmla="*/ 425 h 425"/>
                  <a:gd name="T54" fmla="*/ 215 w 255"/>
                  <a:gd name="T55" fmla="*/ 326 h 425"/>
                  <a:gd name="T56" fmla="*/ 182 w 255"/>
                  <a:gd name="T57" fmla="*/ 326 h 425"/>
                  <a:gd name="T58" fmla="*/ 150 w 255"/>
                  <a:gd name="T59" fmla="*/ 24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5" h="425">
                    <a:moveTo>
                      <a:pt x="150" y="243"/>
                    </a:moveTo>
                    <a:lnTo>
                      <a:pt x="161" y="243"/>
                    </a:lnTo>
                    <a:lnTo>
                      <a:pt x="161" y="229"/>
                    </a:lnTo>
                    <a:lnTo>
                      <a:pt x="149" y="229"/>
                    </a:lnTo>
                    <a:cubicBezTo>
                      <a:pt x="149" y="222"/>
                      <a:pt x="149" y="216"/>
                      <a:pt x="149" y="212"/>
                    </a:cubicBezTo>
                    <a:lnTo>
                      <a:pt x="206" y="243"/>
                    </a:lnTo>
                    <a:lnTo>
                      <a:pt x="195" y="154"/>
                    </a:lnTo>
                    <a:lnTo>
                      <a:pt x="255" y="93"/>
                    </a:lnTo>
                    <a:lnTo>
                      <a:pt x="169" y="81"/>
                    </a:lnTo>
                    <a:lnTo>
                      <a:pt x="128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85" y="81"/>
                    </a:lnTo>
                    <a:lnTo>
                      <a:pt x="0" y="93"/>
                    </a:lnTo>
                    <a:lnTo>
                      <a:pt x="59" y="154"/>
                    </a:lnTo>
                    <a:lnTo>
                      <a:pt x="48" y="243"/>
                    </a:lnTo>
                    <a:lnTo>
                      <a:pt x="106" y="212"/>
                    </a:lnTo>
                    <a:cubicBezTo>
                      <a:pt x="106" y="216"/>
                      <a:pt x="106" y="222"/>
                      <a:pt x="105" y="229"/>
                    </a:cubicBezTo>
                    <a:lnTo>
                      <a:pt x="94" y="229"/>
                    </a:lnTo>
                    <a:lnTo>
                      <a:pt x="94" y="243"/>
                    </a:lnTo>
                    <a:lnTo>
                      <a:pt x="105" y="243"/>
                    </a:lnTo>
                    <a:cubicBezTo>
                      <a:pt x="102" y="279"/>
                      <a:pt x="94" y="326"/>
                      <a:pt x="73" y="326"/>
                    </a:cubicBezTo>
                    <a:lnTo>
                      <a:pt x="40" y="326"/>
                    </a:lnTo>
                    <a:lnTo>
                      <a:pt x="40" y="425"/>
                    </a:lnTo>
                    <a:lnTo>
                      <a:pt x="127" y="425"/>
                    </a:lnTo>
                    <a:lnTo>
                      <a:pt x="127" y="425"/>
                    </a:lnTo>
                    <a:lnTo>
                      <a:pt x="215" y="425"/>
                    </a:lnTo>
                    <a:lnTo>
                      <a:pt x="215" y="326"/>
                    </a:lnTo>
                    <a:lnTo>
                      <a:pt x="182" y="326"/>
                    </a:lnTo>
                    <a:cubicBezTo>
                      <a:pt x="161" y="326"/>
                      <a:pt x="153" y="279"/>
                      <a:pt x="150" y="2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" name="iṣḷîḍè"/>
              <p:cNvGrpSpPr/>
              <p:nvPr/>
            </p:nvGrpSpPr>
            <p:grpSpPr>
              <a:xfrm>
                <a:off x="7197608" y="1382446"/>
                <a:ext cx="299267" cy="109804"/>
                <a:chOff x="5378073" y="3888298"/>
                <a:chExt cx="1537564" cy="564148"/>
              </a:xfrm>
            </p:grpSpPr>
            <p:sp>
              <p:nvSpPr>
                <p:cNvPr id="22" name="îṧľîḑe"/>
                <p:cNvSpPr txBox="1"/>
                <p:nvPr/>
              </p:nvSpPr>
              <p:spPr>
                <a:xfrm>
                  <a:off x="5378073" y="3888298"/>
                  <a:ext cx="470317" cy="564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altLang="zh-CN" sz="9600" dirty="0">
                      <a:solidFill>
                        <a:schemeClr val="bg1">
                          <a:alpha val="31000"/>
                        </a:schemeClr>
                      </a:solidFill>
                      <a:latin typeface="Impact" panose="020B0806030902050204" pitchFamily="34" charset="0"/>
                    </a:rPr>
                    <a:t>2</a:t>
                  </a:r>
                  <a:endParaRPr lang="zh-CN" altLang="en-US" sz="9600" dirty="0">
                    <a:solidFill>
                      <a:schemeClr val="bg1">
                        <a:alpha val="31000"/>
                      </a:schemeClr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3" name="isľïďé"/>
                <p:cNvSpPr txBox="1"/>
                <p:nvPr/>
              </p:nvSpPr>
              <p:spPr>
                <a:xfrm>
                  <a:off x="5733822" y="3888298"/>
                  <a:ext cx="470317" cy="564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altLang="zh-CN" sz="9600" dirty="0">
                      <a:solidFill>
                        <a:schemeClr val="bg1">
                          <a:alpha val="31000"/>
                        </a:schemeClr>
                      </a:solidFill>
                      <a:latin typeface="Impact" panose="020B0806030902050204" pitchFamily="34" charset="0"/>
                    </a:rPr>
                    <a:t>0</a:t>
                  </a:r>
                  <a:endParaRPr lang="zh-CN" altLang="en-US" sz="9600" dirty="0">
                    <a:solidFill>
                      <a:schemeClr val="bg1">
                        <a:alpha val="31000"/>
                      </a:schemeClr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4" name="íşļïḍê"/>
                <p:cNvSpPr txBox="1"/>
                <p:nvPr/>
              </p:nvSpPr>
              <p:spPr>
                <a:xfrm>
                  <a:off x="6089571" y="3888298"/>
                  <a:ext cx="470317" cy="564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altLang="zh-CN" sz="9600" dirty="0">
                      <a:solidFill>
                        <a:schemeClr val="bg1">
                          <a:alpha val="31000"/>
                        </a:schemeClr>
                      </a:solidFill>
                      <a:latin typeface="Impact" panose="020B0806030902050204" pitchFamily="34" charset="0"/>
                    </a:rPr>
                    <a:t>2</a:t>
                  </a:r>
                  <a:endParaRPr lang="zh-CN" altLang="en-US" sz="9600" dirty="0">
                    <a:solidFill>
                      <a:schemeClr val="bg1">
                        <a:alpha val="31000"/>
                      </a:schemeClr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5" name="îṥļîḍe"/>
                <p:cNvSpPr txBox="1"/>
                <p:nvPr/>
              </p:nvSpPr>
              <p:spPr>
                <a:xfrm>
                  <a:off x="6445321" y="3888298"/>
                  <a:ext cx="470316" cy="564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altLang="zh-CN" sz="9600" dirty="0">
                      <a:solidFill>
                        <a:schemeClr val="bg1">
                          <a:alpha val="31000"/>
                        </a:schemeClr>
                      </a:solidFill>
                      <a:latin typeface="Impact" panose="020B0806030902050204" pitchFamily="34" charset="0"/>
                    </a:rPr>
                    <a:t>1</a:t>
                  </a:r>
                  <a:endParaRPr lang="zh-CN" altLang="en-US" sz="9600" dirty="0">
                    <a:solidFill>
                      <a:schemeClr val="bg1">
                        <a:alpha val="31000"/>
                      </a:schemeClr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</p:grp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F2A8465A-2B88-467F-9672-7795BD711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0274"/>
            <a:ext cx="252413" cy="25241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29</a:t>
            </a:fld>
            <a:endParaRPr lang="zh-CN" altLang="en-US"/>
          </a:p>
        </p:txBody>
      </p:sp>
      <p:grpSp>
        <p:nvGrpSpPr>
          <p:cNvPr id="24" name="21208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322889"/>
            <a:ext cx="10845800" cy="4631322"/>
            <a:chOff x="673100" y="1322889"/>
            <a:chExt cx="10845800" cy="4631322"/>
          </a:xfrm>
        </p:grpSpPr>
        <p:grpSp>
          <p:nvGrpSpPr>
            <p:cNvPr id="25" name="iṧḻïḍe"/>
            <p:cNvGrpSpPr/>
            <p:nvPr/>
          </p:nvGrpSpPr>
          <p:grpSpPr>
            <a:xfrm>
              <a:off x="4493023" y="2449416"/>
              <a:ext cx="3205951" cy="2965625"/>
              <a:chOff x="4281995" y="2107505"/>
              <a:chExt cx="3628009" cy="3356041"/>
            </a:xfrm>
          </p:grpSpPr>
          <p:sp>
            <p:nvSpPr>
              <p:cNvPr id="54" name="îṡḷiḍê"/>
              <p:cNvSpPr/>
              <p:nvPr/>
            </p:nvSpPr>
            <p:spPr bwMode="auto">
              <a:xfrm>
                <a:off x="4281995" y="3096012"/>
                <a:ext cx="2100794" cy="2367534"/>
              </a:xfrm>
              <a:custGeom>
                <a:avLst/>
                <a:gdLst>
                  <a:gd name="T0" fmla="*/ 1067 w 1068"/>
                  <a:gd name="T1" fmla="*/ 217 h 1203"/>
                  <a:gd name="T2" fmla="*/ 1067 w 1068"/>
                  <a:gd name="T3" fmla="*/ 217 h 1203"/>
                  <a:gd name="T4" fmla="*/ 833 w 1068"/>
                  <a:gd name="T5" fmla="*/ 0 h 1203"/>
                  <a:gd name="T6" fmla="*/ 378 w 1068"/>
                  <a:gd name="T7" fmla="*/ 555 h 1203"/>
                  <a:gd name="T8" fmla="*/ 386 w 1068"/>
                  <a:gd name="T9" fmla="*/ 652 h 1203"/>
                  <a:gd name="T10" fmla="*/ 386 w 1068"/>
                  <a:gd name="T11" fmla="*/ 652 h 1203"/>
                  <a:gd name="T12" fmla="*/ 219 w 1068"/>
                  <a:gd name="T13" fmla="*/ 890 h 1203"/>
                  <a:gd name="T14" fmla="*/ 219 w 1068"/>
                  <a:gd name="T15" fmla="*/ 890 h 1203"/>
                  <a:gd name="T16" fmla="*/ 200 w 1068"/>
                  <a:gd name="T17" fmla="*/ 780 h 1203"/>
                  <a:gd name="T18" fmla="*/ 0 w 1068"/>
                  <a:gd name="T19" fmla="*/ 1033 h 1203"/>
                  <a:gd name="T20" fmla="*/ 275 w 1068"/>
                  <a:gd name="T21" fmla="*/ 1203 h 1203"/>
                  <a:gd name="T22" fmla="*/ 255 w 1068"/>
                  <a:gd name="T23" fmla="*/ 1093 h 1203"/>
                  <a:gd name="T24" fmla="*/ 589 w 1068"/>
                  <a:gd name="T25" fmla="*/ 616 h 1203"/>
                  <a:gd name="T26" fmla="*/ 584 w 1068"/>
                  <a:gd name="T27" fmla="*/ 555 h 1203"/>
                  <a:gd name="T28" fmla="*/ 944 w 1068"/>
                  <a:gd name="T29" fmla="*/ 195 h 1203"/>
                  <a:gd name="T30" fmla="*/ 1068 w 1068"/>
                  <a:gd name="T31" fmla="*/ 217 h 1203"/>
                  <a:gd name="T32" fmla="*/ 1067 w 1068"/>
                  <a:gd name="T33" fmla="*/ 217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8" h="1203">
                    <a:moveTo>
                      <a:pt x="1067" y="217"/>
                    </a:moveTo>
                    <a:cubicBezTo>
                      <a:pt x="1067" y="217"/>
                      <a:pt x="1067" y="217"/>
                      <a:pt x="1067" y="217"/>
                    </a:cubicBezTo>
                    <a:cubicBezTo>
                      <a:pt x="959" y="177"/>
                      <a:pt x="877" y="97"/>
                      <a:pt x="833" y="0"/>
                    </a:cubicBezTo>
                    <a:cubicBezTo>
                      <a:pt x="574" y="52"/>
                      <a:pt x="378" y="281"/>
                      <a:pt x="378" y="555"/>
                    </a:cubicBezTo>
                    <a:cubicBezTo>
                      <a:pt x="378" y="588"/>
                      <a:pt x="381" y="620"/>
                      <a:pt x="386" y="652"/>
                    </a:cubicBezTo>
                    <a:cubicBezTo>
                      <a:pt x="386" y="652"/>
                      <a:pt x="386" y="652"/>
                      <a:pt x="386" y="652"/>
                    </a:cubicBezTo>
                    <a:cubicBezTo>
                      <a:pt x="406" y="764"/>
                      <a:pt x="331" y="870"/>
                      <a:pt x="219" y="890"/>
                    </a:cubicBezTo>
                    <a:cubicBezTo>
                      <a:pt x="219" y="890"/>
                      <a:pt x="219" y="890"/>
                      <a:pt x="219" y="890"/>
                    </a:cubicBezTo>
                    <a:cubicBezTo>
                      <a:pt x="200" y="780"/>
                      <a:pt x="200" y="780"/>
                      <a:pt x="200" y="780"/>
                    </a:cubicBezTo>
                    <a:cubicBezTo>
                      <a:pt x="0" y="1033"/>
                      <a:pt x="0" y="1033"/>
                      <a:pt x="0" y="1033"/>
                    </a:cubicBezTo>
                    <a:cubicBezTo>
                      <a:pt x="275" y="1203"/>
                      <a:pt x="275" y="1203"/>
                      <a:pt x="275" y="1203"/>
                    </a:cubicBezTo>
                    <a:cubicBezTo>
                      <a:pt x="255" y="1093"/>
                      <a:pt x="255" y="1093"/>
                      <a:pt x="255" y="1093"/>
                    </a:cubicBezTo>
                    <a:cubicBezTo>
                      <a:pt x="479" y="1053"/>
                      <a:pt x="629" y="840"/>
                      <a:pt x="589" y="616"/>
                    </a:cubicBezTo>
                    <a:cubicBezTo>
                      <a:pt x="589" y="616"/>
                      <a:pt x="584" y="576"/>
                      <a:pt x="584" y="555"/>
                    </a:cubicBezTo>
                    <a:cubicBezTo>
                      <a:pt x="584" y="356"/>
                      <a:pt x="745" y="195"/>
                      <a:pt x="944" y="195"/>
                    </a:cubicBezTo>
                    <a:cubicBezTo>
                      <a:pt x="988" y="195"/>
                      <a:pt x="1030" y="203"/>
                      <a:pt x="1068" y="217"/>
                    </a:cubicBezTo>
                    <a:cubicBezTo>
                      <a:pt x="1068" y="217"/>
                      <a:pt x="1067" y="217"/>
                      <a:pt x="1067" y="21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íśļïḋê"/>
              <p:cNvSpPr/>
              <p:nvPr/>
            </p:nvSpPr>
            <p:spPr bwMode="auto">
              <a:xfrm>
                <a:off x="5301882" y="4302442"/>
                <a:ext cx="2608122" cy="1018144"/>
              </a:xfrm>
              <a:custGeom>
                <a:avLst/>
                <a:gdLst>
                  <a:gd name="T0" fmla="*/ 1241 w 1326"/>
                  <a:gd name="T1" fmla="*/ 267 h 517"/>
                  <a:gd name="T2" fmla="*/ 661 w 1326"/>
                  <a:gd name="T3" fmla="*/ 216 h 517"/>
                  <a:gd name="T4" fmla="*/ 661 w 1326"/>
                  <a:gd name="T5" fmla="*/ 216 h 517"/>
                  <a:gd name="T6" fmla="*/ 661 w 1326"/>
                  <a:gd name="T7" fmla="*/ 216 h 517"/>
                  <a:gd name="T8" fmla="*/ 426 w 1326"/>
                  <a:gd name="T9" fmla="*/ 303 h 517"/>
                  <a:gd name="T10" fmla="*/ 71 w 1326"/>
                  <a:gd name="T11" fmla="*/ 0 h 517"/>
                  <a:gd name="T12" fmla="*/ 71 w 1326"/>
                  <a:gd name="T13" fmla="*/ 3 h 517"/>
                  <a:gd name="T14" fmla="*/ 0 w 1326"/>
                  <a:gd name="T15" fmla="*/ 315 h 517"/>
                  <a:gd name="T16" fmla="*/ 426 w 1326"/>
                  <a:gd name="T17" fmla="*/ 509 h 517"/>
                  <a:gd name="T18" fmla="*/ 793 w 1326"/>
                  <a:gd name="T19" fmla="*/ 374 h 517"/>
                  <a:gd name="T20" fmla="*/ 793 w 1326"/>
                  <a:gd name="T21" fmla="*/ 374 h 517"/>
                  <a:gd name="T22" fmla="*/ 1083 w 1326"/>
                  <a:gd name="T23" fmla="*/ 399 h 517"/>
                  <a:gd name="T24" fmla="*/ 1083 w 1326"/>
                  <a:gd name="T25" fmla="*/ 399 h 517"/>
                  <a:gd name="T26" fmla="*/ 997 w 1326"/>
                  <a:gd name="T27" fmla="*/ 471 h 517"/>
                  <a:gd name="T28" fmla="*/ 1316 w 1326"/>
                  <a:gd name="T29" fmla="*/ 517 h 517"/>
                  <a:gd name="T30" fmla="*/ 1326 w 1326"/>
                  <a:gd name="T31" fmla="*/ 195 h 517"/>
                  <a:gd name="T32" fmla="*/ 1241 w 1326"/>
                  <a:gd name="T33" fmla="*/ 26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6" h="517">
                    <a:moveTo>
                      <a:pt x="1241" y="267"/>
                    </a:moveTo>
                    <a:cubicBezTo>
                      <a:pt x="1094" y="93"/>
                      <a:pt x="835" y="70"/>
                      <a:pt x="661" y="216"/>
                    </a:cubicBezTo>
                    <a:cubicBezTo>
                      <a:pt x="661" y="216"/>
                      <a:pt x="661" y="216"/>
                      <a:pt x="661" y="216"/>
                    </a:cubicBezTo>
                    <a:cubicBezTo>
                      <a:pt x="661" y="216"/>
                      <a:pt x="661" y="216"/>
                      <a:pt x="661" y="216"/>
                    </a:cubicBezTo>
                    <a:cubicBezTo>
                      <a:pt x="598" y="270"/>
                      <a:pt x="516" y="303"/>
                      <a:pt x="426" y="303"/>
                    </a:cubicBezTo>
                    <a:cubicBezTo>
                      <a:pt x="247" y="303"/>
                      <a:pt x="99" y="172"/>
                      <a:pt x="71" y="0"/>
                    </a:cubicBezTo>
                    <a:cubicBezTo>
                      <a:pt x="71" y="2"/>
                      <a:pt x="71" y="3"/>
                      <a:pt x="71" y="3"/>
                    </a:cubicBezTo>
                    <a:cubicBezTo>
                      <a:pt x="91" y="117"/>
                      <a:pt x="62" y="228"/>
                      <a:pt x="0" y="315"/>
                    </a:cubicBezTo>
                    <a:cubicBezTo>
                      <a:pt x="104" y="434"/>
                      <a:pt x="256" y="509"/>
                      <a:pt x="426" y="509"/>
                    </a:cubicBezTo>
                    <a:cubicBezTo>
                      <a:pt x="566" y="509"/>
                      <a:pt x="694" y="458"/>
                      <a:pt x="793" y="374"/>
                    </a:cubicBezTo>
                    <a:cubicBezTo>
                      <a:pt x="793" y="374"/>
                      <a:pt x="793" y="374"/>
                      <a:pt x="793" y="374"/>
                    </a:cubicBezTo>
                    <a:cubicBezTo>
                      <a:pt x="880" y="301"/>
                      <a:pt x="1010" y="312"/>
                      <a:pt x="1083" y="399"/>
                    </a:cubicBezTo>
                    <a:cubicBezTo>
                      <a:pt x="1083" y="399"/>
                      <a:pt x="1083" y="399"/>
                      <a:pt x="1083" y="399"/>
                    </a:cubicBezTo>
                    <a:cubicBezTo>
                      <a:pt x="997" y="471"/>
                      <a:pt x="997" y="471"/>
                      <a:pt x="997" y="471"/>
                    </a:cubicBezTo>
                    <a:cubicBezTo>
                      <a:pt x="1316" y="517"/>
                      <a:pt x="1316" y="517"/>
                      <a:pt x="1316" y="517"/>
                    </a:cubicBezTo>
                    <a:cubicBezTo>
                      <a:pt x="1326" y="195"/>
                      <a:pt x="1326" y="195"/>
                      <a:pt x="1326" y="195"/>
                    </a:cubicBezTo>
                    <a:cubicBezTo>
                      <a:pt x="1241" y="267"/>
                      <a:pt x="1241" y="267"/>
                      <a:pt x="1241" y="26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îŝḻïḋe"/>
              <p:cNvSpPr/>
              <p:nvPr/>
            </p:nvSpPr>
            <p:spPr bwMode="auto">
              <a:xfrm>
                <a:off x="5690662" y="2107505"/>
                <a:ext cx="1565570" cy="2622068"/>
              </a:xfrm>
              <a:custGeom>
                <a:avLst/>
                <a:gdLst>
                  <a:gd name="T0" fmla="*/ 351 w 795"/>
                  <a:gd name="T1" fmla="*/ 719 h 1332"/>
                  <a:gd name="T2" fmla="*/ 351 w 795"/>
                  <a:gd name="T3" fmla="*/ 719 h 1332"/>
                  <a:gd name="T4" fmla="*/ 589 w 795"/>
                  <a:gd name="T5" fmla="*/ 1057 h 1332"/>
                  <a:gd name="T6" fmla="*/ 461 w 795"/>
                  <a:gd name="T7" fmla="*/ 1332 h 1332"/>
                  <a:gd name="T8" fmla="*/ 463 w 795"/>
                  <a:gd name="T9" fmla="*/ 1331 h 1332"/>
                  <a:gd name="T10" fmla="*/ 463 w 795"/>
                  <a:gd name="T11" fmla="*/ 1331 h 1332"/>
                  <a:gd name="T12" fmla="*/ 463 w 795"/>
                  <a:gd name="T13" fmla="*/ 1331 h 1332"/>
                  <a:gd name="T14" fmla="*/ 765 w 795"/>
                  <a:gd name="T15" fmla="*/ 1237 h 1332"/>
                  <a:gd name="T16" fmla="*/ 795 w 795"/>
                  <a:gd name="T17" fmla="*/ 1057 h 1332"/>
                  <a:gd name="T18" fmla="*/ 421 w 795"/>
                  <a:gd name="T19" fmla="*/ 525 h 1332"/>
                  <a:gd name="T20" fmla="*/ 422 w 795"/>
                  <a:gd name="T21" fmla="*/ 525 h 1332"/>
                  <a:gd name="T22" fmla="*/ 299 w 795"/>
                  <a:gd name="T23" fmla="*/ 261 h 1332"/>
                  <a:gd name="T24" fmla="*/ 299 w 795"/>
                  <a:gd name="T25" fmla="*/ 261 h 1332"/>
                  <a:gd name="T26" fmla="*/ 404 w 795"/>
                  <a:gd name="T27" fmla="*/ 300 h 1332"/>
                  <a:gd name="T28" fmla="*/ 284 w 795"/>
                  <a:gd name="T29" fmla="*/ 0 h 1332"/>
                  <a:gd name="T30" fmla="*/ 0 w 795"/>
                  <a:gd name="T31" fmla="*/ 153 h 1332"/>
                  <a:gd name="T32" fmla="*/ 105 w 795"/>
                  <a:gd name="T33" fmla="*/ 191 h 1332"/>
                  <a:gd name="T34" fmla="*/ 351 w 795"/>
                  <a:gd name="T35" fmla="*/ 719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5" h="1332">
                    <a:moveTo>
                      <a:pt x="351" y="719"/>
                    </a:moveTo>
                    <a:cubicBezTo>
                      <a:pt x="351" y="719"/>
                      <a:pt x="351" y="719"/>
                      <a:pt x="351" y="719"/>
                    </a:cubicBezTo>
                    <a:cubicBezTo>
                      <a:pt x="490" y="769"/>
                      <a:pt x="589" y="902"/>
                      <a:pt x="589" y="1057"/>
                    </a:cubicBezTo>
                    <a:cubicBezTo>
                      <a:pt x="589" y="1168"/>
                      <a:pt x="539" y="1266"/>
                      <a:pt x="461" y="1332"/>
                    </a:cubicBezTo>
                    <a:cubicBezTo>
                      <a:pt x="462" y="1332"/>
                      <a:pt x="462" y="1332"/>
                      <a:pt x="463" y="1331"/>
                    </a:cubicBezTo>
                    <a:cubicBezTo>
                      <a:pt x="463" y="1331"/>
                      <a:pt x="463" y="1331"/>
                      <a:pt x="463" y="1331"/>
                    </a:cubicBezTo>
                    <a:cubicBezTo>
                      <a:pt x="463" y="1331"/>
                      <a:pt x="463" y="1331"/>
                      <a:pt x="463" y="1331"/>
                    </a:cubicBezTo>
                    <a:cubicBezTo>
                      <a:pt x="550" y="1258"/>
                      <a:pt x="660" y="1227"/>
                      <a:pt x="765" y="1237"/>
                    </a:cubicBezTo>
                    <a:cubicBezTo>
                      <a:pt x="784" y="1180"/>
                      <a:pt x="795" y="1120"/>
                      <a:pt x="795" y="1057"/>
                    </a:cubicBezTo>
                    <a:cubicBezTo>
                      <a:pt x="795" y="813"/>
                      <a:pt x="639" y="604"/>
                      <a:pt x="421" y="525"/>
                    </a:cubicBezTo>
                    <a:cubicBezTo>
                      <a:pt x="422" y="525"/>
                      <a:pt x="422" y="525"/>
                      <a:pt x="422" y="525"/>
                    </a:cubicBezTo>
                    <a:cubicBezTo>
                      <a:pt x="315" y="486"/>
                      <a:pt x="260" y="368"/>
                      <a:pt x="299" y="261"/>
                    </a:cubicBezTo>
                    <a:cubicBezTo>
                      <a:pt x="299" y="261"/>
                      <a:pt x="299" y="261"/>
                      <a:pt x="299" y="261"/>
                    </a:cubicBezTo>
                    <a:cubicBezTo>
                      <a:pt x="404" y="300"/>
                      <a:pt x="404" y="300"/>
                      <a:pt x="404" y="30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105" y="191"/>
                      <a:pt x="105" y="191"/>
                      <a:pt x="105" y="191"/>
                    </a:cubicBezTo>
                    <a:cubicBezTo>
                      <a:pt x="27" y="405"/>
                      <a:pt x="138" y="641"/>
                      <a:pt x="351" y="7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6" name="ïŝḻiḓé"/>
            <p:cNvSpPr/>
            <p:nvPr/>
          </p:nvSpPr>
          <p:spPr>
            <a:xfrm>
              <a:off x="5629896" y="3871533"/>
              <a:ext cx="1011302" cy="52322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2800" b="1" i="1" dirty="0"/>
                <a:t>Text </a:t>
              </a:r>
              <a:endParaRPr lang="zh-CN" altLang="en-US" sz="2800" dirty="0"/>
            </a:p>
          </p:txBody>
        </p:sp>
        <p:grpSp>
          <p:nvGrpSpPr>
            <p:cNvPr id="27" name="íşḻîḓè"/>
            <p:cNvGrpSpPr/>
            <p:nvPr/>
          </p:nvGrpSpPr>
          <p:grpSpPr>
            <a:xfrm>
              <a:off x="673100" y="4016239"/>
              <a:ext cx="3515769" cy="1797253"/>
              <a:chOff x="673100" y="4349547"/>
              <a:chExt cx="3515769" cy="1797253"/>
            </a:xfrm>
          </p:grpSpPr>
          <p:grpSp>
            <p:nvGrpSpPr>
              <p:cNvPr id="49" name="ísļîďè"/>
              <p:cNvGrpSpPr/>
              <p:nvPr/>
            </p:nvGrpSpPr>
            <p:grpSpPr>
              <a:xfrm>
                <a:off x="673100" y="4349547"/>
                <a:ext cx="2976851" cy="1099513"/>
                <a:chOff x="673100" y="2445358"/>
                <a:chExt cx="2976851" cy="1099513"/>
              </a:xfrm>
            </p:grpSpPr>
            <p:sp>
              <p:nvSpPr>
                <p:cNvPr id="52" name="íśļïde"/>
                <p:cNvSpPr txBox="1"/>
                <p:nvPr/>
              </p:nvSpPr>
              <p:spPr bwMode="auto">
                <a:xfrm>
                  <a:off x="673100" y="2445358"/>
                  <a:ext cx="297685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  <p:sp>
              <p:nvSpPr>
                <p:cNvPr id="53" name="î$ļïḋê"/>
                <p:cNvSpPr/>
                <p:nvPr/>
              </p:nvSpPr>
              <p:spPr bwMode="auto">
                <a:xfrm>
                  <a:off x="673100" y="2887163"/>
                  <a:ext cx="2976851" cy="657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/>
                    <a:t>Copy paste fonts. Choose the only option to retain text……</a:t>
                  </a:r>
                </a:p>
              </p:txBody>
            </p:sp>
          </p:grpSp>
          <p:sp>
            <p:nvSpPr>
              <p:cNvPr id="50" name="ïṡḻíḓe"/>
              <p:cNvSpPr/>
              <p:nvPr/>
            </p:nvSpPr>
            <p:spPr bwMode="auto">
              <a:xfrm>
                <a:off x="673100" y="5489092"/>
                <a:ext cx="2976851" cy="65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 dirty="0"/>
                  <a:t>Copy paste fonts. Choose the only option to retain text……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673100" y="5469076"/>
                <a:ext cx="3515769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î$ḷíḓé"/>
            <p:cNvGrpSpPr/>
            <p:nvPr/>
          </p:nvGrpSpPr>
          <p:grpSpPr>
            <a:xfrm flipH="1">
              <a:off x="8003131" y="4156958"/>
              <a:ext cx="3515769" cy="1797253"/>
              <a:chOff x="673100" y="4349547"/>
              <a:chExt cx="3515769" cy="1797253"/>
            </a:xfrm>
          </p:grpSpPr>
          <p:grpSp>
            <p:nvGrpSpPr>
              <p:cNvPr id="44" name="îslîḑé"/>
              <p:cNvGrpSpPr/>
              <p:nvPr/>
            </p:nvGrpSpPr>
            <p:grpSpPr>
              <a:xfrm>
                <a:off x="673100" y="4349547"/>
                <a:ext cx="2976851" cy="1099513"/>
                <a:chOff x="673100" y="2445358"/>
                <a:chExt cx="2976851" cy="1099513"/>
              </a:xfrm>
            </p:grpSpPr>
            <p:sp>
              <p:nvSpPr>
                <p:cNvPr id="47" name="îṧḷïḍe"/>
                <p:cNvSpPr txBox="1"/>
                <p:nvPr/>
              </p:nvSpPr>
              <p:spPr bwMode="auto">
                <a:xfrm>
                  <a:off x="673100" y="2445358"/>
                  <a:ext cx="297685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  <p:sp>
              <p:nvSpPr>
                <p:cNvPr id="48" name="iṧḻiḑè"/>
                <p:cNvSpPr/>
                <p:nvPr/>
              </p:nvSpPr>
              <p:spPr bwMode="auto">
                <a:xfrm>
                  <a:off x="673100" y="2887163"/>
                  <a:ext cx="2976851" cy="657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/>
                    <a:t>Copy paste fonts. Choose the only option to retain text……</a:t>
                  </a:r>
                </a:p>
              </p:txBody>
            </p:sp>
          </p:grpSp>
          <p:sp>
            <p:nvSpPr>
              <p:cNvPr id="45" name="iṡļiďe"/>
              <p:cNvSpPr/>
              <p:nvPr/>
            </p:nvSpPr>
            <p:spPr bwMode="auto">
              <a:xfrm>
                <a:off x="673100" y="5489092"/>
                <a:ext cx="2976851" cy="65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 dirty="0"/>
                  <a:t>Copy paste fonts. Choose the only option to retain text……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673100" y="5469076"/>
                <a:ext cx="3515769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iṣļiḓè"/>
            <p:cNvGrpSpPr/>
            <p:nvPr/>
          </p:nvGrpSpPr>
          <p:grpSpPr>
            <a:xfrm flipH="1">
              <a:off x="6349426" y="1322889"/>
              <a:ext cx="3515769" cy="1797253"/>
              <a:chOff x="673100" y="4349547"/>
              <a:chExt cx="3515769" cy="1797253"/>
            </a:xfrm>
          </p:grpSpPr>
          <p:grpSp>
            <p:nvGrpSpPr>
              <p:cNvPr id="39" name="ísļíḋê"/>
              <p:cNvGrpSpPr/>
              <p:nvPr/>
            </p:nvGrpSpPr>
            <p:grpSpPr>
              <a:xfrm>
                <a:off x="673100" y="4349547"/>
                <a:ext cx="2976851" cy="1099513"/>
                <a:chOff x="673100" y="2445358"/>
                <a:chExt cx="2976851" cy="1099513"/>
              </a:xfrm>
            </p:grpSpPr>
            <p:sp>
              <p:nvSpPr>
                <p:cNvPr id="42" name="íṥlîḍe"/>
                <p:cNvSpPr txBox="1"/>
                <p:nvPr/>
              </p:nvSpPr>
              <p:spPr bwMode="auto">
                <a:xfrm>
                  <a:off x="673100" y="2445358"/>
                  <a:ext cx="297685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  <p:sp>
              <p:nvSpPr>
                <p:cNvPr id="43" name="iṧľidê"/>
                <p:cNvSpPr/>
                <p:nvPr/>
              </p:nvSpPr>
              <p:spPr bwMode="auto">
                <a:xfrm>
                  <a:off x="673100" y="2887163"/>
                  <a:ext cx="2976851" cy="657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/>
                    <a:t>Copy paste fonts. Choose the only option to retain text……</a:t>
                  </a:r>
                </a:p>
              </p:txBody>
            </p:sp>
          </p:grpSp>
          <p:sp>
            <p:nvSpPr>
              <p:cNvPr id="40" name="iṣḻïḑê"/>
              <p:cNvSpPr/>
              <p:nvPr/>
            </p:nvSpPr>
            <p:spPr bwMode="auto">
              <a:xfrm>
                <a:off x="673100" y="5489092"/>
                <a:ext cx="2976851" cy="65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 dirty="0"/>
                  <a:t>Copy paste fonts. Choose the only option to retain text……</a:t>
                </a: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673100" y="5469076"/>
                <a:ext cx="3515769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ï$ľíḓê"/>
            <p:cNvGrpSpPr/>
            <p:nvPr/>
          </p:nvGrpSpPr>
          <p:grpSpPr>
            <a:xfrm>
              <a:off x="6259285" y="2088784"/>
              <a:ext cx="641185" cy="641184"/>
              <a:chOff x="4317028" y="3206562"/>
              <a:chExt cx="641185" cy="641184"/>
            </a:xfrm>
          </p:grpSpPr>
          <p:sp>
            <p:nvSpPr>
              <p:cNvPr id="37" name="ïṩḻíḓè"/>
              <p:cNvSpPr/>
              <p:nvPr/>
            </p:nvSpPr>
            <p:spPr>
              <a:xfrm>
                <a:off x="4317028" y="3206562"/>
                <a:ext cx="641185" cy="64118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1pPr>
                <a:lvl2pPr marL="0" marR="0" indent="2286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2pPr>
                <a:lvl3pPr marL="0" marR="0" indent="4572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3pPr>
                <a:lvl4pPr marL="0" marR="0" indent="6858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4pPr>
                <a:lvl5pPr marL="0" marR="0" indent="9144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5pPr>
                <a:lvl6pPr marL="0" marR="0" indent="11430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6pPr>
                <a:lvl7pPr marL="0" marR="0" indent="13716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7pPr>
                <a:lvl8pPr marL="0" marR="0" indent="16002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8pPr>
                <a:lvl9pPr marL="0" marR="0" indent="18288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9pPr>
              </a:lstStyle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" name="iṡļiďê"/>
              <p:cNvSpPr/>
              <p:nvPr/>
            </p:nvSpPr>
            <p:spPr bwMode="auto">
              <a:xfrm>
                <a:off x="4475509" y="3378200"/>
                <a:ext cx="324222" cy="29790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85000" lnSpcReduction="10000"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" name="íšľídê"/>
            <p:cNvGrpSpPr/>
            <p:nvPr/>
          </p:nvGrpSpPr>
          <p:grpSpPr>
            <a:xfrm>
              <a:off x="3733609" y="4795160"/>
              <a:ext cx="641185" cy="641184"/>
              <a:chOff x="4317028" y="3206562"/>
              <a:chExt cx="641185" cy="641184"/>
            </a:xfrm>
          </p:grpSpPr>
          <p:sp>
            <p:nvSpPr>
              <p:cNvPr id="35" name="íṧļïde"/>
              <p:cNvSpPr/>
              <p:nvPr/>
            </p:nvSpPr>
            <p:spPr>
              <a:xfrm>
                <a:off x="4317028" y="3206562"/>
                <a:ext cx="641185" cy="64118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1pPr>
                <a:lvl2pPr marL="0" marR="0" indent="2286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2pPr>
                <a:lvl3pPr marL="0" marR="0" indent="4572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3pPr>
                <a:lvl4pPr marL="0" marR="0" indent="6858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4pPr>
                <a:lvl5pPr marL="0" marR="0" indent="9144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5pPr>
                <a:lvl6pPr marL="0" marR="0" indent="11430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6pPr>
                <a:lvl7pPr marL="0" marR="0" indent="13716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7pPr>
                <a:lvl8pPr marL="0" marR="0" indent="16002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8pPr>
                <a:lvl9pPr marL="0" marR="0" indent="18288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9pPr>
              </a:lstStyle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" name="ïSľîḓé"/>
              <p:cNvSpPr/>
              <p:nvPr/>
            </p:nvSpPr>
            <p:spPr bwMode="auto">
              <a:xfrm>
                <a:off x="4475509" y="3378200"/>
                <a:ext cx="324222" cy="29790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85000" lnSpcReduction="10000"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2" name="îṧ1íḋè"/>
            <p:cNvGrpSpPr/>
            <p:nvPr/>
          </p:nvGrpSpPr>
          <p:grpSpPr>
            <a:xfrm>
              <a:off x="7722796" y="4935879"/>
              <a:ext cx="641185" cy="641184"/>
              <a:chOff x="4317028" y="3206562"/>
              <a:chExt cx="641185" cy="641184"/>
            </a:xfrm>
          </p:grpSpPr>
          <p:sp>
            <p:nvSpPr>
              <p:cNvPr id="33" name="îsḷidê"/>
              <p:cNvSpPr/>
              <p:nvPr/>
            </p:nvSpPr>
            <p:spPr>
              <a:xfrm>
                <a:off x="4317028" y="3206562"/>
                <a:ext cx="641185" cy="64118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1pPr>
                <a:lvl2pPr marL="0" marR="0" indent="2286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2pPr>
                <a:lvl3pPr marL="0" marR="0" indent="4572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3pPr>
                <a:lvl4pPr marL="0" marR="0" indent="6858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4pPr>
                <a:lvl5pPr marL="0" marR="0" indent="9144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5pPr>
                <a:lvl6pPr marL="0" marR="0" indent="11430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6pPr>
                <a:lvl7pPr marL="0" marR="0" indent="13716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7pPr>
                <a:lvl8pPr marL="0" marR="0" indent="16002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8pPr>
                <a:lvl9pPr marL="0" marR="0" indent="1828800" algn="l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700" b="0" i="0" u="none" strike="noStrike" cap="all" spc="0" normalizeH="0" baseline="0">
                    <a:ln>
                      <a:noFill/>
                    </a:ln>
                    <a:solidFill>
                      <a:srgbClr val="0D3E93"/>
                    </a:solidFill>
                    <a:effectLst/>
                    <a:uFillTx/>
                  </a:defRPr>
                </a:lvl9pPr>
              </a:lstStyle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" name="î$ḻîdè"/>
              <p:cNvSpPr/>
              <p:nvPr/>
            </p:nvSpPr>
            <p:spPr bwMode="auto">
              <a:xfrm>
                <a:off x="4475509" y="3378200"/>
                <a:ext cx="324222" cy="29790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85000" lnSpcReduction="10000"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299704" y="198520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30</a:t>
            </a:fld>
            <a:endParaRPr lang="zh-CN" altLang="en-US"/>
          </a:p>
        </p:txBody>
      </p:sp>
      <p:grpSp>
        <p:nvGrpSpPr>
          <p:cNvPr id="38" name="21207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597364"/>
            <a:ext cx="10845800" cy="4082373"/>
            <a:chOff x="673100" y="1597363"/>
            <a:chExt cx="10845800" cy="4082373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6436311" y="3430349"/>
              <a:ext cx="508258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îślíḑê"/>
            <p:cNvGrpSpPr/>
            <p:nvPr/>
          </p:nvGrpSpPr>
          <p:grpSpPr>
            <a:xfrm>
              <a:off x="4912311" y="1597363"/>
              <a:ext cx="2367378" cy="4082373"/>
              <a:chOff x="4949779" y="1661974"/>
              <a:chExt cx="2292442" cy="3953152"/>
            </a:xfrm>
          </p:grpSpPr>
          <p:sp>
            <p:nvSpPr>
              <p:cNvPr id="52" name="ïṧľiḍe"/>
              <p:cNvSpPr/>
              <p:nvPr/>
            </p:nvSpPr>
            <p:spPr bwMode="auto">
              <a:xfrm>
                <a:off x="5079763" y="1999929"/>
                <a:ext cx="2162458" cy="1333975"/>
              </a:xfrm>
              <a:custGeom>
                <a:avLst/>
                <a:gdLst>
                  <a:gd name="T0" fmla="*/ 0 w 1028"/>
                  <a:gd name="T1" fmla="*/ 238 h 635"/>
                  <a:gd name="T2" fmla="*/ 1028 w 1028"/>
                  <a:gd name="T3" fmla="*/ 303 h 635"/>
                  <a:gd name="T4" fmla="*/ 810 w 1028"/>
                  <a:gd name="T5" fmla="*/ 11 h 635"/>
                  <a:gd name="T6" fmla="*/ 210 w 1028"/>
                  <a:gd name="T7" fmla="*/ 0 h 635"/>
                  <a:gd name="T8" fmla="*/ 0 w 1028"/>
                  <a:gd name="T9" fmla="*/ 23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8" h="635">
                    <a:moveTo>
                      <a:pt x="0" y="238"/>
                    </a:moveTo>
                    <a:cubicBezTo>
                      <a:pt x="0" y="238"/>
                      <a:pt x="264" y="635"/>
                      <a:pt x="1028" y="303"/>
                    </a:cubicBezTo>
                    <a:cubicBezTo>
                      <a:pt x="1028" y="303"/>
                      <a:pt x="992" y="130"/>
                      <a:pt x="810" y="11"/>
                    </a:cubicBezTo>
                    <a:cubicBezTo>
                      <a:pt x="810" y="11"/>
                      <a:pt x="621" y="169"/>
                      <a:pt x="210" y="0"/>
                    </a:cubicBezTo>
                    <a:cubicBezTo>
                      <a:pt x="210" y="0"/>
                      <a:pt x="60" y="97"/>
                      <a:pt x="0" y="23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55"/>
              </a:p>
            </p:txBody>
          </p:sp>
          <p:sp>
            <p:nvSpPr>
              <p:cNvPr id="53" name="î$ľiḋê"/>
              <p:cNvSpPr/>
              <p:nvPr/>
            </p:nvSpPr>
            <p:spPr bwMode="auto">
              <a:xfrm>
                <a:off x="4983202" y="3001009"/>
                <a:ext cx="2247800" cy="1375989"/>
              </a:xfrm>
              <a:custGeom>
                <a:avLst/>
                <a:gdLst>
                  <a:gd name="T0" fmla="*/ 0 w 1069"/>
                  <a:gd name="T1" fmla="*/ 0 h 655"/>
                  <a:gd name="T2" fmla="*/ 1069 w 1069"/>
                  <a:gd name="T3" fmla="*/ 204 h 655"/>
                  <a:gd name="T4" fmla="*/ 987 w 1069"/>
                  <a:gd name="T5" fmla="*/ 343 h 655"/>
                  <a:gd name="T6" fmla="*/ 894 w 1069"/>
                  <a:gd name="T7" fmla="*/ 478 h 655"/>
                  <a:gd name="T8" fmla="*/ 121 w 1069"/>
                  <a:gd name="T9" fmla="*/ 344 h 655"/>
                  <a:gd name="T10" fmla="*/ 0 w 1069"/>
                  <a:gd name="T11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9" h="655">
                    <a:moveTo>
                      <a:pt x="0" y="0"/>
                    </a:moveTo>
                    <a:cubicBezTo>
                      <a:pt x="0" y="0"/>
                      <a:pt x="413" y="432"/>
                      <a:pt x="1069" y="204"/>
                    </a:cubicBezTo>
                    <a:cubicBezTo>
                      <a:pt x="1069" y="204"/>
                      <a:pt x="1032" y="288"/>
                      <a:pt x="987" y="343"/>
                    </a:cubicBezTo>
                    <a:cubicBezTo>
                      <a:pt x="942" y="398"/>
                      <a:pt x="894" y="478"/>
                      <a:pt x="894" y="478"/>
                    </a:cubicBezTo>
                    <a:cubicBezTo>
                      <a:pt x="894" y="478"/>
                      <a:pt x="517" y="655"/>
                      <a:pt x="121" y="344"/>
                    </a:cubicBezTo>
                    <a:cubicBezTo>
                      <a:pt x="121" y="344"/>
                      <a:pt x="6" y="228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55"/>
              </a:p>
            </p:txBody>
          </p:sp>
          <p:sp>
            <p:nvSpPr>
              <p:cNvPr id="54" name="ï$1ïḑé"/>
              <p:cNvSpPr/>
              <p:nvPr/>
            </p:nvSpPr>
            <p:spPr bwMode="auto">
              <a:xfrm>
                <a:off x="5442741" y="4118343"/>
                <a:ext cx="1228938" cy="761521"/>
              </a:xfrm>
              <a:custGeom>
                <a:avLst/>
                <a:gdLst>
                  <a:gd name="T0" fmla="*/ 0 w 584"/>
                  <a:gd name="T1" fmla="*/ 0 h 362"/>
                  <a:gd name="T2" fmla="*/ 584 w 584"/>
                  <a:gd name="T3" fmla="*/ 209 h 362"/>
                  <a:gd name="T4" fmla="*/ 75 w 584"/>
                  <a:gd name="T5" fmla="*/ 212 h 362"/>
                  <a:gd name="T6" fmla="*/ 0 w 584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4" h="362">
                    <a:moveTo>
                      <a:pt x="0" y="0"/>
                    </a:moveTo>
                    <a:cubicBezTo>
                      <a:pt x="0" y="0"/>
                      <a:pt x="182" y="210"/>
                      <a:pt x="584" y="209"/>
                    </a:cubicBezTo>
                    <a:cubicBezTo>
                      <a:pt x="584" y="209"/>
                      <a:pt x="400" y="362"/>
                      <a:pt x="75" y="212"/>
                    </a:cubicBezTo>
                    <a:cubicBezTo>
                      <a:pt x="75" y="212"/>
                      <a:pt x="25" y="19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55"/>
              </a:p>
            </p:txBody>
          </p:sp>
          <p:sp>
            <p:nvSpPr>
              <p:cNvPr id="55" name="isľíḋê"/>
              <p:cNvSpPr/>
              <p:nvPr/>
            </p:nvSpPr>
            <p:spPr bwMode="auto">
              <a:xfrm>
                <a:off x="5591107" y="4575256"/>
                <a:ext cx="1112084" cy="1039870"/>
              </a:xfrm>
              <a:custGeom>
                <a:avLst/>
                <a:gdLst>
                  <a:gd name="T0" fmla="*/ 514 w 529"/>
                  <a:gd name="T1" fmla="*/ 0 h 495"/>
                  <a:gd name="T2" fmla="*/ 264 w 529"/>
                  <a:gd name="T3" fmla="*/ 19 h 495"/>
                  <a:gd name="T4" fmla="*/ 15 w 529"/>
                  <a:gd name="T5" fmla="*/ 0 h 495"/>
                  <a:gd name="T6" fmla="*/ 11 w 529"/>
                  <a:gd name="T7" fmla="*/ 20 h 495"/>
                  <a:gd name="T8" fmla="*/ 21 w 529"/>
                  <a:gd name="T9" fmla="*/ 54 h 495"/>
                  <a:gd name="T10" fmla="*/ 26 w 529"/>
                  <a:gd name="T11" fmla="*/ 118 h 495"/>
                  <a:gd name="T12" fmla="*/ 35 w 529"/>
                  <a:gd name="T13" fmla="*/ 118 h 495"/>
                  <a:gd name="T14" fmla="*/ 35 w 529"/>
                  <a:gd name="T15" fmla="*/ 118 h 495"/>
                  <a:gd name="T16" fmla="*/ 35 w 529"/>
                  <a:gd name="T17" fmla="*/ 142 h 495"/>
                  <a:gd name="T18" fmla="*/ 32 w 529"/>
                  <a:gd name="T19" fmla="*/ 142 h 495"/>
                  <a:gd name="T20" fmla="*/ 13 w 529"/>
                  <a:gd name="T21" fmla="*/ 156 h 495"/>
                  <a:gd name="T22" fmla="*/ 32 w 529"/>
                  <a:gd name="T23" fmla="*/ 170 h 495"/>
                  <a:gd name="T24" fmla="*/ 35 w 529"/>
                  <a:gd name="T25" fmla="*/ 170 h 495"/>
                  <a:gd name="T26" fmla="*/ 35 w 529"/>
                  <a:gd name="T27" fmla="*/ 194 h 495"/>
                  <a:gd name="T28" fmla="*/ 32 w 529"/>
                  <a:gd name="T29" fmla="*/ 194 h 495"/>
                  <a:gd name="T30" fmla="*/ 13 w 529"/>
                  <a:gd name="T31" fmla="*/ 212 h 495"/>
                  <a:gd name="T32" fmla="*/ 32 w 529"/>
                  <a:gd name="T33" fmla="*/ 230 h 495"/>
                  <a:gd name="T34" fmla="*/ 35 w 529"/>
                  <a:gd name="T35" fmla="*/ 230 h 495"/>
                  <a:gd name="T36" fmla="*/ 35 w 529"/>
                  <a:gd name="T37" fmla="*/ 258 h 495"/>
                  <a:gd name="T38" fmla="*/ 33 w 529"/>
                  <a:gd name="T39" fmla="*/ 258 h 495"/>
                  <a:gd name="T40" fmla="*/ 14 w 529"/>
                  <a:gd name="T41" fmla="*/ 274 h 495"/>
                  <a:gd name="T42" fmla="*/ 33 w 529"/>
                  <a:gd name="T43" fmla="*/ 290 h 495"/>
                  <a:gd name="T44" fmla="*/ 35 w 529"/>
                  <a:gd name="T45" fmla="*/ 290 h 495"/>
                  <a:gd name="T46" fmla="*/ 35 w 529"/>
                  <a:gd name="T47" fmla="*/ 296 h 495"/>
                  <a:gd name="T48" fmla="*/ 40 w 529"/>
                  <a:gd name="T49" fmla="*/ 314 h 495"/>
                  <a:gd name="T50" fmla="*/ 33 w 529"/>
                  <a:gd name="T51" fmla="*/ 314 h 495"/>
                  <a:gd name="T52" fmla="*/ 14 w 529"/>
                  <a:gd name="T53" fmla="*/ 332 h 495"/>
                  <a:gd name="T54" fmla="*/ 33 w 529"/>
                  <a:gd name="T55" fmla="*/ 350 h 495"/>
                  <a:gd name="T56" fmla="*/ 59 w 529"/>
                  <a:gd name="T57" fmla="*/ 350 h 495"/>
                  <a:gd name="T58" fmla="*/ 90 w 529"/>
                  <a:gd name="T59" fmla="*/ 379 h 495"/>
                  <a:gd name="T60" fmla="*/ 143 w 529"/>
                  <a:gd name="T61" fmla="*/ 417 h 495"/>
                  <a:gd name="T62" fmla="*/ 142 w 529"/>
                  <a:gd name="T63" fmla="*/ 417 h 495"/>
                  <a:gd name="T64" fmla="*/ 236 w 529"/>
                  <a:gd name="T65" fmla="*/ 485 h 495"/>
                  <a:gd name="T66" fmla="*/ 251 w 529"/>
                  <a:gd name="T67" fmla="*/ 492 h 495"/>
                  <a:gd name="T68" fmla="*/ 267 w 529"/>
                  <a:gd name="T69" fmla="*/ 494 h 495"/>
                  <a:gd name="T70" fmla="*/ 381 w 529"/>
                  <a:gd name="T71" fmla="*/ 416 h 495"/>
                  <a:gd name="T72" fmla="*/ 379 w 529"/>
                  <a:gd name="T73" fmla="*/ 417 h 495"/>
                  <a:gd name="T74" fmla="*/ 460 w 529"/>
                  <a:gd name="T75" fmla="*/ 350 h 495"/>
                  <a:gd name="T76" fmla="*/ 482 w 529"/>
                  <a:gd name="T77" fmla="*/ 350 h 495"/>
                  <a:gd name="T78" fmla="*/ 501 w 529"/>
                  <a:gd name="T79" fmla="*/ 332 h 495"/>
                  <a:gd name="T80" fmla="*/ 482 w 529"/>
                  <a:gd name="T81" fmla="*/ 314 h 495"/>
                  <a:gd name="T82" fmla="*/ 482 w 529"/>
                  <a:gd name="T83" fmla="*/ 314 h 495"/>
                  <a:gd name="T84" fmla="*/ 487 w 529"/>
                  <a:gd name="T85" fmla="*/ 296 h 495"/>
                  <a:gd name="T86" fmla="*/ 487 w 529"/>
                  <a:gd name="T87" fmla="*/ 289 h 495"/>
                  <a:gd name="T88" fmla="*/ 501 w 529"/>
                  <a:gd name="T89" fmla="*/ 274 h 495"/>
                  <a:gd name="T90" fmla="*/ 487 w 529"/>
                  <a:gd name="T91" fmla="*/ 260 h 495"/>
                  <a:gd name="T92" fmla="*/ 487 w 529"/>
                  <a:gd name="T93" fmla="*/ 230 h 495"/>
                  <a:gd name="T94" fmla="*/ 501 w 529"/>
                  <a:gd name="T95" fmla="*/ 213 h 495"/>
                  <a:gd name="T96" fmla="*/ 487 w 529"/>
                  <a:gd name="T97" fmla="*/ 197 h 495"/>
                  <a:gd name="T98" fmla="*/ 487 w 529"/>
                  <a:gd name="T99" fmla="*/ 171 h 495"/>
                  <a:gd name="T100" fmla="*/ 501 w 529"/>
                  <a:gd name="T101" fmla="*/ 157 h 495"/>
                  <a:gd name="T102" fmla="*/ 487 w 529"/>
                  <a:gd name="T103" fmla="*/ 142 h 495"/>
                  <a:gd name="T104" fmla="*/ 487 w 529"/>
                  <a:gd name="T105" fmla="*/ 118 h 495"/>
                  <a:gd name="T106" fmla="*/ 487 w 529"/>
                  <a:gd name="T107" fmla="*/ 118 h 495"/>
                  <a:gd name="T108" fmla="*/ 503 w 529"/>
                  <a:gd name="T109" fmla="*/ 118 h 495"/>
                  <a:gd name="T110" fmla="*/ 508 w 529"/>
                  <a:gd name="T111" fmla="*/ 54 h 495"/>
                  <a:gd name="T112" fmla="*/ 518 w 529"/>
                  <a:gd name="T113" fmla="*/ 21 h 495"/>
                  <a:gd name="T114" fmla="*/ 514 w 529"/>
                  <a:gd name="T11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9" h="495">
                    <a:moveTo>
                      <a:pt x="514" y="0"/>
                    </a:moveTo>
                    <a:cubicBezTo>
                      <a:pt x="466" y="13"/>
                      <a:pt x="312" y="18"/>
                      <a:pt x="264" y="19"/>
                    </a:cubicBezTo>
                    <a:cubicBezTo>
                      <a:pt x="215" y="18"/>
                      <a:pt x="63" y="13"/>
                      <a:pt x="15" y="0"/>
                    </a:cubicBezTo>
                    <a:cubicBezTo>
                      <a:pt x="15" y="0"/>
                      <a:pt x="0" y="2"/>
                      <a:pt x="11" y="20"/>
                    </a:cubicBezTo>
                    <a:cubicBezTo>
                      <a:pt x="11" y="20"/>
                      <a:pt x="19" y="24"/>
                      <a:pt x="21" y="54"/>
                    </a:cubicBezTo>
                    <a:cubicBezTo>
                      <a:pt x="23" y="83"/>
                      <a:pt x="15" y="102"/>
                      <a:pt x="26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7"/>
                      <a:pt x="35" y="118"/>
                    </a:cubicBezTo>
                    <a:cubicBezTo>
                      <a:pt x="35" y="142"/>
                      <a:pt x="35" y="142"/>
                      <a:pt x="35" y="142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21" y="142"/>
                      <a:pt x="13" y="147"/>
                      <a:pt x="13" y="156"/>
                    </a:cubicBezTo>
                    <a:cubicBezTo>
                      <a:pt x="13" y="165"/>
                      <a:pt x="21" y="170"/>
                      <a:pt x="32" y="170"/>
                    </a:cubicBezTo>
                    <a:cubicBezTo>
                      <a:pt x="35" y="170"/>
                      <a:pt x="35" y="170"/>
                      <a:pt x="35" y="170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2" y="194"/>
                      <a:pt x="32" y="194"/>
                      <a:pt x="32" y="194"/>
                    </a:cubicBezTo>
                    <a:cubicBezTo>
                      <a:pt x="21" y="194"/>
                      <a:pt x="13" y="203"/>
                      <a:pt x="13" y="212"/>
                    </a:cubicBezTo>
                    <a:cubicBezTo>
                      <a:pt x="13" y="221"/>
                      <a:pt x="21" y="230"/>
                      <a:pt x="32" y="230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3" y="258"/>
                      <a:pt x="33" y="258"/>
                      <a:pt x="33" y="258"/>
                    </a:cubicBezTo>
                    <a:cubicBezTo>
                      <a:pt x="22" y="258"/>
                      <a:pt x="14" y="265"/>
                      <a:pt x="14" y="274"/>
                    </a:cubicBezTo>
                    <a:cubicBezTo>
                      <a:pt x="14" y="283"/>
                      <a:pt x="22" y="290"/>
                      <a:pt x="33" y="290"/>
                    </a:cubicBezTo>
                    <a:cubicBezTo>
                      <a:pt x="35" y="290"/>
                      <a:pt x="35" y="290"/>
                      <a:pt x="35" y="290"/>
                    </a:cubicBezTo>
                    <a:cubicBezTo>
                      <a:pt x="35" y="296"/>
                      <a:pt x="35" y="296"/>
                      <a:pt x="35" y="296"/>
                    </a:cubicBezTo>
                    <a:cubicBezTo>
                      <a:pt x="35" y="302"/>
                      <a:pt x="37" y="310"/>
                      <a:pt x="40" y="314"/>
                    </a:cubicBezTo>
                    <a:cubicBezTo>
                      <a:pt x="33" y="314"/>
                      <a:pt x="33" y="314"/>
                      <a:pt x="33" y="314"/>
                    </a:cubicBezTo>
                    <a:cubicBezTo>
                      <a:pt x="22" y="314"/>
                      <a:pt x="14" y="323"/>
                      <a:pt x="14" y="332"/>
                    </a:cubicBezTo>
                    <a:cubicBezTo>
                      <a:pt x="14" y="341"/>
                      <a:pt x="22" y="350"/>
                      <a:pt x="33" y="350"/>
                    </a:cubicBezTo>
                    <a:cubicBezTo>
                      <a:pt x="59" y="350"/>
                      <a:pt x="59" y="350"/>
                      <a:pt x="59" y="350"/>
                    </a:cubicBezTo>
                    <a:cubicBezTo>
                      <a:pt x="66" y="358"/>
                      <a:pt x="77" y="370"/>
                      <a:pt x="90" y="379"/>
                    </a:cubicBezTo>
                    <a:cubicBezTo>
                      <a:pt x="107" y="391"/>
                      <a:pt x="125" y="404"/>
                      <a:pt x="143" y="417"/>
                    </a:cubicBezTo>
                    <a:cubicBezTo>
                      <a:pt x="143" y="417"/>
                      <a:pt x="142" y="417"/>
                      <a:pt x="142" y="417"/>
                    </a:cubicBezTo>
                    <a:cubicBezTo>
                      <a:pt x="161" y="432"/>
                      <a:pt x="203" y="468"/>
                      <a:pt x="236" y="485"/>
                    </a:cubicBezTo>
                    <a:cubicBezTo>
                      <a:pt x="241" y="488"/>
                      <a:pt x="246" y="490"/>
                      <a:pt x="251" y="492"/>
                    </a:cubicBezTo>
                    <a:cubicBezTo>
                      <a:pt x="257" y="494"/>
                      <a:pt x="262" y="495"/>
                      <a:pt x="267" y="494"/>
                    </a:cubicBezTo>
                    <a:cubicBezTo>
                      <a:pt x="299" y="492"/>
                      <a:pt x="381" y="416"/>
                      <a:pt x="381" y="416"/>
                    </a:cubicBezTo>
                    <a:cubicBezTo>
                      <a:pt x="380" y="416"/>
                      <a:pt x="380" y="417"/>
                      <a:pt x="379" y="417"/>
                    </a:cubicBezTo>
                    <a:cubicBezTo>
                      <a:pt x="407" y="398"/>
                      <a:pt x="440" y="374"/>
                      <a:pt x="460" y="350"/>
                    </a:cubicBezTo>
                    <a:cubicBezTo>
                      <a:pt x="482" y="350"/>
                      <a:pt x="482" y="350"/>
                      <a:pt x="482" y="350"/>
                    </a:cubicBezTo>
                    <a:cubicBezTo>
                      <a:pt x="492" y="350"/>
                      <a:pt x="501" y="341"/>
                      <a:pt x="501" y="332"/>
                    </a:cubicBezTo>
                    <a:cubicBezTo>
                      <a:pt x="501" y="323"/>
                      <a:pt x="492" y="314"/>
                      <a:pt x="482" y="314"/>
                    </a:cubicBezTo>
                    <a:cubicBezTo>
                      <a:pt x="482" y="314"/>
                      <a:pt x="482" y="314"/>
                      <a:pt x="482" y="314"/>
                    </a:cubicBezTo>
                    <a:cubicBezTo>
                      <a:pt x="485" y="310"/>
                      <a:pt x="487" y="302"/>
                      <a:pt x="487" y="296"/>
                    </a:cubicBezTo>
                    <a:cubicBezTo>
                      <a:pt x="487" y="289"/>
                      <a:pt x="487" y="289"/>
                      <a:pt x="487" y="289"/>
                    </a:cubicBezTo>
                    <a:cubicBezTo>
                      <a:pt x="495" y="287"/>
                      <a:pt x="501" y="282"/>
                      <a:pt x="501" y="274"/>
                    </a:cubicBezTo>
                    <a:cubicBezTo>
                      <a:pt x="501" y="267"/>
                      <a:pt x="495" y="262"/>
                      <a:pt x="487" y="260"/>
                    </a:cubicBezTo>
                    <a:cubicBezTo>
                      <a:pt x="487" y="230"/>
                      <a:pt x="487" y="230"/>
                      <a:pt x="487" y="230"/>
                    </a:cubicBezTo>
                    <a:cubicBezTo>
                      <a:pt x="495" y="227"/>
                      <a:pt x="501" y="221"/>
                      <a:pt x="501" y="213"/>
                    </a:cubicBezTo>
                    <a:cubicBezTo>
                      <a:pt x="501" y="206"/>
                      <a:pt x="495" y="199"/>
                      <a:pt x="487" y="197"/>
                    </a:cubicBezTo>
                    <a:cubicBezTo>
                      <a:pt x="487" y="171"/>
                      <a:pt x="487" y="171"/>
                      <a:pt x="487" y="171"/>
                    </a:cubicBezTo>
                    <a:cubicBezTo>
                      <a:pt x="495" y="169"/>
                      <a:pt x="501" y="164"/>
                      <a:pt x="501" y="157"/>
                    </a:cubicBezTo>
                    <a:cubicBezTo>
                      <a:pt x="501" y="149"/>
                      <a:pt x="495" y="144"/>
                      <a:pt x="487" y="142"/>
                    </a:cubicBezTo>
                    <a:cubicBezTo>
                      <a:pt x="487" y="118"/>
                      <a:pt x="487" y="118"/>
                      <a:pt x="487" y="118"/>
                    </a:cubicBezTo>
                    <a:cubicBezTo>
                      <a:pt x="487" y="117"/>
                      <a:pt x="487" y="118"/>
                      <a:pt x="487" y="118"/>
                    </a:cubicBezTo>
                    <a:cubicBezTo>
                      <a:pt x="503" y="118"/>
                      <a:pt x="503" y="118"/>
                      <a:pt x="503" y="118"/>
                    </a:cubicBezTo>
                    <a:cubicBezTo>
                      <a:pt x="515" y="102"/>
                      <a:pt x="506" y="83"/>
                      <a:pt x="508" y="54"/>
                    </a:cubicBezTo>
                    <a:cubicBezTo>
                      <a:pt x="510" y="24"/>
                      <a:pt x="518" y="21"/>
                      <a:pt x="518" y="21"/>
                    </a:cubicBezTo>
                    <a:cubicBezTo>
                      <a:pt x="529" y="3"/>
                      <a:pt x="514" y="0"/>
                      <a:pt x="51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55"/>
              </a:p>
            </p:txBody>
          </p:sp>
          <p:grpSp>
            <p:nvGrpSpPr>
              <p:cNvPr id="56" name="íśľíḑè"/>
              <p:cNvGrpSpPr/>
              <p:nvPr/>
            </p:nvGrpSpPr>
            <p:grpSpPr>
              <a:xfrm>
                <a:off x="4949779" y="2023562"/>
                <a:ext cx="2292441" cy="1906429"/>
                <a:chOff x="4949779" y="2023562"/>
                <a:chExt cx="2292441" cy="1906429"/>
              </a:xfrm>
            </p:grpSpPr>
            <p:sp>
              <p:nvSpPr>
                <p:cNvPr id="63" name="íṣļîḍe"/>
                <p:cNvSpPr/>
                <p:nvPr/>
              </p:nvSpPr>
              <p:spPr bwMode="auto">
                <a:xfrm>
                  <a:off x="4949779" y="2023562"/>
                  <a:ext cx="2292441" cy="1906429"/>
                </a:xfrm>
                <a:custGeom>
                  <a:avLst/>
                  <a:gdLst>
                    <a:gd name="T0" fmla="*/ 872 w 1090"/>
                    <a:gd name="T1" fmla="*/ 0 h 908"/>
                    <a:gd name="T2" fmla="*/ 562 w 1090"/>
                    <a:gd name="T3" fmla="*/ 344 h 908"/>
                    <a:gd name="T4" fmla="*/ 11 w 1090"/>
                    <a:gd name="T5" fmla="*/ 461 h 908"/>
                    <a:gd name="T6" fmla="*/ 132 w 1090"/>
                    <a:gd name="T7" fmla="*/ 805 h 908"/>
                    <a:gd name="T8" fmla="*/ 1090 w 1090"/>
                    <a:gd name="T9" fmla="*/ 292 h 908"/>
                    <a:gd name="T10" fmla="*/ 872 w 1090"/>
                    <a:gd name="T11" fmla="*/ 0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90" h="908">
                      <a:moveTo>
                        <a:pt x="872" y="0"/>
                      </a:moveTo>
                      <a:cubicBezTo>
                        <a:pt x="872" y="0"/>
                        <a:pt x="898" y="160"/>
                        <a:pt x="562" y="344"/>
                      </a:cubicBezTo>
                      <a:cubicBezTo>
                        <a:pt x="225" y="528"/>
                        <a:pt x="17" y="492"/>
                        <a:pt x="11" y="461"/>
                      </a:cubicBezTo>
                      <a:cubicBezTo>
                        <a:pt x="11" y="461"/>
                        <a:pt x="0" y="642"/>
                        <a:pt x="132" y="805"/>
                      </a:cubicBezTo>
                      <a:cubicBezTo>
                        <a:pt x="132" y="805"/>
                        <a:pt x="681" y="908"/>
                        <a:pt x="1090" y="292"/>
                      </a:cubicBezTo>
                      <a:cubicBezTo>
                        <a:pt x="1090" y="292"/>
                        <a:pt x="1046" y="103"/>
                        <a:pt x="8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1pPr>
                  <a:lvl2pPr marL="35687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2pPr>
                  <a:lvl3pPr marL="71310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3pPr>
                  <a:lvl4pPr marL="106997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4pPr>
                  <a:lvl5pPr marL="142621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5pPr>
                  <a:lvl6pPr marL="178308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6pPr>
                  <a:lvl7pPr marL="213995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7pPr>
                  <a:lvl8pPr marL="249618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8pPr>
                  <a:lvl9pPr marL="285305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55"/>
                </a:p>
              </p:txBody>
            </p:sp>
            <p:sp>
              <p:nvSpPr>
                <p:cNvPr id="64" name="iSḷíḑè"/>
                <p:cNvSpPr/>
                <p:nvPr/>
              </p:nvSpPr>
              <p:spPr bwMode="auto">
                <a:xfrm>
                  <a:off x="5869617" y="2939146"/>
                  <a:ext cx="452764" cy="407404"/>
                </a:xfrm>
                <a:custGeom>
                  <a:avLst/>
                  <a:gdLst>
                    <a:gd name="connsiteX0" fmla="*/ 465730 w 609191"/>
                    <a:gd name="connsiteY0" fmla="*/ 360460 h 548159"/>
                    <a:gd name="connsiteX1" fmla="*/ 465730 w 609191"/>
                    <a:gd name="connsiteY1" fmla="*/ 404898 h 548159"/>
                    <a:gd name="connsiteX2" fmla="*/ 421230 w 609191"/>
                    <a:gd name="connsiteY2" fmla="*/ 404898 h 548159"/>
                    <a:gd name="connsiteX3" fmla="*/ 421230 w 609191"/>
                    <a:gd name="connsiteY3" fmla="*/ 439197 h 548159"/>
                    <a:gd name="connsiteX4" fmla="*/ 465730 w 609191"/>
                    <a:gd name="connsiteY4" fmla="*/ 439197 h 548159"/>
                    <a:gd name="connsiteX5" fmla="*/ 465730 w 609191"/>
                    <a:gd name="connsiteY5" fmla="*/ 483635 h 548159"/>
                    <a:gd name="connsiteX6" fmla="*/ 499982 w 609191"/>
                    <a:gd name="connsiteY6" fmla="*/ 483635 h 548159"/>
                    <a:gd name="connsiteX7" fmla="*/ 499982 w 609191"/>
                    <a:gd name="connsiteY7" fmla="*/ 439197 h 548159"/>
                    <a:gd name="connsiteX8" fmla="*/ 544577 w 609191"/>
                    <a:gd name="connsiteY8" fmla="*/ 439197 h 548159"/>
                    <a:gd name="connsiteX9" fmla="*/ 544577 w 609191"/>
                    <a:gd name="connsiteY9" fmla="*/ 404898 h 548159"/>
                    <a:gd name="connsiteX10" fmla="*/ 499982 w 609191"/>
                    <a:gd name="connsiteY10" fmla="*/ 404898 h 548159"/>
                    <a:gd name="connsiteX11" fmla="*/ 499982 w 609191"/>
                    <a:gd name="connsiteY11" fmla="*/ 360460 h 548159"/>
                    <a:gd name="connsiteX12" fmla="*/ 482809 w 609191"/>
                    <a:gd name="connsiteY12" fmla="*/ 295746 h 548159"/>
                    <a:gd name="connsiteX13" fmla="*/ 609191 w 609191"/>
                    <a:gd name="connsiteY13" fmla="*/ 421953 h 548159"/>
                    <a:gd name="connsiteX14" fmla="*/ 482809 w 609191"/>
                    <a:gd name="connsiteY14" fmla="*/ 548159 h 548159"/>
                    <a:gd name="connsiteX15" fmla="*/ 356426 w 609191"/>
                    <a:gd name="connsiteY15" fmla="*/ 421953 h 548159"/>
                    <a:gd name="connsiteX16" fmla="*/ 482809 w 609191"/>
                    <a:gd name="connsiteY16" fmla="*/ 295746 h 548159"/>
                    <a:gd name="connsiteX17" fmla="*/ 256102 w 609191"/>
                    <a:gd name="connsiteY17" fmla="*/ 446 h 548159"/>
                    <a:gd name="connsiteX18" fmla="*/ 318064 w 609191"/>
                    <a:gd name="connsiteY18" fmla="*/ 13618 h 548159"/>
                    <a:gd name="connsiteX19" fmla="*/ 348333 w 609191"/>
                    <a:gd name="connsiteY19" fmla="*/ 41667 h 548159"/>
                    <a:gd name="connsiteX20" fmla="*/ 381544 w 609191"/>
                    <a:gd name="connsiteY20" fmla="*/ 146945 h 548159"/>
                    <a:gd name="connsiteX21" fmla="*/ 379267 w 609191"/>
                    <a:gd name="connsiteY21" fmla="*/ 156232 h 548159"/>
                    <a:gd name="connsiteX22" fmla="*/ 388186 w 609191"/>
                    <a:gd name="connsiteY22" fmla="*/ 200485 h 548159"/>
                    <a:gd name="connsiteX23" fmla="*/ 366742 w 609191"/>
                    <a:gd name="connsiteY23" fmla="*/ 237725 h 548159"/>
                    <a:gd name="connsiteX24" fmla="*/ 351749 w 609191"/>
                    <a:gd name="connsiteY24" fmla="*/ 278851 h 548159"/>
                    <a:gd name="connsiteX25" fmla="*/ 351749 w 609191"/>
                    <a:gd name="connsiteY25" fmla="*/ 322915 h 548159"/>
                    <a:gd name="connsiteX26" fmla="*/ 317969 w 609191"/>
                    <a:gd name="connsiteY26" fmla="*/ 422507 h 548159"/>
                    <a:gd name="connsiteX27" fmla="*/ 376800 w 609191"/>
                    <a:gd name="connsiteY27" fmla="*/ 548159 h 548159"/>
                    <a:gd name="connsiteX28" fmla="*/ 26853 w 609191"/>
                    <a:gd name="connsiteY28" fmla="*/ 548159 h 548159"/>
                    <a:gd name="connsiteX29" fmla="*/ 0 w 609191"/>
                    <a:gd name="connsiteY29" fmla="*/ 521437 h 548159"/>
                    <a:gd name="connsiteX30" fmla="*/ 0 w 609191"/>
                    <a:gd name="connsiteY30" fmla="*/ 473867 h 548159"/>
                    <a:gd name="connsiteX31" fmla="*/ 19452 w 609191"/>
                    <a:gd name="connsiteY31" fmla="*/ 433120 h 548159"/>
                    <a:gd name="connsiteX32" fmla="*/ 173740 w 609191"/>
                    <a:gd name="connsiteY32" fmla="*/ 334286 h 548159"/>
                    <a:gd name="connsiteX33" fmla="*/ 176586 w 609191"/>
                    <a:gd name="connsiteY33" fmla="*/ 330021 h 548159"/>
                    <a:gd name="connsiteX34" fmla="*/ 176586 w 609191"/>
                    <a:gd name="connsiteY34" fmla="*/ 278851 h 548159"/>
                    <a:gd name="connsiteX35" fmla="*/ 161594 w 609191"/>
                    <a:gd name="connsiteY35" fmla="*/ 237725 h 548159"/>
                    <a:gd name="connsiteX36" fmla="*/ 140149 w 609191"/>
                    <a:gd name="connsiteY36" fmla="*/ 200485 h 548159"/>
                    <a:gd name="connsiteX37" fmla="*/ 148499 w 609191"/>
                    <a:gd name="connsiteY37" fmla="*/ 156232 h 548159"/>
                    <a:gd name="connsiteX38" fmla="*/ 146222 w 609191"/>
                    <a:gd name="connsiteY38" fmla="*/ 146756 h 548159"/>
                    <a:gd name="connsiteX39" fmla="*/ 146032 w 609191"/>
                    <a:gd name="connsiteY39" fmla="*/ 95111 h 548159"/>
                    <a:gd name="connsiteX40" fmla="*/ 176207 w 609191"/>
                    <a:gd name="connsiteY40" fmla="*/ 42141 h 548159"/>
                    <a:gd name="connsiteX41" fmla="*/ 204199 w 609191"/>
                    <a:gd name="connsiteY41" fmla="*/ 19019 h 548159"/>
                    <a:gd name="connsiteX42" fmla="*/ 231431 w 609191"/>
                    <a:gd name="connsiteY42" fmla="*/ 5184 h 548159"/>
                    <a:gd name="connsiteX43" fmla="*/ 256102 w 609191"/>
                    <a:gd name="connsiteY43" fmla="*/ 446 h 548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09191" h="548159">
                      <a:moveTo>
                        <a:pt x="465730" y="360460"/>
                      </a:moveTo>
                      <a:lnTo>
                        <a:pt x="465730" y="404898"/>
                      </a:lnTo>
                      <a:lnTo>
                        <a:pt x="421230" y="404898"/>
                      </a:lnTo>
                      <a:lnTo>
                        <a:pt x="421230" y="439197"/>
                      </a:lnTo>
                      <a:lnTo>
                        <a:pt x="465730" y="439197"/>
                      </a:lnTo>
                      <a:lnTo>
                        <a:pt x="465730" y="483635"/>
                      </a:lnTo>
                      <a:lnTo>
                        <a:pt x="499982" y="483635"/>
                      </a:lnTo>
                      <a:lnTo>
                        <a:pt x="499982" y="439197"/>
                      </a:lnTo>
                      <a:lnTo>
                        <a:pt x="544577" y="439197"/>
                      </a:lnTo>
                      <a:lnTo>
                        <a:pt x="544577" y="404898"/>
                      </a:lnTo>
                      <a:lnTo>
                        <a:pt x="499982" y="404898"/>
                      </a:lnTo>
                      <a:lnTo>
                        <a:pt x="499982" y="360460"/>
                      </a:lnTo>
                      <a:close/>
                      <a:moveTo>
                        <a:pt x="482809" y="295746"/>
                      </a:moveTo>
                      <a:cubicBezTo>
                        <a:pt x="552642" y="295746"/>
                        <a:pt x="609191" y="352217"/>
                        <a:pt x="609191" y="421953"/>
                      </a:cubicBezTo>
                      <a:cubicBezTo>
                        <a:pt x="609191" y="491688"/>
                        <a:pt x="552642" y="548159"/>
                        <a:pt x="482809" y="548159"/>
                      </a:cubicBezTo>
                      <a:cubicBezTo>
                        <a:pt x="413071" y="548159"/>
                        <a:pt x="356426" y="491688"/>
                        <a:pt x="356426" y="421953"/>
                      </a:cubicBezTo>
                      <a:cubicBezTo>
                        <a:pt x="356426" y="352217"/>
                        <a:pt x="412976" y="295746"/>
                        <a:pt x="482809" y="295746"/>
                      </a:cubicBezTo>
                      <a:close/>
                      <a:moveTo>
                        <a:pt x="256102" y="446"/>
                      </a:moveTo>
                      <a:cubicBezTo>
                        <a:pt x="283050" y="-1828"/>
                        <a:pt x="303356" y="4900"/>
                        <a:pt x="318064" y="13618"/>
                      </a:cubicBezTo>
                      <a:cubicBezTo>
                        <a:pt x="339983" y="25747"/>
                        <a:pt x="348333" y="41667"/>
                        <a:pt x="348333" y="41667"/>
                      </a:cubicBezTo>
                      <a:cubicBezTo>
                        <a:pt x="348333" y="41667"/>
                        <a:pt x="398434" y="45173"/>
                        <a:pt x="381544" y="146945"/>
                      </a:cubicBezTo>
                      <a:cubicBezTo>
                        <a:pt x="380975" y="149978"/>
                        <a:pt x="380216" y="153105"/>
                        <a:pt x="379267" y="156232"/>
                      </a:cubicBezTo>
                      <a:cubicBezTo>
                        <a:pt x="388946" y="156232"/>
                        <a:pt x="398624" y="163623"/>
                        <a:pt x="388186" y="200485"/>
                      </a:cubicBezTo>
                      <a:cubicBezTo>
                        <a:pt x="380026" y="229292"/>
                        <a:pt x="372435" y="237251"/>
                        <a:pt x="366742" y="237725"/>
                      </a:cubicBezTo>
                      <a:cubicBezTo>
                        <a:pt x="364749" y="250802"/>
                        <a:pt x="359530" y="265206"/>
                        <a:pt x="351749" y="278851"/>
                      </a:cubicBezTo>
                      <a:lnTo>
                        <a:pt x="351749" y="322915"/>
                      </a:lnTo>
                      <a:cubicBezTo>
                        <a:pt x="330589" y="350584"/>
                        <a:pt x="317969" y="385077"/>
                        <a:pt x="317969" y="422507"/>
                      </a:cubicBezTo>
                      <a:cubicBezTo>
                        <a:pt x="317969" y="472920"/>
                        <a:pt x="340837" y="518120"/>
                        <a:pt x="376800" y="548159"/>
                      </a:cubicBezTo>
                      <a:lnTo>
                        <a:pt x="26853" y="548159"/>
                      </a:lnTo>
                      <a:cubicBezTo>
                        <a:pt x="12051" y="548159"/>
                        <a:pt x="0" y="536219"/>
                        <a:pt x="0" y="521437"/>
                      </a:cubicBezTo>
                      <a:lnTo>
                        <a:pt x="0" y="473867"/>
                      </a:lnTo>
                      <a:cubicBezTo>
                        <a:pt x="0" y="458137"/>
                        <a:pt x="7211" y="443070"/>
                        <a:pt x="19452" y="433120"/>
                      </a:cubicBezTo>
                      <a:cubicBezTo>
                        <a:pt x="86633" y="377970"/>
                        <a:pt x="159032" y="341487"/>
                        <a:pt x="173740" y="334286"/>
                      </a:cubicBezTo>
                      <a:cubicBezTo>
                        <a:pt x="175353" y="333528"/>
                        <a:pt x="176396" y="331917"/>
                        <a:pt x="176586" y="330021"/>
                      </a:cubicBezTo>
                      <a:lnTo>
                        <a:pt x="176586" y="278851"/>
                      </a:lnTo>
                      <a:cubicBezTo>
                        <a:pt x="168616" y="265206"/>
                        <a:pt x="163587" y="250802"/>
                        <a:pt x="161594" y="237725"/>
                      </a:cubicBezTo>
                      <a:cubicBezTo>
                        <a:pt x="155901" y="237251"/>
                        <a:pt x="148310" y="229197"/>
                        <a:pt x="140149" y="200485"/>
                      </a:cubicBezTo>
                      <a:cubicBezTo>
                        <a:pt x="129806" y="164192"/>
                        <a:pt x="139200" y="156516"/>
                        <a:pt x="148499" y="156232"/>
                      </a:cubicBezTo>
                      <a:cubicBezTo>
                        <a:pt x="147645" y="153105"/>
                        <a:pt x="146886" y="149978"/>
                        <a:pt x="146222" y="146756"/>
                      </a:cubicBezTo>
                      <a:cubicBezTo>
                        <a:pt x="142711" y="128467"/>
                        <a:pt x="141667" y="111410"/>
                        <a:pt x="146032" y="95111"/>
                      </a:cubicBezTo>
                      <a:cubicBezTo>
                        <a:pt x="151061" y="73222"/>
                        <a:pt x="162922" y="55691"/>
                        <a:pt x="176207" y="42141"/>
                      </a:cubicBezTo>
                      <a:cubicBezTo>
                        <a:pt x="184557" y="33233"/>
                        <a:pt x="194046" y="25463"/>
                        <a:pt x="204199" y="19019"/>
                      </a:cubicBezTo>
                      <a:cubicBezTo>
                        <a:pt x="212454" y="13334"/>
                        <a:pt x="221563" y="8406"/>
                        <a:pt x="231431" y="5184"/>
                      </a:cubicBezTo>
                      <a:cubicBezTo>
                        <a:pt x="239117" y="2626"/>
                        <a:pt x="247373" y="825"/>
                        <a:pt x="256102" y="4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57" name="ïsḷíḍê"/>
              <p:cNvGrpSpPr/>
              <p:nvPr/>
            </p:nvGrpSpPr>
            <p:grpSpPr>
              <a:xfrm>
                <a:off x="5442741" y="3430349"/>
                <a:ext cx="1788261" cy="1148846"/>
                <a:chOff x="5442741" y="3430349"/>
                <a:chExt cx="1788261" cy="1148846"/>
              </a:xfrm>
            </p:grpSpPr>
            <p:sp>
              <p:nvSpPr>
                <p:cNvPr id="61" name="íṣḷíďé"/>
                <p:cNvSpPr/>
                <p:nvPr/>
              </p:nvSpPr>
              <p:spPr bwMode="auto">
                <a:xfrm>
                  <a:off x="5442741" y="3430349"/>
                  <a:ext cx="1788261" cy="1148846"/>
                </a:xfrm>
                <a:custGeom>
                  <a:avLst/>
                  <a:gdLst>
                    <a:gd name="T0" fmla="*/ 850 w 850"/>
                    <a:gd name="T1" fmla="*/ 0 h 547"/>
                    <a:gd name="T2" fmla="*/ 0 w 850"/>
                    <a:gd name="T3" fmla="*/ 328 h 547"/>
                    <a:gd name="T4" fmla="*/ 17 w 850"/>
                    <a:gd name="T5" fmla="*/ 397 h 547"/>
                    <a:gd name="T6" fmla="*/ 75 w 850"/>
                    <a:gd name="T7" fmla="*/ 540 h 547"/>
                    <a:gd name="T8" fmla="*/ 657 w 850"/>
                    <a:gd name="T9" fmla="*/ 371 h 547"/>
                    <a:gd name="T10" fmla="*/ 730 w 850"/>
                    <a:gd name="T11" fmla="*/ 207 h 547"/>
                    <a:gd name="T12" fmla="*/ 850 w 850"/>
                    <a:gd name="T13" fmla="*/ 0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0" h="547">
                      <a:moveTo>
                        <a:pt x="850" y="0"/>
                      </a:moveTo>
                      <a:cubicBezTo>
                        <a:pt x="850" y="0"/>
                        <a:pt x="586" y="297"/>
                        <a:pt x="0" y="328"/>
                      </a:cubicBezTo>
                      <a:cubicBezTo>
                        <a:pt x="0" y="328"/>
                        <a:pt x="13" y="357"/>
                        <a:pt x="17" y="397"/>
                      </a:cubicBezTo>
                      <a:cubicBezTo>
                        <a:pt x="20" y="437"/>
                        <a:pt x="51" y="533"/>
                        <a:pt x="75" y="540"/>
                      </a:cubicBezTo>
                      <a:cubicBezTo>
                        <a:pt x="100" y="547"/>
                        <a:pt x="484" y="535"/>
                        <a:pt x="657" y="371"/>
                      </a:cubicBezTo>
                      <a:cubicBezTo>
                        <a:pt x="657" y="371"/>
                        <a:pt x="646" y="314"/>
                        <a:pt x="730" y="207"/>
                      </a:cubicBezTo>
                      <a:cubicBezTo>
                        <a:pt x="816" y="107"/>
                        <a:pt x="850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1pPr>
                  <a:lvl2pPr marL="35687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2pPr>
                  <a:lvl3pPr marL="71310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3pPr>
                  <a:lvl4pPr marL="106997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4pPr>
                  <a:lvl5pPr marL="142621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5pPr>
                  <a:lvl6pPr marL="178308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6pPr>
                  <a:lvl7pPr marL="213995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7pPr>
                  <a:lvl8pPr marL="249618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8pPr>
                  <a:lvl9pPr marL="285305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55"/>
                </a:p>
              </p:txBody>
            </p:sp>
            <p:sp>
              <p:nvSpPr>
                <p:cNvPr id="62" name="î$ļîḍê"/>
                <p:cNvSpPr/>
                <p:nvPr/>
              </p:nvSpPr>
              <p:spPr bwMode="auto">
                <a:xfrm>
                  <a:off x="6175070" y="4022168"/>
                  <a:ext cx="323603" cy="354830"/>
                </a:xfrm>
                <a:custGeom>
                  <a:avLst/>
                  <a:gdLst>
                    <a:gd name="connsiteX0" fmla="*/ 257952 w 552598"/>
                    <a:gd name="connsiteY0" fmla="*/ 238897 h 605921"/>
                    <a:gd name="connsiteX1" fmla="*/ 252845 w 552598"/>
                    <a:gd name="connsiteY1" fmla="*/ 243996 h 605921"/>
                    <a:gd name="connsiteX2" fmla="*/ 252845 w 552598"/>
                    <a:gd name="connsiteY2" fmla="*/ 308986 h 605921"/>
                    <a:gd name="connsiteX3" fmla="*/ 228056 w 552598"/>
                    <a:gd name="connsiteY3" fmla="*/ 308986 h 605921"/>
                    <a:gd name="connsiteX4" fmla="*/ 225642 w 552598"/>
                    <a:gd name="connsiteY4" fmla="*/ 314085 h 605921"/>
                    <a:gd name="connsiteX5" fmla="*/ 273271 w 552598"/>
                    <a:gd name="connsiteY5" fmla="*/ 372123 h 605921"/>
                    <a:gd name="connsiteX6" fmla="*/ 279306 w 552598"/>
                    <a:gd name="connsiteY6" fmla="*/ 372123 h 605921"/>
                    <a:gd name="connsiteX7" fmla="*/ 327027 w 552598"/>
                    <a:gd name="connsiteY7" fmla="*/ 314085 h 605921"/>
                    <a:gd name="connsiteX8" fmla="*/ 324520 w 552598"/>
                    <a:gd name="connsiteY8" fmla="*/ 308986 h 605921"/>
                    <a:gd name="connsiteX9" fmla="*/ 299731 w 552598"/>
                    <a:gd name="connsiteY9" fmla="*/ 308986 h 605921"/>
                    <a:gd name="connsiteX10" fmla="*/ 299731 w 552598"/>
                    <a:gd name="connsiteY10" fmla="*/ 243996 h 605921"/>
                    <a:gd name="connsiteX11" fmla="*/ 294718 w 552598"/>
                    <a:gd name="connsiteY11" fmla="*/ 238897 h 605921"/>
                    <a:gd name="connsiteX12" fmla="*/ 260737 w 552598"/>
                    <a:gd name="connsiteY12" fmla="*/ 130146 h 605921"/>
                    <a:gd name="connsiteX13" fmla="*/ 291932 w 552598"/>
                    <a:gd name="connsiteY13" fmla="*/ 130146 h 605921"/>
                    <a:gd name="connsiteX14" fmla="*/ 303445 w 552598"/>
                    <a:gd name="connsiteY14" fmla="*/ 141642 h 605921"/>
                    <a:gd name="connsiteX15" fmla="*/ 303445 w 552598"/>
                    <a:gd name="connsiteY15" fmla="*/ 167602 h 605921"/>
                    <a:gd name="connsiteX16" fmla="*/ 353580 w 552598"/>
                    <a:gd name="connsiteY16" fmla="*/ 188369 h 605921"/>
                    <a:gd name="connsiteX17" fmla="*/ 371963 w 552598"/>
                    <a:gd name="connsiteY17" fmla="*/ 170012 h 605921"/>
                    <a:gd name="connsiteX18" fmla="*/ 388118 w 552598"/>
                    <a:gd name="connsiteY18" fmla="*/ 170012 h 605921"/>
                    <a:gd name="connsiteX19" fmla="*/ 410215 w 552598"/>
                    <a:gd name="connsiteY19" fmla="*/ 192077 h 605921"/>
                    <a:gd name="connsiteX20" fmla="*/ 410215 w 552598"/>
                    <a:gd name="connsiteY20" fmla="*/ 208209 h 605921"/>
                    <a:gd name="connsiteX21" fmla="*/ 391832 w 552598"/>
                    <a:gd name="connsiteY21" fmla="*/ 226566 h 605921"/>
                    <a:gd name="connsiteX22" fmla="*/ 412628 w 552598"/>
                    <a:gd name="connsiteY22" fmla="*/ 276630 h 605921"/>
                    <a:gd name="connsiteX23" fmla="*/ 438625 w 552598"/>
                    <a:gd name="connsiteY23" fmla="*/ 276630 h 605921"/>
                    <a:gd name="connsiteX24" fmla="*/ 450137 w 552598"/>
                    <a:gd name="connsiteY24" fmla="*/ 288126 h 605921"/>
                    <a:gd name="connsiteX25" fmla="*/ 450137 w 552598"/>
                    <a:gd name="connsiteY25" fmla="*/ 319277 h 605921"/>
                    <a:gd name="connsiteX26" fmla="*/ 438625 w 552598"/>
                    <a:gd name="connsiteY26" fmla="*/ 330773 h 605921"/>
                    <a:gd name="connsiteX27" fmla="*/ 412628 w 552598"/>
                    <a:gd name="connsiteY27" fmla="*/ 330773 h 605921"/>
                    <a:gd name="connsiteX28" fmla="*/ 391832 w 552598"/>
                    <a:gd name="connsiteY28" fmla="*/ 380838 h 605921"/>
                    <a:gd name="connsiteX29" fmla="*/ 410215 w 552598"/>
                    <a:gd name="connsiteY29" fmla="*/ 399102 h 605921"/>
                    <a:gd name="connsiteX30" fmla="*/ 410215 w 552598"/>
                    <a:gd name="connsiteY30" fmla="*/ 415326 h 605921"/>
                    <a:gd name="connsiteX31" fmla="*/ 388118 w 552598"/>
                    <a:gd name="connsiteY31" fmla="*/ 437299 h 605921"/>
                    <a:gd name="connsiteX32" fmla="*/ 371963 w 552598"/>
                    <a:gd name="connsiteY32" fmla="*/ 437299 h 605921"/>
                    <a:gd name="connsiteX33" fmla="*/ 353580 w 552598"/>
                    <a:gd name="connsiteY33" fmla="*/ 419035 h 605921"/>
                    <a:gd name="connsiteX34" fmla="*/ 303445 w 552598"/>
                    <a:gd name="connsiteY34" fmla="*/ 439802 h 605921"/>
                    <a:gd name="connsiteX35" fmla="*/ 303445 w 552598"/>
                    <a:gd name="connsiteY35" fmla="*/ 465761 h 605921"/>
                    <a:gd name="connsiteX36" fmla="*/ 291932 w 552598"/>
                    <a:gd name="connsiteY36" fmla="*/ 477257 h 605921"/>
                    <a:gd name="connsiteX37" fmla="*/ 260737 w 552598"/>
                    <a:gd name="connsiteY37" fmla="*/ 477257 h 605921"/>
                    <a:gd name="connsiteX38" fmla="*/ 249224 w 552598"/>
                    <a:gd name="connsiteY38" fmla="*/ 465761 h 605921"/>
                    <a:gd name="connsiteX39" fmla="*/ 249224 w 552598"/>
                    <a:gd name="connsiteY39" fmla="*/ 439802 h 605921"/>
                    <a:gd name="connsiteX40" fmla="*/ 199089 w 552598"/>
                    <a:gd name="connsiteY40" fmla="*/ 419035 h 605921"/>
                    <a:gd name="connsiteX41" fmla="*/ 180799 w 552598"/>
                    <a:gd name="connsiteY41" fmla="*/ 437299 h 605921"/>
                    <a:gd name="connsiteX42" fmla="*/ 164551 w 552598"/>
                    <a:gd name="connsiteY42" fmla="*/ 437299 h 605921"/>
                    <a:gd name="connsiteX43" fmla="*/ 142547 w 552598"/>
                    <a:gd name="connsiteY43" fmla="*/ 415326 h 605921"/>
                    <a:gd name="connsiteX44" fmla="*/ 142547 w 552598"/>
                    <a:gd name="connsiteY44" fmla="*/ 399102 h 605921"/>
                    <a:gd name="connsiteX45" fmla="*/ 160837 w 552598"/>
                    <a:gd name="connsiteY45" fmla="*/ 380838 h 605921"/>
                    <a:gd name="connsiteX46" fmla="*/ 140041 w 552598"/>
                    <a:gd name="connsiteY46" fmla="*/ 330773 h 605921"/>
                    <a:gd name="connsiteX47" fmla="*/ 114044 w 552598"/>
                    <a:gd name="connsiteY47" fmla="*/ 330773 h 605921"/>
                    <a:gd name="connsiteX48" fmla="*/ 102532 w 552598"/>
                    <a:gd name="connsiteY48" fmla="*/ 319277 h 605921"/>
                    <a:gd name="connsiteX49" fmla="*/ 102532 w 552598"/>
                    <a:gd name="connsiteY49" fmla="*/ 288126 h 605921"/>
                    <a:gd name="connsiteX50" fmla="*/ 114044 w 552598"/>
                    <a:gd name="connsiteY50" fmla="*/ 276630 h 605921"/>
                    <a:gd name="connsiteX51" fmla="*/ 140041 w 552598"/>
                    <a:gd name="connsiteY51" fmla="*/ 276630 h 605921"/>
                    <a:gd name="connsiteX52" fmla="*/ 160837 w 552598"/>
                    <a:gd name="connsiteY52" fmla="*/ 226566 h 605921"/>
                    <a:gd name="connsiteX53" fmla="*/ 142547 w 552598"/>
                    <a:gd name="connsiteY53" fmla="*/ 208209 h 605921"/>
                    <a:gd name="connsiteX54" fmla="*/ 142547 w 552598"/>
                    <a:gd name="connsiteY54" fmla="*/ 192077 h 605921"/>
                    <a:gd name="connsiteX55" fmla="*/ 164551 w 552598"/>
                    <a:gd name="connsiteY55" fmla="*/ 170012 h 605921"/>
                    <a:gd name="connsiteX56" fmla="*/ 180799 w 552598"/>
                    <a:gd name="connsiteY56" fmla="*/ 170012 h 605921"/>
                    <a:gd name="connsiteX57" fmla="*/ 199089 w 552598"/>
                    <a:gd name="connsiteY57" fmla="*/ 188369 h 605921"/>
                    <a:gd name="connsiteX58" fmla="*/ 249224 w 552598"/>
                    <a:gd name="connsiteY58" fmla="*/ 167602 h 605921"/>
                    <a:gd name="connsiteX59" fmla="*/ 249224 w 552598"/>
                    <a:gd name="connsiteY59" fmla="*/ 141642 h 605921"/>
                    <a:gd name="connsiteX60" fmla="*/ 260737 w 552598"/>
                    <a:gd name="connsiteY60" fmla="*/ 130146 h 605921"/>
                    <a:gd name="connsiteX61" fmla="*/ 438507 w 552598"/>
                    <a:gd name="connsiteY61" fmla="*/ 79551 h 605921"/>
                    <a:gd name="connsiteX62" fmla="*/ 552598 w 552598"/>
                    <a:gd name="connsiteY62" fmla="*/ 302952 h 605921"/>
                    <a:gd name="connsiteX63" fmla="*/ 276329 w 552598"/>
                    <a:gd name="connsiteY63" fmla="*/ 578821 h 605921"/>
                    <a:gd name="connsiteX64" fmla="*/ 276329 w 552598"/>
                    <a:gd name="connsiteY64" fmla="*/ 602737 h 605921"/>
                    <a:gd name="connsiteX65" fmla="*/ 271316 w 552598"/>
                    <a:gd name="connsiteY65" fmla="*/ 605332 h 605921"/>
                    <a:gd name="connsiteX66" fmla="*/ 206426 w 552598"/>
                    <a:gd name="connsiteY66" fmla="*/ 560837 h 605921"/>
                    <a:gd name="connsiteX67" fmla="*/ 206426 w 552598"/>
                    <a:gd name="connsiteY67" fmla="*/ 555553 h 605921"/>
                    <a:gd name="connsiteX68" fmla="*/ 271316 w 552598"/>
                    <a:gd name="connsiteY68" fmla="*/ 511059 h 605921"/>
                    <a:gd name="connsiteX69" fmla="*/ 276329 w 552598"/>
                    <a:gd name="connsiteY69" fmla="*/ 513654 h 605921"/>
                    <a:gd name="connsiteX70" fmla="*/ 276329 w 552598"/>
                    <a:gd name="connsiteY70" fmla="*/ 537663 h 605921"/>
                    <a:gd name="connsiteX71" fmla="*/ 511381 w 552598"/>
                    <a:gd name="connsiteY71" fmla="*/ 302952 h 605921"/>
                    <a:gd name="connsiteX72" fmla="*/ 414278 w 552598"/>
                    <a:gd name="connsiteY72" fmla="*/ 112830 h 605921"/>
                    <a:gd name="connsiteX73" fmla="*/ 281414 w 552598"/>
                    <a:gd name="connsiteY73" fmla="*/ 589 h 605921"/>
                    <a:gd name="connsiteX74" fmla="*/ 346313 w 552598"/>
                    <a:gd name="connsiteY74" fmla="*/ 45086 h 605921"/>
                    <a:gd name="connsiteX75" fmla="*/ 346313 w 552598"/>
                    <a:gd name="connsiteY75" fmla="*/ 50277 h 605921"/>
                    <a:gd name="connsiteX76" fmla="*/ 281414 w 552598"/>
                    <a:gd name="connsiteY76" fmla="*/ 94775 h 605921"/>
                    <a:gd name="connsiteX77" fmla="*/ 276308 w 552598"/>
                    <a:gd name="connsiteY77" fmla="*/ 92179 h 605921"/>
                    <a:gd name="connsiteX78" fmla="*/ 276308 w 552598"/>
                    <a:gd name="connsiteY78" fmla="*/ 68262 h 605921"/>
                    <a:gd name="connsiteX79" fmla="*/ 41223 w 552598"/>
                    <a:gd name="connsiteY79" fmla="*/ 303077 h 605921"/>
                    <a:gd name="connsiteX80" fmla="*/ 138432 w 552598"/>
                    <a:gd name="connsiteY80" fmla="*/ 493302 h 605921"/>
                    <a:gd name="connsiteX81" fmla="*/ 114200 w 552598"/>
                    <a:gd name="connsiteY81" fmla="*/ 526582 h 605921"/>
                    <a:gd name="connsiteX82" fmla="*/ 0 w 552598"/>
                    <a:gd name="connsiteY82" fmla="*/ 303077 h 605921"/>
                    <a:gd name="connsiteX83" fmla="*/ 276308 w 552598"/>
                    <a:gd name="connsiteY83" fmla="*/ 27195 h 605921"/>
                    <a:gd name="connsiteX84" fmla="*/ 276308 w 552598"/>
                    <a:gd name="connsiteY84" fmla="*/ 3185 h 605921"/>
                    <a:gd name="connsiteX85" fmla="*/ 281414 w 552598"/>
                    <a:gd name="connsiteY85" fmla="*/ 589 h 60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552598" h="605921">
                      <a:moveTo>
                        <a:pt x="257952" y="238897"/>
                      </a:moveTo>
                      <a:cubicBezTo>
                        <a:pt x="255074" y="238897"/>
                        <a:pt x="252845" y="241122"/>
                        <a:pt x="252845" y="243996"/>
                      </a:cubicBezTo>
                      <a:lnTo>
                        <a:pt x="252845" y="308986"/>
                      </a:lnTo>
                      <a:lnTo>
                        <a:pt x="228056" y="308986"/>
                      </a:lnTo>
                      <a:cubicBezTo>
                        <a:pt x="225364" y="308986"/>
                        <a:pt x="223878" y="311953"/>
                        <a:pt x="225642" y="314085"/>
                      </a:cubicBezTo>
                      <a:lnTo>
                        <a:pt x="273271" y="372123"/>
                      </a:lnTo>
                      <a:cubicBezTo>
                        <a:pt x="274849" y="373977"/>
                        <a:pt x="277727" y="373977"/>
                        <a:pt x="279306" y="372123"/>
                      </a:cubicBezTo>
                      <a:lnTo>
                        <a:pt x="327027" y="314085"/>
                      </a:lnTo>
                      <a:cubicBezTo>
                        <a:pt x="328605" y="311953"/>
                        <a:pt x="327213" y="308894"/>
                        <a:pt x="324520" y="308986"/>
                      </a:cubicBezTo>
                      <a:lnTo>
                        <a:pt x="299731" y="308986"/>
                      </a:lnTo>
                      <a:lnTo>
                        <a:pt x="299731" y="243996"/>
                      </a:lnTo>
                      <a:cubicBezTo>
                        <a:pt x="299731" y="241122"/>
                        <a:pt x="297503" y="238897"/>
                        <a:pt x="294718" y="238897"/>
                      </a:cubicBezTo>
                      <a:close/>
                      <a:moveTo>
                        <a:pt x="260737" y="130146"/>
                      </a:moveTo>
                      <a:lnTo>
                        <a:pt x="291932" y="130146"/>
                      </a:lnTo>
                      <a:cubicBezTo>
                        <a:pt x="298431" y="130146"/>
                        <a:pt x="303445" y="135338"/>
                        <a:pt x="303445" y="141642"/>
                      </a:cubicBezTo>
                      <a:lnTo>
                        <a:pt x="303445" y="167602"/>
                      </a:lnTo>
                      <a:cubicBezTo>
                        <a:pt x="321642" y="171125"/>
                        <a:pt x="338632" y="178356"/>
                        <a:pt x="353580" y="188369"/>
                      </a:cubicBezTo>
                      <a:lnTo>
                        <a:pt x="371963" y="170012"/>
                      </a:lnTo>
                      <a:cubicBezTo>
                        <a:pt x="376420" y="165562"/>
                        <a:pt x="383661" y="165562"/>
                        <a:pt x="388118" y="170012"/>
                      </a:cubicBezTo>
                      <a:lnTo>
                        <a:pt x="410215" y="192077"/>
                      </a:lnTo>
                      <a:cubicBezTo>
                        <a:pt x="414671" y="196528"/>
                        <a:pt x="414671" y="203759"/>
                        <a:pt x="410215" y="208209"/>
                      </a:cubicBezTo>
                      <a:lnTo>
                        <a:pt x="391832" y="226566"/>
                      </a:lnTo>
                      <a:cubicBezTo>
                        <a:pt x="401859" y="241400"/>
                        <a:pt x="409100" y="258459"/>
                        <a:pt x="412628" y="276630"/>
                      </a:cubicBezTo>
                      <a:lnTo>
                        <a:pt x="438625" y="276630"/>
                      </a:lnTo>
                      <a:cubicBezTo>
                        <a:pt x="445124" y="276630"/>
                        <a:pt x="450137" y="281822"/>
                        <a:pt x="450137" y="288126"/>
                      </a:cubicBezTo>
                      <a:lnTo>
                        <a:pt x="450137" y="319277"/>
                      </a:lnTo>
                      <a:cubicBezTo>
                        <a:pt x="450137" y="325674"/>
                        <a:pt x="444938" y="330773"/>
                        <a:pt x="438625" y="330773"/>
                      </a:cubicBezTo>
                      <a:lnTo>
                        <a:pt x="412628" y="330773"/>
                      </a:lnTo>
                      <a:cubicBezTo>
                        <a:pt x="409100" y="348945"/>
                        <a:pt x="401859" y="365818"/>
                        <a:pt x="391832" y="380838"/>
                      </a:cubicBezTo>
                      <a:lnTo>
                        <a:pt x="410215" y="399102"/>
                      </a:lnTo>
                      <a:cubicBezTo>
                        <a:pt x="414671" y="403552"/>
                        <a:pt x="414671" y="410876"/>
                        <a:pt x="410215" y="415326"/>
                      </a:cubicBezTo>
                      <a:lnTo>
                        <a:pt x="388118" y="437299"/>
                      </a:lnTo>
                      <a:cubicBezTo>
                        <a:pt x="383661" y="441749"/>
                        <a:pt x="376420" y="441749"/>
                        <a:pt x="371963" y="437299"/>
                      </a:cubicBezTo>
                      <a:lnTo>
                        <a:pt x="353580" y="419035"/>
                      </a:lnTo>
                      <a:cubicBezTo>
                        <a:pt x="338725" y="429047"/>
                        <a:pt x="321642" y="436186"/>
                        <a:pt x="303445" y="439802"/>
                      </a:cubicBezTo>
                      <a:lnTo>
                        <a:pt x="303445" y="465761"/>
                      </a:lnTo>
                      <a:cubicBezTo>
                        <a:pt x="303445" y="472158"/>
                        <a:pt x="298246" y="477257"/>
                        <a:pt x="291932" y="477257"/>
                      </a:cubicBezTo>
                      <a:lnTo>
                        <a:pt x="260737" y="477257"/>
                      </a:lnTo>
                      <a:cubicBezTo>
                        <a:pt x="254331" y="477257"/>
                        <a:pt x="249224" y="472065"/>
                        <a:pt x="249224" y="465761"/>
                      </a:cubicBezTo>
                      <a:lnTo>
                        <a:pt x="249224" y="439802"/>
                      </a:lnTo>
                      <a:cubicBezTo>
                        <a:pt x="231027" y="436186"/>
                        <a:pt x="214130" y="429047"/>
                        <a:pt x="199089" y="419035"/>
                      </a:cubicBezTo>
                      <a:lnTo>
                        <a:pt x="180799" y="437299"/>
                      </a:lnTo>
                      <a:cubicBezTo>
                        <a:pt x="176342" y="441749"/>
                        <a:pt x="169008" y="441749"/>
                        <a:pt x="164551" y="437299"/>
                      </a:cubicBezTo>
                      <a:lnTo>
                        <a:pt x="142547" y="415326"/>
                      </a:lnTo>
                      <a:cubicBezTo>
                        <a:pt x="138091" y="410876"/>
                        <a:pt x="138091" y="403552"/>
                        <a:pt x="142547" y="399102"/>
                      </a:cubicBezTo>
                      <a:lnTo>
                        <a:pt x="160837" y="380838"/>
                      </a:lnTo>
                      <a:cubicBezTo>
                        <a:pt x="150810" y="366004"/>
                        <a:pt x="143661" y="348945"/>
                        <a:pt x="140041" y="330773"/>
                      </a:cubicBezTo>
                      <a:lnTo>
                        <a:pt x="114044" y="330773"/>
                      </a:lnTo>
                      <a:cubicBezTo>
                        <a:pt x="107638" y="330773"/>
                        <a:pt x="102532" y="325582"/>
                        <a:pt x="102532" y="319277"/>
                      </a:cubicBezTo>
                      <a:lnTo>
                        <a:pt x="102532" y="288126"/>
                      </a:lnTo>
                      <a:cubicBezTo>
                        <a:pt x="102532" y="281636"/>
                        <a:pt x="107731" y="276630"/>
                        <a:pt x="114044" y="276630"/>
                      </a:cubicBezTo>
                      <a:lnTo>
                        <a:pt x="140041" y="276630"/>
                      </a:lnTo>
                      <a:cubicBezTo>
                        <a:pt x="143661" y="258459"/>
                        <a:pt x="150810" y="241492"/>
                        <a:pt x="160837" y="226566"/>
                      </a:cubicBezTo>
                      <a:lnTo>
                        <a:pt x="142547" y="208209"/>
                      </a:lnTo>
                      <a:cubicBezTo>
                        <a:pt x="138091" y="203759"/>
                        <a:pt x="138091" y="196528"/>
                        <a:pt x="142547" y="192077"/>
                      </a:cubicBezTo>
                      <a:lnTo>
                        <a:pt x="164551" y="170012"/>
                      </a:lnTo>
                      <a:cubicBezTo>
                        <a:pt x="169008" y="165562"/>
                        <a:pt x="176342" y="165562"/>
                        <a:pt x="180799" y="170012"/>
                      </a:cubicBezTo>
                      <a:lnTo>
                        <a:pt x="199089" y="188369"/>
                      </a:lnTo>
                      <a:cubicBezTo>
                        <a:pt x="213944" y="178356"/>
                        <a:pt x="231027" y="171125"/>
                        <a:pt x="249224" y="167602"/>
                      </a:cubicBezTo>
                      <a:lnTo>
                        <a:pt x="249224" y="141642"/>
                      </a:lnTo>
                      <a:cubicBezTo>
                        <a:pt x="249224" y="135153"/>
                        <a:pt x="254424" y="130146"/>
                        <a:pt x="260737" y="130146"/>
                      </a:cubicBezTo>
                      <a:close/>
                      <a:moveTo>
                        <a:pt x="438507" y="79551"/>
                      </a:moveTo>
                      <a:cubicBezTo>
                        <a:pt x="510081" y="131462"/>
                        <a:pt x="552598" y="214890"/>
                        <a:pt x="552598" y="302952"/>
                      </a:cubicBezTo>
                      <a:cubicBezTo>
                        <a:pt x="552598" y="455069"/>
                        <a:pt x="428760" y="578821"/>
                        <a:pt x="276329" y="578821"/>
                      </a:cubicBezTo>
                      <a:lnTo>
                        <a:pt x="276329" y="602737"/>
                      </a:lnTo>
                      <a:cubicBezTo>
                        <a:pt x="276329" y="605332"/>
                        <a:pt x="273358" y="606815"/>
                        <a:pt x="271316" y="605332"/>
                      </a:cubicBezTo>
                      <a:lnTo>
                        <a:pt x="206426" y="560837"/>
                      </a:lnTo>
                      <a:cubicBezTo>
                        <a:pt x="204569" y="559539"/>
                        <a:pt x="204569" y="556759"/>
                        <a:pt x="206426" y="555553"/>
                      </a:cubicBezTo>
                      <a:lnTo>
                        <a:pt x="271316" y="511059"/>
                      </a:lnTo>
                      <a:cubicBezTo>
                        <a:pt x="273544" y="509575"/>
                        <a:pt x="276329" y="511059"/>
                        <a:pt x="276329" y="513654"/>
                      </a:cubicBezTo>
                      <a:lnTo>
                        <a:pt x="276329" y="537663"/>
                      </a:lnTo>
                      <a:cubicBezTo>
                        <a:pt x="405923" y="537663"/>
                        <a:pt x="511381" y="432358"/>
                        <a:pt x="511381" y="302952"/>
                      </a:cubicBezTo>
                      <a:cubicBezTo>
                        <a:pt x="511381" y="228053"/>
                        <a:pt x="475176" y="156954"/>
                        <a:pt x="414278" y="112830"/>
                      </a:cubicBezTo>
                      <a:close/>
                      <a:moveTo>
                        <a:pt x="281414" y="589"/>
                      </a:moveTo>
                      <a:lnTo>
                        <a:pt x="346313" y="45086"/>
                      </a:lnTo>
                      <a:cubicBezTo>
                        <a:pt x="348170" y="46384"/>
                        <a:pt x="348170" y="49072"/>
                        <a:pt x="346313" y="50277"/>
                      </a:cubicBezTo>
                      <a:lnTo>
                        <a:pt x="281414" y="94775"/>
                      </a:lnTo>
                      <a:cubicBezTo>
                        <a:pt x="279186" y="96258"/>
                        <a:pt x="276308" y="94775"/>
                        <a:pt x="276308" y="92179"/>
                      </a:cubicBezTo>
                      <a:lnTo>
                        <a:pt x="276308" y="68262"/>
                      </a:lnTo>
                      <a:cubicBezTo>
                        <a:pt x="146695" y="68262"/>
                        <a:pt x="41223" y="173665"/>
                        <a:pt x="41223" y="303077"/>
                      </a:cubicBezTo>
                      <a:cubicBezTo>
                        <a:pt x="41223" y="377980"/>
                        <a:pt x="77526" y="449176"/>
                        <a:pt x="138432" y="493302"/>
                      </a:cubicBezTo>
                      <a:lnTo>
                        <a:pt x="114200" y="526582"/>
                      </a:lnTo>
                      <a:cubicBezTo>
                        <a:pt x="42709" y="474762"/>
                        <a:pt x="0" y="391237"/>
                        <a:pt x="0" y="303077"/>
                      </a:cubicBezTo>
                      <a:cubicBezTo>
                        <a:pt x="0" y="150953"/>
                        <a:pt x="123948" y="27195"/>
                        <a:pt x="276308" y="27195"/>
                      </a:cubicBezTo>
                      <a:lnTo>
                        <a:pt x="276308" y="3185"/>
                      </a:lnTo>
                      <a:cubicBezTo>
                        <a:pt x="276308" y="589"/>
                        <a:pt x="279279" y="-894"/>
                        <a:pt x="281414" y="589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58" name="îş1íḑè"/>
              <p:cNvGrpSpPr/>
              <p:nvPr/>
            </p:nvGrpSpPr>
            <p:grpSpPr>
              <a:xfrm>
                <a:off x="5075301" y="1661974"/>
                <a:ext cx="1225000" cy="938772"/>
                <a:chOff x="5075301" y="1661974"/>
                <a:chExt cx="1225000" cy="938772"/>
              </a:xfrm>
            </p:grpSpPr>
            <p:sp>
              <p:nvSpPr>
                <p:cNvPr id="59" name="ïṧlíde"/>
                <p:cNvSpPr/>
                <p:nvPr/>
              </p:nvSpPr>
              <p:spPr bwMode="auto">
                <a:xfrm>
                  <a:off x="5075301" y="1661974"/>
                  <a:ext cx="1225000" cy="938772"/>
                </a:xfrm>
                <a:custGeom>
                  <a:avLst/>
                  <a:gdLst>
                    <a:gd name="T0" fmla="*/ 0 w 582"/>
                    <a:gd name="T1" fmla="*/ 397 h 447"/>
                    <a:gd name="T2" fmla="*/ 582 w 582"/>
                    <a:gd name="T3" fmla="*/ 82 h 447"/>
                    <a:gd name="T4" fmla="*/ 0 w 582"/>
                    <a:gd name="T5" fmla="*/ 397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2" h="447">
                      <a:moveTo>
                        <a:pt x="0" y="397"/>
                      </a:moveTo>
                      <a:cubicBezTo>
                        <a:pt x="0" y="397"/>
                        <a:pt x="430" y="447"/>
                        <a:pt x="582" y="82"/>
                      </a:cubicBezTo>
                      <a:cubicBezTo>
                        <a:pt x="582" y="82"/>
                        <a:pt x="209" y="0"/>
                        <a:pt x="0" y="397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1pPr>
                  <a:lvl2pPr marL="35687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2pPr>
                  <a:lvl3pPr marL="71310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3pPr>
                  <a:lvl4pPr marL="106997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4pPr>
                  <a:lvl5pPr marL="142621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5pPr>
                  <a:lvl6pPr marL="178308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6pPr>
                  <a:lvl7pPr marL="213995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7pPr>
                  <a:lvl8pPr marL="249618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8pPr>
                  <a:lvl9pPr marL="285305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55"/>
                </a:p>
              </p:txBody>
            </p:sp>
            <p:sp>
              <p:nvSpPr>
                <p:cNvPr id="60" name="ïṩľîḓê"/>
                <p:cNvSpPr/>
                <p:nvPr/>
              </p:nvSpPr>
              <p:spPr bwMode="auto">
                <a:xfrm>
                  <a:off x="5512467" y="1963403"/>
                  <a:ext cx="350668" cy="335914"/>
                </a:xfrm>
                <a:custGeom>
                  <a:avLst/>
                  <a:gdLst>
                    <a:gd name="connsiteX0" fmla="*/ 216980 w 551492"/>
                    <a:gd name="connsiteY0" fmla="*/ 310247 h 528291"/>
                    <a:gd name="connsiteX1" fmla="*/ 149820 w 551492"/>
                    <a:gd name="connsiteY1" fmla="*/ 316698 h 528291"/>
                    <a:gd name="connsiteX2" fmla="*/ 153694 w 551492"/>
                    <a:gd name="connsiteY2" fmla="*/ 395401 h 528291"/>
                    <a:gd name="connsiteX3" fmla="*/ 151111 w 551492"/>
                    <a:gd name="connsiteY3" fmla="*/ 453460 h 528291"/>
                    <a:gd name="connsiteX4" fmla="*/ 229896 w 551492"/>
                    <a:gd name="connsiteY4" fmla="*/ 474103 h 528291"/>
                    <a:gd name="connsiteX5" fmla="*/ 231187 w 551492"/>
                    <a:gd name="connsiteY5" fmla="*/ 474103 h 528291"/>
                    <a:gd name="connsiteX6" fmla="*/ 329346 w 551492"/>
                    <a:gd name="connsiteY6" fmla="*/ 503777 h 528291"/>
                    <a:gd name="connsiteX7" fmla="*/ 427503 w 551492"/>
                    <a:gd name="connsiteY7" fmla="*/ 474103 h 528291"/>
                    <a:gd name="connsiteX8" fmla="*/ 437836 w 551492"/>
                    <a:gd name="connsiteY8" fmla="*/ 466362 h 528291"/>
                    <a:gd name="connsiteX9" fmla="*/ 472708 w 551492"/>
                    <a:gd name="connsiteY9" fmla="*/ 430236 h 528291"/>
                    <a:gd name="connsiteX10" fmla="*/ 519203 w 551492"/>
                    <a:gd name="connsiteY10" fmla="*/ 383789 h 528291"/>
                    <a:gd name="connsiteX11" fmla="*/ 525661 w 551492"/>
                    <a:gd name="connsiteY11" fmla="*/ 363145 h 528291"/>
                    <a:gd name="connsiteX12" fmla="*/ 497247 w 551492"/>
                    <a:gd name="connsiteY12" fmla="*/ 334761 h 528291"/>
                    <a:gd name="connsiteX13" fmla="*/ 484332 w 551492"/>
                    <a:gd name="connsiteY13" fmla="*/ 338632 h 528291"/>
                    <a:gd name="connsiteX14" fmla="*/ 475291 w 551492"/>
                    <a:gd name="connsiteY14" fmla="*/ 345083 h 528291"/>
                    <a:gd name="connsiteX15" fmla="*/ 475291 w 551492"/>
                    <a:gd name="connsiteY15" fmla="*/ 346373 h 528291"/>
                    <a:gd name="connsiteX16" fmla="*/ 418463 w 551492"/>
                    <a:gd name="connsiteY16" fmla="*/ 404432 h 528291"/>
                    <a:gd name="connsiteX17" fmla="*/ 368092 w 551492"/>
                    <a:gd name="connsiteY17" fmla="*/ 441848 h 528291"/>
                    <a:gd name="connsiteX18" fmla="*/ 280266 w 551492"/>
                    <a:gd name="connsiteY18" fmla="*/ 418624 h 528291"/>
                    <a:gd name="connsiteX19" fmla="*/ 289308 w 551492"/>
                    <a:gd name="connsiteY19" fmla="*/ 395401 h 528291"/>
                    <a:gd name="connsiteX20" fmla="*/ 365509 w 551492"/>
                    <a:gd name="connsiteY20" fmla="*/ 417334 h 528291"/>
                    <a:gd name="connsiteX21" fmla="*/ 366801 w 551492"/>
                    <a:gd name="connsiteY21" fmla="*/ 417334 h 528291"/>
                    <a:gd name="connsiteX22" fmla="*/ 396506 w 551492"/>
                    <a:gd name="connsiteY22" fmla="*/ 388949 h 528291"/>
                    <a:gd name="connsiteX23" fmla="*/ 388757 w 551492"/>
                    <a:gd name="connsiteY23" fmla="*/ 369596 h 528291"/>
                    <a:gd name="connsiteX24" fmla="*/ 216980 w 551492"/>
                    <a:gd name="connsiteY24" fmla="*/ 310247 h 528291"/>
                    <a:gd name="connsiteX25" fmla="*/ 365509 w 551492"/>
                    <a:gd name="connsiteY25" fmla="*/ 198000 h 528291"/>
                    <a:gd name="connsiteX26" fmla="*/ 365509 w 551492"/>
                    <a:gd name="connsiteY26" fmla="*/ 207031 h 528291"/>
                    <a:gd name="connsiteX27" fmla="*/ 355177 w 551492"/>
                    <a:gd name="connsiteY27" fmla="*/ 210902 h 528291"/>
                    <a:gd name="connsiteX28" fmla="*/ 347427 w 551492"/>
                    <a:gd name="connsiteY28" fmla="*/ 216063 h 528291"/>
                    <a:gd name="connsiteX29" fmla="*/ 340970 w 551492"/>
                    <a:gd name="connsiteY29" fmla="*/ 225094 h 528291"/>
                    <a:gd name="connsiteX30" fmla="*/ 339678 w 551492"/>
                    <a:gd name="connsiteY30" fmla="*/ 235416 h 528291"/>
                    <a:gd name="connsiteX31" fmla="*/ 340970 w 551492"/>
                    <a:gd name="connsiteY31" fmla="*/ 243157 h 528291"/>
                    <a:gd name="connsiteX32" fmla="*/ 346136 w 551492"/>
                    <a:gd name="connsiteY32" fmla="*/ 252188 h 528291"/>
                    <a:gd name="connsiteX33" fmla="*/ 356468 w 551492"/>
                    <a:gd name="connsiteY33" fmla="*/ 261220 h 528291"/>
                    <a:gd name="connsiteX34" fmla="*/ 375841 w 551492"/>
                    <a:gd name="connsiteY34" fmla="*/ 266380 h 528291"/>
                    <a:gd name="connsiteX35" fmla="*/ 382299 w 551492"/>
                    <a:gd name="connsiteY35" fmla="*/ 267671 h 528291"/>
                    <a:gd name="connsiteX36" fmla="*/ 388757 w 551492"/>
                    <a:gd name="connsiteY36" fmla="*/ 270251 h 528291"/>
                    <a:gd name="connsiteX37" fmla="*/ 393923 w 551492"/>
                    <a:gd name="connsiteY37" fmla="*/ 274122 h 528291"/>
                    <a:gd name="connsiteX38" fmla="*/ 395215 w 551492"/>
                    <a:gd name="connsiteY38" fmla="*/ 279282 h 528291"/>
                    <a:gd name="connsiteX39" fmla="*/ 391340 w 551492"/>
                    <a:gd name="connsiteY39" fmla="*/ 284443 h 528291"/>
                    <a:gd name="connsiteX40" fmla="*/ 383591 w 551492"/>
                    <a:gd name="connsiteY40" fmla="*/ 287024 h 528291"/>
                    <a:gd name="connsiteX41" fmla="*/ 375841 w 551492"/>
                    <a:gd name="connsiteY41" fmla="*/ 285733 h 528291"/>
                    <a:gd name="connsiteX42" fmla="*/ 370675 w 551492"/>
                    <a:gd name="connsiteY42" fmla="*/ 284443 h 528291"/>
                    <a:gd name="connsiteX43" fmla="*/ 365509 w 551492"/>
                    <a:gd name="connsiteY43" fmla="*/ 280573 h 528291"/>
                    <a:gd name="connsiteX44" fmla="*/ 360343 w 551492"/>
                    <a:gd name="connsiteY44" fmla="*/ 276702 h 528291"/>
                    <a:gd name="connsiteX45" fmla="*/ 340970 w 551492"/>
                    <a:gd name="connsiteY45" fmla="*/ 276702 h 528291"/>
                    <a:gd name="connsiteX46" fmla="*/ 340970 w 551492"/>
                    <a:gd name="connsiteY46" fmla="*/ 305086 h 528291"/>
                    <a:gd name="connsiteX47" fmla="*/ 360343 w 551492"/>
                    <a:gd name="connsiteY47" fmla="*/ 305086 h 528291"/>
                    <a:gd name="connsiteX48" fmla="*/ 360343 w 551492"/>
                    <a:gd name="connsiteY48" fmla="*/ 301216 h 528291"/>
                    <a:gd name="connsiteX49" fmla="*/ 362926 w 551492"/>
                    <a:gd name="connsiteY49" fmla="*/ 302506 h 528291"/>
                    <a:gd name="connsiteX50" fmla="*/ 365509 w 551492"/>
                    <a:gd name="connsiteY50" fmla="*/ 303796 h 528291"/>
                    <a:gd name="connsiteX51" fmla="*/ 365509 w 551492"/>
                    <a:gd name="connsiteY51" fmla="*/ 315408 h 528291"/>
                    <a:gd name="connsiteX52" fmla="*/ 386174 w 551492"/>
                    <a:gd name="connsiteY52" fmla="*/ 315408 h 528291"/>
                    <a:gd name="connsiteX53" fmla="*/ 386174 w 551492"/>
                    <a:gd name="connsiteY53" fmla="*/ 306377 h 528291"/>
                    <a:gd name="connsiteX54" fmla="*/ 397798 w 551492"/>
                    <a:gd name="connsiteY54" fmla="*/ 303796 h 528291"/>
                    <a:gd name="connsiteX55" fmla="*/ 406839 w 551492"/>
                    <a:gd name="connsiteY55" fmla="*/ 297345 h 528291"/>
                    <a:gd name="connsiteX56" fmla="*/ 413296 w 551492"/>
                    <a:gd name="connsiteY56" fmla="*/ 289604 h 528291"/>
                    <a:gd name="connsiteX57" fmla="*/ 414588 w 551492"/>
                    <a:gd name="connsiteY57" fmla="*/ 279282 h 528291"/>
                    <a:gd name="connsiteX58" fmla="*/ 414588 w 551492"/>
                    <a:gd name="connsiteY58" fmla="*/ 271541 h 528291"/>
                    <a:gd name="connsiteX59" fmla="*/ 409422 w 551492"/>
                    <a:gd name="connsiteY59" fmla="*/ 262510 h 528291"/>
                    <a:gd name="connsiteX60" fmla="*/ 397798 w 551492"/>
                    <a:gd name="connsiteY60" fmla="*/ 253478 h 528291"/>
                    <a:gd name="connsiteX61" fmla="*/ 378424 w 551492"/>
                    <a:gd name="connsiteY61" fmla="*/ 247027 h 528291"/>
                    <a:gd name="connsiteX62" fmla="*/ 359051 w 551492"/>
                    <a:gd name="connsiteY62" fmla="*/ 235416 h 528291"/>
                    <a:gd name="connsiteX63" fmla="*/ 362926 w 551492"/>
                    <a:gd name="connsiteY63" fmla="*/ 228965 h 528291"/>
                    <a:gd name="connsiteX64" fmla="*/ 370675 w 551492"/>
                    <a:gd name="connsiteY64" fmla="*/ 226384 h 528291"/>
                    <a:gd name="connsiteX65" fmla="*/ 378424 w 551492"/>
                    <a:gd name="connsiteY65" fmla="*/ 226384 h 528291"/>
                    <a:gd name="connsiteX66" fmla="*/ 383591 w 551492"/>
                    <a:gd name="connsiteY66" fmla="*/ 228965 h 528291"/>
                    <a:gd name="connsiteX67" fmla="*/ 388757 w 551492"/>
                    <a:gd name="connsiteY67" fmla="*/ 232835 h 528291"/>
                    <a:gd name="connsiteX68" fmla="*/ 392632 w 551492"/>
                    <a:gd name="connsiteY68" fmla="*/ 236706 h 528291"/>
                    <a:gd name="connsiteX69" fmla="*/ 413296 w 551492"/>
                    <a:gd name="connsiteY69" fmla="*/ 236706 h 528291"/>
                    <a:gd name="connsiteX70" fmla="*/ 413296 w 551492"/>
                    <a:gd name="connsiteY70" fmla="*/ 208321 h 528291"/>
                    <a:gd name="connsiteX71" fmla="*/ 393923 w 551492"/>
                    <a:gd name="connsiteY71" fmla="*/ 208321 h 528291"/>
                    <a:gd name="connsiteX72" fmla="*/ 393923 w 551492"/>
                    <a:gd name="connsiteY72" fmla="*/ 212192 h 528291"/>
                    <a:gd name="connsiteX73" fmla="*/ 386174 w 551492"/>
                    <a:gd name="connsiteY73" fmla="*/ 208321 h 528291"/>
                    <a:gd name="connsiteX74" fmla="*/ 386174 w 551492"/>
                    <a:gd name="connsiteY74" fmla="*/ 198000 h 528291"/>
                    <a:gd name="connsiteX75" fmla="*/ 322888 w 551492"/>
                    <a:gd name="connsiteY75" fmla="*/ 124458 h 528291"/>
                    <a:gd name="connsiteX76" fmla="*/ 375841 w 551492"/>
                    <a:gd name="connsiteY76" fmla="*/ 130909 h 528291"/>
                    <a:gd name="connsiteX77" fmla="*/ 427503 w 551492"/>
                    <a:gd name="connsiteY77" fmla="*/ 124458 h 528291"/>
                    <a:gd name="connsiteX78" fmla="*/ 502413 w 551492"/>
                    <a:gd name="connsiteY78" fmla="*/ 268961 h 528291"/>
                    <a:gd name="connsiteX79" fmla="*/ 494664 w 551492"/>
                    <a:gd name="connsiteY79" fmla="*/ 310247 h 528291"/>
                    <a:gd name="connsiteX80" fmla="*/ 497247 w 551492"/>
                    <a:gd name="connsiteY80" fmla="*/ 310247 h 528291"/>
                    <a:gd name="connsiteX81" fmla="*/ 551492 w 551492"/>
                    <a:gd name="connsiteY81" fmla="*/ 363145 h 528291"/>
                    <a:gd name="connsiteX82" fmla="*/ 535994 w 551492"/>
                    <a:gd name="connsiteY82" fmla="*/ 400561 h 528291"/>
                    <a:gd name="connsiteX83" fmla="*/ 490789 w 551492"/>
                    <a:gd name="connsiteY83" fmla="*/ 448299 h 528291"/>
                    <a:gd name="connsiteX84" fmla="*/ 464958 w 551492"/>
                    <a:gd name="connsiteY84" fmla="*/ 474103 h 528291"/>
                    <a:gd name="connsiteX85" fmla="*/ 440419 w 551492"/>
                    <a:gd name="connsiteY85" fmla="*/ 493456 h 528291"/>
                    <a:gd name="connsiteX86" fmla="*/ 439127 w 551492"/>
                    <a:gd name="connsiteY86" fmla="*/ 494746 h 528291"/>
                    <a:gd name="connsiteX87" fmla="*/ 329346 w 551492"/>
                    <a:gd name="connsiteY87" fmla="*/ 528291 h 528291"/>
                    <a:gd name="connsiteX88" fmla="*/ 216980 w 551492"/>
                    <a:gd name="connsiteY88" fmla="*/ 496036 h 528291"/>
                    <a:gd name="connsiteX89" fmla="*/ 149820 w 551492"/>
                    <a:gd name="connsiteY89" fmla="*/ 477973 h 528291"/>
                    <a:gd name="connsiteX90" fmla="*/ 147236 w 551492"/>
                    <a:gd name="connsiteY90" fmla="*/ 510228 h 528291"/>
                    <a:gd name="connsiteX91" fmla="*/ 6458 w 551492"/>
                    <a:gd name="connsiteY91" fmla="*/ 510228 h 528291"/>
                    <a:gd name="connsiteX92" fmla="*/ 0 w 551492"/>
                    <a:gd name="connsiteY92" fmla="*/ 395401 h 528291"/>
                    <a:gd name="connsiteX93" fmla="*/ 6458 w 551492"/>
                    <a:gd name="connsiteY93" fmla="*/ 280573 h 528291"/>
                    <a:gd name="connsiteX94" fmla="*/ 147236 w 551492"/>
                    <a:gd name="connsiteY94" fmla="*/ 280573 h 528291"/>
                    <a:gd name="connsiteX95" fmla="*/ 148528 w 551492"/>
                    <a:gd name="connsiteY95" fmla="*/ 293475 h 528291"/>
                    <a:gd name="connsiteX96" fmla="*/ 216980 w 551492"/>
                    <a:gd name="connsiteY96" fmla="*/ 285733 h 528291"/>
                    <a:gd name="connsiteX97" fmla="*/ 244103 w 551492"/>
                    <a:gd name="connsiteY97" fmla="*/ 287024 h 528291"/>
                    <a:gd name="connsiteX98" fmla="*/ 241520 w 551492"/>
                    <a:gd name="connsiteY98" fmla="*/ 268961 h 528291"/>
                    <a:gd name="connsiteX99" fmla="*/ 322888 w 551492"/>
                    <a:gd name="connsiteY99" fmla="*/ 124458 h 528291"/>
                    <a:gd name="connsiteX100" fmla="*/ 433981 w 551492"/>
                    <a:gd name="connsiteY100" fmla="*/ 660 h 528291"/>
                    <a:gd name="connsiteX101" fmla="*/ 441857 w 551492"/>
                    <a:gd name="connsiteY101" fmla="*/ 7013 h 528291"/>
                    <a:gd name="connsiteX102" fmla="*/ 416000 w 551492"/>
                    <a:gd name="connsiteY102" fmla="*/ 108988 h 528291"/>
                    <a:gd name="connsiteX103" fmla="*/ 377216 w 551492"/>
                    <a:gd name="connsiteY103" fmla="*/ 112860 h 528291"/>
                    <a:gd name="connsiteX104" fmla="*/ 329382 w 551492"/>
                    <a:gd name="connsiteY104" fmla="*/ 107697 h 528291"/>
                    <a:gd name="connsiteX105" fmla="*/ 302233 w 551492"/>
                    <a:gd name="connsiteY105" fmla="*/ 8304 h 528291"/>
                    <a:gd name="connsiteX106" fmla="*/ 373338 w 551492"/>
                    <a:gd name="connsiteY106" fmla="*/ 34121 h 528291"/>
                    <a:gd name="connsiteX107" fmla="*/ 433981 w 551492"/>
                    <a:gd name="connsiteY107" fmla="*/ 660 h 52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551492" h="528291">
                      <a:moveTo>
                        <a:pt x="216980" y="310247"/>
                      </a:moveTo>
                      <a:cubicBezTo>
                        <a:pt x="193732" y="310247"/>
                        <a:pt x="170484" y="312828"/>
                        <a:pt x="149820" y="316698"/>
                      </a:cubicBezTo>
                      <a:cubicBezTo>
                        <a:pt x="151111" y="339922"/>
                        <a:pt x="153694" y="370887"/>
                        <a:pt x="153694" y="395401"/>
                      </a:cubicBezTo>
                      <a:cubicBezTo>
                        <a:pt x="153694" y="413463"/>
                        <a:pt x="152403" y="434107"/>
                        <a:pt x="151111" y="453460"/>
                      </a:cubicBezTo>
                      <a:cubicBezTo>
                        <a:pt x="179525" y="450879"/>
                        <a:pt x="206648" y="459911"/>
                        <a:pt x="229896" y="474103"/>
                      </a:cubicBezTo>
                      <a:lnTo>
                        <a:pt x="231187" y="474103"/>
                      </a:lnTo>
                      <a:cubicBezTo>
                        <a:pt x="258310" y="492166"/>
                        <a:pt x="291891" y="503777"/>
                        <a:pt x="329346" y="503777"/>
                      </a:cubicBezTo>
                      <a:cubicBezTo>
                        <a:pt x="365509" y="503777"/>
                        <a:pt x="400381" y="492166"/>
                        <a:pt x="427503" y="474103"/>
                      </a:cubicBezTo>
                      <a:cubicBezTo>
                        <a:pt x="431378" y="471522"/>
                        <a:pt x="433961" y="468942"/>
                        <a:pt x="437836" y="466362"/>
                      </a:cubicBezTo>
                      <a:cubicBezTo>
                        <a:pt x="441710" y="461201"/>
                        <a:pt x="452043" y="450879"/>
                        <a:pt x="472708" y="430236"/>
                      </a:cubicBezTo>
                      <a:cubicBezTo>
                        <a:pt x="481749" y="422495"/>
                        <a:pt x="511454" y="391530"/>
                        <a:pt x="519203" y="383789"/>
                      </a:cubicBezTo>
                      <a:cubicBezTo>
                        <a:pt x="523078" y="378628"/>
                        <a:pt x="526953" y="370887"/>
                        <a:pt x="525661" y="363145"/>
                      </a:cubicBezTo>
                      <a:cubicBezTo>
                        <a:pt x="525661" y="347663"/>
                        <a:pt x="514037" y="334761"/>
                        <a:pt x="497247" y="334761"/>
                      </a:cubicBezTo>
                      <a:cubicBezTo>
                        <a:pt x="492081" y="334761"/>
                        <a:pt x="488206" y="336051"/>
                        <a:pt x="484332" y="338632"/>
                      </a:cubicBezTo>
                      <a:cubicBezTo>
                        <a:pt x="481749" y="339922"/>
                        <a:pt x="479165" y="342502"/>
                        <a:pt x="475291" y="345083"/>
                      </a:cubicBezTo>
                      <a:cubicBezTo>
                        <a:pt x="475291" y="345083"/>
                        <a:pt x="475291" y="345083"/>
                        <a:pt x="475291" y="346373"/>
                      </a:cubicBezTo>
                      <a:cubicBezTo>
                        <a:pt x="457209" y="361855"/>
                        <a:pt x="426212" y="390240"/>
                        <a:pt x="418463" y="404432"/>
                      </a:cubicBezTo>
                      <a:cubicBezTo>
                        <a:pt x="412005" y="426365"/>
                        <a:pt x="391340" y="441848"/>
                        <a:pt x="368092" y="441848"/>
                      </a:cubicBezTo>
                      <a:cubicBezTo>
                        <a:pt x="348719" y="441848"/>
                        <a:pt x="321596" y="434107"/>
                        <a:pt x="280266" y="418624"/>
                      </a:cubicBezTo>
                      <a:lnTo>
                        <a:pt x="289308" y="395401"/>
                      </a:lnTo>
                      <a:cubicBezTo>
                        <a:pt x="328054" y="410883"/>
                        <a:pt x="351302" y="417334"/>
                        <a:pt x="365509" y="417334"/>
                      </a:cubicBezTo>
                      <a:cubicBezTo>
                        <a:pt x="366801" y="417334"/>
                        <a:pt x="366801" y="417334"/>
                        <a:pt x="366801" y="417334"/>
                      </a:cubicBezTo>
                      <a:cubicBezTo>
                        <a:pt x="383591" y="417334"/>
                        <a:pt x="396506" y="404432"/>
                        <a:pt x="396506" y="388949"/>
                      </a:cubicBezTo>
                      <a:cubicBezTo>
                        <a:pt x="396506" y="381208"/>
                        <a:pt x="392632" y="374757"/>
                        <a:pt x="388757" y="369596"/>
                      </a:cubicBezTo>
                      <a:cubicBezTo>
                        <a:pt x="350010" y="333471"/>
                        <a:pt x="288016" y="310247"/>
                        <a:pt x="216980" y="310247"/>
                      </a:cubicBezTo>
                      <a:close/>
                      <a:moveTo>
                        <a:pt x="365509" y="198000"/>
                      </a:moveTo>
                      <a:lnTo>
                        <a:pt x="365509" y="207031"/>
                      </a:lnTo>
                      <a:cubicBezTo>
                        <a:pt x="361634" y="208321"/>
                        <a:pt x="359051" y="208321"/>
                        <a:pt x="355177" y="210902"/>
                      </a:cubicBezTo>
                      <a:cubicBezTo>
                        <a:pt x="352593" y="212192"/>
                        <a:pt x="350010" y="213482"/>
                        <a:pt x="347427" y="216063"/>
                      </a:cubicBezTo>
                      <a:cubicBezTo>
                        <a:pt x="344844" y="218643"/>
                        <a:pt x="342261" y="221223"/>
                        <a:pt x="340970" y="225094"/>
                      </a:cubicBezTo>
                      <a:cubicBezTo>
                        <a:pt x="339678" y="227674"/>
                        <a:pt x="339678" y="231545"/>
                        <a:pt x="339678" y="235416"/>
                      </a:cubicBezTo>
                      <a:cubicBezTo>
                        <a:pt x="339678" y="237996"/>
                        <a:pt x="339678" y="240576"/>
                        <a:pt x="340970" y="243157"/>
                      </a:cubicBezTo>
                      <a:cubicBezTo>
                        <a:pt x="340970" y="247027"/>
                        <a:pt x="343553" y="249608"/>
                        <a:pt x="346136" y="252188"/>
                      </a:cubicBezTo>
                      <a:cubicBezTo>
                        <a:pt x="348719" y="256059"/>
                        <a:pt x="352593" y="258639"/>
                        <a:pt x="356468" y="261220"/>
                      </a:cubicBezTo>
                      <a:cubicBezTo>
                        <a:pt x="361634" y="263800"/>
                        <a:pt x="368092" y="265090"/>
                        <a:pt x="375841" y="266380"/>
                      </a:cubicBezTo>
                      <a:cubicBezTo>
                        <a:pt x="378424" y="266380"/>
                        <a:pt x="379716" y="267671"/>
                        <a:pt x="382299" y="267671"/>
                      </a:cubicBezTo>
                      <a:cubicBezTo>
                        <a:pt x="384882" y="268961"/>
                        <a:pt x="387465" y="268961"/>
                        <a:pt x="388757" y="270251"/>
                      </a:cubicBezTo>
                      <a:cubicBezTo>
                        <a:pt x="391340" y="271541"/>
                        <a:pt x="392632" y="272831"/>
                        <a:pt x="393923" y="274122"/>
                      </a:cubicBezTo>
                      <a:cubicBezTo>
                        <a:pt x="395215" y="275412"/>
                        <a:pt x="395215" y="276702"/>
                        <a:pt x="395215" y="279282"/>
                      </a:cubicBezTo>
                      <a:cubicBezTo>
                        <a:pt x="395215" y="281863"/>
                        <a:pt x="393923" y="283153"/>
                        <a:pt x="391340" y="284443"/>
                      </a:cubicBezTo>
                      <a:cubicBezTo>
                        <a:pt x="390048" y="285733"/>
                        <a:pt x="386174" y="287024"/>
                        <a:pt x="383591" y="287024"/>
                      </a:cubicBezTo>
                      <a:cubicBezTo>
                        <a:pt x="381008" y="287024"/>
                        <a:pt x="378424" y="287024"/>
                        <a:pt x="375841" y="285733"/>
                      </a:cubicBezTo>
                      <a:cubicBezTo>
                        <a:pt x="373258" y="285733"/>
                        <a:pt x="371967" y="285733"/>
                        <a:pt x="370675" y="284443"/>
                      </a:cubicBezTo>
                      <a:cubicBezTo>
                        <a:pt x="368092" y="283153"/>
                        <a:pt x="366801" y="281863"/>
                        <a:pt x="365509" y="280573"/>
                      </a:cubicBezTo>
                      <a:cubicBezTo>
                        <a:pt x="362926" y="279282"/>
                        <a:pt x="361634" y="277992"/>
                        <a:pt x="360343" y="276702"/>
                      </a:cubicBezTo>
                      <a:lnTo>
                        <a:pt x="340970" y="276702"/>
                      </a:lnTo>
                      <a:lnTo>
                        <a:pt x="340970" y="305086"/>
                      </a:lnTo>
                      <a:lnTo>
                        <a:pt x="360343" y="305086"/>
                      </a:lnTo>
                      <a:lnTo>
                        <a:pt x="360343" y="301216"/>
                      </a:lnTo>
                      <a:cubicBezTo>
                        <a:pt x="361634" y="301216"/>
                        <a:pt x="361634" y="302506"/>
                        <a:pt x="362926" y="302506"/>
                      </a:cubicBezTo>
                      <a:cubicBezTo>
                        <a:pt x="364217" y="302506"/>
                        <a:pt x="365509" y="303796"/>
                        <a:pt x="365509" y="303796"/>
                      </a:cubicBezTo>
                      <a:lnTo>
                        <a:pt x="365509" y="315408"/>
                      </a:lnTo>
                      <a:lnTo>
                        <a:pt x="386174" y="315408"/>
                      </a:lnTo>
                      <a:lnTo>
                        <a:pt x="386174" y="306377"/>
                      </a:lnTo>
                      <a:cubicBezTo>
                        <a:pt x="390048" y="306377"/>
                        <a:pt x="393923" y="305086"/>
                        <a:pt x="397798" y="303796"/>
                      </a:cubicBezTo>
                      <a:cubicBezTo>
                        <a:pt x="400381" y="302506"/>
                        <a:pt x="404255" y="299926"/>
                        <a:pt x="406839" y="297345"/>
                      </a:cubicBezTo>
                      <a:cubicBezTo>
                        <a:pt x="409422" y="296055"/>
                        <a:pt x="410713" y="292184"/>
                        <a:pt x="413296" y="289604"/>
                      </a:cubicBezTo>
                      <a:cubicBezTo>
                        <a:pt x="414588" y="285733"/>
                        <a:pt x="414588" y="283153"/>
                        <a:pt x="414588" y="279282"/>
                      </a:cubicBezTo>
                      <a:cubicBezTo>
                        <a:pt x="414588" y="276702"/>
                        <a:pt x="414588" y="274122"/>
                        <a:pt x="414588" y="271541"/>
                      </a:cubicBezTo>
                      <a:cubicBezTo>
                        <a:pt x="413296" y="268961"/>
                        <a:pt x="412005" y="265090"/>
                        <a:pt x="409422" y="262510"/>
                      </a:cubicBezTo>
                      <a:cubicBezTo>
                        <a:pt x="406839" y="258639"/>
                        <a:pt x="402964" y="256059"/>
                        <a:pt x="397798" y="253478"/>
                      </a:cubicBezTo>
                      <a:cubicBezTo>
                        <a:pt x="393923" y="250898"/>
                        <a:pt x="387465" y="248318"/>
                        <a:pt x="378424" y="247027"/>
                      </a:cubicBezTo>
                      <a:cubicBezTo>
                        <a:pt x="365509" y="245737"/>
                        <a:pt x="359051" y="240576"/>
                        <a:pt x="359051" y="235416"/>
                      </a:cubicBezTo>
                      <a:cubicBezTo>
                        <a:pt x="359051" y="232835"/>
                        <a:pt x="360343" y="231545"/>
                        <a:pt x="362926" y="228965"/>
                      </a:cubicBezTo>
                      <a:cubicBezTo>
                        <a:pt x="364217" y="227674"/>
                        <a:pt x="366801" y="226384"/>
                        <a:pt x="370675" y="226384"/>
                      </a:cubicBezTo>
                      <a:cubicBezTo>
                        <a:pt x="374550" y="226384"/>
                        <a:pt x="375841" y="226384"/>
                        <a:pt x="378424" y="226384"/>
                      </a:cubicBezTo>
                      <a:cubicBezTo>
                        <a:pt x="381008" y="227674"/>
                        <a:pt x="382299" y="227674"/>
                        <a:pt x="383591" y="228965"/>
                      </a:cubicBezTo>
                      <a:cubicBezTo>
                        <a:pt x="384882" y="230255"/>
                        <a:pt x="387465" y="231545"/>
                        <a:pt x="388757" y="232835"/>
                      </a:cubicBezTo>
                      <a:cubicBezTo>
                        <a:pt x="390048" y="234125"/>
                        <a:pt x="391340" y="235416"/>
                        <a:pt x="392632" y="236706"/>
                      </a:cubicBezTo>
                      <a:lnTo>
                        <a:pt x="413296" y="236706"/>
                      </a:lnTo>
                      <a:lnTo>
                        <a:pt x="413296" y="208321"/>
                      </a:lnTo>
                      <a:lnTo>
                        <a:pt x="393923" y="208321"/>
                      </a:lnTo>
                      <a:lnTo>
                        <a:pt x="393923" y="212192"/>
                      </a:lnTo>
                      <a:cubicBezTo>
                        <a:pt x="391340" y="210902"/>
                        <a:pt x="388757" y="209612"/>
                        <a:pt x="386174" y="208321"/>
                      </a:cubicBezTo>
                      <a:lnTo>
                        <a:pt x="386174" y="198000"/>
                      </a:lnTo>
                      <a:close/>
                      <a:moveTo>
                        <a:pt x="322888" y="124458"/>
                      </a:moveTo>
                      <a:cubicBezTo>
                        <a:pt x="339678" y="128329"/>
                        <a:pt x="356468" y="130909"/>
                        <a:pt x="375841" y="130909"/>
                      </a:cubicBezTo>
                      <a:cubicBezTo>
                        <a:pt x="393923" y="130909"/>
                        <a:pt x="410713" y="128329"/>
                        <a:pt x="427503" y="124458"/>
                      </a:cubicBezTo>
                      <a:cubicBezTo>
                        <a:pt x="457209" y="151552"/>
                        <a:pt x="502413" y="232835"/>
                        <a:pt x="502413" y="268961"/>
                      </a:cubicBezTo>
                      <a:cubicBezTo>
                        <a:pt x="502413" y="284443"/>
                        <a:pt x="499830" y="298635"/>
                        <a:pt x="494664" y="310247"/>
                      </a:cubicBezTo>
                      <a:cubicBezTo>
                        <a:pt x="494664" y="310247"/>
                        <a:pt x="495956" y="310247"/>
                        <a:pt x="497247" y="310247"/>
                      </a:cubicBezTo>
                      <a:cubicBezTo>
                        <a:pt x="526953" y="310247"/>
                        <a:pt x="551492" y="334761"/>
                        <a:pt x="551492" y="363145"/>
                      </a:cubicBezTo>
                      <a:cubicBezTo>
                        <a:pt x="551492" y="377338"/>
                        <a:pt x="545034" y="390240"/>
                        <a:pt x="535994" y="400561"/>
                      </a:cubicBezTo>
                      <a:cubicBezTo>
                        <a:pt x="535994" y="400561"/>
                        <a:pt x="530827" y="408303"/>
                        <a:pt x="490789" y="448299"/>
                      </a:cubicBezTo>
                      <a:cubicBezTo>
                        <a:pt x="477874" y="459911"/>
                        <a:pt x="470125" y="467652"/>
                        <a:pt x="464958" y="474103"/>
                      </a:cubicBezTo>
                      <a:cubicBezTo>
                        <a:pt x="457209" y="480554"/>
                        <a:pt x="448168" y="488295"/>
                        <a:pt x="440419" y="493456"/>
                      </a:cubicBezTo>
                      <a:cubicBezTo>
                        <a:pt x="439127" y="494746"/>
                        <a:pt x="439127" y="494746"/>
                        <a:pt x="439127" y="494746"/>
                      </a:cubicBezTo>
                      <a:cubicBezTo>
                        <a:pt x="408130" y="515389"/>
                        <a:pt x="371967" y="528291"/>
                        <a:pt x="329346" y="528291"/>
                      </a:cubicBezTo>
                      <a:cubicBezTo>
                        <a:pt x="286724" y="528291"/>
                        <a:pt x="247977" y="516679"/>
                        <a:pt x="216980" y="496036"/>
                      </a:cubicBezTo>
                      <a:cubicBezTo>
                        <a:pt x="192441" y="480554"/>
                        <a:pt x="170484" y="474103"/>
                        <a:pt x="149820" y="477973"/>
                      </a:cubicBezTo>
                      <a:cubicBezTo>
                        <a:pt x="148528" y="497326"/>
                        <a:pt x="147236" y="510228"/>
                        <a:pt x="147236" y="510228"/>
                      </a:cubicBezTo>
                      <a:lnTo>
                        <a:pt x="6458" y="510228"/>
                      </a:lnTo>
                      <a:cubicBezTo>
                        <a:pt x="6458" y="510228"/>
                        <a:pt x="0" y="458620"/>
                        <a:pt x="0" y="395401"/>
                      </a:cubicBezTo>
                      <a:cubicBezTo>
                        <a:pt x="0" y="332181"/>
                        <a:pt x="6458" y="280573"/>
                        <a:pt x="6458" y="280573"/>
                      </a:cubicBezTo>
                      <a:lnTo>
                        <a:pt x="147236" y="280573"/>
                      </a:lnTo>
                      <a:cubicBezTo>
                        <a:pt x="147236" y="280573"/>
                        <a:pt x="147236" y="285733"/>
                        <a:pt x="148528" y="293475"/>
                      </a:cubicBezTo>
                      <a:cubicBezTo>
                        <a:pt x="170484" y="288314"/>
                        <a:pt x="192441" y="285733"/>
                        <a:pt x="216980" y="285733"/>
                      </a:cubicBezTo>
                      <a:cubicBezTo>
                        <a:pt x="226021" y="285733"/>
                        <a:pt x="235062" y="285733"/>
                        <a:pt x="244103" y="287024"/>
                      </a:cubicBezTo>
                      <a:cubicBezTo>
                        <a:pt x="242811" y="280573"/>
                        <a:pt x="241520" y="275412"/>
                        <a:pt x="241520" y="268961"/>
                      </a:cubicBezTo>
                      <a:cubicBezTo>
                        <a:pt x="241520" y="232835"/>
                        <a:pt x="293182" y="148972"/>
                        <a:pt x="322888" y="124458"/>
                      </a:cubicBezTo>
                      <a:close/>
                      <a:moveTo>
                        <a:pt x="433981" y="660"/>
                      </a:moveTo>
                      <a:cubicBezTo>
                        <a:pt x="436787" y="1608"/>
                        <a:pt x="439433" y="3625"/>
                        <a:pt x="441857" y="7013"/>
                      </a:cubicBezTo>
                      <a:cubicBezTo>
                        <a:pt x="459956" y="32830"/>
                        <a:pt x="428929" y="102534"/>
                        <a:pt x="416000" y="108988"/>
                      </a:cubicBezTo>
                      <a:cubicBezTo>
                        <a:pt x="416000" y="108988"/>
                        <a:pt x="400487" y="112860"/>
                        <a:pt x="377216" y="112860"/>
                      </a:cubicBezTo>
                      <a:cubicBezTo>
                        <a:pt x="353945" y="112860"/>
                        <a:pt x="329382" y="107697"/>
                        <a:pt x="329382" y="107697"/>
                      </a:cubicBezTo>
                      <a:cubicBezTo>
                        <a:pt x="315161" y="96080"/>
                        <a:pt x="284133" y="19922"/>
                        <a:pt x="302233" y="8304"/>
                      </a:cubicBezTo>
                      <a:cubicBezTo>
                        <a:pt x="324211" y="-4604"/>
                        <a:pt x="357824" y="27666"/>
                        <a:pt x="373338" y="34121"/>
                      </a:cubicBezTo>
                      <a:cubicBezTo>
                        <a:pt x="386912" y="39768"/>
                        <a:pt x="414344" y="-5975"/>
                        <a:pt x="433981" y="66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lnSpcReduction="10000"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1" name="íślíḑé"/>
            <p:cNvGrpSpPr/>
            <p:nvPr/>
          </p:nvGrpSpPr>
          <p:grpSpPr>
            <a:xfrm>
              <a:off x="7457243" y="2537474"/>
              <a:ext cx="4061657" cy="892875"/>
              <a:chOff x="5833539" y="1673477"/>
              <a:chExt cx="3732738" cy="892875"/>
            </a:xfrm>
          </p:grpSpPr>
          <p:sp>
            <p:nvSpPr>
              <p:cNvPr id="50" name="îšḷíďe"/>
              <p:cNvSpPr/>
              <p:nvPr/>
            </p:nvSpPr>
            <p:spPr bwMode="auto">
              <a:xfrm>
                <a:off x="5833539" y="2061075"/>
                <a:ext cx="3732738" cy="505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51" name="ïṣļîḍê"/>
              <p:cNvSpPr txBox="1"/>
              <p:nvPr/>
            </p:nvSpPr>
            <p:spPr bwMode="auto">
              <a:xfrm>
                <a:off x="5833539" y="1673477"/>
                <a:ext cx="373273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02.Text here</a:t>
                </a:r>
              </a:p>
            </p:txBody>
          </p:sp>
        </p:grpSp>
        <p:grpSp>
          <p:nvGrpSpPr>
            <p:cNvPr id="42" name="iş1idè"/>
            <p:cNvGrpSpPr/>
            <p:nvPr/>
          </p:nvGrpSpPr>
          <p:grpSpPr>
            <a:xfrm>
              <a:off x="673100" y="1607032"/>
              <a:ext cx="4061657" cy="892875"/>
              <a:chOff x="5833539" y="1673477"/>
              <a:chExt cx="3732738" cy="892875"/>
            </a:xfrm>
          </p:grpSpPr>
          <p:sp>
            <p:nvSpPr>
              <p:cNvPr id="48" name="ïšlïḓe"/>
              <p:cNvSpPr/>
              <p:nvPr/>
            </p:nvSpPr>
            <p:spPr bwMode="auto">
              <a:xfrm>
                <a:off x="5833539" y="2061075"/>
                <a:ext cx="3732738" cy="505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49" name="iṧ1îďé"/>
              <p:cNvSpPr txBox="1"/>
              <p:nvPr/>
            </p:nvSpPr>
            <p:spPr bwMode="auto">
              <a:xfrm>
                <a:off x="5833539" y="1673477"/>
                <a:ext cx="373273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01.Text here</a:t>
                </a:r>
              </a:p>
            </p:txBody>
          </p:sp>
        </p:grpSp>
        <p:grpSp>
          <p:nvGrpSpPr>
            <p:cNvPr id="43" name="ïšliḋé"/>
            <p:cNvGrpSpPr/>
            <p:nvPr/>
          </p:nvGrpSpPr>
          <p:grpSpPr>
            <a:xfrm>
              <a:off x="673100" y="3671618"/>
              <a:ext cx="4061657" cy="892875"/>
              <a:chOff x="5833539" y="1673477"/>
              <a:chExt cx="3732738" cy="892875"/>
            </a:xfrm>
          </p:grpSpPr>
          <p:sp>
            <p:nvSpPr>
              <p:cNvPr id="46" name="ïŝḻîḍe"/>
              <p:cNvSpPr/>
              <p:nvPr/>
            </p:nvSpPr>
            <p:spPr bwMode="auto">
              <a:xfrm>
                <a:off x="5833539" y="2061075"/>
                <a:ext cx="3732738" cy="505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47" name="ïšḷïḓe"/>
              <p:cNvSpPr txBox="1"/>
              <p:nvPr/>
            </p:nvSpPr>
            <p:spPr bwMode="auto">
              <a:xfrm>
                <a:off x="5833539" y="1673477"/>
                <a:ext cx="373273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03.Text here</a:t>
                </a: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 flipH="1">
              <a:off x="673100" y="2499907"/>
              <a:ext cx="440666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673100" y="4564493"/>
              <a:ext cx="492742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31</a:t>
            </a:fld>
            <a:endParaRPr lang="zh-CN" altLang="en-US"/>
          </a:p>
        </p:txBody>
      </p:sp>
      <p:grpSp>
        <p:nvGrpSpPr>
          <p:cNvPr id="5" name="6bdf9583-8ae2-462c-8c75-8bdbdaf1d26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166" y="1282250"/>
            <a:ext cx="12188834" cy="5575750"/>
            <a:chOff x="3175" y="1282250"/>
            <a:chExt cx="12188825" cy="5575746"/>
          </a:xfrm>
        </p:grpSpPr>
        <p:cxnSp>
          <p:nvCxnSpPr>
            <p:cNvPr id="6" name="肘形连接符 36"/>
            <p:cNvCxnSpPr>
              <a:stCxn id="28" idx="6"/>
              <a:endCxn id="23" idx="0"/>
            </p:cNvCxnSpPr>
            <p:nvPr/>
          </p:nvCxnSpPr>
          <p:spPr>
            <a:xfrm>
              <a:off x="6718300" y="1904548"/>
              <a:ext cx="3610846" cy="1269195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肘形连接符 33"/>
            <p:cNvCxnSpPr>
              <a:stCxn id="28" idx="2"/>
              <a:endCxn id="11" idx="0"/>
            </p:cNvCxnSpPr>
            <p:nvPr/>
          </p:nvCxnSpPr>
          <p:spPr>
            <a:xfrm rot="10800000" flipV="1">
              <a:off x="1862850" y="1904547"/>
              <a:ext cx="3610850" cy="1269195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íṣlíďé"/>
            <p:cNvGrpSpPr/>
            <p:nvPr/>
          </p:nvGrpSpPr>
          <p:grpSpPr>
            <a:xfrm>
              <a:off x="3175" y="3245920"/>
              <a:ext cx="12188825" cy="3612076"/>
              <a:chOff x="3175" y="2656396"/>
              <a:chExt cx="12188825" cy="4201604"/>
            </a:xfrm>
          </p:grpSpPr>
          <p:sp>
            <p:nvSpPr>
              <p:cNvPr id="30" name="ïṣļîde"/>
              <p:cNvSpPr/>
              <p:nvPr/>
            </p:nvSpPr>
            <p:spPr bwMode="auto">
              <a:xfrm>
                <a:off x="10164502" y="5375511"/>
                <a:ext cx="2027498" cy="1482489"/>
              </a:xfrm>
              <a:custGeom>
                <a:avLst/>
                <a:gdLst>
                  <a:gd name="T0" fmla="*/ 1230 w 1276"/>
                  <a:gd name="T1" fmla="*/ 748 h 933"/>
                  <a:gd name="T2" fmla="*/ 1221 w 1276"/>
                  <a:gd name="T3" fmla="*/ 748 h 933"/>
                  <a:gd name="T4" fmla="*/ 1206 w 1276"/>
                  <a:gd name="T5" fmla="*/ 748 h 933"/>
                  <a:gd name="T6" fmla="*/ 1211 w 1276"/>
                  <a:gd name="T7" fmla="*/ 216 h 933"/>
                  <a:gd name="T8" fmla="*/ 1218 w 1276"/>
                  <a:gd name="T9" fmla="*/ 216 h 933"/>
                  <a:gd name="T10" fmla="*/ 1221 w 1276"/>
                  <a:gd name="T11" fmla="*/ 214 h 933"/>
                  <a:gd name="T12" fmla="*/ 1218 w 1276"/>
                  <a:gd name="T13" fmla="*/ 185 h 933"/>
                  <a:gd name="T14" fmla="*/ 1206 w 1276"/>
                  <a:gd name="T15" fmla="*/ 182 h 933"/>
                  <a:gd name="T16" fmla="*/ 1192 w 1276"/>
                  <a:gd name="T17" fmla="*/ 180 h 933"/>
                  <a:gd name="T18" fmla="*/ 1182 w 1276"/>
                  <a:gd name="T19" fmla="*/ 0 h 933"/>
                  <a:gd name="T20" fmla="*/ 1172 w 1276"/>
                  <a:gd name="T21" fmla="*/ 180 h 933"/>
                  <a:gd name="T22" fmla="*/ 1158 w 1276"/>
                  <a:gd name="T23" fmla="*/ 180 h 933"/>
                  <a:gd name="T24" fmla="*/ 1143 w 1276"/>
                  <a:gd name="T25" fmla="*/ 182 h 933"/>
                  <a:gd name="T26" fmla="*/ 1141 w 1276"/>
                  <a:gd name="T27" fmla="*/ 212 h 933"/>
                  <a:gd name="T28" fmla="*/ 1143 w 1276"/>
                  <a:gd name="T29" fmla="*/ 214 h 933"/>
                  <a:gd name="T30" fmla="*/ 1151 w 1276"/>
                  <a:gd name="T31" fmla="*/ 214 h 933"/>
                  <a:gd name="T32" fmla="*/ 1071 w 1276"/>
                  <a:gd name="T33" fmla="*/ 659 h 933"/>
                  <a:gd name="T34" fmla="*/ 659 w 1276"/>
                  <a:gd name="T35" fmla="*/ 496 h 933"/>
                  <a:gd name="T36" fmla="*/ 666 w 1276"/>
                  <a:gd name="T37" fmla="*/ 491 h 933"/>
                  <a:gd name="T38" fmla="*/ 611 w 1276"/>
                  <a:gd name="T39" fmla="*/ 430 h 933"/>
                  <a:gd name="T40" fmla="*/ 620 w 1276"/>
                  <a:gd name="T41" fmla="*/ 425 h 933"/>
                  <a:gd name="T42" fmla="*/ 606 w 1276"/>
                  <a:gd name="T43" fmla="*/ 420 h 933"/>
                  <a:gd name="T44" fmla="*/ 608 w 1276"/>
                  <a:gd name="T45" fmla="*/ 406 h 933"/>
                  <a:gd name="T46" fmla="*/ 606 w 1276"/>
                  <a:gd name="T47" fmla="*/ 389 h 933"/>
                  <a:gd name="T48" fmla="*/ 594 w 1276"/>
                  <a:gd name="T49" fmla="*/ 379 h 933"/>
                  <a:gd name="T50" fmla="*/ 586 w 1276"/>
                  <a:gd name="T51" fmla="*/ 377 h 933"/>
                  <a:gd name="T52" fmla="*/ 569 w 1276"/>
                  <a:gd name="T53" fmla="*/ 377 h 933"/>
                  <a:gd name="T54" fmla="*/ 562 w 1276"/>
                  <a:gd name="T55" fmla="*/ 379 h 933"/>
                  <a:gd name="T56" fmla="*/ 552 w 1276"/>
                  <a:gd name="T57" fmla="*/ 391 h 933"/>
                  <a:gd name="T58" fmla="*/ 548 w 1276"/>
                  <a:gd name="T59" fmla="*/ 399 h 933"/>
                  <a:gd name="T60" fmla="*/ 548 w 1276"/>
                  <a:gd name="T61" fmla="*/ 413 h 933"/>
                  <a:gd name="T62" fmla="*/ 552 w 1276"/>
                  <a:gd name="T63" fmla="*/ 423 h 933"/>
                  <a:gd name="T64" fmla="*/ 538 w 1276"/>
                  <a:gd name="T65" fmla="*/ 425 h 933"/>
                  <a:gd name="T66" fmla="*/ 548 w 1276"/>
                  <a:gd name="T67" fmla="*/ 430 h 933"/>
                  <a:gd name="T68" fmla="*/ 519 w 1276"/>
                  <a:gd name="T69" fmla="*/ 491 h 933"/>
                  <a:gd name="T70" fmla="*/ 412 w 1276"/>
                  <a:gd name="T71" fmla="*/ 491 h 933"/>
                  <a:gd name="T72" fmla="*/ 402 w 1276"/>
                  <a:gd name="T73" fmla="*/ 491 h 933"/>
                  <a:gd name="T74" fmla="*/ 359 w 1276"/>
                  <a:gd name="T75" fmla="*/ 464 h 933"/>
                  <a:gd name="T76" fmla="*/ 366 w 1276"/>
                  <a:gd name="T77" fmla="*/ 459 h 933"/>
                  <a:gd name="T78" fmla="*/ 204 w 1276"/>
                  <a:gd name="T79" fmla="*/ 447 h 933"/>
                  <a:gd name="T80" fmla="*/ 194 w 1276"/>
                  <a:gd name="T81" fmla="*/ 416 h 933"/>
                  <a:gd name="T82" fmla="*/ 177 w 1276"/>
                  <a:gd name="T83" fmla="*/ 391 h 933"/>
                  <a:gd name="T84" fmla="*/ 155 w 1276"/>
                  <a:gd name="T85" fmla="*/ 369 h 933"/>
                  <a:gd name="T86" fmla="*/ 141 w 1276"/>
                  <a:gd name="T87" fmla="*/ 360 h 933"/>
                  <a:gd name="T88" fmla="*/ 114 w 1276"/>
                  <a:gd name="T89" fmla="*/ 350 h 933"/>
                  <a:gd name="T90" fmla="*/ 112 w 1276"/>
                  <a:gd name="T91" fmla="*/ 348 h 933"/>
                  <a:gd name="T92" fmla="*/ 97 w 1276"/>
                  <a:gd name="T93" fmla="*/ 345 h 933"/>
                  <a:gd name="T94" fmla="*/ 92 w 1276"/>
                  <a:gd name="T95" fmla="*/ 345 h 933"/>
                  <a:gd name="T96" fmla="*/ 88 w 1276"/>
                  <a:gd name="T97" fmla="*/ 345 h 933"/>
                  <a:gd name="T98" fmla="*/ 78 w 1276"/>
                  <a:gd name="T99" fmla="*/ 263 h 933"/>
                  <a:gd name="T100" fmla="*/ 73 w 1276"/>
                  <a:gd name="T101" fmla="*/ 345 h 933"/>
                  <a:gd name="T102" fmla="*/ 68 w 1276"/>
                  <a:gd name="T103" fmla="*/ 345 h 933"/>
                  <a:gd name="T104" fmla="*/ 51 w 1276"/>
                  <a:gd name="T105" fmla="*/ 348 h 933"/>
                  <a:gd name="T106" fmla="*/ 51 w 1276"/>
                  <a:gd name="T107" fmla="*/ 348 h 933"/>
                  <a:gd name="T108" fmla="*/ 37 w 1276"/>
                  <a:gd name="T109" fmla="*/ 355 h 933"/>
                  <a:gd name="T110" fmla="*/ 22 w 1276"/>
                  <a:gd name="T111" fmla="*/ 360 h 933"/>
                  <a:gd name="T112" fmla="*/ 0 w 1276"/>
                  <a:gd name="T113" fmla="*/ 374 h 933"/>
                  <a:gd name="T114" fmla="*/ 1276 w 1276"/>
                  <a:gd name="T115" fmla="*/ 933 h 933"/>
                  <a:gd name="T116" fmla="*/ 1233 w 1276"/>
                  <a:gd name="T117" fmla="*/ 739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6" h="933">
                    <a:moveTo>
                      <a:pt x="1233" y="746"/>
                    </a:moveTo>
                    <a:lnTo>
                      <a:pt x="1230" y="748"/>
                    </a:lnTo>
                    <a:lnTo>
                      <a:pt x="1228" y="748"/>
                    </a:lnTo>
                    <a:lnTo>
                      <a:pt x="1221" y="748"/>
                    </a:lnTo>
                    <a:lnTo>
                      <a:pt x="1216" y="748"/>
                    </a:lnTo>
                    <a:lnTo>
                      <a:pt x="1206" y="748"/>
                    </a:lnTo>
                    <a:lnTo>
                      <a:pt x="1206" y="741"/>
                    </a:lnTo>
                    <a:lnTo>
                      <a:pt x="1211" y="216"/>
                    </a:lnTo>
                    <a:lnTo>
                      <a:pt x="1213" y="216"/>
                    </a:lnTo>
                    <a:lnTo>
                      <a:pt x="1218" y="216"/>
                    </a:lnTo>
                    <a:lnTo>
                      <a:pt x="1221" y="214"/>
                    </a:lnTo>
                    <a:lnTo>
                      <a:pt x="1221" y="214"/>
                    </a:lnTo>
                    <a:lnTo>
                      <a:pt x="1221" y="185"/>
                    </a:lnTo>
                    <a:lnTo>
                      <a:pt x="1218" y="185"/>
                    </a:lnTo>
                    <a:lnTo>
                      <a:pt x="1213" y="182"/>
                    </a:lnTo>
                    <a:lnTo>
                      <a:pt x="1206" y="182"/>
                    </a:lnTo>
                    <a:lnTo>
                      <a:pt x="1197" y="180"/>
                    </a:lnTo>
                    <a:lnTo>
                      <a:pt x="1192" y="180"/>
                    </a:lnTo>
                    <a:lnTo>
                      <a:pt x="1192" y="93"/>
                    </a:lnTo>
                    <a:lnTo>
                      <a:pt x="1182" y="0"/>
                    </a:lnTo>
                    <a:lnTo>
                      <a:pt x="1175" y="90"/>
                    </a:lnTo>
                    <a:lnTo>
                      <a:pt x="1172" y="180"/>
                    </a:lnTo>
                    <a:lnTo>
                      <a:pt x="1165" y="180"/>
                    </a:lnTo>
                    <a:lnTo>
                      <a:pt x="1158" y="180"/>
                    </a:lnTo>
                    <a:lnTo>
                      <a:pt x="1151" y="180"/>
                    </a:lnTo>
                    <a:lnTo>
                      <a:pt x="1143" y="182"/>
                    </a:lnTo>
                    <a:lnTo>
                      <a:pt x="1141" y="182"/>
                    </a:lnTo>
                    <a:lnTo>
                      <a:pt x="1141" y="212"/>
                    </a:lnTo>
                    <a:lnTo>
                      <a:pt x="1141" y="212"/>
                    </a:lnTo>
                    <a:lnTo>
                      <a:pt x="1143" y="214"/>
                    </a:lnTo>
                    <a:lnTo>
                      <a:pt x="1148" y="214"/>
                    </a:lnTo>
                    <a:lnTo>
                      <a:pt x="1151" y="214"/>
                    </a:lnTo>
                    <a:lnTo>
                      <a:pt x="1146" y="714"/>
                    </a:lnTo>
                    <a:lnTo>
                      <a:pt x="1071" y="659"/>
                    </a:lnTo>
                    <a:lnTo>
                      <a:pt x="661" y="651"/>
                    </a:lnTo>
                    <a:lnTo>
                      <a:pt x="659" y="496"/>
                    </a:lnTo>
                    <a:lnTo>
                      <a:pt x="666" y="496"/>
                    </a:lnTo>
                    <a:lnTo>
                      <a:pt x="666" y="491"/>
                    </a:lnTo>
                    <a:lnTo>
                      <a:pt x="611" y="491"/>
                    </a:lnTo>
                    <a:lnTo>
                      <a:pt x="611" y="430"/>
                    </a:lnTo>
                    <a:lnTo>
                      <a:pt x="620" y="428"/>
                    </a:lnTo>
                    <a:lnTo>
                      <a:pt x="620" y="425"/>
                    </a:lnTo>
                    <a:lnTo>
                      <a:pt x="603" y="423"/>
                    </a:lnTo>
                    <a:lnTo>
                      <a:pt x="606" y="420"/>
                    </a:lnTo>
                    <a:lnTo>
                      <a:pt x="608" y="413"/>
                    </a:lnTo>
                    <a:lnTo>
                      <a:pt x="608" y="406"/>
                    </a:lnTo>
                    <a:lnTo>
                      <a:pt x="608" y="399"/>
                    </a:lnTo>
                    <a:lnTo>
                      <a:pt x="606" y="389"/>
                    </a:lnTo>
                    <a:lnTo>
                      <a:pt x="601" y="384"/>
                    </a:lnTo>
                    <a:lnTo>
                      <a:pt x="594" y="379"/>
                    </a:lnTo>
                    <a:lnTo>
                      <a:pt x="586" y="377"/>
                    </a:lnTo>
                    <a:lnTo>
                      <a:pt x="586" y="377"/>
                    </a:lnTo>
                    <a:lnTo>
                      <a:pt x="577" y="374"/>
                    </a:lnTo>
                    <a:lnTo>
                      <a:pt x="569" y="377"/>
                    </a:lnTo>
                    <a:lnTo>
                      <a:pt x="569" y="377"/>
                    </a:lnTo>
                    <a:lnTo>
                      <a:pt x="562" y="379"/>
                    </a:lnTo>
                    <a:lnTo>
                      <a:pt x="557" y="384"/>
                    </a:lnTo>
                    <a:lnTo>
                      <a:pt x="552" y="391"/>
                    </a:lnTo>
                    <a:lnTo>
                      <a:pt x="548" y="399"/>
                    </a:lnTo>
                    <a:lnTo>
                      <a:pt x="548" y="399"/>
                    </a:lnTo>
                    <a:lnTo>
                      <a:pt x="548" y="406"/>
                    </a:lnTo>
                    <a:lnTo>
                      <a:pt x="548" y="413"/>
                    </a:lnTo>
                    <a:lnTo>
                      <a:pt x="552" y="420"/>
                    </a:lnTo>
                    <a:lnTo>
                      <a:pt x="552" y="423"/>
                    </a:lnTo>
                    <a:lnTo>
                      <a:pt x="552" y="423"/>
                    </a:lnTo>
                    <a:lnTo>
                      <a:pt x="538" y="425"/>
                    </a:lnTo>
                    <a:lnTo>
                      <a:pt x="538" y="430"/>
                    </a:lnTo>
                    <a:lnTo>
                      <a:pt x="548" y="430"/>
                    </a:lnTo>
                    <a:lnTo>
                      <a:pt x="550" y="491"/>
                    </a:lnTo>
                    <a:lnTo>
                      <a:pt x="519" y="491"/>
                    </a:lnTo>
                    <a:lnTo>
                      <a:pt x="509" y="491"/>
                    </a:lnTo>
                    <a:lnTo>
                      <a:pt x="412" y="491"/>
                    </a:lnTo>
                    <a:lnTo>
                      <a:pt x="412" y="491"/>
                    </a:lnTo>
                    <a:lnTo>
                      <a:pt x="402" y="491"/>
                    </a:lnTo>
                    <a:lnTo>
                      <a:pt x="359" y="491"/>
                    </a:lnTo>
                    <a:lnTo>
                      <a:pt x="359" y="464"/>
                    </a:lnTo>
                    <a:lnTo>
                      <a:pt x="366" y="464"/>
                    </a:lnTo>
                    <a:lnTo>
                      <a:pt x="366" y="459"/>
                    </a:lnTo>
                    <a:lnTo>
                      <a:pt x="206" y="459"/>
                    </a:lnTo>
                    <a:lnTo>
                      <a:pt x="204" y="447"/>
                    </a:lnTo>
                    <a:lnTo>
                      <a:pt x="201" y="430"/>
                    </a:lnTo>
                    <a:lnTo>
                      <a:pt x="194" y="416"/>
                    </a:lnTo>
                    <a:lnTo>
                      <a:pt x="187" y="403"/>
                    </a:lnTo>
                    <a:lnTo>
                      <a:pt x="177" y="391"/>
                    </a:lnTo>
                    <a:lnTo>
                      <a:pt x="167" y="379"/>
                    </a:lnTo>
                    <a:lnTo>
                      <a:pt x="155" y="369"/>
                    </a:lnTo>
                    <a:lnTo>
                      <a:pt x="141" y="362"/>
                    </a:lnTo>
                    <a:lnTo>
                      <a:pt x="141" y="360"/>
                    </a:lnTo>
                    <a:lnTo>
                      <a:pt x="126" y="355"/>
                    </a:lnTo>
                    <a:lnTo>
                      <a:pt x="114" y="350"/>
                    </a:lnTo>
                    <a:lnTo>
                      <a:pt x="114" y="348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97" y="345"/>
                    </a:lnTo>
                    <a:lnTo>
                      <a:pt x="95" y="345"/>
                    </a:lnTo>
                    <a:lnTo>
                      <a:pt x="92" y="345"/>
                    </a:lnTo>
                    <a:lnTo>
                      <a:pt x="90" y="345"/>
                    </a:lnTo>
                    <a:lnTo>
                      <a:pt x="88" y="345"/>
                    </a:lnTo>
                    <a:lnTo>
                      <a:pt x="90" y="263"/>
                    </a:lnTo>
                    <a:lnTo>
                      <a:pt x="78" y="263"/>
                    </a:lnTo>
                    <a:lnTo>
                      <a:pt x="75" y="345"/>
                    </a:lnTo>
                    <a:lnTo>
                      <a:pt x="73" y="345"/>
                    </a:lnTo>
                    <a:lnTo>
                      <a:pt x="71" y="345"/>
                    </a:lnTo>
                    <a:lnTo>
                      <a:pt x="68" y="345"/>
                    </a:lnTo>
                    <a:lnTo>
                      <a:pt x="54" y="348"/>
                    </a:lnTo>
                    <a:lnTo>
                      <a:pt x="51" y="348"/>
                    </a:lnTo>
                    <a:lnTo>
                      <a:pt x="51" y="348"/>
                    </a:lnTo>
                    <a:lnTo>
                      <a:pt x="51" y="348"/>
                    </a:lnTo>
                    <a:lnTo>
                      <a:pt x="51" y="350"/>
                    </a:lnTo>
                    <a:lnTo>
                      <a:pt x="37" y="355"/>
                    </a:lnTo>
                    <a:lnTo>
                      <a:pt x="22" y="360"/>
                    </a:lnTo>
                    <a:lnTo>
                      <a:pt x="22" y="360"/>
                    </a:lnTo>
                    <a:lnTo>
                      <a:pt x="8" y="369"/>
                    </a:lnTo>
                    <a:lnTo>
                      <a:pt x="0" y="374"/>
                    </a:lnTo>
                    <a:lnTo>
                      <a:pt x="0" y="933"/>
                    </a:lnTo>
                    <a:lnTo>
                      <a:pt x="1276" y="933"/>
                    </a:lnTo>
                    <a:lnTo>
                      <a:pt x="1276" y="739"/>
                    </a:lnTo>
                    <a:lnTo>
                      <a:pt x="1233" y="739"/>
                    </a:lnTo>
                    <a:lnTo>
                      <a:pt x="1233" y="74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ṡḷïḓê"/>
              <p:cNvSpPr/>
              <p:nvPr/>
            </p:nvSpPr>
            <p:spPr bwMode="auto">
              <a:xfrm>
                <a:off x="8129058" y="4353817"/>
                <a:ext cx="2035444" cy="2504183"/>
              </a:xfrm>
              <a:custGeom>
                <a:avLst/>
                <a:gdLst>
                  <a:gd name="T0" fmla="*/ 1247 w 1281"/>
                  <a:gd name="T1" fmla="*/ 1059 h 1576"/>
                  <a:gd name="T2" fmla="*/ 1063 w 1281"/>
                  <a:gd name="T3" fmla="*/ 1107 h 1576"/>
                  <a:gd name="T4" fmla="*/ 1010 w 1281"/>
                  <a:gd name="T5" fmla="*/ 634 h 1576"/>
                  <a:gd name="T6" fmla="*/ 879 w 1281"/>
                  <a:gd name="T7" fmla="*/ 801 h 1576"/>
                  <a:gd name="T8" fmla="*/ 831 w 1281"/>
                  <a:gd name="T9" fmla="*/ 306 h 1576"/>
                  <a:gd name="T10" fmla="*/ 882 w 1281"/>
                  <a:gd name="T11" fmla="*/ 296 h 1576"/>
                  <a:gd name="T12" fmla="*/ 882 w 1281"/>
                  <a:gd name="T13" fmla="*/ 264 h 1576"/>
                  <a:gd name="T14" fmla="*/ 884 w 1281"/>
                  <a:gd name="T15" fmla="*/ 245 h 1576"/>
                  <a:gd name="T16" fmla="*/ 879 w 1281"/>
                  <a:gd name="T17" fmla="*/ 89 h 1576"/>
                  <a:gd name="T18" fmla="*/ 877 w 1281"/>
                  <a:gd name="T19" fmla="*/ 143 h 1576"/>
                  <a:gd name="T20" fmla="*/ 795 w 1281"/>
                  <a:gd name="T21" fmla="*/ 111 h 1576"/>
                  <a:gd name="T22" fmla="*/ 790 w 1281"/>
                  <a:gd name="T23" fmla="*/ 145 h 1576"/>
                  <a:gd name="T24" fmla="*/ 710 w 1281"/>
                  <a:gd name="T25" fmla="*/ 114 h 1576"/>
                  <a:gd name="T26" fmla="*/ 703 w 1281"/>
                  <a:gd name="T27" fmla="*/ 89 h 1576"/>
                  <a:gd name="T28" fmla="*/ 623 w 1281"/>
                  <a:gd name="T29" fmla="*/ 153 h 1576"/>
                  <a:gd name="T30" fmla="*/ 615 w 1281"/>
                  <a:gd name="T31" fmla="*/ 153 h 1576"/>
                  <a:gd name="T32" fmla="*/ 615 w 1281"/>
                  <a:gd name="T33" fmla="*/ 89 h 1576"/>
                  <a:gd name="T34" fmla="*/ 536 w 1281"/>
                  <a:gd name="T35" fmla="*/ 153 h 1576"/>
                  <a:gd name="T36" fmla="*/ 528 w 1281"/>
                  <a:gd name="T37" fmla="*/ 153 h 1576"/>
                  <a:gd name="T38" fmla="*/ 526 w 1281"/>
                  <a:gd name="T39" fmla="*/ 0 h 1576"/>
                  <a:gd name="T40" fmla="*/ 521 w 1281"/>
                  <a:gd name="T41" fmla="*/ 145 h 1576"/>
                  <a:gd name="T42" fmla="*/ 499 w 1281"/>
                  <a:gd name="T43" fmla="*/ 189 h 1576"/>
                  <a:gd name="T44" fmla="*/ 468 w 1281"/>
                  <a:gd name="T45" fmla="*/ 191 h 1576"/>
                  <a:gd name="T46" fmla="*/ 448 w 1281"/>
                  <a:gd name="T47" fmla="*/ 191 h 1576"/>
                  <a:gd name="T48" fmla="*/ 429 w 1281"/>
                  <a:gd name="T49" fmla="*/ 194 h 1576"/>
                  <a:gd name="T50" fmla="*/ 412 w 1281"/>
                  <a:gd name="T51" fmla="*/ 196 h 1576"/>
                  <a:gd name="T52" fmla="*/ 395 w 1281"/>
                  <a:gd name="T53" fmla="*/ 199 h 1576"/>
                  <a:gd name="T54" fmla="*/ 366 w 1281"/>
                  <a:gd name="T55" fmla="*/ 206 h 1576"/>
                  <a:gd name="T56" fmla="*/ 354 w 1281"/>
                  <a:gd name="T57" fmla="*/ 208 h 1576"/>
                  <a:gd name="T58" fmla="*/ 347 w 1281"/>
                  <a:gd name="T59" fmla="*/ 213 h 1576"/>
                  <a:gd name="T60" fmla="*/ 342 w 1281"/>
                  <a:gd name="T61" fmla="*/ 216 h 1576"/>
                  <a:gd name="T62" fmla="*/ 342 w 1281"/>
                  <a:gd name="T63" fmla="*/ 216 h 1576"/>
                  <a:gd name="T64" fmla="*/ 337 w 1281"/>
                  <a:gd name="T65" fmla="*/ 221 h 1576"/>
                  <a:gd name="T66" fmla="*/ 339 w 1281"/>
                  <a:gd name="T67" fmla="*/ 228 h 1576"/>
                  <a:gd name="T68" fmla="*/ 337 w 1281"/>
                  <a:gd name="T69" fmla="*/ 223 h 1576"/>
                  <a:gd name="T70" fmla="*/ 337 w 1281"/>
                  <a:gd name="T71" fmla="*/ 228 h 1576"/>
                  <a:gd name="T72" fmla="*/ 339 w 1281"/>
                  <a:gd name="T73" fmla="*/ 230 h 1576"/>
                  <a:gd name="T74" fmla="*/ 342 w 1281"/>
                  <a:gd name="T75" fmla="*/ 233 h 1576"/>
                  <a:gd name="T76" fmla="*/ 344 w 1281"/>
                  <a:gd name="T77" fmla="*/ 238 h 1576"/>
                  <a:gd name="T78" fmla="*/ 352 w 1281"/>
                  <a:gd name="T79" fmla="*/ 240 h 1576"/>
                  <a:gd name="T80" fmla="*/ 359 w 1281"/>
                  <a:gd name="T81" fmla="*/ 242 h 1576"/>
                  <a:gd name="T82" fmla="*/ 368 w 1281"/>
                  <a:gd name="T83" fmla="*/ 245 h 1576"/>
                  <a:gd name="T84" fmla="*/ 378 w 1281"/>
                  <a:gd name="T85" fmla="*/ 247 h 1576"/>
                  <a:gd name="T86" fmla="*/ 390 w 1281"/>
                  <a:gd name="T87" fmla="*/ 250 h 1576"/>
                  <a:gd name="T88" fmla="*/ 400 w 1281"/>
                  <a:gd name="T89" fmla="*/ 252 h 1576"/>
                  <a:gd name="T90" fmla="*/ 402 w 1281"/>
                  <a:gd name="T91" fmla="*/ 310 h 1576"/>
                  <a:gd name="T92" fmla="*/ 402 w 1281"/>
                  <a:gd name="T93" fmla="*/ 371 h 1576"/>
                  <a:gd name="T94" fmla="*/ 402 w 1281"/>
                  <a:gd name="T95" fmla="*/ 400 h 1576"/>
                  <a:gd name="T96" fmla="*/ 400 w 1281"/>
                  <a:gd name="T97" fmla="*/ 1260 h 1576"/>
                  <a:gd name="T98" fmla="*/ 90 w 1281"/>
                  <a:gd name="T99" fmla="*/ 383 h 1576"/>
                  <a:gd name="T100" fmla="*/ 10 w 1281"/>
                  <a:gd name="T101" fmla="*/ 1224 h 1576"/>
                  <a:gd name="T102" fmla="*/ 1281 w 1281"/>
                  <a:gd name="T103" fmla="*/ 1576 h 1576"/>
                  <a:gd name="T104" fmla="*/ 352 w 1281"/>
                  <a:gd name="T105" fmla="*/ 228 h 1576"/>
                  <a:gd name="T106" fmla="*/ 342 w 1281"/>
                  <a:gd name="T107" fmla="*/ 225 h 1576"/>
                  <a:gd name="T108" fmla="*/ 342 w 1281"/>
                  <a:gd name="T109" fmla="*/ 228 h 1576"/>
                  <a:gd name="T110" fmla="*/ 410 w 1281"/>
                  <a:gd name="T111" fmla="*/ 199 h 1576"/>
                  <a:gd name="T112" fmla="*/ 412 w 1281"/>
                  <a:gd name="T113" fmla="*/ 206 h 1576"/>
                  <a:gd name="T114" fmla="*/ 419 w 1281"/>
                  <a:gd name="T115" fmla="*/ 211 h 1576"/>
                  <a:gd name="T116" fmla="*/ 427 w 1281"/>
                  <a:gd name="T117" fmla="*/ 196 h 1576"/>
                  <a:gd name="T118" fmla="*/ 429 w 1281"/>
                  <a:gd name="T119" fmla="*/ 204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1" h="1576">
                    <a:moveTo>
                      <a:pt x="1281" y="1017"/>
                    </a:moveTo>
                    <a:lnTo>
                      <a:pt x="1277" y="1022"/>
                    </a:lnTo>
                    <a:lnTo>
                      <a:pt x="1264" y="1032"/>
                    </a:lnTo>
                    <a:lnTo>
                      <a:pt x="1255" y="1044"/>
                    </a:lnTo>
                    <a:lnTo>
                      <a:pt x="1247" y="1059"/>
                    </a:lnTo>
                    <a:lnTo>
                      <a:pt x="1240" y="1073"/>
                    </a:lnTo>
                    <a:lnTo>
                      <a:pt x="1235" y="1090"/>
                    </a:lnTo>
                    <a:lnTo>
                      <a:pt x="1235" y="1102"/>
                    </a:lnTo>
                    <a:lnTo>
                      <a:pt x="1063" y="1102"/>
                    </a:lnTo>
                    <a:lnTo>
                      <a:pt x="1063" y="1107"/>
                    </a:lnTo>
                    <a:lnTo>
                      <a:pt x="1071" y="1107"/>
                    </a:lnTo>
                    <a:lnTo>
                      <a:pt x="1071" y="1134"/>
                    </a:lnTo>
                    <a:lnTo>
                      <a:pt x="1051" y="1134"/>
                    </a:lnTo>
                    <a:lnTo>
                      <a:pt x="1051" y="634"/>
                    </a:lnTo>
                    <a:lnTo>
                      <a:pt x="1010" y="634"/>
                    </a:lnTo>
                    <a:lnTo>
                      <a:pt x="1010" y="602"/>
                    </a:lnTo>
                    <a:lnTo>
                      <a:pt x="925" y="602"/>
                    </a:lnTo>
                    <a:lnTo>
                      <a:pt x="925" y="634"/>
                    </a:lnTo>
                    <a:lnTo>
                      <a:pt x="879" y="634"/>
                    </a:lnTo>
                    <a:lnTo>
                      <a:pt x="879" y="801"/>
                    </a:lnTo>
                    <a:lnTo>
                      <a:pt x="848" y="801"/>
                    </a:lnTo>
                    <a:lnTo>
                      <a:pt x="848" y="825"/>
                    </a:lnTo>
                    <a:lnTo>
                      <a:pt x="831" y="825"/>
                    </a:lnTo>
                    <a:lnTo>
                      <a:pt x="831" y="495"/>
                    </a:lnTo>
                    <a:lnTo>
                      <a:pt x="831" y="306"/>
                    </a:lnTo>
                    <a:lnTo>
                      <a:pt x="872" y="306"/>
                    </a:lnTo>
                    <a:lnTo>
                      <a:pt x="872" y="306"/>
                    </a:lnTo>
                    <a:lnTo>
                      <a:pt x="872" y="306"/>
                    </a:lnTo>
                    <a:lnTo>
                      <a:pt x="882" y="306"/>
                    </a:lnTo>
                    <a:lnTo>
                      <a:pt x="882" y="296"/>
                    </a:lnTo>
                    <a:lnTo>
                      <a:pt x="884" y="296"/>
                    </a:lnTo>
                    <a:lnTo>
                      <a:pt x="887" y="289"/>
                    </a:lnTo>
                    <a:lnTo>
                      <a:pt x="887" y="281"/>
                    </a:lnTo>
                    <a:lnTo>
                      <a:pt x="882" y="281"/>
                    </a:lnTo>
                    <a:lnTo>
                      <a:pt x="882" y="264"/>
                    </a:lnTo>
                    <a:lnTo>
                      <a:pt x="884" y="264"/>
                    </a:lnTo>
                    <a:lnTo>
                      <a:pt x="884" y="262"/>
                    </a:lnTo>
                    <a:lnTo>
                      <a:pt x="884" y="247"/>
                    </a:lnTo>
                    <a:lnTo>
                      <a:pt x="884" y="247"/>
                    </a:lnTo>
                    <a:lnTo>
                      <a:pt x="884" y="245"/>
                    </a:lnTo>
                    <a:lnTo>
                      <a:pt x="884" y="143"/>
                    </a:lnTo>
                    <a:lnTo>
                      <a:pt x="882" y="143"/>
                    </a:lnTo>
                    <a:lnTo>
                      <a:pt x="882" y="89"/>
                    </a:lnTo>
                    <a:lnTo>
                      <a:pt x="879" y="89"/>
                    </a:lnTo>
                    <a:lnTo>
                      <a:pt x="879" y="89"/>
                    </a:lnTo>
                    <a:lnTo>
                      <a:pt x="879" y="111"/>
                    </a:lnTo>
                    <a:lnTo>
                      <a:pt x="877" y="111"/>
                    </a:lnTo>
                    <a:lnTo>
                      <a:pt x="877" y="111"/>
                    </a:lnTo>
                    <a:lnTo>
                      <a:pt x="877" y="143"/>
                    </a:lnTo>
                    <a:lnTo>
                      <a:pt x="877" y="143"/>
                    </a:lnTo>
                    <a:lnTo>
                      <a:pt x="877" y="145"/>
                    </a:lnTo>
                    <a:lnTo>
                      <a:pt x="877" y="150"/>
                    </a:lnTo>
                    <a:lnTo>
                      <a:pt x="795" y="150"/>
                    </a:lnTo>
                    <a:lnTo>
                      <a:pt x="795" y="114"/>
                    </a:lnTo>
                    <a:lnTo>
                      <a:pt x="795" y="111"/>
                    </a:lnTo>
                    <a:lnTo>
                      <a:pt x="792" y="111"/>
                    </a:lnTo>
                    <a:lnTo>
                      <a:pt x="792" y="89"/>
                    </a:lnTo>
                    <a:lnTo>
                      <a:pt x="792" y="89"/>
                    </a:lnTo>
                    <a:lnTo>
                      <a:pt x="790" y="89"/>
                    </a:lnTo>
                    <a:lnTo>
                      <a:pt x="790" y="145"/>
                    </a:lnTo>
                    <a:lnTo>
                      <a:pt x="787" y="145"/>
                    </a:lnTo>
                    <a:lnTo>
                      <a:pt x="787" y="150"/>
                    </a:lnTo>
                    <a:lnTo>
                      <a:pt x="710" y="150"/>
                    </a:lnTo>
                    <a:lnTo>
                      <a:pt x="710" y="114"/>
                    </a:lnTo>
                    <a:lnTo>
                      <a:pt x="710" y="114"/>
                    </a:lnTo>
                    <a:lnTo>
                      <a:pt x="705" y="114"/>
                    </a:lnTo>
                    <a:lnTo>
                      <a:pt x="705" y="145"/>
                    </a:lnTo>
                    <a:lnTo>
                      <a:pt x="705" y="145"/>
                    </a:lnTo>
                    <a:lnTo>
                      <a:pt x="705" y="89"/>
                    </a:lnTo>
                    <a:lnTo>
                      <a:pt x="703" y="89"/>
                    </a:lnTo>
                    <a:lnTo>
                      <a:pt x="700" y="89"/>
                    </a:lnTo>
                    <a:lnTo>
                      <a:pt x="700" y="145"/>
                    </a:lnTo>
                    <a:lnTo>
                      <a:pt x="698" y="145"/>
                    </a:lnTo>
                    <a:lnTo>
                      <a:pt x="698" y="150"/>
                    </a:lnTo>
                    <a:lnTo>
                      <a:pt x="623" y="153"/>
                    </a:lnTo>
                    <a:lnTo>
                      <a:pt x="623" y="114"/>
                    </a:lnTo>
                    <a:lnTo>
                      <a:pt x="623" y="114"/>
                    </a:lnTo>
                    <a:lnTo>
                      <a:pt x="618" y="114"/>
                    </a:lnTo>
                    <a:lnTo>
                      <a:pt x="618" y="153"/>
                    </a:lnTo>
                    <a:lnTo>
                      <a:pt x="615" y="153"/>
                    </a:lnTo>
                    <a:lnTo>
                      <a:pt x="615" y="148"/>
                    </a:lnTo>
                    <a:lnTo>
                      <a:pt x="615" y="145"/>
                    </a:lnTo>
                    <a:lnTo>
                      <a:pt x="615" y="145"/>
                    </a:lnTo>
                    <a:lnTo>
                      <a:pt x="615" y="92"/>
                    </a:lnTo>
                    <a:lnTo>
                      <a:pt x="615" y="89"/>
                    </a:lnTo>
                    <a:lnTo>
                      <a:pt x="611" y="89"/>
                    </a:lnTo>
                    <a:lnTo>
                      <a:pt x="611" y="145"/>
                    </a:lnTo>
                    <a:lnTo>
                      <a:pt x="608" y="145"/>
                    </a:lnTo>
                    <a:lnTo>
                      <a:pt x="608" y="153"/>
                    </a:lnTo>
                    <a:lnTo>
                      <a:pt x="536" y="153"/>
                    </a:lnTo>
                    <a:lnTo>
                      <a:pt x="536" y="114"/>
                    </a:lnTo>
                    <a:lnTo>
                      <a:pt x="536" y="114"/>
                    </a:lnTo>
                    <a:lnTo>
                      <a:pt x="533" y="114"/>
                    </a:lnTo>
                    <a:lnTo>
                      <a:pt x="533" y="153"/>
                    </a:lnTo>
                    <a:lnTo>
                      <a:pt x="528" y="153"/>
                    </a:lnTo>
                    <a:lnTo>
                      <a:pt x="528" y="148"/>
                    </a:lnTo>
                    <a:lnTo>
                      <a:pt x="526" y="145"/>
                    </a:lnTo>
                    <a:lnTo>
                      <a:pt x="526" y="145"/>
                    </a:lnTo>
                    <a:lnTo>
                      <a:pt x="526" y="2"/>
                    </a:lnTo>
                    <a:lnTo>
                      <a:pt x="526" y="0"/>
                    </a:lnTo>
                    <a:lnTo>
                      <a:pt x="521" y="0"/>
                    </a:lnTo>
                    <a:lnTo>
                      <a:pt x="521" y="92"/>
                    </a:lnTo>
                    <a:lnTo>
                      <a:pt x="521" y="92"/>
                    </a:lnTo>
                    <a:lnTo>
                      <a:pt x="521" y="145"/>
                    </a:lnTo>
                    <a:lnTo>
                      <a:pt x="521" y="145"/>
                    </a:lnTo>
                    <a:lnTo>
                      <a:pt x="521" y="187"/>
                    </a:lnTo>
                    <a:lnTo>
                      <a:pt x="511" y="189"/>
                    </a:lnTo>
                    <a:lnTo>
                      <a:pt x="511" y="189"/>
                    </a:lnTo>
                    <a:lnTo>
                      <a:pt x="509" y="189"/>
                    </a:lnTo>
                    <a:lnTo>
                      <a:pt x="499" y="189"/>
                    </a:lnTo>
                    <a:lnTo>
                      <a:pt x="490" y="189"/>
                    </a:lnTo>
                    <a:lnTo>
                      <a:pt x="490" y="189"/>
                    </a:lnTo>
                    <a:lnTo>
                      <a:pt x="487" y="189"/>
                    </a:lnTo>
                    <a:lnTo>
                      <a:pt x="477" y="189"/>
                    </a:lnTo>
                    <a:lnTo>
                      <a:pt x="468" y="191"/>
                    </a:lnTo>
                    <a:lnTo>
                      <a:pt x="468" y="191"/>
                    </a:lnTo>
                    <a:lnTo>
                      <a:pt x="465" y="191"/>
                    </a:lnTo>
                    <a:lnTo>
                      <a:pt x="465" y="191"/>
                    </a:lnTo>
                    <a:lnTo>
                      <a:pt x="456" y="191"/>
                    </a:lnTo>
                    <a:lnTo>
                      <a:pt x="448" y="191"/>
                    </a:lnTo>
                    <a:lnTo>
                      <a:pt x="448" y="191"/>
                    </a:lnTo>
                    <a:lnTo>
                      <a:pt x="446" y="191"/>
                    </a:lnTo>
                    <a:lnTo>
                      <a:pt x="439" y="194"/>
                    </a:lnTo>
                    <a:lnTo>
                      <a:pt x="429" y="194"/>
                    </a:lnTo>
                    <a:lnTo>
                      <a:pt x="429" y="194"/>
                    </a:lnTo>
                    <a:lnTo>
                      <a:pt x="429" y="194"/>
                    </a:lnTo>
                    <a:lnTo>
                      <a:pt x="419" y="196"/>
                    </a:lnTo>
                    <a:lnTo>
                      <a:pt x="412" y="196"/>
                    </a:lnTo>
                    <a:lnTo>
                      <a:pt x="412" y="196"/>
                    </a:lnTo>
                    <a:lnTo>
                      <a:pt x="412" y="196"/>
                    </a:lnTo>
                    <a:lnTo>
                      <a:pt x="412" y="196"/>
                    </a:lnTo>
                    <a:lnTo>
                      <a:pt x="412" y="196"/>
                    </a:lnTo>
                    <a:lnTo>
                      <a:pt x="405" y="199"/>
                    </a:lnTo>
                    <a:lnTo>
                      <a:pt x="398" y="199"/>
                    </a:lnTo>
                    <a:lnTo>
                      <a:pt x="395" y="199"/>
                    </a:lnTo>
                    <a:lnTo>
                      <a:pt x="390" y="201"/>
                    </a:lnTo>
                    <a:lnTo>
                      <a:pt x="383" y="201"/>
                    </a:lnTo>
                    <a:lnTo>
                      <a:pt x="383" y="201"/>
                    </a:lnTo>
                    <a:lnTo>
                      <a:pt x="376" y="204"/>
                    </a:lnTo>
                    <a:lnTo>
                      <a:pt x="366" y="206"/>
                    </a:lnTo>
                    <a:lnTo>
                      <a:pt x="356" y="208"/>
                    </a:lnTo>
                    <a:lnTo>
                      <a:pt x="354" y="208"/>
                    </a:lnTo>
                    <a:lnTo>
                      <a:pt x="354" y="208"/>
                    </a:lnTo>
                    <a:lnTo>
                      <a:pt x="354" y="208"/>
                    </a:lnTo>
                    <a:lnTo>
                      <a:pt x="354" y="208"/>
                    </a:lnTo>
                    <a:lnTo>
                      <a:pt x="354" y="208"/>
                    </a:lnTo>
                    <a:lnTo>
                      <a:pt x="349" y="211"/>
                    </a:lnTo>
                    <a:lnTo>
                      <a:pt x="349" y="211"/>
                    </a:lnTo>
                    <a:lnTo>
                      <a:pt x="347" y="213"/>
                    </a:lnTo>
                    <a:lnTo>
                      <a:pt x="347" y="213"/>
                    </a:lnTo>
                    <a:lnTo>
                      <a:pt x="347" y="213"/>
                    </a:lnTo>
                    <a:lnTo>
                      <a:pt x="344" y="213"/>
                    </a:lnTo>
                    <a:lnTo>
                      <a:pt x="342" y="216"/>
                    </a:lnTo>
                    <a:lnTo>
                      <a:pt x="342" y="216"/>
                    </a:lnTo>
                    <a:lnTo>
                      <a:pt x="342" y="216"/>
                    </a:lnTo>
                    <a:lnTo>
                      <a:pt x="339" y="218"/>
                    </a:lnTo>
                    <a:lnTo>
                      <a:pt x="339" y="218"/>
                    </a:lnTo>
                    <a:lnTo>
                      <a:pt x="339" y="218"/>
                    </a:lnTo>
                    <a:lnTo>
                      <a:pt x="342" y="216"/>
                    </a:lnTo>
                    <a:lnTo>
                      <a:pt x="342" y="216"/>
                    </a:lnTo>
                    <a:lnTo>
                      <a:pt x="342" y="216"/>
                    </a:lnTo>
                    <a:lnTo>
                      <a:pt x="339" y="218"/>
                    </a:lnTo>
                    <a:lnTo>
                      <a:pt x="339" y="218"/>
                    </a:lnTo>
                    <a:lnTo>
                      <a:pt x="337" y="221"/>
                    </a:lnTo>
                    <a:lnTo>
                      <a:pt x="337" y="221"/>
                    </a:lnTo>
                    <a:lnTo>
                      <a:pt x="337" y="223"/>
                    </a:lnTo>
                    <a:lnTo>
                      <a:pt x="337" y="223"/>
                    </a:lnTo>
                    <a:lnTo>
                      <a:pt x="337" y="225"/>
                    </a:lnTo>
                    <a:lnTo>
                      <a:pt x="337" y="225"/>
                    </a:lnTo>
                    <a:lnTo>
                      <a:pt x="339" y="228"/>
                    </a:lnTo>
                    <a:lnTo>
                      <a:pt x="337" y="225"/>
                    </a:lnTo>
                    <a:lnTo>
                      <a:pt x="337" y="225"/>
                    </a:lnTo>
                    <a:lnTo>
                      <a:pt x="337" y="223"/>
                    </a:lnTo>
                    <a:lnTo>
                      <a:pt x="337" y="223"/>
                    </a:lnTo>
                    <a:lnTo>
                      <a:pt x="337" y="223"/>
                    </a:lnTo>
                    <a:lnTo>
                      <a:pt x="337" y="223"/>
                    </a:lnTo>
                    <a:lnTo>
                      <a:pt x="337" y="223"/>
                    </a:lnTo>
                    <a:lnTo>
                      <a:pt x="337" y="225"/>
                    </a:lnTo>
                    <a:lnTo>
                      <a:pt x="337" y="225"/>
                    </a:lnTo>
                    <a:lnTo>
                      <a:pt x="337" y="228"/>
                    </a:lnTo>
                    <a:lnTo>
                      <a:pt x="337" y="228"/>
                    </a:lnTo>
                    <a:lnTo>
                      <a:pt x="337" y="228"/>
                    </a:lnTo>
                    <a:lnTo>
                      <a:pt x="337" y="228"/>
                    </a:lnTo>
                    <a:lnTo>
                      <a:pt x="337" y="230"/>
                    </a:lnTo>
                    <a:lnTo>
                      <a:pt x="339" y="230"/>
                    </a:lnTo>
                    <a:lnTo>
                      <a:pt x="339" y="233"/>
                    </a:lnTo>
                    <a:lnTo>
                      <a:pt x="339" y="233"/>
                    </a:lnTo>
                    <a:lnTo>
                      <a:pt x="339" y="233"/>
                    </a:lnTo>
                    <a:lnTo>
                      <a:pt x="339" y="233"/>
                    </a:lnTo>
                    <a:lnTo>
                      <a:pt x="342" y="233"/>
                    </a:lnTo>
                    <a:lnTo>
                      <a:pt x="342" y="235"/>
                    </a:lnTo>
                    <a:lnTo>
                      <a:pt x="342" y="235"/>
                    </a:lnTo>
                    <a:lnTo>
                      <a:pt x="344" y="238"/>
                    </a:lnTo>
                    <a:lnTo>
                      <a:pt x="344" y="238"/>
                    </a:lnTo>
                    <a:lnTo>
                      <a:pt x="344" y="238"/>
                    </a:lnTo>
                    <a:lnTo>
                      <a:pt x="347" y="238"/>
                    </a:lnTo>
                    <a:lnTo>
                      <a:pt x="347" y="238"/>
                    </a:lnTo>
                    <a:lnTo>
                      <a:pt x="349" y="238"/>
                    </a:lnTo>
                    <a:lnTo>
                      <a:pt x="352" y="240"/>
                    </a:lnTo>
                    <a:lnTo>
                      <a:pt x="352" y="240"/>
                    </a:lnTo>
                    <a:lnTo>
                      <a:pt x="352" y="240"/>
                    </a:lnTo>
                    <a:lnTo>
                      <a:pt x="352" y="240"/>
                    </a:lnTo>
                    <a:lnTo>
                      <a:pt x="352" y="240"/>
                    </a:lnTo>
                    <a:lnTo>
                      <a:pt x="356" y="242"/>
                    </a:lnTo>
                    <a:lnTo>
                      <a:pt x="359" y="242"/>
                    </a:lnTo>
                    <a:lnTo>
                      <a:pt x="359" y="242"/>
                    </a:lnTo>
                    <a:lnTo>
                      <a:pt x="359" y="242"/>
                    </a:lnTo>
                    <a:lnTo>
                      <a:pt x="359" y="242"/>
                    </a:lnTo>
                    <a:lnTo>
                      <a:pt x="364" y="245"/>
                    </a:lnTo>
                    <a:lnTo>
                      <a:pt x="368" y="245"/>
                    </a:lnTo>
                    <a:lnTo>
                      <a:pt x="368" y="245"/>
                    </a:lnTo>
                    <a:lnTo>
                      <a:pt x="368" y="245"/>
                    </a:lnTo>
                    <a:lnTo>
                      <a:pt x="368" y="245"/>
                    </a:lnTo>
                    <a:lnTo>
                      <a:pt x="373" y="247"/>
                    </a:lnTo>
                    <a:lnTo>
                      <a:pt x="378" y="247"/>
                    </a:lnTo>
                    <a:lnTo>
                      <a:pt x="378" y="247"/>
                    </a:lnTo>
                    <a:lnTo>
                      <a:pt x="381" y="247"/>
                    </a:lnTo>
                    <a:lnTo>
                      <a:pt x="381" y="247"/>
                    </a:lnTo>
                    <a:lnTo>
                      <a:pt x="385" y="250"/>
                    </a:lnTo>
                    <a:lnTo>
                      <a:pt x="390" y="250"/>
                    </a:lnTo>
                    <a:lnTo>
                      <a:pt x="390" y="250"/>
                    </a:lnTo>
                    <a:lnTo>
                      <a:pt x="393" y="250"/>
                    </a:lnTo>
                    <a:lnTo>
                      <a:pt x="393" y="250"/>
                    </a:lnTo>
                    <a:lnTo>
                      <a:pt x="398" y="252"/>
                    </a:lnTo>
                    <a:lnTo>
                      <a:pt x="400" y="252"/>
                    </a:lnTo>
                    <a:lnTo>
                      <a:pt x="460" y="262"/>
                    </a:lnTo>
                    <a:lnTo>
                      <a:pt x="460" y="301"/>
                    </a:lnTo>
                    <a:lnTo>
                      <a:pt x="436" y="303"/>
                    </a:lnTo>
                    <a:lnTo>
                      <a:pt x="417" y="308"/>
                    </a:lnTo>
                    <a:lnTo>
                      <a:pt x="402" y="310"/>
                    </a:lnTo>
                    <a:lnTo>
                      <a:pt x="398" y="315"/>
                    </a:lnTo>
                    <a:lnTo>
                      <a:pt x="398" y="337"/>
                    </a:lnTo>
                    <a:lnTo>
                      <a:pt x="402" y="342"/>
                    </a:lnTo>
                    <a:lnTo>
                      <a:pt x="402" y="342"/>
                    </a:lnTo>
                    <a:lnTo>
                      <a:pt x="402" y="371"/>
                    </a:lnTo>
                    <a:lnTo>
                      <a:pt x="398" y="374"/>
                    </a:lnTo>
                    <a:lnTo>
                      <a:pt x="398" y="376"/>
                    </a:lnTo>
                    <a:lnTo>
                      <a:pt x="402" y="381"/>
                    </a:lnTo>
                    <a:lnTo>
                      <a:pt x="402" y="381"/>
                    </a:lnTo>
                    <a:lnTo>
                      <a:pt x="402" y="400"/>
                    </a:lnTo>
                    <a:lnTo>
                      <a:pt x="398" y="403"/>
                    </a:lnTo>
                    <a:lnTo>
                      <a:pt x="398" y="412"/>
                    </a:lnTo>
                    <a:lnTo>
                      <a:pt x="402" y="417"/>
                    </a:lnTo>
                    <a:lnTo>
                      <a:pt x="402" y="417"/>
                    </a:lnTo>
                    <a:lnTo>
                      <a:pt x="400" y="1260"/>
                    </a:lnTo>
                    <a:lnTo>
                      <a:pt x="378" y="1260"/>
                    </a:lnTo>
                    <a:lnTo>
                      <a:pt x="376" y="415"/>
                    </a:lnTo>
                    <a:lnTo>
                      <a:pt x="315" y="415"/>
                    </a:lnTo>
                    <a:lnTo>
                      <a:pt x="315" y="383"/>
                    </a:lnTo>
                    <a:lnTo>
                      <a:pt x="90" y="383"/>
                    </a:lnTo>
                    <a:lnTo>
                      <a:pt x="75" y="415"/>
                    </a:lnTo>
                    <a:lnTo>
                      <a:pt x="42" y="415"/>
                    </a:lnTo>
                    <a:lnTo>
                      <a:pt x="17" y="473"/>
                    </a:lnTo>
                    <a:lnTo>
                      <a:pt x="17" y="1224"/>
                    </a:lnTo>
                    <a:lnTo>
                      <a:pt x="10" y="1224"/>
                    </a:lnTo>
                    <a:lnTo>
                      <a:pt x="10" y="1221"/>
                    </a:lnTo>
                    <a:lnTo>
                      <a:pt x="5" y="1219"/>
                    </a:lnTo>
                    <a:lnTo>
                      <a:pt x="0" y="1219"/>
                    </a:lnTo>
                    <a:lnTo>
                      <a:pt x="0" y="1576"/>
                    </a:lnTo>
                    <a:lnTo>
                      <a:pt x="1281" y="1576"/>
                    </a:lnTo>
                    <a:lnTo>
                      <a:pt x="1281" y="1017"/>
                    </a:lnTo>
                    <a:close/>
                    <a:moveTo>
                      <a:pt x="342" y="225"/>
                    </a:moveTo>
                    <a:lnTo>
                      <a:pt x="344" y="225"/>
                    </a:lnTo>
                    <a:lnTo>
                      <a:pt x="344" y="225"/>
                    </a:lnTo>
                    <a:lnTo>
                      <a:pt x="352" y="228"/>
                    </a:lnTo>
                    <a:lnTo>
                      <a:pt x="344" y="225"/>
                    </a:lnTo>
                    <a:lnTo>
                      <a:pt x="344" y="225"/>
                    </a:lnTo>
                    <a:lnTo>
                      <a:pt x="342" y="225"/>
                    </a:lnTo>
                    <a:lnTo>
                      <a:pt x="342" y="223"/>
                    </a:lnTo>
                    <a:lnTo>
                      <a:pt x="342" y="225"/>
                    </a:lnTo>
                    <a:close/>
                    <a:moveTo>
                      <a:pt x="342" y="228"/>
                    </a:moveTo>
                    <a:lnTo>
                      <a:pt x="342" y="228"/>
                    </a:lnTo>
                    <a:lnTo>
                      <a:pt x="339" y="228"/>
                    </a:lnTo>
                    <a:lnTo>
                      <a:pt x="342" y="228"/>
                    </a:lnTo>
                    <a:lnTo>
                      <a:pt x="342" y="228"/>
                    </a:lnTo>
                    <a:lnTo>
                      <a:pt x="361" y="233"/>
                    </a:lnTo>
                    <a:lnTo>
                      <a:pt x="342" y="228"/>
                    </a:lnTo>
                    <a:close/>
                    <a:moveTo>
                      <a:pt x="410" y="199"/>
                    </a:moveTo>
                    <a:lnTo>
                      <a:pt x="410" y="201"/>
                    </a:lnTo>
                    <a:lnTo>
                      <a:pt x="410" y="199"/>
                    </a:lnTo>
                    <a:lnTo>
                      <a:pt x="410" y="199"/>
                    </a:lnTo>
                    <a:lnTo>
                      <a:pt x="410" y="199"/>
                    </a:lnTo>
                    <a:close/>
                    <a:moveTo>
                      <a:pt x="414" y="208"/>
                    </a:moveTo>
                    <a:lnTo>
                      <a:pt x="412" y="206"/>
                    </a:lnTo>
                    <a:lnTo>
                      <a:pt x="412" y="206"/>
                    </a:lnTo>
                    <a:lnTo>
                      <a:pt x="412" y="206"/>
                    </a:lnTo>
                    <a:lnTo>
                      <a:pt x="412" y="206"/>
                    </a:lnTo>
                    <a:lnTo>
                      <a:pt x="412" y="206"/>
                    </a:lnTo>
                    <a:lnTo>
                      <a:pt x="414" y="208"/>
                    </a:lnTo>
                    <a:lnTo>
                      <a:pt x="419" y="211"/>
                    </a:lnTo>
                    <a:lnTo>
                      <a:pt x="414" y="208"/>
                    </a:lnTo>
                    <a:close/>
                    <a:moveTo>
                      <a:pt x="427" y="199"/>
                    </a:moveTo>
                    <a:lnTo>
                      <a:pt x="427" y="196"/>
                    </a:lnTo>
                    <a:lnTo>
                      <a:pt x="429" y="196"/>
                    </a:lnTo>
                    <a:lnTo>
                      <a:pt x="427" y="196"/>
                    </a:lnTo>
                    <a:lnTo>
                      <a:pt x="427" y="199"/>
                    </a:lnTo>
                    <a:close/>
                    <a:moveTo>
                      <a:pt x="429" y="206"/>
                    </a:moveTo>
                    <a:lnTo>
                      <a:pt x="429" y="204"/>
                    </a:lnTo>
                    <a:lnTo>
                      <a:pt x="429" y="204"/>
                    </a:lnTo>
                    <a:lnTo>
                      <a:pt x="429" y="204"/>
                    </a:lnTo>
                    <a:lnTo>
                      <a:pt x="429" y="206"/>
                    </a:lnTo>
                    <a:lnTo>
                      <a:pt x="431" y="206"/>
                    </a:lnTo>
                    <a:lnTo>
                      <a:pt x="429" y="20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íṥliḑê"/>
              <p:cNvSpPr/>
              <p:nvPr/>
            </p:nvSpPr>
            <p:spPr bwMode="auto">
              <a:xfrm>
                <a:off x="6098382" y="4962385"/>
                <a:ext cx="2030676" cy="1895615"/>
              </a:xfrm>
              <a:custGeom>
                <a:avLst/>
                <a:gdLst>
                  <a:gd name="T0" fmla="*/ 1278 w 1278"/>
                  <a:gd name="T1" fmla="*/ 836 h 1193"/>
                  <a:gd name="T2" fmla="*/ 1271 w 1278"/>
                  <a:gd name="T3" fmla="*/ 819 h 1193"/>
                  <a:gd name="T4" fmla="*/ 1252 w 1278"/>
                  <a:gd name="T5" fmla="*/ 821 h 1193"/>
                  <a:gd name="T6" fmla="*/ 1242 w 1278"/>
                  <a:gd name="T7" fmla="*/ 807 h 1193"/>
                  <a:gd name="T8" fmla="*/ 1206 w 1278"/>
                  <a:gd name="T9" fmla="*/ 700 h 1193"/>
                  <a:gd name="T10" fmla="*/ 1167 w 1278"/>
                  <a:gd name="T11" fmla="*/ 693 h 1193"/>
                  <a:gd name="T12" fmla="*/ 1126 w 1278"/>
                  <a:gd name="T13" fmla="*/ 651 h 1193"/>
                  <a:gd name="T14" fmla="*/ 1075 w 1278"/>
                  <a:gd name="T15" fmla="*/ 598 h 1193"/>
                  <a:gd name="T16" fmla="*/ 1068 w 1278"/>
                  <a:gd name="T17" fmla="*/ 586 h 1193"/>
                  <a:gd name="T18" fmla="*/ 1053 w 1278"/>
                  <a:gd name="T19" fmla="*/ 566 h 1193"/>
                  <a:gd name="T20" fmla="*/ 1048 w 1278"/>
                  <a:gd name="T21" fmla="*/ 581 h 1193"/>
                  <a:gd name="T22" fmla="*/ 1034 w 1278"/>
                  <a:gd name="T23" fmla="*/ 593 h 1193"/>
                  <a:gd name="T24" fmla="*/ 1034 w 1278"/>
                  <a:gd name="T25" fmla="*/ 625 h 1193"/>
                  <a:gd name="T26" fmla="*/ 956 w 1278"/>
                  <a:gd name="T27" fmla="*/ 685 h 1193"/>
                  <a:gd name="T28" fmla="*/ 925 w 1278"/>
                  <a:gd name="T29" fmla="*/ 695 h 1193"/>
                  <a:gd name="T30" fmla="*/ 884 w 1278"/>
                  <a:gd name="T31" fmla="*/ 824 h 1193"/>
                  <a:gd name="T32" fmla="*/ 864 w 1278"/>
                  <a:gd name="T33" fmla="*/ 807 h 1193"/>
                  <a:gd name="T34" fmla="*/ 850 w 1278"/>
                  <a:gd name="T35" fmla="*/ 838 h 1193"/>
                  <a:gd name="T36" fmla="*/ 833 w 1278"/>
                  <a:gd name="T37" fmla="*/ 819 h 1193"/>
                  <a:gd name="T38" fmla="*/ 814 w 1278"/>
                  <a:gd name="T39" fmla="*/ 841 h 1193"/>
                  <a:gd name="T40" fmla="*/ 751 w 1278"/>
                  <a:gd name="T41" fmla="*/ 32 h 1193"/>
                  <a:gd name="T42" fmla="*/ 445 w 1278"/>
                  <a:gd name="T43" fmla="*/ 855 h 1193"/>
                  <a:gd name="T44" fmla="*/ 431 w 1278"/>
                  <a:gd name="T45" fmla="*/ 739 h 1193"/>
                  <a:gd name="T46" fmla="*/ 404 w 1278"/>
                  <a:gd name="T47" fmla="*/ 756 h 1193"/>
                  <a:gd name="T48" fmla="*/ 378 w 1278"/>
                  <a:gd name="T49" fmla="*/ 561 h 1193"/>
                  <a:gd name="T50" fmla="*/ 375 w 1278"/>
                  <a:gd name="T51" fmla="*/ 547 h 1193"/>
                  <a:gd name="T52" fmla="*/ 368 w 1278"/>
                  <a:gd name="T53" fmla="*/ 569 h 1193"/>
                  <a:gd name="T54" fmla="*/ 351 w 1278"/>
                  <a:gd name="T55" fmla="*/ 479 h 1193"/>
                  <a:gd name="T56" fmla="*/ 341 w 1278"/>
                  <a:gd name="T57" fmla="*/ 348 h 1193"/>
                  <a:gd name="T58" fmla="*/ 324 w 1278"/>
                  <a:gd name="T59" fmla="*/ 372 h 1193"/>
                  <a:gd name="T60" fmla="*/ 312 w 1278"/>
                  <a:gd name="T61" fmla="*/ 479 h 1193"/>
                  <a:gd name="T62" fmla="*/ 295 w 1278"/>
                  <a:gd name="T63" fmla="*/ 561 h 1193"/>
                  <a:gd name="T64" fmla="*/ 290 w 1278"/>
                  <a:gd name="T65" fmla="*/ 547 h 1193"/>
                  <a:gd name="T66" fmla="*/ 288 w 1278"/>
                  <a:gd name="T67" fmla="*/ 569 h 1193"/>
                  <a:gd name="T68" fmla="*/ 269 w 1278"/>
                  <a:gd name="T69" fmla="*/ 693 h 1193"/>
                  <a:gd name="T70" fmla="*/ 269 w 1278"/>
                  <a:gd name="T71" fmla="*/ 695 h 1193"/>
                  <a:gd name="T72" fmla="*/ 261 w 1278"/>
                  <a:gd name="T73" fmla="*/ 758 h 1193"/>
                  <a:gd name="T74" fmla="*/ 244 w 1278"/>
                  <a:gd name="T75" fmla="*/ 712 h 1193"/>
                  <a:gd name="T76" fmla="*/ 232 w 1278"/>
                  <a:gd name="T77" fmla="*/ 574 h 1193"/>
                  <a:gd name="T78" fmla="*/ 208 w 1278"/>
                  <a:gd name="T79" fmla="*/ 710 h 1193"/>
                  <a:gd name="T80" fmla="*/ 194 w 1278"/>
                  <a:gd name="T81" fmla="*/ 748 h 1193"/>
                  <a:gd name="T82" fmla="*/ 174 w 1278"/>
                  <a:gd name="T83" fmla="*/ 688 h 1193"/>
                  <a:gd name="T84" fmla="*/ 172 w 1278"/>
                  <a:gd name="T85" fmla="*/ 685 h 1193"/>
                  <a:gd name="T86" fmla="*/ 169 w 1278"/>
                  <a:gd name="T87" fmla="*/ 615 h 1193"/>
                  <a:gd name="T88" fmla="*/ 167 w 1278"/>
                  <a:gd name="T89" fmla="*/ 610 h 1193"/>
                  <a:gd name="T90" fmla="*/ 157 w 1278"/>
                  <a:gd name="T91" fmla="*/ 557 h 1193"/>
                  <a:gd name="T92" fmla="*/ 148 w 1278"/>
                  <a:gd name="T93" fmla="*/ 547 h 1193"/>
                  <a:gd name="T94" fmla="*/ 123 w 1278"/>
                  <a:gd name="T95" fmla="*/ 479 h 1193"/>
                  <a:gd name="T96" fmla="*/ 123 w 1278"/>
                  <a:gd name="T97" fmla="*/ 464 h 1193"/>
                  <a:gd name="T98" fmla="*/ 121 w 1278"/>
                  <a:gd name="T99" fmla="*/ 304 h 1193"/>
                  <a:gd name="T100" fmla="*/ 97 w 1278"/>
                  <a:gd name="T101" fmla="*/ 464 h 1193"/>
                  <a:gd name="T102" fmla="*/ 94 w 1278"/>
                  <a:gd name="T103" fmla="*/ 476 h 1193"/>
                  <a:gd name="T104" fmla="*/ 70 w 1278"/>
                  <a:gd name="T105" fmla="*/ 554 h 1193"/>
                  <a:gd name="T106" fmla="*/ 60 w 1278"/>
                  <a:gd name="T107" fmla="*/ 549 h 1193"/>
                  <a:gd name="T108" fmla="*/ 48 w 1278"/>
                  <a:gd name="T109" fmla="*/ 610 h 1193"/>
                  <a:gd name="T110" fmla="*/ 41 w 1278"/>
                  <a:gd name="T111" fmla="*/ 746 h 1193"/>
                  <a:gd name="T112" fmla="*/ 17 w 1278"/>
                  <a:gd name="T113" fmla="*/ 739 h 1193"/>
                  <a:gd name="T114" fmla="*/ 7 w 1278"/>
                  <a:gd name="T115" fmla="*/ 848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78" h="1193">
                    <a:moveTo>
                      <a:pt x="12" y="306"/>
                    </a:moveTo>
                    <a:lnTo>
                      <a:pt x="0" y="304"/>
                    </a:lnTo>
                    <a:lnTo>
                      <a:pt x="0" y="1193"/>
                    </a:lnTo>
                    <a:lnTo>
                      <a:pt x="1278" y="1193"/>
                    </a:lnTo>
                    <a:lnTo>
                      <a:pt x="1278" y="836"/>
                    </a:lnTo>
                    <a:lnTo>
                      <a:pt x="1274" y="836"/>
                    </a:lnTo>
                    <a:lnTo>
                      <a:pt x="1274" y="819"/>
                    </a:lnTo>
                    <a:lnTo>
                      <a:pt x="1271" y="819"/>
                    </a:lnTo>
                    <a:lnTo>
                      <a:pt x="1271" y="819"/>
                    </a:lnTo>
                    <a:lnTo>
                      <a:pt x="1271" y="819"/>
                    </a:lnTo>
                    <a:lnTo>
                      <a:pt x="1269" y="819"/>
                    </a:lnTo>
                    <a:lnTo>
                      <a:pt x="1269" y="836"/>
                    </a:lnTo>
                    <a:lnTo>
                      <a:pt x="1257" y="836"/>
                    </a:lnTo>
                    <a:lnTo>
                      <a:pt x="1257" y="824"/>
                    </a:lnTo>
                    <a:lnTo>
                      <a:pt x="1252" y="821"/>
                    </a:lnTo>
                    <a:lnTo>
                      <a:pt x="1245" y="821"/>
                    </a:lnTo>
                    <a:lnTo>
                      <a:pt x="1245" y="807"/>
                    </a:lnTo>
                    <a:lnTo>
                      <a:pt x="1242" y="807"/>
                    </a:lnTo>
                    <a:lnTo>
                      <a:pt x="1242" y="807"/>
                    </a:lnTo>
                    <a:lnTo>
                      <a:pt x="1242" y="807"/>
                    </a:lnTo>
                    <a:lnTo>
                      <a:pt x="1240" y="807"/>
                    </a:lnTo>
                    <a:lnTo>
                      <a:pt x="1240" y="821"/>
                    </a:lnTo>
                    <a:lnTo>
                      <a:pt x="1220" y="821"/>
                    </a:lnTo>
                    <a:lnTo>
                      <a:pt x="1223" y="702"/>
                    </a:lnTo>
                    <a:lnTo>
                      <a:pt x="1206" y="700"/>
                    </a:lnTo>
                    <a:lnTo>
                      <a:pt x="1182" y="700"/>
                    </a:lnTo>
                    <a:lnTo>
                      <a:pt x="1174" y="695"/>
                    </a:lnTo>
                    <a:lnTo>
                      <a:pt x="1174" y="695"/>
                    </a:lnTo>
                    <a:lnTo>
                      <a:pt x="1172" y="695"/>
                    </a:lnTo>
                    <a:lnTo>
                      <a:pt x="1167" y="693"/>
                    </a:lnTo>
                    <a:lnTo>
                      <a:pt x="1167" y="688"/>
                    </a:lnTo>
                    <a:lnTo>
                      <a:pt x="1155" y="685"/>
                    </a:lnTo>
                    <a:lnTo>
                      <a:pt x="1150" y="685"/>
                    </a:lnTo>
                    <a:lnTo>
                      <a:pt x="1140" y="668"/>
                    </a:lnTo>
                    <a:lnTo>
                      <a:pt x="1126" y="651"/>
                    </a:lnTo>
                    <a:lnTo>
                      <a:pt x="1111" y="639"/>
                    </a:lnTo>
                    <a:lnTo>
                      <a:pt x="1092" y="629"/>
                    </a:lnTo>
                    <a:lnTo>
                      <a:pt x="1073" y="625"/>
                    </a:lnTo>
                    <a:lnTo>
                      <a:pt x="1073" y="598"/>
                    </a:lnTo>
                    <a:lnTo>
                      <a:pt x="1075" y="598"/>
                    </a:lnTo>
                    <a:lnTo>
                      <a:pt x="1075" y="595"/>
                    </a:lnTo>
                    <a:lnTo>
                      <a:pt x="1075" y="593"/>
                    </a:lnTo>
                    <a:lnTo>
                      <a:pt x="1073" y="593"/>
                    </a:lnTo>
                    <a:lnTo>
                      <a:pt x="1070" y="588"/>
                    </a:lnTo>
                    <a:lnTo>
                      <a:pt x="1068" y="586"/>
                    </a:lnTo>
                    <a:lnTo>
                      <a:pt x="1063" y="583"/>
                    </a:lnTo>
                    <a:lnTo>
                      <a:pt x="1061" y="581"/>
                    </a:lnTo>
                    <a:lnTo>
                      <a:pt x="1056" y="581"/>
                    </a:lnTo>
                    <a:lnTo>
                      <a:pt x="1056" y="566"/>
                    </a:lnTo>
                    <a:lnTo>
                      <a:pt x="1053" y="566"/>
                    </a:lnTo>
                    <a:lnTo>
                      <a:pt x="1053" y="564"/>
                    </a:lnTo>
                    <a:lnTo>
                      <a:pt x="1053" y="566"/>
                    </a:lnTo>
                    <a:lnTo>
                      <a:pt x="1048" y="566"/>
                    </a:lnTo>
                    <a:lnTo>
                      <a:pt x="1048" y="581"/>
                    </a:lnTo>
                    <a:lnTo>
                      <a:pt x="1048" y="581"/>
                    </a:lnTo>
                    <a:lnTo>
                      <a:pt x="1046" y="581"/>
                    </a:lnTo>
                    <a:lnTo>
                      <a:pt x="1041" y="583"/>
                    </a:lnTo>
                    <a:lnTo>
                      <a:pt x="1039" y="586"/>
                    </a:lnTo>
                    <a:lnTo>
                      <a:pt x="1036" y="588"/>
                    </a:lnTo>
                    <a:lnTo>
                      <a:pt x="1034" y="593"/>
                    </a:lnTo>
                    <a:lnTo>
                      <a:pt x="1031" y="593"/>
                    </a:lnTo>
                    <a:lnTo>
                      <a:pt x="1031" y="595"/>
                    </a:lnTo>
                    <a:lnTo>
                      <a:pt x="1031" y="598"/>
                    </a:lnTo>
                    <a:lnTo>
                      <a:pt x="1034" y="598"/>
                    </a:lnTo>
                    <a:lnTo>
                      <a:pt x="1034" y="625"/>
                    </a:lnTo>
                    <a:lnTo>
                      <a:pt x="1014" y="629"/>
                    </a:lnTo>
                    <a:lnTo>
                      <a:pt x="995" y="639"/>
                    </a:lnTo>
                    <a:lnTo>
                      <a:pt x="978" y="651"/>
                    </a:lnTo>
                    <a:lnTo>
                      <a:pt x="964" y="668"/>
                    </a:lnTo>
                    <a:lnTo>
                      <a:pt x="956" y="685"/>
                    </a:lnTo>
                    <a:lnTo>
                      <a:pt x="949" y="685"/>
                    </a:lnTo>
                    <a:lnTo>
                      <a:pt x="937" y="688"/>
                    </a:lnTo>
                    <a:lnTo>
                      <a:pt x="937" y="693"/>
                    </a:lnTo>
                    <a:lnTo>
                      <a:pt x="935" y="695"/>
                    </a:lnTo>
                    <a:lnTo>
                      <a:pt x="925" y="695"/>
                    </a:lnTo>
                    <a:lnTo>
                      <a:pt x="925" y="697"/>
                    </a:lnTo>
                    <a:lnTo>
                      <a:pt x="922" y="700"/>
                    </a:lnTo>
                    <a:lnTo>
                      <a:pt x="896" y="700"/>
                    </a:lnTo>
                    <a:lnTo>
                      <a:pt x="881" y="702"/>
                    </a:lnTo>
                    <a:lnTo>
                      <a:pt x="884" y="824"/>
                    </a:lnTo>
                    <a:lnTo>
                      <a:pt x="867" y="824"/>
                    </a:lnTo>
                    <a:lnTo>
                      <a:pt x="867" y="807"/>
                    </a:lnTo>
                    <a:lnTo>
                      <a:pt x="864" y="807"/>
                    </a:lnTo>
                    <a:lnTo>
                      <a:pt x="864" y="807"/>
                    </a:lnTo>
                    <a:lnTo>
                      <a:pt x="864" y="807"/>
                    </a:lnTo>
                    <a:lnTo>
                      <a:pt x="862" y="807"/>
                    </a:lnTo>
                    <a:lnTo>
                      <a:pt x="862" y="824"/>
                    </a:lnTo>
                    <a:lnTo>
                      <a:pt x="855" y="824"/>
                    </a:lnTo>
                    <a:lnTo>
                      <a:pt x="850" y="826"/>
                    </a:lnTo>
                    <a:lnTo>
                      <a:pt x="850" y="838"/>
                    </a:lnTo>
                    <a:lnTo>
                      <a:pt x="850" y="838"/>
                    </a:lnTo>
                    <a:lnTo>
                      <a:pt x="835" y="838"/>
                    </a:lnTo>
                    <a:lnTo>
                      <a:pt x="833" y="819"/>
                    </a:lnTo>
                    <a:lnTo>
                      <a:pt x="833" y="819"/>
                    </a:lnTo>
                    <a:lnTo>
                      <a:pt x="833" y="819"/>
                    </a:lnTo>
                    <a:lnTo>
                      <a:pt x="830" y="819"/>
                    </a:lnTo>
                    <a:lnTo>
                      <a:pt x="828" y="819"/>
                    </a:lnTo>
                    <a:lnTo>
                      <a:pt x="828" y="838"/>
                    </a:lnTo>
                    <a:lnTo>
                      <a:pt x="818" y="838"/>
                    </a:lnTo>
                    <a:lnTo>
                      <a:pt x="814" y="841"/>
                    </a:lnTo>
                    <a:lnTo>
                      <a:pt x="814" y="841"/>
                    </a:lnTo>
                    <a:lnTo>
                      <a:pt x="809" y="841"/>
                    </a:lnTo>
                    <a:lnTo>
                      <a:pt x="811" y="90"/>
                    </a:lnTo>
                    <a:lnTo>
                      <a:pt x="782" y="32"/>
                    </a:lnTo>
                    <a:lnTo>
                      <a:pt x="751" y="32"/>
                    </a:lnTo>
                    <a:lnTo>
                      <a:pt x="734" y="0"/>
                    </a:lnTo>
                    <a:lnTo>
                      <a:pt x="508" y="0"/>
                    </a:lnTo>
                    <a:lnTo>
                      <a:pt x="508" y="32"/>
                    </a:lnTo>
                    <a:lnTo>
                      <a:pt x="448" y="32"/>
                    </a:lnTo>
                    <a:lnTo>
                      <a:pt x="445" y="855"/>
                    </a:lnTo>
                    <a:lnTo>
                      <a:pt x="438" y="848"/>
                    </a:lnTo>
                    <a:lnTo>
                      <a:pt x="438" y="836"/>
                    </a:lnTo>
                    <a:lnTo>
                      <a:pt x="436" y="746"/>
                    </a:lnTo>
                    <a:lnTo>
                      <a:pt x="436" y="739"/>
                    </a:lnTo>
                    <a:lnTo>
                      <a:pt x="431" y="739"/>
                    </a:lnTo>
                    <a:lnTo>
                      <a:pt x="429" y="739"/>
                    </a:lnTo>
                    <a:lnTo>
                      <a:pt x="429" y="746"/>
                    </a:lnTo>
                    <a:lnTo>
                      <a:pt x="429" y="758"/>
                    </a:lnTo>
                    <a:lnTo>
                      <a:pt x="404" y="758"/>
                    </a:lnTo>
                    <a:lnTo>
                      <a:pt x="404" y="756"/>
                    </a:lnTo>
                    <a:lnTo>
                      <a:pt x="399" y="746"/>
                    </a:lnTo>
                    <a:lnTo>
                      <a:pt x="399" y="693"/>
                    </a:lnTo>
                    <a:lnTo>
                      <a:pt x="392" y="676"/>
                    </a:lnTo>
                    <a:lnTo>
                      <a:pt x="392" y="622"/>
                    </a:lnTo>
                    <a:lnTo>
                      <a:pt x="378" y="561"/>
                    </a:lnTo>
                    <a:lnTo>
                      <a:pt x="380" y="561"/>
                    </a:lnTo>
                    <a:lnTo>
                      <a:pt x="380" y="547"/>
                    </a:lnTo>
                    <a:lnTo>
                      <a:pt x="375" y="547"/>
                    </a:lnTo>
                    <a:lnTo>
                      <a:pt x="375" y="547"/>
                    </a:lnTo>
                    <a:lnTo>
                      <a:pt x="375" y="547"/>
                    </a:lnTo>
                    <a:lnTo>
                      <a:pt x="368" y="547"/>
                    </a:lnTo>
                    <a:lnTo>
                      <a:pt x="368" y="554"/>
                    </a:lnTo>
                    <a:lnTo>
                      <a:pt x="366" y="554"/>
                    </a:lnTo>
                    <a:lnTo>
                      <a:pt x="366" y="569"/>
                    </a:lnTo>
                    <a:lnTo>
                      <a:pt x="368" y="569"/>
                    </a:lnTo>
                    <a:lnTo>
                      <a:pt x="358" y="610"/>
                    </a:lnTo>
                    <a:lnTo>
                      <a:pt x="346" y="481"/>
                    </a:lnTo>
                    <a:lnTo>
                      <a:pt x="351" y="481"/>
                    </a:lnTo>
                    <a:lnTo>
                      <a:pt x="351" y="479"/>
                    </a:lnTo>
                    <a:lnTo>
                      <a:pt x="351" y="479"/>
                    </a:lnTo>
                    <a:lnTo>
                      <a:pt x="351" y="469"/>
                    </a:lnTo>
                    <a:lnTo>
                      <a:pt x="344" y="469"/>
                    </a:lnTo>
                    <a:lnTo>
                      <a:pt x="337" y="372"/>
                    </a:lnTo>
                    <a:lnTo>
                      <a:pt x="341" y="372"/>
                    </a:lnTo>
                    <a:lnTo>
                      <a:pt x="341" y="348"/>
                    </a:lnTo>
                    <a:lnTo>
                      <a:pt x="341" y="309"/>
                    </a:lnTo>
                    <a:lnTo>
                      <a:pt x="320" y="309"/>
                    </a:lnTo>
                    <a:lnTo>
                      <a:pt x="320" y="348"/>
                    </a:lnTo>
                    <a:lnTo>
                      <a:pt x="320" y="372"/>
                    </a:lnTo>
                    <a:lnTo>
                      <a:pt x="324" y="372"/>
                    </a:lnTo>
                    <a:lnTo>
                      <a:pt x="324" y="374"/>
                    </a:lnTo>
                    <a:lnTo>
                      <a:pt x="317" y="469"/>
                    </a:lnTo>
                    <a:lnTo>
                      <a:pt x="312" y="469"/>
                    </a:lnTo>
                    <a:lnTo>
                      <a:pt x="312" y="472"/>
                    </a:lnTo>
                    <a:lnTo>
                      <a:pt x="312" y="479"/>
                    </a:lnTo>
                    <a:lnTo>
                      <a:pt x="312" y="481"/>
                    </a:lnTo>
                    <a:lnTo>
                      <a:pt x="317" y="481"/>
                    </a:lnTo>
                    <a:lnTo>
                      <a:pt x="305" y="610"/>
                    </a:lnTo>
                    <a:lnTo>
                      <a:pt x="295" y="566"/>
                    </a:lnTo>
                    <a:lnTo>
                      <a:pt x="295" y="561"/>
                    </a:lnTo>
                    <a:lnTo>
                      <a:pt x="298" y="561"/>
                    </a:lnTo>
                    <a:lnTo>
                      <a:pt x="298" y="547"/>
                    </a:lnTo>
                    <a:lnTo>
                      <a:pt x="290" y="547"/>
                    </a:lnTo>
                    <a:lnTo>
                      <a:pt x="290" y="547"/>
                    </a:lnTo>
                    <a:lnTo>
                      <a:pt x="290" y="547"/>
                    </a:lnTo>
                    <a:lnTo>
                      <a:pt x="286" y="547"/>
                    </a:lnTo>
                    <a:lnTo>
                      <a:pt x="286" y="554"/>
                    </a:lnTo>
                    <a:lnTo>
                      <a:pt x="286" y="554"/>
                    </a:lnTo>
                    <a:lnTo>
                      <a:pt x="286" y="569"/>
                    </a:lnTo>
                    <a:lnTo>
                      <a:pt x="288" y="569"/>
                    </a:lnTo>
                    <a:lnTo>
                      <a:pt x="276" y="622"/>
                    </a:lnTo>
                    <a:lnTo>
                      <a:pt x="276" y="622"/>
                    </a:lnTo>
                    <a:lnTo>
                      <a:pt x="274" y="627"/>
                    </a:lnTo>
                    <a:lnTo>
                      <a:pt x="274" y="676"/>
                    </a:lnTo>
                    <a:lnTo>
                      <a:pt x="269" y="693"/>
                    </a:lnTo>
                    <a:lnTo>
                      <a:pt x="269" y="693"/>
                    </a:lnTo>
                    <a:lnTo>
                      <a:pt x="269" y="693"/>
                    </a:lnTo>
                    <a:lnTo>
                      <a:pt x="269" y="695"/>
                    </a:lnTo>
                    <a:lnTo>
                      <a:pt x="269" y="695"/>
                    </a:lnTo>
                    <a:lnTo>
                      <a:pt x="269" y="695"/>
                    </a:lnTo>
                    <a:lnTo>
                      <a:pt x="269" y="695"/>
                    </a:lnTo>
                    <a:lnTo>
                      <a:pt x="269" y="746"/>
                    </a:lnTo>
                    <a:lnTo>
                      <a:pt x="261" y="756"/>
                    </a:lnTo>
                    <a:lnTo>
                      <a:pt x="261" y="756"/>
                    </a:lnTo>
                    <a:lnTo>
                      <a:pt x="261" y="758"/>
                    </a:lnTo>
                    <a:lnTo>
                      <a:pt x="261" y="758"/>
                    </a:lnTo>
                    <a:lnTo>
                      <a:pt x="252" y="758"/>
                    </a:lnTo>
                    <a:lnTo>
                      <a:pt x="252" y="748"/>
                    </a:lnTo>
                    <a:lnTo>
                      <a:pt x="244" y="748"/>
                    </a:lnTo>
                    <a:lnTo>
                      <a:pt x="244" y="712"/>
                    </a:lnTo>
                    <a:lnTo>
                      <a:pt x="244" y="710"/>
                    </a:lnTo>
                    <a:lnTo>
                      <a:pt x="240" y="710"/>
                    </a:lnTo>
                    <a:lnTo>
                      <a:pt x="225" y="574"/>
                    </a:lnTo>
                    <a:lnTo>
                      <a:pt x="225" y="574"/>
                    </a:lnTo>
                    <a:lnTo>
                      <a:pt x="232" y="574"/>
                    </a:lnTo>
                    <a:lnTo>
                      <a:pt x="232" y="537"/>
                    </a:lnTo>
                    <a:lnTo>
                      <a:pt x="215" y="537"/>
                    </a:lnTo>
                    <a:lnTo>
                      <a:pt x="215" y="574"/>
                    </a:lnTo>
                    <a:lnTo>
                      <a:pt x="220" y="574"/>
                    </a:lnTo>
                    <a:lnTo>
                      <a:pt x="208" y="710"/>
                    </a:lnTo>
                    <a:lnTo>
                      <a:pt x="208" y="710"/>
                    </a:lnTo>
                    <a:lnTo>
                      <a:pt x="208" y="710"/>
                    </a:lnTo>
                    <a:lnTo>
                      <a:pt x="201" y="710"/>
                    </a:lnTo>
                    <a:lnTo>
                      <a:pt x="201" y="748"/>
                    </a:lnTo>
                    <a:lnTo>
                      <a:pt x="194" y="748"/>
                    </a:lnTo>
                    <a:lnTo>
                      <a:pt x="194" y="758"/>
                    </a:lnTo>
                    <a:lnTo>
                      <a:pt x="179" y="758"/>
                    </a:lnTo>
                    <a:lnTo>
                      <a:pt x="179" y="758"/>
                    </a:lnTo>
                    <a:lnTo>
                      <a:pt x="174" y="746"/>
                    </a:lnTo>
                    <a:lnTo>
                      <a:pt x="174" y="688"/>
                    </a:lnTo>
                    <a:lnTo>
                      <a:pt x="174" y="688"/>
                    </a:lnTo>
                    <a:lnTo>
                      <a:pt x="174" y="688"/>
                    </a:lnTo>
                    <a:lnTo>
                      <a:pt x="172" y="688"/>
                    </a:lnTo>
                    <a:lnTo>
                      <a:pt x="172" y="685"/>
                    </a:lnTo>
                    <a:lnTo>
                      <a:pt x="172" y="685"/>
                    </a:lnTo>
                    <a:lnTo>
                      <a:pt x="172" y="685"/>
                    </a:lnTo>
                    <a:lnTo>
                      <a:pt x="169" y="683"/>
                    </a:lnTo>
                    <a:lnTo>
                      <a:pt x="169" y="617"/>
                    </a:lnTo>
                    <a:lnTo>
                      <a:pt x="169" y="617"/>
                    </a:lnTo>
                    <a:lnTo>
                      <a:pt x="169" y="615"/>
                    </a:lnTo>
                    <a:lnTo>
                      <a:pt x="167" y="615"/>
                    </a:lnTo>
                    <a:lnTo>
                      <a:pt x="167" y="615"/>
                    </a:lnTo>
                    <a:lnTo>
                      <a:pt x="167" y="610"/>
                    </a:lnTo>
                    <a:lnTo>
                      <a:pt x="167" y="610"/>
                    </a:lnTo>
                    <a:lnTo>
                      <a:pt x="167" y="610"/>
                    </a:lnTo>
                    <a:lnTo>
                      <a:pt x="165" y="610"/>
                    </a:lnTo>
                    <a:lnTo>
                      <a:pt x="165" y="610"/>
                    </a:lnTo>
                    <a:lnTo>
                      <a:pt x="155" y="569"/>
                    </a:lnTo>
                    <a:lnTo>
                      <a:pt x="157" y="569"/>
                    </a:lnTo>
                    <a:lnTo>
                      <a:pt x="157" y="557"/>
                    </a:lnTo>
                    <a:lnTo>
                      <a:pt x="155" y="557"/>
                    </a:lnTo>
                    <a:lnTo>
                      <a:pt x="155" y="547"/>
                    </a:lnTo>
                    <a:lnTo>
                      <a:pt x="148" y="547"/>
                    </a:lnTo>
                    <a:lnTo>
                      <a:pt x="148" y="547"/>
                    </a:lnTo>
                    <a:lnTo>
                      <a:pt x="148" y="547"/>
                    </a:lnTo>
                    <a:lnTo>
                      <a:pt x="143" y="547"/>
                    </a:lnTo>
                    <a:lnTo>
                      <a:pt x="143" y="561"/>
                    </a:lnTo>
                    <a:lnTo>
                      <a:pt x="145" y="561"/>
                    </a:lnTo>
                    <a:lnTo>
                      <a:pt x="136" y="603"/>
                    </a:lnTo>
                    <a:lnTo>
                      <a:pt x="123" y="479"/>
                    </a:lnTo>
                    <a:lnTo>
                      <a:pt x="131" y="476"/>
                    </a:lnTo>
                    <a:lnTo>
                      <a:pt x="131" y="476"/>
                    </a:lnTo>
                    <a:lnTo>
                      <a:pt x="131" y="467"/>
                    </a:lnTo>
                    <a:lnTo>
                      <a:pt x="128" y="464"/>
                    </a:lnTo>
                    <a:lnTo>
                      <a:pt x="123" y="464"/>
                    </a:lnTo>
                    <a:lnTo>
                      <a:pt x="116" y="370"/>
                    </a:lnTo>
                    <a:lnTo>
                      <a:pt x="116" y="370"/>
                    </a:lnTo>
                    <a:lnTo>
                      <a:pt x="121" y="370"/>
                    </a:lnTo>
                    <a:lnTo>
                      <a:pt x="121" y="343"/>
                    </a:lnTo>
                    <a:lnTo>
                      <a:pt x="121" y="304"/>
                    </a:lnTo>
                    <a:lnTo>
                      <a:pt x="99" y="304"/>
                    </a:lnTo>
                    <a:lnTo>
                      <a:pt x="99" y="343"/>
                    </a:lnTo>
                    <a:lnTo>
                      <a:pt x="99" y="370"/>
                    </a:lnTo>
                    <a:lnTo>
                      <a:pt x="104" y="370"/>
                    </a:lnTo>
                    <a:lnTo>
                      <a:pt x="97" y="464"/>
                    </a:lnTo>
                    <a:lnTo>
                      <a:pt x="90" y="464"/>
                    </a:lnTo>
                    <a:lnTo>
                      <a:pt x="90" y="474"/>
                    </a:lnTo>
                    <a:lnTo>
                      <a:pt x="90" y="474"/>
                    </a:lnTo>
                    <a:lnTo>
                      <a:pt x="90" y="476"/>
                    </a:lnTo>
                    <a:lnTo>
                      <a:pt x="94" y="476"/>
                    </a:lnTo>
                    <a:lnTo>
                      <a:pt x="82" y="603"/>
                    </a:lnTo>
                    <a:lnTo>
                      <a:pt x="75" y="569"/>
                    </a:lnTo>
                    <a:lnTo>
                      <a:pt x="75" y="569"/>
                    </a:lnTo>
                    <a:lnTo>
                      <a:pt x="75" y="554"/>
                    </a:lnTo>
                    <a:lnTo>
                      <a:pt x="70" y="554"/>
                    </a:lnTo>
                    <a:lnTo>
                      <a:pt x="70" y="549"/>
                    </a:lnTo>
                    <a:lnTo>
                      <a:pt x="65" y="549"/>
                    </a:lnTo>
                    <a:lnTo>
                      <a:pt x="65" y="547"/>
                    </a:lnTo>
                    <a:lnTo>
                      <a:pt x="65" y="549"/>
                    </a:lnTo>
                    <a:lnTo>
                      <a:pt x="60" y="549"/>
                    </a:lnTo>
                    <a:lnTo>
                      <a:pt x="60" y="561"/>
                    </a:lnTo>
                    <a:lnTo>
                      <a:pt x="63" y="561"/>
                    </a:lnTo>
                    <a:lnTo>
                      <a:pt x="51" y="610"/>
                    </a:lnTo>
                    <a:lnTo>
                      <a:pt x="51" y="610"/>
                    </a:lnTo>
                    <a:lnTo>
                      <a:pt x="48" y="610"/>
                    </a:lnTo>
                    <a:lnTo>
                      <a:pt x="46" y="610"/>
                    </a:lnTo>
                    <a:lnTo>
                      <a:pt x="46" y="683"/>
                    </a:lnTo>
                    <a:lnTo>
                      <a:pt x="41" y="685"/>
                    </a:lnTo>
                    <a:lnTo>
                      <a:pt x="41" y="700"/>
                    </a:lnTo>
                    <a:lnTo>
                      <a:pt x="41" y="746"/>
                    </a:lnTo>
                    <a:lnTo>
                      <a:pt x="34" y="756"/>
                    </a:lnTo>
                    <a:lnTo>
                      <a:pt x="34" y="758"/>
                    </a:lnTo>
                    <a:lnTo>
                      <a:pt x="19" y="758"/>
                    </a:lnTo>
                    <a:lnTo>
                      <a:pt x="17" y="746"/>
                    </a:lnTo>
                    <a:lnTo>
                      <a:pt x="17" y="739"/>
                    </a:lnTo>
                    <a:lnTo>
                      <a:pt x="17" y="739"/>
                    </a:lnTo>
                    <a:lnTo>
                      <a:pt x="12" y="739"/>
                    </a:lnTo>
                    <a:lnTo>
                      <a:pt x="12" y="746"/>
                    </a:lnTo>
                    <a:lnTo>
                      <a:pt x="7" y="836"/>
                    </a:lnTo>
                    <a:lnTo>
                      <a:pt x="7" y="848"/>
                    </a:lnTo>
                    <a:lnTo>
                      <a:pt x="5" y="851"/>
                    </a:lnTo>
                    <a:lnTo>
                      <a:pt x="10" y="365"/>
                    </a:lnTo>
                    <a:lnTo>
                      <a:pt x="12" y="30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sľiďè"/>
              <p:cNvSpPr/>
              <p:nvPr/>
            </p:nvSpPr>
            <p:spPr bwMode="auto">
              <a:xfrm>
                <a:off x="4070883" y="4596926"/>
                <a:ext cx="2027498" cy="2261074"/>
              </a:xfrm>
              <a:custGeom>
                <a:avLst/>
                <a:gdLst>
                  <a:gd name="T0" fmla="*/ 1242 w 1276"/>
                  <a:gd name="T1" fmla="*/ 529 h 1423"/>
                  <a:gd name="T2" fmla="*/ 1225 w 1276"/>
                  <a:gd name="T3" fmla="*/ 527 h 1423"/>
                  <a:gd name="T4" fmla="*/ 1196 w 1276"/>
                  <a:gd name="T5" fmla="*/ 505 h 1423"/>
                  <a:gd name="T6" fmla="*/ 1172 w 1276"/>
                  <a:gd name="T7" fmla="*/ 483 h 1423"/>
                  <a:gd name="T8" fmla="*/ 1148 w 1276"/>
                  <a:gd name="T9" fmla="*/ 461 h 1423"/>
                  <a:gd name="T10" fmla="*/ 1126 w 1276"/>
                  <a:gd name="T11" fmla="*/ 439 h 1423"/>
                  <a:gd name="T12" fmla="*/ 1043 w 1276"/>
                  <a:gd name="T13" fmla="*/ 434 h 1423"/>
                  <a:gd name="T14" fmla="*/ 1005 w 1276"/>
                  <a:gd name="T15" fmla="*/ 447 h 1423"/>
                  <a:gd name="T16" fmla="*/ 985 w 1276"/>
                  <a:gd name="T17" fmla="*/ 461 h 1423"/>
                  <a:gd name="T18" fmla="*/ 981 w 1276"/>
                  <a:gd name="T19" fmla="*/ 481 h 1423"/>
                  <a:gd name="T20" fmla="*/ 959 w 1276"/>
                  <a:gd name="T21" fmla="*/ 495 h 1423"/>
                  <a:gd name="T22" fmla="*/ 939 w 1276"/>
                  <a:gd name="T23" fmla="*/ 505 h 1423"/>
                  <a:gd name="T24" fmla="*/ 937 w 1276"/>
                  <a:gd name="T25" fmla="*/ 524 h 1423"/>
                  <a:gd name="T26" fmla="*/ 913 w 1276"/>
                  <a:gd name="T27" fmla="*/ 529 h 1423"/>
                  <a:gd name="T28" fmla="*/ 840 w 1276"/>
                  <a:gd name="T29" fmla="*/ 534 h 1423"/>
                  <a:gd name="T30" fmla="*/ 840 w 1276"/>
                  <a:gd name="T31" fmla="*/ 595 h 1423"/>
                  <a:gd name="T32" fmla="*/ 765 w 1276"/>
                  <a:gd name="T33" fmla="*/ 876 h 1423"/>
                  <a:gd name="T34" fmla="*/ 763 w 1276"/>
                  <a:gd name="T35" fmla="*/ 544 h 1423"/>
                  <a:gd name="T36" fmla="*/ 690 w 1276"/>
                  <a:gd name="T37" fmla="*/ 539 h 1423"/>
                  <a:gd name="T38" fmla="*/ 668 w 1276"/>
                  <a:gd name="T39" fmla="*/ 534 h 1423"/>
                  <a:gd name="T40" fmla="*/ 661 w 1276"/>
                  <a:gd name="T41" fmla="*/ 515 h 1423"/>
                  <a:gd name="T42" fmla="*/ 646 w 1276"/>
                  <a:gd name="T43" fmla="*/ 502 h 1423"/>
                  <a:gd name="T44" fmla="*/ 625 w 1276"/>
                  <a:gd name="T45" fmla="*/ 490 h 1423"/>
                  <a:gd name="T46" fmla="*/ 617 w 1276"/>
                  <a:gd name="T47" fmla="*/ 471 h 1423"/>
                  <a:gd name="T48" fmla="*/ 600 w 1276"/>
                  <a:gd name="T49" fmla="*/ 456 h 1423"/>
                  <a:gd name="T50" fmla="*/ 559 w 1276"/>
                  <a:gd name="T51" fmla="*/ 444 h 1423"/>
                  <a:gd name="T52" fmla="*/ 482 w 1276"/>
                  <a:gd name="T53" fmla="*/ 449 h 1423"/>
                  <a:gd name="T54" fmla="*/ 460 w 1276"/>
                  <a:gd name="T55" fmla="*/ 471 h 1423"/>
                  <a:gd name="T56" fmla="*/ 436 w 1276"/>
                  <a:gd name="T57" fmla="*/ 493 h 1423"/>
                  <a:gd name="T58" fmla="*/ 411 w 1276"/>
                  <a:gd name="T59" fmla="*/ 512 h 1423"/>
                  <a:gd name="T60" fmla="*/ 385 w 1276"/>
                  <a:gd name="T61" fmla="*/ 534 h 1423"/>
                  <a:gd name="T62" fmla="*/ 382 w 1276"/>
                  <a:gd name="T63" fmla="*/ 536 h 1423"/>
                  <a:gd name="T64" fmla="*/ 322 w 1276"/>
                  <a:gd name="T65" fmla="*/ 328 h 1423"/>
                  <a:gd name="T66" fmla="*/ 264 w 1276"/>
                  <a:gd name="T67" fmla="*/ 274 h 1423"/>
                  <a:gd name="T68" fmla="*/ 201 w 1276"/>
                  <a:gd name="T69" fmla="*/ 233 h 1423"/>
                  <a:gd name="T70" fmla="*/ 179 w 1276"/>
                  <a:gd name="T71" fmla="*/ 328 h 1423"/>
                  <a:gd name="T72" fmla="*/ 181 w 1276"/>
                  <a:gd name="T73" fmla="*/ 255 h 1423"/>
                  <a:gd name="T74" fmla="*/ 179 w 1276"/>
                  <a:gd name="T75" fmla="*/ 252 h 1423"/>
                  <a:gd name="T76" fmla="*/ 181 w 1276"/>
                  <a:gd name="T77" fmla="*/ 213 h 1423"/>
                  <a:gd name="T78" fmla="*/ 179 w 1276"/>
                  <a:gd name="T79" fmla="*/ 213 h 1423"/>
                  <a:gd name="T80" fmla="*/ 181 w 1276"/>
                  <a:gd name="T81" fmla="*/ 174 h 1423"/>
                  <a:gd name="T82" fmla="*/ 179 w 1276"/>
                  <a:gd name="T83" fmla="*/ 172 h 1423"/>
                  <a:gd name="T84" fmla="*/ 116 w 1276"/>
                  <a:gd name="T85" fmla="*/ 109 h 1423"/>
                  <a:gd name="T86" fmla="*/ 29 w 1276"/>
                  <a:gd name="T87" fmla="*/ 104 h 1423"/>
                  <a:gd name="T88" fmla="*/ 29 w 1276"/>
                  <a:gd name="T89" fmla="*/ 31 h 1423"/>
                  <a:gd name="T90" fmla="*/ 29 w 1276"/>
                  <a:gd name="T91" fmla="*/ 9 h 1423"/>
                  <a:gd name="T92" fmla="*/ 29 w 1276"/>
                  <a:gd name="T93" fmla="*/ 0 h 1423"/>
                  <a:gd name="T94" fmla="*/ 0 w 1276"/>
                  <a:gd name="T95" fmla="*/ 1423 h 1423"/>
                  <a:gd name="T96" fmla="*/ 1276 w 1276"/>
                  <a:gd name="T97" fmla="*/ 534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76" h="1423">
                    <a:moveTo>
                      <a:pt x="1276" y="534"/>
                    </a:moveTo>
                    <a:lnTo>
                      <a:pt x="1242" y="529"/>
                    </a:lnTo>
                    <a:lnTo>
                      <a:pt x="1223" y="532"/>
                    </a:lnTo>
                    <a:lnTo>
                      <a:pt x="1225" y="527"/>
                    </a:lnTo>
                    <a:lnTo>
                      <a:pt x="1196" y="524"/>
                    </a:lnTo>
                    <a:lnTo>
                      <a:pt x="1196" y="505"/>
                    </a:lnTo>
                    <a:lnTo>
                      <a:pt x="1172" y="502"/>
                    </a:lnTo>
                    <a:lnTo>
                      <a:pt x="1172" y="483"/>
                    </a:lnTo>
                    <a:lnTo>
                      <a:pt x="1148" y="481"/>
                    </a:lnTo>
                    <a:lnTo>
                      <a:pt x="1148" y="461"/>
                    </a:lnTo>
                    <a:lnTo>
                      <a:pt x="1123" y="459"/>
                    </a:lnTo>
                    <a:lnTo>
                      <a:pt x="1126" y="439"/>
                    </a:lnTo>
                    <a:lnTo>
                      <a:pt x="1094" y="434"/>
                    </a:lnTo>
                    <a:lnTo>
                      <a:pt x="1043" y="434"/>
                    </a:lnTo>
                    <a:lnTo>
                      <a:pt x="1007" y="439"/>
                    </a:lnTo>
                    <a:lnTo>
                      <a:pt x="1005" y="447"/>
                    </a:lnTo>
                    <a:lnTo>
                      <a:pt x="1005" y="459"/>
                    </a:lnTo>
                    <a:lnTo>
                      <a:pt x="985" y="461"/>
                    </a:lnTo>
                    <a:lnTo>
                      <a:pt x="983" y="471"/>
                    </a:lnTo>
                    <a:lnTo>
                      <a:pt x="981" y="481"/>
                    </a:lnTo>
                    <a:lnTo>
                      <a:pt x="964" y="483"/>
                    </a:lnTo>
                    <a:lnTo>
                      <a:pt x="959" y="495"/>
                    </a:lnTo>
                    <a:lnTo>
                      <a:pt x="959" y="502"/>
                    </a:lnTo>
                    <a:lnTo>
                      <a:pt x="939" y="505"/>
                    </a:lnTo>
                    <a:lnTo>
                      <a:pt x="937" y="517"/>
                    </a:lnTo>
                    <a:lnTo>
                      <a:pt x="937" y="524"/>
                    </a:lnTo>
                    <a:lnTo>
                      <a:pt x="915" y="527"/>
                    </a:lnTo>
                    <a:lnTo>
                      <a:pt x="913" y="529"/>
                    </a:lnTo>
                    <a:lnTo>
                      <a:pt x="893" y="527"/>
                    </a:lnTo>
                    <a:lnTo>
                      <a:pt x="840" y="534"/>
                    </a:lnTo>
                    <a:lnTo>
                      <a:pt x="840" y="595"/>
                    </a:lnTo>
                    <a:lnTo>
                      <a:pt x="840" y="595"/>
                    </a:lnTo>
                    <a:lnTo>
                      <a:pt x="840" y="876"/>
                    </a:lnTo>
                    <a:lnTo>
                      <a:pt x="765" y="876"/>
                    </a:lnTo>
                    <a:lnTo>
                      <a:pt x="763" y="600"/>
                    </a:lnTo>
                    <a:lnTo>
                      <a:pt x="763" y="544"/>
                    </a:lnTo>
                    <a:lnTo>
                      <a:pt x="707" y="536"/>
                    </a:lnTo>
                    <a:lnTo>
                      <a:pt x="690" y="539"/>
                    </a:lnTo>
                    <a:lnTo>
                      <a:pt x="688" y="536"/>
                    </a:lnTo>
                    <a:lnTo>
                      <a:pt x="668" y="534"/>
                    </a:lnTo>
                    <a:lnTo>
                      <a:pt x="668" y="527"/>
                    </a:lnTo>
                    <a:lnTo>
                      <a:pt x="661" y="515"/>
                    </a:lnTo>
                    <a:lnTo>
                      <a:pt x="646" y="512"/>
                    </a:lnTo>
                    <a:lnTo>
                      <a:pt x="646" y="502"/>
                    </a:lnTo>
                    <a:lnTo>
                      <a:pt x="639" y="493"/>
                    </a:lnTo>
                    <a:lnTo>
                      <a:pt x="625" y="490"/>
                    </a:lnTo>
                    <a:lnTo>
                      <a:pt x="625" y="481"/>
                    </a:lnTo>
                    <a:lnTo>
                      <a:pt x="617" y="471"/>
                    </a:lnTo>
                    <a:lnTo>
                      <a:pt x="603" y="468"/>
                    </a:lnTo>
                    <a:lnTo>
                      <a:pt x="600" y="456"/>
                    </a:lnTo>
                    <a:lnTo>
                      <a:pt x="598" y="449"/>
                    </a:lnTo>
                    <a:lnTo>
                      <a:pt x="559" y="444"/>
                    </a:lnTo>
                    <a:lnTo>
                      <a:pt x="511" y="444"/>
                    </a:lnTo>
                    <a:lnTo>
                      <a:pt x="482" y="449"/>
                    </a:lnTo>
                    <a:lnTo>
                      <a:pt x="482" y="466"/>
                    </a:lnTo>
                    <a:lnTo>
                      <a:pt x="460" y="471"/>
                    </a:lnTo>
                    <a:lnTo>
                      <a:pt x="460" y="488"/>
                    </a:lnTo>
                    <a:lnTo>
                      <a:pt x="436" y="493"/>
                    </a:lnTo>
                    <a:lnTo>
                      <a:pt x="436" y="510"/>
                    </a:lnTo>
                    <a:lnTo>
                      <a:pt x="411" y="512"/>
                    </a:lnTo>
                    <a:lnTo>
                      <a:pt x="411" y="532"/>
                    </a:lnTo>
                    <a:lnTo>
                      <a:pt x="385" y="534"/>
                    </a:lnTo>
                    <a:lnTo>
                      <a:pt x="385" y="536"/>
                    </a:lnTo>
                    <a:lnTo>
                      <a:pt x="382" y="536"/>
                    </a:lnTo>
                    <a:lnTo>
                      <a:pt x="382" y="328"/>
                    </a:lnTo>
                    <a:lnTo>
                      <a:pt x="322" y="328"/>
                    </a:lnTo>
                    <a:lnTo>
                      <a:pt x="322" y="274"/>
                    </a:lnTo>
                    <a:lnTo>
                      <a:pt x="264" y="274"/>
                    </a:lnTo>
                    <a:lnTo>
                      <a:pt x="264" y="233"/>
                    </a:lnTo>
                    <a:lnTo>
                      <a:pt x="201" y="233"/>
                    </a:lnTo>
                    <a:lnTo>
                      <a:pt x="201" y="328"/>
                    </a:lnTo>
                    <a:lnTo>
                      <a:pt x="179" y="328"/>
                    </a:lnTo>
                    <a:lnTo>
                      <a:pt x="179" y="257"/>
                    </a:lnTo>
                    <a:lnTo>
                      <a:pt x="181" y="255"/>
                    </a:lnTo>
                    <a:lnTo>
                      <a:pt x="181" y="252"/>
                    </a:lnTo>
                    <a:lnTo>
                      <a:pt x="179" y="252"/>
                    </a:lnTo>
                    <a:lnTo>
                      <a:pt x="179" y="218"/>
                    </a:lnTo>
                    <a:lnTo>
                      <a:pt x="181" y="213"/>
                    </a:lnTo>
                    <a:lnTo>
                      <a:pt x="181" y="213"/>
                    </a:lnTo>
                    <a:lnTo>
                      <a:pt x="179" y="213"/>
                    </a:lnTo>
                    <a:lnTo>
                      <a:pt x="179" y="177"/>
                    </a:lnTo>
                    <a:lnTo>
                      <a:pt x="181" y="174"/>
                    </a:lnTo>
                    <a:lnTo>
                      <a:pt x="181" y="172"/>
                    </a:lnTo>
                    <a:lnTo>
                      <a:pt x="179" y="172"/>
                    </a:lnTo>
                    <a:lnTo>
                      <a:pt x="179" y="114"/>
                    </a:lnTo>
                    <a:lnTo>
                      <a:pt x="116" y="109"/>
                    </a:lnTo>
                    <a:lnTo>
                      <a:pt x="43" y="104"/>
                    </a:lnTo>
                    <a:lnTo>
                      <a:pt x="29" y="104"/>
                    </a:lnTo>
                    <a:lnTo>
                      <a:pt x="29" y="51"/>
                    </a:lnTo>
                    <a:lnTo>
                      <a:pt x="29" y="31"/>
                    </a:lnTo>
                    <a:lnTo>
                      <a:pt x="29" y="26"/>
                    </a:lnTo>
                    <a:lnTo>
                      <a:pt x="29" y="9"/>
                    </a:lnTo>
                    <a:lnTo>
                      <a:pt x="29" y="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1423"/>
                    </a:lnTo>
                    <a:lnTo>
                      <a:pt x="1276" y="1423"/>
                    </a:lnTo>
                    <a:lnTo>
                      <a:pt x="1276" y="53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i$ḷíďè"/>
              <p:cNvSpPr/>
              <p:nvPr/>
            </p:nvSpPr>
            <p:spPr bwMode="auto">
              <a:xfrm>
                <a:off x="2035441" y="4113886"/>
                <a:ext cx="2035444" cy="2744114"/>
              </a:xfrm>
              <a:custGeom>
                <a:avLst/>
                <a:gdLst>
                  <a:gd name="T0" fmla="*/ 1281 w 1281"/>
                  <a:gd name="T1" fmla="*/ 1727 h 1727"/>
                  <a:gd name="T2" fmla="*/ 1194 w 1281"/>
                  <a:gd name="T3" fmla="*/ 304 h 1727"/>
                  <a:gd name="T4" fmla="*/ 1194 w 1281"/>
                  <a:gd name="T5" fmla="*/ 284 h 1727"/>
                  <a:gd name="T6" fmla="*/ 1194 w 1281"/>
                  <a:gd name="T7" fmla="*/ 265 h 1727"/>
                  <a:gd name="T8" fmla="*/ 1080 w 1281"/>
                  <a:gd name="T9" fmla="*/ 126 h 1727"/>
                  <a:gd name="T10" fmla="*/ 1073 w 1281"/>
                  <a:gd name="T11" fmla="*/ 80 h 1727"/>
                  <a:gd name="T12" fmla="*/ 1063 w 1281"/>
                  <a:gd name="T13" fmla="*/ 92 h 1727"/>
                  <a:gd name="T14" fmla="*/ 1063 w 1281"/>
                  <a:gd name="T15" fmla="*/ 12 h 1727"/>
                  <a:gd name="T16" fmla="*/ 1061 w 1281"/>
                  <a:gd name="T17" fmla="*/ 0 h 1727"/>
                  <a:gd name="T18" fmla="*/ 1053 w 1281"/>
                  <a:gd name="T19" fmla="*/ 92 h 1727"/>
                  <a:gd name="T20" fmla="*/ 1053 w 1281"/>
                  <a:gd name="T21" fmla="*/ 12 h 1727"/>
                  <a:gd name="T22" fmla="*/ 1048 w 1281"/>
                  <a:gd name="T23" fmla="*/ 0 h 1727"/>
                  <a:gd name="T24" fmla="*/ 1041 w 1281"/>
                  <a:gd name="T25" fmla="*/ 92 h 1727"/>
                  <a:gd name="T26" fmla="*/ 1041 w 1281"/>
                  <a:gd name="T27" fmla="*/ 12 h 1727"/>
                  <a:gd name="T28" fmla="*/ 1039 w 1281"/>
                  <a:gd name="T29" fmla="*/ 0 h 1727"/>
                  <a:gd name="T30" fmla="*/ 1031 w 1281"/>
                  <a:gd name="T31" fmla="*/ 92 h 1727"/>
                  <a:gd name="T32" fmla="*/ 1031 w 1281"/>
                  <a:gd name="T33" fmla="*/ 12 h 1727"/>
                  <a:gd name="T34" fmla="*/ 1027 w 1281"/>
                  <a:gd name="T35" fmla="*/ 0 h 1727"/>
                  <a:gd name="T36" fmla="*/ 1019 w 1281"/>
                  <a:gd name="T37" fmla="*/ 92 h 1727"/>
                  <a:gd name="T38" fmla="*/ 1019 w 1281"/>
                  <a:gd name="T39" fmla="*/ 12 h 1727"/>
                  <a:gd name="T40" fmla="*/ 1017 w 1281"/>
                  <a:gd name="T41" fmla="*/ 0 h 1727"/>
                  <a:gd name="T42" fmla="*/ 1010 w 1281"/>
                  <a:gd name="T43" fmla="*/ 92 h 1727"/>
                  <a:gd name="T44" fmla="*/ 1000 w 1281"/>
                  <a:gd name="T45" fmla="*/ 80 h 1727"/>
                  <a:gd name="T46" fmla="*/ 1000 w 1281"/>
                  <a:gd name="T47" fmla="*/ 257 h 1727"/>
                  <a:gd name="T48" fmla="*/ 1000 w 1281"/>
                  <a:gd name="T49" fmla="*/ 282 h 1727"/>
                  <a:gd name="T50" fmla="*/ 971 w 1281"/>
                  <a:gd name="T51" fmla="*/ 304 h 1727"/>
                  <a:gd name="T52" fmla="*/ 971 w 1281"/>
                  <a:gd name="T53" fmla="*/ 313 h 1727"/>
                  <a:gd name="T54" fmla="*/ 971 w 1281"/>
                  <a:gd name="T55" fmla="*/ 335 h 1727"/>
                  <a:gd name="T56" fmla="*/ 971 w 1281"/>
                  <a:gd name="T57" fmla="*/ 403 h 1727"/>
                  <a:gd name="T58" fmla="*/ 968 w 1281"/>
                  <a:gd name="T59" fmla="*/ 413 h 1727"/>
                  <a:gd name="T60" fmla="*/ 932 w 1281"/>
                  <a:gd name="T61" fmla="*/ 738 h 1727"/>
                  <a:gd name="T62" fmla="*/ 814 w 1281"/>
                  <a:gd name="T63" fmla="*/ 515 h 1727"/>
                  <a:gd name="T64" fmla="*/ 746 w 1281"/>
                  <a:gd name="T65" fmla="*/ 386 h 1727"/>
                  <a:gd name="T66" fmla="*/ 719 w 1281"/>
                  <a:gd name="T67" fmla="*/ 515 h 1727"/>
                  <a:gd name="T68" fmla="*/ 608 w 1281"/>
                  <a:gd name="T69" fmla="*/ 386 h 1727"/>
                  <a:gd name="T70" fmla="*/ 557 w 1281"/>
                  <a:gd name="T71" fmla="*/ 515 h 1727"/>
                  <a:gd name="T72" fmla="*/ 513 w 1281"/>
                  <a:gd name="T73" fmla="*/ 1195 h 1727"/>
                  <a:gd name="T74" fmla="*/ 458 w 1281"/>
                  <a:gd name="T75" fmla="*/ 1200 h 1727"/>
                  <a:gd name="T76" fmla="*/ 431 w 1281"/>
                  <a:gd name="T77" fmla="*/ 1202 h 1727"/>
                  <a:gd name="T78" fmla="*/ 412 w 1281"/>
                  <a:gd name="T79" fmla="*/ 1180 h 1727"/>
                  <a:gd name="T80" fmla="*/ 370 w 1281"/>
                  <a:gd name="T81" fmla="*/ 1207 h 1727"/>
                  <a:gd name="T82" fmla="*/ 370 w 1281"/>
                  <a:gd name="T83" fmla="*/ 1210 h 1727"/>
                  <a:gd name="T84" fmla="*/ 370 w 1281"/>
                  <a:gd name="T85" fmla="*/ 1200 h 1727"/>
                  <a:gd name="T86" fmla="*/ 322 w 1281"/>
                  <a:gd name="T87" fmla="*/ 1188 h 1727"/>
                  <a:gd name="T88" fmla="*/ 312 w 1281"/>
                  <a:gd name="T89" fmla="*/ 1202 h 1727"/>
                  <a:gd name="T90" fmla="*/ 269 w 1281"/>
                  <a:gd name="T91" fmla="*/ 1197 h 1727"/>
                  <a:gd name="T92" fmla="*/ 140 w 1281"/>
                  <a:gd name="T93" fmla="*/ 1193 h 1727"/>
                  <a:gd name="T94" fmla="*/ 0 w 1281"/>
                  <a:gd name="T95" fmla="*/ 1210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81" h="1727">
                    <a:moveTo>
                      <a:pt x="0" y="1727"/>
                    </a:moveTo>
                    <a:lnTo>
                      <a:pt x="1281" y="1727"/>
                    </a:lnTo>
                    <a:lnTo>
                      <a:pt x="1281" y="304"/>
                    </a:lnTo>
                    <a:lnTo>
                      <a:pt x="1194" y="304"/>
                    </a:lnTo>
                    <a:lnTo>
                      <a:pt x="1194" y="291"/>
                    </a:lnTo>
                    <a:lnTo>
                      <a:pt x="1194" y="284"/>
                    </a:lnTo>
                    <a:lnTo>
                      <a:pt x="1194" y="267"/>
                    </a:lnTo>
                    <a:lnTo>
                      <a:pt x="1194" y="265"/>
                    </a:lnTo>
                    <a:lnTo>
                      <a:pt x="1080" y="265"/>
                    </a:lnTo>
                    <a:lnTo>
                      <a:pt x="1080" y="126"/>
                    </a:lnTo>
                    <a:lnTo>
                      <a:pt x="1080" y="80"/>
                    </a:lnTo>
                    <a:lnTo>
                      <a:pt x="1073" y="80"/>
                    </a:lnTo>
                    <a:lnTo>
                      <a:pt x="1073" y="92"/>
                    </a:lnTo>
                    <a:lnTo>
                      <a:pt x="1063" y="92"/>
                    </a:lnTo>
                    <a:lnTo>
                      <a:pt x="1063" y="12"/>
                    </a:lnTo>
                    <a:lnTo>
                      <a:pt x="1063" y="12"/>
                    </a:lnTo>
                    <a:lnTo>
                      <a:pt x="1063" y="0"/>
                    </a:lnTo>
                    <a:lnTo>
                      <a:pt x="1061" y="0"/>
                    </a:lnTo>
                    <a:lnTo>
                      <a:pt x="1061" y="92"/>
                    </a:lnTo>
                    <a:lnTo>
                      <a:pt x="1053" y="92"/>
                    </a:lnTo>
                    <a:lnTo>
                      <a:pt x="1053" y="12"/>
                    </a:lnTo>
                    <a:lnTo>
                      <a:pt x="1053" y="12"/>
                    </a:lnTo>
                    <a:lnTo>
                      <a:pt x="1053" y="0"/>
                    </a:lnTo>
                    <a:lnTo>
                      <a:pt x="1048" y="0"/>
                    </a:lnTo>
                    <a:lnTo>
                      <a:pt x="1048" y="92"/>
                    </a:lnTo>
                    <a:lnTo>
                      <a:pt x="1041" y="92"/>
                    </a:lnTo>
                    <a:lnTo>
                      <a:pt x="1041" y="12"/>
                    </a:lnTo>
                    <a:lnTo>
                      <a:pt x="1041" y="12"/>
                    </a:lnTo>
                    <a:lnTo>
                      <a:pt x="1041" y="0"/>
                    </a:lnTo>
                    <a:lnTo>
                      <a:pt x="1039" y="0"/>
                    </a:lnTo>
                    <a:lnTo>
                      <a:pt x="1039" y="92"/>
                    </a:lnTo>
                    <a:lnTo>
                      <a:pt x="1031" y="92"/>
                    </a:lnTo>
                    <a:lnTo>
                      <a:pt x="1031" y="12"/>
                    </a:lnTo>
                    <a:lnTo>
                      <a:pt x="1031" y="12"/>
                    </a:lnTo>
                    <a:lnTo>
                      <a:pt x="1029" y="0"/>
                    </a:lnTo>
                    <a:lnTo>
                      <a:pt x="1027" y="0"/>
                    </a:lnTo>
                    <a:lnTo>
                      <a:pt x="1027" y="92"/>
                    </a:lnTo>
                    <a:lnTo>
                      <a:pt x="1019" y="92"/>
                    </a:lnTo>
                    <a:lnTo>
                      <a:pt x="1019" y="12"/>
                    </a:lnTo>
                    <a:lnTo>
                      <a:pt x="1019" y="12"/>
                    </a:lnTo>
                    <a:lnTo>
                      <a:pt x="1019" y="0"/>
                    </a:lnTo>
                    <a:lnTo>
                      <a:pt x="1017" y="0"/>
                    </a:lnTo>
                    <a:lnTo>
                      <a:pt x="1017" y="92"/>
                    </a:lnTo>
                    <a:lnTo>
                      <a:pt x="1010" y="92"/>
                    </a:lnTo>
                    <a:lnTo>
                      <a:pt x="1007" y="80"/>
                    </a:lnTo>
                    <a:lnTo>
                      <a:pt x="1000" y="80"/>
                    </a:lnTo>
                    <a:lnTo>
                      <a:pt x="1000" y="253"/>
                    </a:lnTo>
                    <a:lnTo>
                      <a:pt x="1000" y="257"/>
                    </a:lnTo>
                    <a:lnTo>
                      <a:pt x="1000" y="274"/>
                    </a:lnTo>
                    <a:lnTo>
                      <a:pt x="1000" y="282"/>
                    </a:lnTo>
                    <a:lnTo>
                      <a:pt x="1000" y="304"/>
                    </a:lnTo>
                    <a:lnTo>
                      <a:pt x="971" y="304"/>
                    </a:lnTo>
                    <a:lnTo>
                      <a:pt x="971" y="308"/>
                    </a:lnTo>
                    <a:lnTo>
                      <a:pt x="971" y="313"/>
                    </a:lnTo>
                    <a:lnTo>
                      <a:pt x="971" y="333"/>
                    </a:lnTo>
                    <a:lnTo>
                      <a:pt x="971" y="335"/>
                    </a:lnTo>
                    <a:lnTo>
                      <a:pt x="971" y="355"/>
                    </a:lnTo>
                    <a:lnTo>
                      <a:pt x="971" y="403"/>
                    </a:lnTo>
                    <a:lnTo>
                      <a:pt x="968" y="403"/>
                    </a:lnTo>
                    <a:lnTo>
                      <a:pt x="968" y="413"/>
                    </a:lnTo>
                    <a:lnTo>
                      <a:pt x="932" y="413"/>
                    </a:lnTo>
                    <a:lnTo>
                      <a:pt x="932" y="738"/>
                    </a:lnTo>
                    <a:lnTo>
                      <a:pt x="814" y="738"/>
                    </a:lnTo>
                    <a:lnTo>
                      <a:pt x="814" y="515"/>
                    </a:lnTo>
                    <a:lnTo>
                      <a:pt x="746" y="515"/>
                    </a:lnTo>
                    <a:lnTo>
                      <a:pt x="746" y="386"/>
                    </a:lnTo>
                    <a:lnTo>
                      <a:pt x="719" y="386"/>
                    </a:lnTo>
                    <a:lnTo>
                      <a:pt x="719" y="515"/>
                    </a:lnTo>
                    <a:lnTo>
                      <a:pt x="608" y="515"/>
                    </a:lnTo>
                    <a:lnTo>
                      <a:pt x="608" y="386"/>
                    </a:lnTo>
                    <a:lnTo>
                      <a:pt x="557" y="386"/>
                    </a:lnTo>
                    <a:lnTo>
                      <a:pt x="557" y="515"/>
                    </a:lnTo>
                    <a:lnTo>
                      <a:pt x="513" y="515"/>
                    </a:lnTo>
                    <a:lnTo>
                      <a:pt x="513" y="1195"/>
                    </a:lnTo>
                    <a:lnTo>
                      <a:pt x="475" y="1197"/>
                    </a:lnTo>
                    <a:lnTo>
                      <a:pt x="458" y="1200"/>
                    </a:lnTo>
                    <a:lnTo>
                      <a:pt x="433" y="1202"/>
                    </a:lnTo>
                    <a:lnTo>
                      <a:pt x="431" y="1202"/>
                    </a:lnTo>
                    <a:lnTo>
                      <a:pt x="421" y="1188"/>
                    </a:lnTo>
                    <a:lnTo>
                      <a:pt x="412" y="1180"/>
                    </a:lnTo>
                    <a:lnTo>
                      <a:pt x="373" y="1200"/>
                    </a:lnTo>
                    <a:lnTo>
                      <a:pt x="370" y="1207"/>
                    </a:lnTo>
                    <a:lnTo>
                      <a:pt x="370" y="1210"/>
                    </a:lnTo>
                    <a:lnTo>
                      <a:pt x="370" y="1210"/>
                    </a:lnTo>
                    <a:lnTo>
                      <a:pt x="370" y="1207"/>
                    </a:lnTo>
                    <a:lnTo>
                      <a:pt x="370" y="1200"/>
                    </a:lnTo>
                    <a:lnTo>
                      <a:pt x="332" y="1180"/>
                    </a:lnTo>
                    <a:lnTo>
                      <a:pt x="322" y="1188"/>
                    </a:lnTo>
                    <a:lnTo>
                      <a:pt x="312" y="1202"/>
                    </a:lnTo>
                    <a:lnTo>
                      <a:pt x="312" y="1202"/>
                    </a:lnTo>
                    <a:lnTo>
                      <a:pt x="288" y="1200"/>
                    </a:lnTo>
                    <a:lnTo>
                      <a:pt x="269" y="1197"/>
                    </a:lnTo>
                    <a:lnTo>
                      <a:pt x="160" y="1193"/>
                    </a:lnTo>
                    <a:lnTo>
                      <a:pt x="140" y="1193"/>
                    </a:lnTo>
                    <a:lnTo>
                      <a:pt x="22" y="1205"/>
                    </a:lnTo>
                    <a:lnTo>
                      <a:pt x="0" y="1210"/>
                    </a:lnTo>
                    <a:lnTo>
                      <a:pt x="0" y="17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š1iḋé"/>
              <p:cNvSpPr/>
              <p:nvPr/>
            </p:nvSpPr>
            <p:spPr bwMode="auto">
              <a:xfrm>
                <a:off x="3175" y="4202867"/>
                <a:ext cx="2032266" cy="2655133"/>
              </a:xfrm>
              <a:custGeom>
                <a:avLst/>
                <a:gdLst>
                  <a:gd name="T0" fmla="*/ 933 w 1279"/>
                  <a:gd name="T1" fmla="*/ 988 h 1671"/>
                  <a:gd name="T2" fmla="*/ 712 w 1279"/>
                  <a:gd name="T3" fmla="*/ 933 h 1671"/>
                  <a:gd name="T4" fmla="*/ 577 w 1279"/>
                  <a:gd name="T5" fmla="*/ 1207 h 1671"/>
                  <a:gd name="T6" fmla="*/ 303 w 1279"/>
                  <a:gd name="T7" fmla="*/ 1336 h 1671"/>
                  <a:gd name="T8" fmla="*/ 230 w 1279"/>
                  <a:gd name="T9" fmla="*/ 517 h 1671"/>
                  <a:gd name="T10" fmla="*/ 194 w 1279"/>
                  <a:gd name="T11" fmla="*/ 505 h 1671"/>
                  <a:gd name="T12" fmla="*/ 240 w 1279"/>
                  <a:gd name="T13" fmla="*/ 498 h 1671"/>
                  <a:gd name="T14" fmla="*/ 211 w 1279"/>
                  <a:gd name="T15" fmla="*/ 486 h 1671"/>
                  <a:gd name="T16" fmla="*/ 194 w 1279"/>
                  <a:gd name="T17" fmla="*/ 481 h 1671"/>
                  <a:gd name="T18" fmla="*/ 192 w 1279"/>
                  <a:gd name="T19" fmla="*/ 432 h 1671"/>
                  <a:gd name="T20" fmla="*/ 182 w 1279"/>
                  <a:gd name="T21" fmla="*/ 427 h 1671"/>
                  <a:gd name="T22" fmla="*/ 204 w 1279"/>
                  <a:gd name="T23" fmla="*/ 425 h 1671"/>
                  <a:gd name="T24" fmla="*/ 218 w 1279"/>
                  <a:gd name="T25" fmla="*/ 425 h 1671"/>
                  <a:gd name="T26" fmla="*/ 233 w 1279"/>
                  <a:gd name="T27" fmla="*/ 418 h 1671"/>
                  <a:gd name="T28" fmla="*/ 235 w 1279"/>
                  <a:gd name="T29" fmla="*/ 410 h 1671"/>
                  <a:gd name="T30" fmla="*/ 189 w 1279"/>
                  <a:gd name="T31" fmla="*/ 398 h 1671"/>
                  <a:gd name="T32" fmla="*/ 172 w 1279"/>
                  <a:gd name="T33" fmla="*/ 379 h 1671"/>
                  <a:gd name="T34" fmla="*/ 168 w 1279"/>
                  <a:gd name="T35" fmla="*/ 245 h 1671"/>
                  <a:gd name="T36" fmla="*/ 163 w 1279"/>
                  <a:gd name="T37" fmla="*/ 146 h 1671"/>
                  <a:gd name="T38" fmla="*/ 158 w 1279"/>
                  <a:gd name="T39" fmla="*/ 63 h 1671"/>
                  <a:gd name="T40" fmla="*/ 155 w 1279"/>
                  <a:gd name="T41" fmla="*/ 0 h 1671"/>
                  <a:gd name="T42" fmla="*/ 153 w 1279"/>
                  <a:gd name="T43" fmla="*/ 0 h 1671"/>
                  <a:gd name="T44" fmla="*/ 151 w 1279"/>
                  <a:gd name="T45" fmla="*/ 65 h 1671"/>
                  <a:gd name="T46" fmla="*/ 148 w 1279"/>
                  <a:gd name="T47" fmla="*/ 146 h 1671"/>
                  <a:gd name="T48" fmla="*/ 146 w 1279"/>
                  <a:gd name="T49" fmla="*/ 374 h 1671"/>
                  <a:gd name="T50" fmla="*/ 138 w 1279"/>
                  <a:gd name="T51" fmla="*/ 386 h 1671"/>
                  <a:gd name="T52" fmla="*/ 117 w 1279"/>
                  <a:gd name="T53" fmla="*/ 401 h 1671"/>
                  <a:gd name="T54" fmla="*/ 80 w 1279"/>
                  <a:gd name="T55" fmla="*/ 418 h 1671"/>
                  <a:gd name="T56" fmla="*/ 95 w 1279"/>
                  <a:gd name="T57" fmla="*/ 425 h 1671"/>
                  <a:gd name="T58" fmla="*/ 112 w 1279"/>
                  <a:gd name="T59" fmla="*/ 427 h 1671"/>
                  <a:gd name="T60" fmla="*/ 129 w 1279"/>
                  <a:gd name="T61" fmla="*/ 427 h 1671"/>
                  <a:gd name="T62" fmla="*/ 119 w 1279"/>
                  <a:gd name="T63" fmla="*/ 439 h 1671"/>
                  <a:gd name="T64" fmla="*/ 121 w 1279"/>
                  <a:gd name="T65" fmla="*/ 481 h 1671"/>
                  <a:gd name="T66" fmla="*/ 100 w 1279"/>
                  <a:gd name="T67" fmla="*/ 486 h 1671"/>
                  <a:gd name="T68" fmla="*/ 75 w 1279"/>
                  <a:gd name="T69" fmla="*/ 498 h 1671"/>
                  <a:gd name="T70" fmla="*/ 121 w 1279"/>
                  <a:gd name="T71" fmla="*/ 507 h 1671"/>
                  <a:gd name="T72" fmla="*/ 85 w 1279"/>
                  <a:gd name="T73" fmla="*/ 520 h 1671"/>
                  <a:gd name="T74" fmla="*/ 27 w 1279"/>
                  <a:gd name="T75" fmla="*/ 1333 h 1671"/>
                  <a:gd name="T76" fmla="*/ 126 w 1279"/>
                  <a:gd name="T77" fmla="*/ 498 h 1671"/>
                  <a:gd name="T78" fmla="*/ 121 w 1279"/>
                  <a:gd name="T79" fmla="*/ 498 h 1671"/>
                  <a:gd name="T80" fmla="*/ 121 w 1279"/>
                  <a:gd name="T81" fmla="*/ 568 h 1671"/>
                  <a:gd name="T82" fmla="*/ 119 w 1279"/>
                  <a:gd name="T83" fmla="*/ 656 h 1671"/>
                  <a:gd name="T84" fmla="*/ 138 w 1279"/>
                  <a:gd name="T85" fmla="*/ 799 h 1671"/>
                  <a:gd name="T86" fmla="*/ 124 w 1279"/>
                  <a:gd name="T87" fmla="*/ 814 h 1671"/>
                  <a:gd name="T88" fmla="*/ 119 w 1279"/>
                  <a:gd name="T89" fmla="*/ 937 h 1671"/>
                  <a:gd name="T90" fmla="*/ 141 w 1279"/>
                  <a:gd name="T91" fmla="*/ 1071 h 1671"/>
                  <a:gd name="T92" fmla="*/ 121 w 1279"/>
                  <a:gd name="T93" fmla="*/ 1188 h 1671"/>
                  <a:gd name="T94" fmla="*/ 129 w 1279"/>
                  <a:gd name="T95" fmla="*/ 1185 h 1671"/>
                  <a:gd name="T96" fmla="*/ 182 w 1279"/>
                  <a:gd name="T97" fmla="*/ 656 h 1671"/>
                  <a:gd name="T98" fmla="*/ 189 w 1279"/>
                  <a:gd name="T99" fmla="*/ 799 h 1671"/>
                  <a:gd name="T100" fmla="*/ 199 w 1279"/>
                  <a:gd name="T101" fmla="*/ 937 h 1671"/>
                  <a:gd name="T102" fmla="*/ 199 w 1279"/>
                  <a:gd name="T103" fmla="*/ 957 h 1671"/>
                  <a:gd name="T104" fmla="*/ 184 w 1279"/>
                  <a:gd name="T105" fmla="*/ 1185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79" h="1671">
                    <a:moveTo>
                      <a:pt x="1279" y="1154"/>
                    </a:moveTo>
                    <a:lnTo>
                      <a:pt x="1182" y="1178"/>
                    </a:lnTo>
                    <a:lnTo>
                      <a:pt x="1100" y="1212"/>
                    </a:lnTo>
                    <a:lnTo>
                      <a:pt x="1063" y="1212"/>
                    </a:lnTo>
                    <a:lnTo>
                      <a:pt x="1063" y="988"/>
                    </a:lnTo>
                    <a:lnTo>
                      <a:pt x="933" y="988"/>
                    </a:lnTo>
                    <a:lnTo>
                      <a:pt x="933" y="933"/>
                    </a:lnTo>
                    <a:lnTo>
                      <a:pt x="894" y="933"/>
                    </a:lnTo>
                    <a:lnTo>
                      <a:pt x="894" y="877"/>
                    </a:lnTo>
                    <a:lnTo>
                      <a:pt x="783" y="877"/>
                    </a:lnTo>
                    <a:lnTo>
                      <a:pt x="783" y="933"/>
                    </a:lnTo>
                    <a:lnTo>
                      <a:pt x="712" y="933"/>
                    </a:lnTo>
                    <a:lnTo>
                      <a:pt x="712" y="988"/>
                    </a:lnTo>
                    <a:lnTo>
                      <a:pt x="671" y="988"/>
                    </a:lnTo>
                    <a:lnTo>
                      <a:pt x="671" y="1183"/>
                    </a:lnTo>
                    <a:lnTo>
                      <a:pt x="659" y="1180"/>
                    </a:lnTo>
                    <a:lnTo>
                      <a:pt x="618" y="1188"/>
                    </a:lnTo>
                    <a:lnTo>
                      <a:pt x="577" y="1207"/>
                    </a:lnTo>
                    <a:lnTo>
                      <a:pt x="543" y="1236"/>
                    </a:lnTo>
                    <a:lnTo>
                      <a:pt x="519" y="1275"/>
                    </a:lnTo>
                    <a:lnTo>
                      <a:pt x="506" y="1309"/>
                    </a:lnTo>
                    <a:lnTo>
                      <a:pt x="315" y="1309"/>
                    </a:lnTo>
                    <a:lnTo>
                      <a:pt x="303" y="1314"/>
                    </a:lnTo>
                    <a:lnTo>
                      <a:pt x="303" y="1336"/>
                    </a:lnTo>
                    <a:lnTo>
                      <a:pt x="247" y="1333"/>
                    </a:lnTo>
                    <a:lnTo>
                      <a:pt x="243" y="520"/>
                    </a:lnTo>
                    <a:lnTo>
                      <a:pt x="243" y="520"/>
                    </a:lnTo>
                    <a:lnTo>
                      <a:pt x="240" y="520"/>
                    </a:lnTo>
                    <a:lnTo>
                      <a:pt x="235" y="517"/>
                    </a:lnTo>
                    <a:lnTo>
                      <a:pt x="230" y="517"/>
                    </a:lnTo>
                    <a:lnTo>
                      <a:pt x="230" y="517"/>
                    </a:lnTo>
                    <a:lnTo>
                      <a:pt x="230" y="510"/>
                    </a:lnTo>
                    <a:lnTo>
                      <a:pt x="228" y="507"/>
                    </a:lnTo>
                    <a:lnTo>
                      <a:pt x="221" y="507"/>
                    </a:lnTo>
                    <a:lnTo>
                      <a:pt x="209" y="507"/>
                    </a:lnTo>
                    <a:lnTo>
                      <a:pt x="194" y="505"/>
                    </a:lnTo>
                    <a:lnTo>
                      <a:pt x="184" y="505"/>
                    </a:lnTo>
                    <a:lnTo>
                      <a:pt x="184" y="500"/>
                    </a:lnTo>
                    <a:lnTo>
                      <a:pt x="192" y="500"/>
                    </a:lnTo>
                    <a:lnTo>
                      <a:pt x="211" y="500"/>
                    </a:lnTo>
                    <a:lnTo>
                      <a:pt x="228" y="498"/>
                    </a:lnTo>
                    <a:lnTo>
                      <a:pt x="240" y="498"/>
                    </a:lnTo>
                    <a:lnTo>
                      <a:pt x="247" y="495"/>
                    </a:lnTo>
                    <a:lnTo>
                      <a:pt x="247" y="493"/>
                    </a:lnTo>
                    <a:lnTo>
                      <a:pt x="247" y="490"/>
                    </a:lnTo>
                    <a:lnTo>
                      <a:pt x="240" y="488"/>
                    </a:lnTo>
                    <a:lnTo>
                      <a:pt x="228" y="486"/>
                    </a:lnTo>
                    <a:lnTo>
                      <a:pt x="211" y="486"/>
                    </a:lnTo>
                    <a:lnTo>
                      <a:pt x="189" y="486"/>
                    </a:lnTo>
                    <a:lnTo>
                      <a:pt x="184" y="486"/>
                    </a:lnTo>
                    <a:lnTo>
                      <a:pt x="184" y="483"/>
                    </a:lnTo>
                    <a:lnTo>
                      <a:pt x="187" y="483"/>
                    </a:lnTo>
                    <a:lnTo>
                      <a:pt x="192" y="481"/>
                    </a:lnTo>
                    <a:lnTo>
                      <a:pt x="194" y="481"/>
                    </a:lnTo>
                    <a:lnTo>
                      <a:pt x="194" y="478"/>
                    </a:lnTo>
                    <a:lnTo>
                      <a:pt x="194" y="469"/>
                    </a:lnTo>
                    <a:lnTo>
                      <a:pt x="192" y="459"/>
                    </a:lnTo>
                    <a:lnTo>
                      <a:pt x="192" y="449"/>
                    </a:lnTo>
                    <a:lnTo>
                      <a:pt x="192" y="439"/>
                    </a:lnTo>
                    <a:lnTo>
                      <a:pt x="192" y="432"/>
                    </a:lnTo>
                    <a:lnTo>
                      <a:pt x="192" y="430"/>
                    </a:lnTo>
                    <a:lnTo>
                      <a:pt x="192" y="430"/>
                    </a:lnTo>
                    <a:lnTo>
                      <a:pt x="189" y="427"/>
                    </a:lnTo>
                    <a:lnTo>
                      <a:pt x="184" y="427"/>
                    </a:lnTo>
                    <a:lnTo>
                      <a:pt x="182" y="427"/>
                    </a:lnTo>
                    <a:lnTo>
                      <a:pt x="182" y="427"/>
                    </a:lnTo>
                    <a:lnTo>
                      <a:pt x="184" y="427"/>
                    </a:lnTo>
                    <a:lnTo>
                      <a:pt x="189" y="427"/>
                    </a:lnTo>
                    <a:lnTo>
                      <a:pt x="189" y="427"/>
                    </a:lnTo>
                    <a:lnTo>
                      <a:pt x="199" y="427"/>
                    </a:lnTo>
                    <a:lnTo>
                      <a:pt x="204" y="425"/>
                    </a:lnTo>
                    <a:lnTo>
                      <a:pt x="204" y="425"/>
                    </a:lnTo>
                    <a:lnTo>
                      <a:pt x="204" y="425"/>
                    </a:lnTo>
                    <a:lnTo>
                      <a:pt x="209" y="425"/>
                    </a:lnTo>
                    <a:lnTo>
                      <a:pt x="214" y="425"/>
                    </a:lnTo>
                    <a:lnTo>
                      <a:pt x="214" y="425"/>
                    </a:lnTo>
                    <a:lnTo>
                      <a:pt x="214" y="425"/>
                    </a:lnTo>
                    <a:lnTo>
                      <a:pt x="218" y="425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30" y="418"/>
                    </a:lnTo>
                    <a:lnTo>
                      <a:pt x="233" y="418"/>
                    </a:lnTo>
                    <a:lnTo>
                      <a:pt x="233" y="418"/>
                    </a:lnTo>
                    <a:lnTo>
                      <a:pt x="235" y="415"/>
                    </a:lnTo>
                    <a:lnTo>
                      <a:pt x="235" y="413"/>
                    </a:lnTo>
                    <a:lnTo>
                      <a:pt x="235" y="413"/>
                    </a:lnTo>
                    <a:lnTo>
                      <a:pt x="235" y="410"/>
                    </a:lnTo>
                    <a:lnTo>
                      <a:pt x="235" y="410"/>
                    </a:lnTo>
                    <a:lnTo>
                      <a:pt x="221" y="403"/>
                    </a:lnTo>
                    <a:lnTo>
                      <a:pt x="218" y="403"/>
                    </a:lnTo>
                    <a:lnTo>
                      <a:pt x="209" y="401"/>
                    </a:lnTo>
                    <a:lnTo>
                      <a:pt x="197" y="401"/>
                    </a:lnTo>
                    <a:lnTo>
                      <a:pt x="194" y="401"/>
                    </a:lnTo>
                    <a:lnTo>
                      <a:pt x="189" y="398"/>
                    </a:lnTo>
                    <a:lnTo>
                      <a:pt x="187" y="396"/>
                    </a:lnTo>
                    <a:lnTo>
                      <a:pt x="182" y="393"/>
                    </a:lnTo>
                    <a:lnTo>
                      <a:pt x="180" y="391"/>
                    </a:lnTo>
                    <a:lnTo>
                      <a:pt x="177" y="386"/>
                    </a:lnTo>
                    <a:lnTo>
                      <a:pt x="175" y="381"/>
                    </a:lnTo>
                    <a:lnTo>
                      <a:pt x="172" y="379"/>
                    </a:lnTo>
                    <a:lnTo>
                      <a:pt x="170" y="374"/>
                    </a:lnTo>
                    <a:lnTo>
                      <a:pt x="170" y="374"/>
                    </a:lnTo>
                    <a:lnTo>
                      <a:pt x="168" y="374"/>
                    </a:lnTo>
                    <a:lnTo>
                      <a:pt x="168" y="374"/>
                    </a:lnTo>
                    <a:lnTo>
                      <a:pt x="168" y="245"/>
                    </a:lnTo>
                    <a:lnTo>
                      <a:pt x="168" y="245"/>
                    </a:lnTo>
                    <a:lnTo>
                      <a:pt x="165" y="243"/>
                    </a:lnTo>
                    <a:lnTo>
                      <a:pt x="165" y="243"/>
                    </a:lnTo>
                    <a:lnTo>
                      <a:pt x="163" y="243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60" y="65"/>
                    </a:lnTo>
                    <a:lnTo>
                      <a:pt x="160" y="63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2"/>
                    </a:lnTo>
                    <a:lnTo>
                      <a:pt x="153" y="2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48" y="146"/>
                    </a:lnTo>
                    <a:lnTo>
                      <a:pt x="148" y="146"/>
                    </a:lnTo>
                    <a:lnTo>
                      <a:pt x="148" y="243"/>
                    </a:lnTo>
                    <a:lnTo>
                      <a:pt x="148" y="243"/>
                    </a:lnTo>
                    <a:lnTo>
                      <a:pt x="146" y="245"/>
                    </a:lnTo>
                    <a:lnTo>
                      <a:pt x="146" y="245"/>
                    </a:lnTo>
                    <a:lnTo>
                      <a:pt x="146" y="374"/>
                    </a:lnTo>
                    <a:lnTo>
                      <a:pt x="146" y="374"/>
                    </a:lnTo>
                    <a:lnTo>
                      <a:pt x="143" y="374"/>
                    </a:lnTo>
                    <a:lnTo>
                      <a:pt x="143" y="374"/>
                    </a:lnTo>
                    <a:lnTo>
                      <a:pt x="141" y="379"/>
                    </a:lnTo>
                    <a:lnTo>
                      <a:pt x="141" y="384"/>
                    </a:lnTo>
                    <a:lnTo>
                      <a:pt x="138" y="386"/>
                    </a:lnTo>
                    <a:lnTo>
                      <a:pt x="136" y="391"/>
                    </a:lnTo>
                    <a:lnTo>
                      <a:pt x="131" y="393"/>
                    </a:lnTo>
                    <a:lnTo>
                      <a:pt x="129" y="396"/>
                    </a:lnTo>
                    <a:lnTo>
                      <a:pt x="124" y="398"/>
                    </a:lnTo>
                    <a:lnTo>
                      <a:pt x="121" y="401"/>
                    </a:lnTo>
                    <a:lnTo>
                      <a:pt x="117" y="401"/>
                    </a:lnTo>
                    <a:lnTo>
                      <a:pt x="105" y="403"/>
                    </a:lnTo>
                    <a:lnTo>
                      <a:pt x="97" y="403"/>
                    </a:lnTo>
                    <a:lnTo>
                      <a:pt x="92" y="405"/>
                    </a:lnTo>
                    <a:lnTo>
                      <a:pt x="80" y="413"/>
                    </a:lnTo>
                    <a:lnTo>
                      <a:pt x="80" y="413"/>
                    </a:lnTo>
                    <a:lnTo>
                      <a:pt x="80" y="418"/>
                    </a:lnTo>
                    <a:lnTo>
                      <a:pt x="80" y="418"/>
                    </a:lnTo>
                    <a:lnTo>
                      <a:pt x="80" y="420"/>
                    </a:lnTo>
                    <a:lnTo>
                      <a:pt x="85" y="420"/>
                    </a:lnTo>
                    <a:lnTo>
                      <a:pt x="95" y="425"/>
                    </a:lnTo>
                    <a:lnTo>
                      <a:pt x="95" y="425"/>
                    </a:lnTo>
                    <a:lnTo>
                      <a:pt x="95" y="425"/>
                    </a:lnTo>
                    <a:lnTo>
                      <a:pt x="100" y="425"/>
                    </a:lnTo>
                    <a:lnTo>
                      <a:pt x="100" y="425"/>
                    </a:lnTo>
                    <a:lnTo>
                      <a:pt x="102" y="425"/>
                    </a:lnTo>
                    <a:lnTo>
                      <a:pt x="102" y="425"/>
                    </a:lnTo>
                    <a:lnTo>
                      <a:pt x="107" y="427"/>
                    </a:lnTo>
                    <a:lnTo>
                      <a:pt x="112" y="427"/>
                    </a:lnTo>
                    <a:lnTo>
                      <a:pt x="112" y="427"/>
                    </a:lnTo>
                    <a:lnTo>
                      <a:pt x="119" y="427"/>
                    </a:lnTo>
                    <a:lnTo>
                      <a:pt x="124" y="427"/>
                    </a:lnTo>
                    <a:lnTo>
                      <a:pt x="124" y="427"/>
                    </a:lnTo>
                    <a:lnTo>
                      <a:pt x="124" y="427"/>
                    </a:lnTo>
                    <a:lnTo>
                      <a:pt x="129" y="427"/>
                    </a:lnTo>
                    <a:lnTo>
                      <a:pt x="129" y="427"/>
                    </a:lnTo>
                    <a:lnTo>
                      <a:pt x="126" y="430"/>
                    </a:lnTo>
                    <a:lnTo>
                      <a:pt x="121" y="430"/>
                    </a:lnTo>
                    <a:lnTo>
                      <a:pt x="119" y="430"/>
                    </a:lnTo>
                    <a:lnTo>
                      <a:pt x="119" y="432"/>
                    </a:lnTo>
                    <a:lnTo>
                      <a:pt x="119" y="439"/>
                    </a:lnTo>
                    <a:lnTo>
                      <a:pt x="119" y="449"/>
                    </a:lnTo>
                    <a:lnTo>
                      <a:pt x="119" y="459"/>
                    </a:lnTo>
                    <a:lnTo>
                      <a:pt x="119" y="469"/>
                    </a:lnTo>
                    <a:lnTo>
                      <a:pt x="119" y="478"/>
                    </a:lnTo>
                    <a:lnTo>
                      <a:pt x="119" y="481"/>
                    </a:lnTo>
                    <a:lnTo>
                      <a:pt x="121" y="481"/>
                    </a:lnTo>
                    <a:lnTo>
                      <a:pt x="124" y="483"/>
                    </a:lnTo>
                    <a:lnTo>
                      <a:pt x="129" y="483"/>
                    </a:lnTo>
                    <a:lnTo>
                      <a:pt x="131" y="483"/>
                    </a:lnTo>
                    <a:lnTo>
                      <a:pt x="131" y="486"/>
                    </a:lnTo>
                    <a:lnTo>
                      <a:pt x="119" y="486"/>
                    </a:lnTo>
                    <a:lnTo>
                      <a:pt x="100" y="486"/>
                    </a:lnTo>
                    <a:lnTo>
                      <a:pt x="83" y="488"/>
                    </a:lnTo>
                    <a:lnTo>
                      <a:pt x="73" y="490"/>
                    </a:lnTo>
                    <a:lnTo>
                      <a:pt x="66" y="490"/>
                    </a:lnTo>
                    <a:lnTo>
                      <a:pt x="66" y="495"/>
                    </a:lnTo>
                    <a:lnTo>
                      <a:pt x="68" y="498"/>
                    </a:lnTo>
                    <a:lnTo>
                      <a:pt x="75" y="498"/>
                    </a:lnTo>
                    <a:lnTo>
                      <a:pt x="88" y="500"/>
                    </a:lnTo>
                    <a:lnTo>
                      <a:pt x="105" y="500"/>
                    </a:lnTo>
                    <a:lnTo>
                      <a:pt x="124" y="500"/>
                    </a:lnTo>
                    <a:lnTo>
                      <a:pt x="131" y="500"/>
                    </a:lnTo>
                    <a:lnTo>
                      <a:pt x="131" y="505"/>
                    </a:lnTo>
                    <a:lnTo>
                      <a:pt x="121" y="507"/>
                    </a:lnTo>
                    <a:lnTo>
                      <a:pt x="107" y="507"/>
                    </a:lnTo>
                    <a:lnTo>
                      <a:pt x="95" y="507"/>
                    </a:lnTo>
                    <a:lnTo>
                      <a:pt x="88" y="510"/>
                    </a:lnTo>
                    <a:lnTo>
                      <a:pt x="88" y="510"/>
                    </a:lnTo>
                    <a:lnTo>
                      <a:pt x="88" y="520"/>
                    </a:lnTo>
                    <a:lnTo>
                      <a:pt x="85" y="520"/>
                    </a:lnTo>
                    <a:lnTo>
                      <a:pt x="80" y="520"/>
                    </a:lnTo>
                    <a:lnTo>
                      <a:pt x="75" y="520"/>
                    </a:lnTo>
                    <a:lnTo>
                      <a:pt x="73" y="520"/>
                    </a:lnTo>
                    <a:lnTo>
                      <a:pt x="73" y="520"/>
                    </a:lnTo>
                    <a:lnTo>
                      <a:pt x="78" y="1331"/>
                    </a:lnTo>
                    <a:lnTo>
                      <a:pt x="27" y="1333"/>
                    </a:lnTo>
                    <a:lnTo>
                      <a:pt x="27" y="1350"/>
                    </a:lnTo>
                    <a:lnTo>
                      <a:pt x="0" y="1353"/>
                    </a:lnTo>
                    <a:lnTo>
                      <a:pt x="0" y="1671"/>
                    </a:lnTo>
                    <a:lnTo>
                      <a:pt x="1279" y="1671"/>
                    </a:lnTo>
                    <a:lnTo>
                      <a:pt x="1279" y="1154"/>
                    </a:lnTo>
                    <a:close/>
                    <a:moveTo>
                      <a:pt x="126" y="498"/>
                    </a:moveTo>
                    <a:lnTo>
                      <a:pt x="124" y="498"/>
                    </a:lnTo>
                    <a:lnTo>
                      <a:pt x="121" y="498"/>
                    </a:lnTo>
                    <a:lnTo>
                      <a:pt x="119" y="498"/>
                    </a:lnTo>
                    <a:lnTo>
                      <a:pt x="117" y="498"/>
                    </a:lnTo>
                    <a:lnTo>
                      <a:pt x="119" y="498"/>
                    </a:lnTo>
                    <a:lnTo>
                      <a:pt x="121" y="498"/>
                    </a:lnTo>
                    <a:lnTo>
                      <a:pt x="124" y="498"/>
                    </a:lnTo>
                    <a:lnTo>
                      <a:pt x="126" y="498"/>
                    </a:lnTo>
                    <a:lnTo>
                      <a:pt x="131" y="498"/>
                    </a:lnTo>
                    <a:lnTo>
                      <a:pt x="126" y="498"/>
                    </a:lnTo>
                    <a:close/>
                    <a:moveTo>
                      <a:pt x="117" y="568"/>
                    </a:moveTo>
                    <a:lnTo>
                      <a:pt x="121" y="568"/>
                    </a:lnTo>
                    <a:lnTo>
                      <a:pt x="131" y="568"/>
                    </a:lnTo>
                    <a:lnTo>
                      <a:pt x="138" y="568"/>
                    </a:lnTo>
                    <a:lnTo>
                      <a:pt x="138" y="656"/>
                    </a:lnTo>
                    <a:lnTo>
                      <a:pt x="134" y="656"/>
                    </a:lnTo>
                    <a:lnTo>
                      <a:pt x="124" y="656"/>
                    </a:lnTo>
                    <a:lnTo>
                      <a:pt x="119" y="656"/>
                    </a:lnTo>
                    <a:lnTo>
                      <a:pt x="117" y="568"/>
                    </a:lnTo>
                    <a:close/>
                    <a:moveTo>
                      <a:pt x="119" y="673"/>
                    </a:moveTo>
                    <a:lnTo>
                      <a:pt x="126" y="673"/>
                    </a:lnTo>
                    <a:lnTo>
                      <a:pt x="136" y="673"/>
                    </a:lnTo>
                    <a:lnTo>
                      <a:pt x="138" y="673"/>
                    </a:lnTo>
                    <a:lnTo>
                      <a:pt x="138" y="799"/>
                    </a:lnTo>
                    <a:lnTo>
                      <a:pt x="136" y="799"/>
                    </a:lnTo>
                    <a:lnTo>
                      <a:pt x="126" y="799"/>
                    </a:lnTo>
                    <a:lnTo>
                      <a:pt x="119" y="799"/>
                    </a:lnTo>
                    <a:lnTo>
                      <a:pt x="119" y="673"/>
                    </a:lnTo>
                    <a:close/>
                    <a:moveTo>
                      <a:pt x="119" y="814"/>
                    </a:moveTo>
                    <a:lnTo>
                      <a:pt x="124" y="814"/>
                    </a:lnTo>
                    <a:lnTo>
                      <a:pt x="136" y="814"/>
                    </a:lnTo>
                    <a:lnTo>
                      <a:pt x="141" y="814"/>
                    </a:lnTo>
                    <a:lnTo>
                      <a:pt x="141" y="937"/>
                    </a:lnTo>
                    <a:lnTo>
                      <a:pt x="136" y="937"/>
                    </a:lnTo>
                    <a:lnTo>
                      <a:pt x="129" y="937"/>
                    </a:lnTo>
                    <a:lnTo>
                      <a:pt x="119" y="937"/>
                    </a:lnTo>
                    <a:lnTo>
                      <a:pt x="119" y="814"/>
                    </a:lnTo>
                    <a:close/>
                    <a:moveTo>
                      <a:pt x="119" y="957"/>
                    </a:moveTo>
                    <a:lnTo>
                      <a:pt x="126" y="957"/>
                    </a:lnTo>
                    <a:lnTo>
                      <a:pt x="136" y="957"/>
                    </a:lnTo>
                    <a:lnTo>
                      <a:pt x="141" y="957"/>
                    </a:lnTo>
                    <a:lnTo>
                      <a:pt x="141" y="1071"/>
                    </a:lnTo>
                    <a:lnTo>
                      <a:pt x="138" y="1071"/>
                    </a:lnTo>
                    <a:lnTo>
                      <a:pt x="129" y="1071"/>
                    </a:lnTo>
                    <a:lnTo>
                      <a:pt x="121" y="1073"/>
                    </a:lnTo>
                    <a:lnTo>
                      <a:pt x="119" y="957"/>
                    </a:lnTo>
                    <a:close/>
                    <a:moveTo>
                      <a:pt x="129" y="1185"/>
                    </a:moveTo>
                    <a:lnTo>
                      <a:pt x="121" y="1188"/>
                    </a:lnTo>
                    <a:lnTo>
                      <a:pt x="121" y="1095"/>
                    </a:lnTo>
                    <a:lnTo>
                      <a:pt x="126" y="1095"/>
                    </a:lnTo>
                    <a:lnTo>
                      <a:pt x="136" y="1095"/>
                    </a:lnTo>
                    <a:lnTo>
                      <a:pt x="141" y="1095"/>
                    </a:lnTo>
                    <a:lnTo>
                      <a:pt x="141" y="1185"/>
                    </a:lnTo>
                    <a:lnTo>
                      <a:pt x="129" y="1185"/>
                    </a:lnTo>
                    <a:close/>
                    <a:moveTo>
                      <a:pt x="182" y="568"/>
                    </a:moveTo>
                    <a:lnTo>
                      <a:pt x="189" y="568"/>
                    </a:lnTo>
                    <a:lnTo>
                      <a:pt x="197" y="568"/>
                    </a:lnTo>
                    <a:lnTo>
                      <a:pt x="197" y="656"/>
                    </a:lnTo>
                    <a:lnTo>
                      <a:pt x="194" y="656"/>
                    </a:lnTo>
                    <a:lnTo>
                      <a:pt x="182" y="656"/>
                    </a:lnTo>
                    <a:lnTo>
                      <a:pt x="182" y="568"/>
                    </a:lnTo>
                    <a:close/>
                    <a:moveTo>
                      <a:pt x="182" y="673"/>
                    </a:moveTo>
                    <a:lnTo>
                      <a:pt x="189" y="673"/>
                    </a:lnTo>
                    <a:lnTo>
                      <a:pt x="197" y="673"/>
                    </a:lnTo>
                    <a:lnTo>
                      <a:pt x="199" y="799"/>
                    </a:lnTo>
                    <a:lnTo>
                      <a:pt x="189" y="799"/>
                    </a:lnTo>
                    <a:lnTo>
                      <a:pt x="182" y="799"/>
                    </a:lnTo>
                    <a:lnTo>
                      <a:pt x="182" y="673"/>
                    </a:lnTo>
                    <a:close/>
                    <a:moveTo>
                      <a:pt x="182" y="814"/>
                    </a:moveTo>
                    <a:lnTo>
                      <a:pt x="194" y="814"/>
                    </a:lnTo>
                    <a:lnTo>
                      <a:pt x="199" y="814"/>
                    </a:lnTo>
                    <a:lnTo>
                      <a:pt x="199" y="937"/>
                    </a:lnTo>
                    <a:lnTo>
                      <a:pt x="192" y="937"/>
                    </a:lnTo>
                    <a:lnTo>
                      <a:pt x="184" y="937"/>
                    </a:lnTo>
                    <a:lnTo>
                      <a:pt x="182" y="814"/>
                    </a:lnTo>
                    <a:close/>
                    <a:moveTo>
                      <a:pt x="184" y="957"/>
                    </a:moveTo>
                    <a:lnTo>
                      <a:pt x="194" y="957"/>
                    </a:lnTo>
                    <a:lnTo>
                      <a:pt x="199" y="957"/>
                    </a:lnTo>
                    <a:lnTo>
                      <a:pt x="199" y="1071"/>
                    </a:lnTo>
                    <a:lnTo>
                      <a:pt x="192" y="1071"/>
                    </a:lnTo>
                    <a:lnTo>
                      <a:pt x="184" y="1071"/>
                    </a:lnTo>
                    <a:lnTo>
                      <a:pt x="184" y="957"/>
                    </a:lnTo>
                    <a:close/>
                    <a:moveTo>
                      <a:pt x="199" y="1188"/>
                    </a:moveTo>
                    <a:lnTo>
                      <a:pt x="184" y="1185"/>
                    </a:lnTo>
                    <a:lnTo>
                      <a:pt x="184" y="1098"/>
                    </a:lnTo>
                    <a:lnTo>
                      <a:pt x="197" y="1098"/>
                    </a:lnTo>
                    <a:lnTo>
                      <a:pt x="199" y="1098"/>
                    </a:lnTo>
                    <a:lnTo>
                      <a:pt x="201" y="1188"/>
                    </a:lnTo>
                    <a:lnTo>
                      <a:pt x="199" y="11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slíḋè"/>
              <p:cNvSpPr/>
              <p:nvPr/>
            </p:nvSpPr>
            <p:spPr bwMode="auto">
              <a:xfrm flipH="1">
                <a:off x="3374787" y="2656396"/>
                <a:ext cx="3215950" cy="4201603"/>
              </a:xfrm>
              <a:custGeom>
                <a:avLst/>
                <a:gdLst>
                  <a:gd name="T0" fmla="*/ 933 w 1279"/>
                  <a:gd name="T1" fmla="*/ 988 h 1671"/>
                  <a:gd name="T2" fmla="*/ 712 w 1279"/>
                  <a:gd name="T3" fmla="*/ 933 h 1671"/>
                  <a:gd name="T4" fmla="*/ 577 w 1279"/>
                  <a:gd name="T5" fmla="*/ 1207 h 1671"/>
                  <a:gd name="T6" fmla="*/ 303 w 1279"/>
                  <a:gd name="T7" fmla="*/ 1336 h 1671"/>
                  <a:gd name="T8" fmla="*/ 230 w 1279"/>
                  <a:gd name="T9" fmla="*/ 517 h 1671"/>
                  <a:gd name="T10" fmla="*/ 194 w 1279"/>
                  <a:gd name="T11" fmla="*/ 505 h 1671"/>
                  <a:gd name="T12" fmla="*/ 240 w 1279"/>
                  <a:gd name="T13" fmla="*/ 498 h 1671"/>
                  <a:gd name="T14" fmla="*/ 211 w 1279"/>
                  <a:gd name="T15" fmla="*/ 486 h 1671"/>
                  <a:gd name="T16" fmla="*/ 194 w 1279"/>
                  <a:gd name="T17" fmla="*/ 481 h 1671"/>
                  <a:gd name="T18" fmla="*/ 192 w 1279"/>
                  <a:gd name="T19" fmla="*/ 432 h 1671"/>
                  <a:gd name="T20" fmla="*/ 182 w 1279"/>
                  <a:gd name="T21" fmla="*/ 427 h 1671"/>
                  <a:gd name="T22" fmla="*/ 204 w 1279"/>
                  <a:gd name="T23" fmla="*/ 425 h 1671"/>
                  <a:gd name="T24" fmla="*/ 218 w 1279"/>
                  <a:gd name="T25" fmla="*/ 425 h 1671"/>
                  <a:gd name="T26" fmla="*/ 233 w 1279"/>
                  <a:gd name="T27" fmla="*/ 418 h 1671"/>
                  <a:gd name="T28" fmla="*/ 235 w 1279"/>
                  <a:gd name="T29" fmla="*/ 410 h 1671"/>
                  <a:gd name="T30" fmla="*/ 189 w 1279"/>
                  <a:gd name="T31" fmla="*/ 398 h 1671"/>
                  <a:gd name="T32" fmla="*/ 172 w 1279"/>
                  <a:gd name="T33" fmla="*/ 379 h 1671"/>
                  <a:gd name="T34" fmla="*/ 168 w 1279"/>
                  <a:gd name="T35" fmla="*/ 245 h 1671"/>
                  <a:gd name="T36" fmla="*/ 163 w 1279"/>
                  <a:gd name="T37" fmla="*/ 146 h 1671"/>
                  <a:gd name="T38" fmla="*/ 158 w 1279"/>
                  <a:gd name="T39" fmla="*/ 63 h 1671"/>
                  <a:gd name="T40" fmla="*/ 155 w 1279"/>
                  <a:gd name="T41" fmla="*/ 0 h 1671"/>
                  <a:gd name="T42" fmla="*/ 153 w 1279"/>
                  <a:gd name="T43" fmla="*/ 0 h 1671"/>
                  <a:gd name="T44" fmla="*/ 151 w 1279"/>
                  <a:gd name="T45" fmla="*/ 65 h 1671"/>
                  <a:gd name="T46" fmla="*/ 148 w 1279"/>
                  <a:gd name="T47" fmla="*/ 146 h 1671"/>
                  <a:gd name="T48" fmla="*/ 146 w 1279"/>
                  <a:gd name="T49" fmla="*/ 374 h 1671"/>
                  <a:gd name="T50" fmla="*/ 138 w 1279"/>
                  <a:gd name="T51" fmla="*/ 386 h 1671"/>
                  <a:gd name="T52" fmla="*/ 117 w 1279"/>
                  <a:gd name="T53" fmla="*/ 401 h 1671"/>
                  <a:gd name="T54" fmla="*/ 80 w 1279"/>
                  <a:gd name="T55" fmla="*/ 418 h 1671"/>
                  <a:gd name="T56" fmla="*/ 95 w 1279"/>
                  <a:gd name="T57" fmla="*/ 425 h 1671"/>
                  <a:gd name="T58" fmla="*/ 112 w 1279"/>
                  <a:gd name="T59" fmla="*/ 427 h 1671"/>
                  <a:gd name="T60" fmla="*/ 129 w 1279"/>
                  <a:gd name="T61" fmla="*/ 427 h 1671"/>
                  <a:gd name="T62" fmla="*/ 119 w 1279"/>
                  <a:gd name="T63" fmla="*/ 439 h 1671"/>
                  <a:gd name="T64" fmla="*/ 121 w 1279"/>
                  <a:gd name="T65" fmla="*/ 481 h 1671"/>
                  <a:gd name="T66" fmla="*/ 100 w 1279"/>
                  <a:gd name="T67" fmla="*/ 486 h 1671"/>
                  <a:gd name="T68" fmla="*/ 75 w 1279"/>
                  <a:gd name="T69" fmla="*/ 498 h 1671"/>
                  <a:gd name="T70" fmla="*/ 121 w 1279"/>
                  <a:gd name="T71" fmla="*/ 507 h 1671"/>
                  <a:gd name="T72" fmla="*/ 85 w 1279"/>
                  <a:gd name="T73" fmla="*/ 520 h 1671"/>
                  <a:gd name="T74" fmla="*/ 27 w 1279"/>
                  <a:gd name="T75" fmla="*/ 1333 h 1671"/>
                  <a:gd name="T76" fmla="*/ 126 w 1279"/>
                  <a:gd name="T77" fmla="*/ 498 h 1671"/>
                  <a:gd name="T78" fmla="*/ 121 w 1279"/>
                  <a:gd name="T79" fmla="*/ 498 h 1671"/>
                  <a:gd name="T80" fmla="*/ 121 w 1279"/>
                  <a:gd name="T81" fmla="*/ 568 h 1671"/>
                  <a:gd name="T82" fmla="*/ 119 w 1279"/>
                  <a:gd name="T83" fmla="*/ 656 h 1671"/>
                  <a:gd name="T84" fmla="*/ 138 w 1279"/>
                  <a:gd name="T85" fmla="*/ 799 h 1671"/>
                  <a:gd name="T86" fmla="*/ 124 w 1279"/>
                  <a:gd name="T87" fmla="*/ 814 h 1671"/>
                  <a:gd name="T88" fmla="*/ 119 w 1279"/>
                  <a:gd name="T89" fmla="*/ 937 h 1671"/>
                  <a:gd name="T90" fmla="*/ 141 w 1279"/>
                  <a:gd name="T91" fmla="*/ 1071 h 1671"/>
                  <a:gd name="T92" fmla="*/ 121 w 1279"/>
                  <a:gd name="T93" fmla="*/ 1188 h 1671"/>
                  <a:gd name="T94" fmla="*/ 129 w 1279"/>
                  <a:gd name="T95" fmla="*/ 1185 h 1671"/>
                  <a:gd name="T96" fmla="*/ 182 w 1279"/>
                  <a:gd name="T97" fmla="*/ 656 h 1671"/>
                  <a:gd name="T98" fmla="*/ 189 w 1279"/>
                  <a:gd name="T99" fmla="*/ 799 h 1671"/>
                  <a:gd name="T100" fmla="*/ 199 w 1279"/>
                  <a:gd name="T101" fmla="*/ 937 h 1671"/>
                  <a:gd name="T102" fmla="*/ 199 w 1279"/>
                  <a:gd name="T103" fmla="*/ 957 h 1671"/>
                  <a:gd name="T104" fmla="*/ 184 w 1279"/>
                  <a:gd name="T105" fmla="*/ 1185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79" h="1671">
                    <a:moveTo>
                      <a:pt x="1279" y="1154"/>
                    </a:moveTo>
                    <a:lnTo>
                      <a:pt x="1182" y="1178"/>
                    </a:lnTo>
                    <a:lnTo>
                      <a:pt x="1100" y="1212"/>
                    </a:lnTo>
                    <a:lnTo>
                      <a:pt x="1063" y="1212"/>
                    </a:lnTo>
                    <a:lnTo>
                      <a:pt x="1063" y="988"/>
                    </a:lnTo>
                    <a:lnTo>
                      <a:pt x="933" y="988"/>
                    </a:lnTo>
                    <a:lnTo>
                      <a:pt x="933" y="933"/>
                    </a:lnTo>
                    <a:lnTo>
                      <a:pt x="894" y="933"/>
                    </a:lnTo>
                    <a:lnTo>
                      <a:pt x="894" y="877"/>
                    </a:lnTo>
                    <a:lnTo>
                      <a:pt x="783" y="877"/>
                    </a:lnTo>
                    <a:lnTo>
                      <a:pt x="783" y="933"/>
                    </a:lnTo>
                    <a:lnTo>
                      <a:pt x="712" y="933"/>
                    </a:lnTo>
                    <a:lnTo>
                      <a:pt x="712" y="988"/>
                    </a:lnTo>
                    <a:lnTo>
                      <a:pt x="671" y="988"/>
                    </a:lnTo>
                    <a:lnTo>
                      <a:pt x="671" y="1183"/>
                    </a:lnTo>
                    <a:lnTo>
                      <a:pt x="659" y="1180"/>
                    </a:lnTo>
                    <a:lnTo>
                      <a:pt x="618" y="1188"/>
                    </a:lnTo>
                    <a:lnTo>
                      <a:pt x="577" y="1207"/>
                    </a:lnTo>
                    <a:lnTo>
                      <a:pt x="543" y="1236"/>
                    </a:lnTo>
                    <a:lnTo>
                      <a:pt x="519" y="1275"/>
                    </a:lnTo>
                    <a:lnTo>
                      <a:pt x="506" y="1309"/>
                    </a:lnTo>
                    <a:lnTo>
                      <a:pt x="315" y="1309"/>
                    </a:lnTo>
                    <a:lnTo>
                      <a:pt x="303" y="1314"/>
                    </a:lnTo>
                    <a:lnTo>
                      <a:pt x="303" y="1336"/>
                    </a:lnTo>
                    <a:lnTo>
                      <a:pt x="247" y="1333"/>
                    </a:lnTo>
                    <a:lnTo>
                      <a:pt x="243" y="520"/>
                    </a:lnTo>
                    <a:lnTo>
                      <a:pt x="243" y="520"/>
                    </a:lnTo>
                    <a:lnTo>
                      <a:pt x="240" y="520"/>
                    </a:lnTo>
                    <a:lnTo>
                      <a:pt x="235" y="517"/>
                    </a:lnTo>
                    <a:lnTo>
                      <a:pt x="230" y="517"/>
                    </a:lnTo>
                    <a:lnTo>
                      <a:pt x="230" y="517"/>
                    </a:lnTo>
                    <a:lnTo>
                      <a:pt x="230" y="510"/>
                    </a:lnTo>
                    <a:lnTo>
                      <a:pt x="228" y="507"/>
                    </a:lnTo>
                    <a:lnTo>
                      <a:pt x="221" y="507"/>
                    </a:lnTo>
                    <a:lnTo>
                      <a:pt x="209" y="507"/>
                    </a:lnTo>
                    <a:lnTo>
                      <a:pt x="194" y="505"/>
                    </a:lnTo>
                    <a:lnTo>
                      <a:pt x="184" y="505"/>
                    </a:lnTo>
                    <a:lnTo>
                      <a:pt x="184" y="500"/>
                    </a:lnTo>
                    <a:lnTo>
                      <a:pt x="192" y="500"/>
                    </a:lnTo>
                    <a:lnTo>
                      <a:pt x="211" y="500"/>
                    </a:lnTo>
                    <a:lnTo>
                      <a:pt x="228" y="498"/>
                    </a:lnTo>
                    <a:lnTo>
                      <a:pt x="240" y="498"/>
                    </a:lnTo>
                    <a:lnTo>
                      <a:pt x="247" y="495"/>
                    </a:lnTo>
                    <a:lnTo>
                      <a:pt x="247" y="493"/>
                    </a:lnTo>
                    <a:lnTo>
                      <a:pt x="247" y="490"/>
                    </a:lnTo>
                    <a:lnTo>
                      <a:pt x="240" y="488"/>
                    </a:lnTo>
                    <a:lnTo>
                      <a:pt x="228" y="486"/>
                    </a:lnTo>
                    <a:lnTo>
                      <a:pt x="211" y="486"/>
                    </a:lnTo>
                    <a:lnTo>
                      <a:pt x="189" y="486"/>
                    </a:lnTo>
                    <a:lnTo>
                      <a:pt x="184" y="486"/>
                    </a:lnTo>
                    <a:lnTo>
                      <a:pt x="184" y="483"/>
                    </a:lnTo>
                    <a:lnTo>
                      <a:pt x="187" y="483"/>
                    </a:lnTo>
                    <a:lnTo>
                      <a:pt x="192" y="481"/>
                    </a:lnTo>
                    <a:lnTo>
                      <a:pt x="194" y="481"/>
                    </a:lnTo>
                    <a:lnTo>
                      <a:pt x="194" y="478"/>
                    </a:lnTo>
                    <a:lnTo>
                      <a:pt x="194" y="469"/>
                    </a:lnTo>
                    <a:lnTo>
                      <a:pt x="192" y="459"/>
                    </a:lnTo>
                    <a:lnTo>
                      <a:pt x="192" y="449"/>
                    </a:lnTo>
                    <a:lnTo>
                      <a:pt x="192" y="439"/>
                    </a:lnTo>
                    <a:lnTo>
                      <a:pt x="192" y="432"/>
                    </a:lnTo>
                    <a:lnTo>
                      <a:pt x="192" y="430"/>
                    </a:lnTo>
                    <a:lnTo>
                      <a:pt x="192" y="430"/>
                    </a:lnTo>
                    <a:lnTo>
                      <a:pt x="189" y="427"/>
                    </a:lnTo>
                    <a:lnTo>
                      <a:pt x="184" y="427"/>
                    </a:lnTo>
                    <a:lnTo>
                      <a:pt x="182" y="427"/>
                    </a:lnTo>
                    <a:lnTo>
                      <a:pt x="182" y="427"/>
                    </a:lnTo>
                    <a:lnTo>
                      <a:pt x="184" y="427"/>
                    </a:lnTo>
                    <a:lnTo>
                      <a:pt x="189" y="427"/>
                    </a:lnTo>
                    <a:lnTo>
                      <a:pt x="189" y="427"/>
                    </a:lnTo>
                    <a:lnTo>
                      <a:pt x="199" y="427"/>
                    </a:lnTo>
                    <a:lnTo>
                      <a:pt x="204" y="425"/>
                    </a:lnTo>
                    <a:lnTo>
                      <a:pt x="204" y="425"/>
                    </a:lnTo>
                    <a:lnTo>
                      <a:pt x="204" y="425"/>
                    </a:lnTo>
                    <a:lnTo>
                      <a:pt x="209" y="425"/>
                    </a:lnTo>
                    <a:lnTo>
                      <a:pt x="214" y="425"/>
                    </a:lnTo>
                    <a:lnTo>
                      <a:pt x="214" y="425"/>
                    </a:lnTo>
                    <a:lnTo>
                      <a:pt x="214" y="425"/>
                    </a:lnTo>
                    <a:lnTo>
                      <a:pt x="218" y="425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21" y="422"/>
                    </a:lnTo>
                    <a:lnTo>
                      <a:pt x="230" y="418"/>
                    </a:lnTo>
                    <a:lnTo>
                      <a:pt x="233" y="418"/>
                    </a:lnTo>
                    <a:lnTo>
                      <a:pt x="233" y="418"/>
                    </a:lnTo>
                    <a:lnTo>
                      <a:pt x="235" y="415"/>
                    </a:lnTo>
                    <a:lnTo>
                      <a:pt x="235" y="413"/>
                    </a:lnTo>
                    <a:lnTo>
                      <a:pt x="235" y="413"/>
                    </a:lnTo>
                    <a:lnTo>
                      <a:pt x="235" y="410"/>
                    </a:lnTo>
                    <a:lnTo>
                      <a:pt x="235" y="410"/>
                    </a:lnTo>
                    <a:lnTo>
                      <a:pt x="221" y="403"/>
                    </a:lnTo>
                    <a:lnTo>
                      <a:pt x="218" y="403"/>
                    </a:lnTo>
                    <a:lnTo>
                      <a:pt x="209" y="401"/>
                    </a:lnTo>
                    <a:lnTo>
                      <a:pt x="197" y="401"/>
                    </a:lnTo>
                    <a:lnTo>
                      <a:pt x="194" y="401"/>
                    </a:lnTo>
                    <a:lnTo>
                      <a:pt x="189" y="398"/>
                    </a:lnTo>
                    <a:lnTo>
                      <a:pt x="187" y="396"/>
                    </a:lnTo>
                    <a:lnTo>
                      <a:pt x="182" y="393"/>
                    </a:lnTo>
                    <a:lnTo>
                      <a:pt x="180" y="391"/>
                    </a:lnTo>
                    <a:lnTo>
                      <a:pt x="177" y="386"/>
                    </a:lnTo>
                    <a:lnTo>
                      <a:pt x="175" y="381"/>
                    </a:lnTo>
                    <a:lnTo>
                      <a:pt x="172" y="379"/>
                    </a:lnTo>
                    <a:lnTo>
                      <a:pt x="170" y="374"/>
                    </a:lnTo>
                    <a:lnTo>
                      <a:pt x="170" y="374"/>
                    </a:lnTo>
                    <a:lnTo>
                      <a:pt x="168" y="374"/>
                    </a:lnTo>
                    <a:lnTo>
                      <a:pt x="168" y="374"/>
                    </a:lnTo>
                    <a:lnTo>
                      <a:pt x="168" y="245"/>
                    </a:lnTo>
                    <a:lnTo>
                      <a:pt x="168" y="245"/>
                    </a:lnTo>
                    <a:lnTo>
                      <a:pt x="165" y="243"/>
                    </a:lnTo>
                    <a:lnTo>
                      <a:pt x="165" y="243"/>
                    </a:lnTo>
                    <a:lnTo>
                      <a:pt x="163" y="243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60" y="65"/>
                    </a:lnTo>
                    <a:lnTo>
                      <a:pt x="160" y="63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2"/>
                    </a:lnTo>
                    <a:lnTo>
                      <a:pt x="153" y="2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48" y="146"/>
                    </a:lnTo>
                    <a:lnTo>
                      <a:pt x="148" y="146"/>
                    </a:lnTo>
                    <a:lnTo>
                      <a:pt x="148" y="243"/>
                    </a:lnTo>
                    <a:lnTo>
                      <a:pt x="148" y="243"/>
                    </a:lnTo>
                    <a:lnTo>
                      <a:pt x="146" y="245"/>
                    </a:lnTo>
                    <a:lnTo>
                      <a:pt x="146" y="245"/>
                    </a:lnTo>
                    <a:lnTo>
                      <a:pt x="146" y="374"/>
                    </a:lnTo>
                    <a:lnTo>
                      <a:pt x="146" y="374"/>
                    </a:lnTo>
                    <a:lnTo>
                      <a:pt x="143" y="374"/>
                    </a:lnTo>
                    <a:lnTo>
                      <a:pt x="143" y="374"/>
                    </a:lnTo>
                    <a:lnTo>
                      <a:pt x="141" y="379"/>
                    </a:lnTo>
                    <a:lnTo>
                      <a:pt x="141" y="384"/>
                    </a:lnTo>
                    <a:lnTo>
                      <a:pt x="138" y="386"/>
                    </a:lnTo>
                    <a:lnTo>
                      <a:pt x="136" y="391"/>
                    </a:lnTo>
                    <a:lnTo>
                      <a:pt x="131" y="393"/>
                    </a:lnTo>
                    <a:lnTo>
                      <a:pt x="129" y="396"/>
                    </a:lnTo>
                    <a:lnTo>
                      <a:pt x="124" y="398"/>
                    </a:lnTo>
                    <a:lnTo>
                      <a:pt x="121" y="401"/>
                    </a:lnTo>
                    <a:lnTo>
                      <a:pt x="117" y="401"/>
                    </a:lnTo>
                    <a:lnTo>
                      <a:pt x="105" y="403"/>
                    </a:lnTo>
                    <a:lnTo>
                      <a:pt x="97" y="403"/>
                    </a:lnTo>
                    <a:lnTo>
                      <a:pt x="92" y="405"/>
                    </a:lnTo>
                    <a:lnTo>
                      <a:pt x="80" y="413"/>
                    </a:lnTo>
                    <a:lnTo>
                      <a:pt x="80" y="413"/>
                    </a:lnTo>
                    <a:lnTo>
                      <a:pt x="80" y="418"/>
                    </a:lnTo>
                    <a:lnTo>
                      <a:pt x="80" y="418"/>
                    </a:lnTo>
                    <a:lnTo>
                      <a:pt x="80" y="420"/>
                    </a:lnTo>
                    <a:lnTo>
                      <a:pt x="85" y="420"/>
                    </a:lnTo>
                    <a:lnTo>
                      <a:pt x="95" y="425"/>
                    </a:lnTo>
                    <a:lnTo>
                      <a:pt x="95" y="425"/>
                    </a:lnTo>
                    <a:lnTo>
                      <a:pt x="95" y="425"/>
                    </a:lnTo>
                    <a:lnTo>
                      <a:pt x="100" y="425"/>
                    </a:lnTo>
                    <a:lnTo>
                      <a:pt x="100" y="425"/>
                    </a:lnTo>
                    <a:lnTo>
                      <a:pt x="102" y="425"/>
                    </a:lnTo>
                    <a:lnTo>
                      <a:pt x="102" y="425"/>
                    </a:lnTo>
                    <a:lnTo>
                      <a:pt x="107" y="427"/>
                    </a:lnTo>
                    <a:lnTo>
                      <a:pt x="112" y="427"/>
                    </a:lnTo>
                    <a:lnTo>
                      <a:pt x="112" y="427"/>
                    </a:lnTo>
                    <a:lnTo>
                      <a:pt x="119" y="427"/>
                    </a:lnTo>
                    <a:lnTo>
                      <a:pt x="124" y="427"/>
                    </a:lnTo>
                    <a:lnTo>
                      <a:pt x="124" y="427"/>
                    </a:lnTo>
                    <a:lnTo>
                      <a:pt x="124" y="427"/>
                    </a:lnTo>
                    <a:lnTo>
                      <a:pt x="129" y="427"/>
                    </a:lnTo>
                    <a:lnTo>
                      <a:pt x="129" y="427"/>
                    </a:lnTo>
                    <a:lnTo>
                      <a:pt x="126" y="430"/>
                    </a:lnTo>
                    <a:lnTo>
                      <a:pt x="121" y="430"/>
                    </a:lnTo>
                    <a:lnTo>
                      <a:pt x="119" y="430"/>
                    </a:lnTo>
                    <a:lnTo>
                      <a:pt x="119" y="432"/>
                    </a:lnTo>
                    <a:lnTo>
                      <a:pt x="119" y="439"/>
                    </a:lnTo>
                    <a:lnTo>
                      <a:pt x="119" y="449"/>
                    </a:lnTo>
                    <a:lnTo>
                      <a:pt x="119" y="459"/>
                    </a:lnTo>
                    <a:lnTo>
                      <a:pt x="119" y="469"/>
                    </a:lnTo>
                    <a:lnTo>
                      <a:pt x="119" y="478"/>
                    </a:lnTo>
                    <a:lnTo>
                      <a:pt x="119" y="481"/>
                    </a:lnTo>
                    <a:lnTo>
                      <a:pt x="121" y="481"/>
                    </a:lnTo>
                    <a:lnTo>
                      <a:pt x="124" y="483"/>
                    </a:lnTo>
                    <a:lnTo>
                      <a:pt x="129" y="483"/>
                    </a:lnTo>
                    <a:lnTo>
                      <a:pt x="131" y="483"/>
                    </a:lnTo>
                    <a:lnTo>
                      <a:pt x="131" y="486"/>
                    </a:lnTo>
                    <a:lnTo>
                      <a:pt x="119" y="486"/>
                    </a:lnTo>
                    <a:lnTo>
                      <a:pt x="100" y="486"/>
                    </a:lnTo>
                    <a:lnTo>
                      <a:pt x="83" y="488"/>
                    </a:lnTo>
                    <a:lnTo>
                      <a:pt x="73" y="490"/>
                    </a:lnTo>
                    <a:lnTo>
                      <a:pt x="66" y="490"/>
                    </a:lnTo>
                    <a:lnTo>
                      <a:pt x="66" y="495"/>
                    </a:lnTo>
                    <a:lnTo>
                      <a:pt x="68" y="498"/>
                    </a:lnTo>
                    <a:lnTo>
                      <a:pt x="75" y="498"/>
                    </a:lnTo>
                    <a:lnTo>
                      <a:pt x="88" y="500"/>
                    </a:lnTo>
                    <a:lnTo>
                      <a:pt x="105" y="500"/>
                    </a:lnTo>
                    <a:lnTo>
                      <a:pt x="124" y="500"/>
                    </a:lnTo>
                    <a:lnTo>
                      <a:pt x="131" y="500"/>
                    </a:lnTo>
                    <a:lnTo>
                      <a:pt x="131" y="505"/>
                    </a:lnTo>
                    <a:lnTo>
                      <a:pt x="121" y="507"/>
                    </a:lnTo>
                    <a:lnTo>
                      <a:pt x="107" y="507"/>
                    </a:lnTo>
                    <a:lnTo>
                      <a:pt x="95" y="507"/>
                    </a:lnTo>
                    <a:lnTo>
                      <a:pt x="88" y="510"/>
                    </a:lnTo>
                    <a:lnTo>
                      <a:pt x="88" y="510"/>
                    </a:lnTo>
                    <a:lnTo>
                      <a:pt x="88" y="520"/>
                    </a:lnTo>
                    <a:lnTo>
                      <a:pt x="85" y="520"/>
                    </a:lnTo>
                    <a:lnTo>
                      <a:pt x="80" y="520"/>
                    </a:lnTo>
                    <a:lnTo>
                      <a:pt x="75" y="520"/>
                    </a:lnTo>
                    <a:lnTo>
                      <a:pt x="73" y="520"/>
                    </a:lnTo>
                    <a:lnTo>
                      <a:pt x="73" y="520"/>
                    </a:lnTo>
                    <a:lnTo>
                      <a:pt x="78" y="1331"/>
                    </a:lnTo>
                    <a:lnTo>
                      <a:pt x="27" y="1333"/>
                    </a:lnTo>
                    <a:lnTo>
                      <a:pt x="27" y="1350"/>
                    </a:lnTo>
                    <a:lnTo>
                      <a:pt x="0" y="1353"/>
                    </a:lnTo>
                    <a:lnTo>
                      <a:pt x="0" y="1671"/>
                    </a:lnTo>
                    <a:lnTo>
                      <a:pt x="1279" y="1671"/>
                    </a:lnTo>
                    <a:lnTo>
                      <a:pt x="1279" y="1154"/>
                    </a:lnTo>
                    <a:close/>
                    <a:moveTo>
                      <a:pt x="126" y="498"/>
                    </a:moveTo>
                    <a:lnTo>
                      <a:pt x="124" y="498"/>
                    </a:lnTo>
                    <a:lnTo>
                      <a:pt x="121" y="498"/>
                    </a:lnTo>
                    <a:lnTo>
                      <a:pt x="119" y="498"/>
                    </a:lnTo>
                    <a:lnTo>
                      <a:pt x="117" y="498"/>
                    </a:lnTo>
                    <a:lnTo>
                      <a:pt x="119" y="498"/>
                    </a:lnTo>
                    <a:lnTo>
                      <a:pt x="121" y="498"/>
                    </a:lnTo>
                    <a:lnTo>
                      <a:pt x="124" y="498"/>
                    </a:lnTo>
                    <a:lnTo>
                      <a:pt x="126" y="498"/>
                    </a:lnTo>
                    <a:lnTo>
                      <a:pt x="131" y="498"/>
                    </a:lnTo>
                    <a:lnTo>
                      <a:pt x="126" y="498"/>
                    </a:lnTo>
                    <a:close/>
                    <a:moveTo>
                      <a:pt x="117" y="568"/>
                    </a:moveTo>
                    <a:lnTo>
                      <a:pt x="121" y="568"/>
                    </a:lnTo>
                    <a:lnTo>
                      <a:pt x="131" y="568"/>
                    </a:lnTo>
                    <a:lnTo>
                      <a:pt x="138" y="568"/>
                    </a:lnTo>
                    <a:lnTo>
                      <a:pt x="138" y="656"/>
                    </a:lnTo>
                    <a:lnTo>
                      <a:pt x="134" y="656"/>
                    </a:lnTo>
                    <a:lnTo>
                      <a:pt x="124" y="656"/>
                    </a:lnTo>
                    <a:lnTo>
                      <a:pt x="119" y="656"/>
                    </a:lnTo>
                    <a:lnTo>
                      <a:pt x="117" y="568"/>
                    </a:lnTo>
                    <a:close/>
                    <a:moveTo>
                      <a:pt x="119" y="673"/>
                    </a:moveTo>
                    <a:lnTo>
                      <a:pt x="126" y="673"/>
                    </a:lnTo>
                    <a:lnTo>
                      <a:pt x="136" y="673"/>
                    </a:lnTo>
                    <a:lnTo>
                      <a:pt x="138" y="673"/>
                    </a:lnTo>
                    <a:lnTo>
                      <a:pt x="138" y="799"/>
                    </a:lnTo>
                    <a:lnTo>
                      <a:pt x="136" y="799"/>
                    </a:lnTo>
                    <a:lnTo>
                      <a:pt x="126" y="799"/>
                    </a:lnTo>
                    <a:lnTo>
                      <a:pt x="119" y="799"/>
                    </a:lnTo>
                    <a:lnTo>
                      <a:pt x="119" y="673"/>
                    </a:lnTo>
                    <a:close/>
                    <a:moveTo>
                      <a:pt x="119" y="814"/>
                    </a:moveTo>
                    <a:lnTo>
                      <a:pt x="124" y="814"/>
                    </a:lnTo>
                    <a:lnTo>
                      <a:pt x="136" y="814"/>
                    </a:lnTo>
                    <a:lnTo>
                      <a:pt x="141" y="814"/>
                    </a:lnTo>
                    <a:lnTo>
                      <a:pt x="141" y="937"/>
                    </a:lnTo>
                    <a:lnTo>
                      <a:pt x="136" y="937"/>
                    </a:lnTo>
                    <a:lnTo>
                      <a:pt x="129" y="937"/>
                    </a:lnTo>
                    <a:lnTo>
                      <a:pt x="119" y="937"/>
                    </a:lnTo>
                    <a:lnTo>
                      <a:pt x="119" y="814"/>
                    </a:lnTo>
                    <a:close/>
                    <a:moveTo>
                      <a:pt x="119" y="957"/>
                    </a:moveTo>
                    <a:lnTo>
                      <a:pt x="126" y="957"/>
                    </a:lnTo>
                    <a:lnTo>
                      <a:pt x="136" y="957"/>
                    </a:lnTo>
                    <a:lnTo>
                      <a:pt x="141" y="957"/>
                    </a:lnTo>
                    <a:lnTo>
                      <a:pt x="141" y="1071"/>
                    </a:lnTo>
                    <a:lnTo>
                      <a:pt x="138" y="1071"/>
                    </a:lnTo>
                    <a:lnTo>
                      <a:pt x="129" y="1071"/>
                    </a:lnTo>
                    <a:lnTo>
                      <a:pt x="121" y="1073"/>
                    </a:lnTo>
                    <a:lnTo>
                      <a:pt x="119" y="957"/>
                    </a:lnTo>
                    <a:close/>
                    <a:moveTo>
                      <a:pt x="129" y="1185"/>
                    </a:moveTo>
                    <a:lnTo>
                      <a:pt x="121" y="1188"/>
                    </a:lnTo>
                    <a:lnTo>
                      <a:pt x="121" y="1095"/>
                    </a:lnTo>
                    <a:lnTo>
                      <a:pt x="126" y="1095"/>
                    </a:lnTo>
                    <a:lnTo>
                      <a:pt x="136" y="1095"/>
                    </a:lnTo>
                    <a:lnTo>
                      <a:pt x="141" y="1095"/>
                    </a:lnTo>
                    <a:lnTo>
                      <a:pt x="141" y="1185"/>
                    </a:lnTo>
                    <a:lnTo>
                      <a:pt x="129" y="1185"/>
                    </a:lnTo>
                    <a:close/>
                    <a:moveTo>
                      <a:pt x="182" y="568"/>
                    </a:moveTo>
                    <a:lnTo>
                      <a:pt x="189" y="568"/>
                    </a:lnTo>
                    <a:lnTo>
                      <a:pt x="197" y="568"/>
                    </a:lnTo>
                    <a:lnTo>
                      <a:pt x="197" y="656"/>
                    </a:lnTo>
                    <a:lnTo>
                      <a:pt x="194" y="656"/>
                    </a:lnTo>
                    <a:lnTo>
                      <a:pt x="182" y="656"/>
                    </a:lnTo>
                    <a:lnTo>
                      <a:pt x="182" y="568"/>
                    </a:lnTo>
                    <a:close/>
                    <a:moveTo>
                      <a:pt x="182" y="673"/>
                    </a:moveTo>
                    <a:lnTo>
                      <a:pt x="189" y="673"/>
                    </a:lnTo>
                    <a:lnTo>
                      <a:pt x="197" y="673"/>
                    </a:lnTo>
                    <a:lnTo>
                      <a:pt x="199" y="799"/>
                    </a:lnTo>
                    <a:lnTo>
                      <a:pt x="189" y="799"/>
                    </a:lnTo>
                    <a:lnTo>
                      <a:pt x="182" y="799"/>
                    </a:lnTo>
                    <a:lnTo>
                      <a:pt x="182" y="673"/>
                    </a:lnTo>
                    <a:close/>
                    <a:moveTo>
                      <a:pt x="182" y="814"/>
                    </a:moveTo>
                    <a:lnTo>
                      <a:pt x="194" y="814"/>
                    </a:lnTo>
                    <a:lnTo>
                      <a:pt x="199" y="814"/>
                    </a:lnTo>
                    <a:lnTo>
                      <a:pt x="199" y="937"/>
                    </a:lnTo>
                    <a:lnTo>
                      <a:pt x="192" y="937"/>
                    </a:lnTo>
                    <a:lnTo>
                      <a:pt x="184" y="937"/>
                    </a:lnTo>
                    <a:lnTo>
                      <a:pt x="182" y="814"/>
                    </a:lnTo>
                    <a:close/>
                    <a:moveTo>
                      <a:pt x="184" y="957"/>
                    </a:moveTo>
                    <a:lnTo>
                      <a:pt x="194" y="957"/>
                    </a:lnTo>
                    <a:lnTo>
                      <a:pt x="199" y="957"/>
                    </a:lnTo>
                    <a:lnTo>
                      <a:pt x="199" y="1071"/>
                    </a:lnTo>
                    <a:lnTo>
                      <a:pt x="192" y="1071"/>
                    </a:lnTo>
                    <a:lnTo>
                      <a:pt x="184" y="1071"/>
                    </a:lnTo>
                    <a:lnTo>
                      <a:pt x="184" y="957"/>
                    </a:lnTo>
                    <a:close/>
                    <a:moveTo>
                      <a:pt x="199" y="1188"/>
                    </a:moveTo>
                    <a:lnTo>
                      <a:pt x="184" y="1185"/>
                    </a:lnTo>
                    <a:lnTo>
                      <a:pt x="184" y="1098"/>
                    </a:lnTo>
                    <a:lnTo>
                      <a:pt x="197" y="1098"/>
                    </a:lnTo>
                    <a:lnTo>
                      <a:pt x="199" y="1098"/>
                    </a:lnTo>
                    <a:lnTo>
                      <a:pt x="201" y="1188"/>
                    </a:lnTo>
                    <a:lnTo>
                      <a:pt x="199" y="11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îšľíde"/>
            <p:cNvGrpSpPr/>
            <p:nvPr/>
          </p:nvGrpSpPr>
          <p:grpSpPr>
            <a:xfrm>
              <a:off x="5473700" y="1282250"/>
              <a:ext cx="1244600" cy="1244596"/>
              <a:chOff x="5473700" y="1207808"/>
              <a:chExt cx="1244600" cy="1244596"/>
            </a:xfrm>
          </p:grpSpPr>
          <p:sp>
            <p:nvSpPr>
              <p:cNvPr id="28" name="iŝ1ïḑe"/>
              <p:cNvSpPr/>
              <p:nvPr/>
            </p:nvSpPr>
            <p:spPr>
              <a:xfrm>
                <a:off x="5473700" y="1207808"/>
                <a:ext cx="1244600" cy="1244596"/>
              </a:xfrm>
              <a:prstGeom prst="ellipse">
                <a:avLst/>
              </a:prstGeom>
              <a:solidFill>
                <a:schemeClr val="accent3"/>
              </a:solidFill>
              <a:ln w="15240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29" name="išľïďê"/>
              <p:cNvSpPr txBox="1"/>
              <p:nvPr/>
            </p:nvSpPr>
            <p:spPr>
              <a:xfrm>
                <a:off x="5664200" y="1701933"/>
                <a:ext cx="863600" cy="25634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prstTxWarp prst="textPlain">
                  <a:avLst/>
                </a:prstTxWarp>
                <a:normAutofit fontScale="25000" lnSpcReduction="20000"/>
              </a:bodyPr>
              <a:lstStyle/>
              <a:p>
                <a:r>
                  <a:rPr lang="en-US" altLang="zh-CN" sz="5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888</a:t>
                </a:r>
                <a:r>
                  <a:rPr lang="en-US" sz="5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,888K</a:t>
                </a:r>
              </a:p>
            </p:txBody>
          </p:sp>
        </p:grpSp>
        <p:sp>
          <p:nvSpPr>
            <p:cNvPr id="10" name="îŝḷiḑê"/>
            <p:cNvSpPr/>
            <p:nvPr/>
          </p:nvSpPr>
          <p:spPr>
            <a:xfrm>
              <a:off x="1010681" y="5720432"/>
              <a:ext cx="170434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íṣľíḓê"/>
            <p:cNvSpPr/>
            <p:nvPr/>
          </p:nvSpPr>
          <p:spPr>
            <a:xfrm>
              <a:off x="1567121" y="3173743"/>
              <a:ext cx="591457" cy="59146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Q1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ïśľîḓè"/>
            <p:cNvSpPr txBox="1"/>
            <p:nvPr/>
          </p:nvSpPr>
          <p:spPr>
            <a:xfrm>
              <a:off x="670051" y="4264435"/>
              <a:ext cx="2385602" cy="146192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3" name="îṥḻïde"/>
            <p:cNvSpPr txBox="1"/>
            <p:nvPr/>
          </p:nvSpPr>
          <p:spPr>
            <a:xfrm>
              <a:off x="670050" y="3792615"/>
              <a:ext cx="2385600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Text here</a:t>
              </a:r>
            </a:p>
          </p:txBody>
        </p:sp>
        <p:sp>
          <p:nvSpPr>
            <p:cNvPr id="14" name="í$ḷîḍe"/>
            <p:cNvSpPr/>
            <p:nvPr/>
          </p:nvSpPr>
          <p:spPr>
            <a:xfrm>
              <a:off x="3832780" y="5720432"/>
              <a:ext cx="170434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ï$ḻíḑè"/>
            <p:cNvSpPr/>
            <p:nvPr/>
          </p:nvSpPr>
          <p:spPr>
            <a:xfrm>
              <a:off x="4389220" y="3173743"/>
              <a:ext cx="591457" cy="59146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Q2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ïSļíďé"/>
            <p:cNvSpPr txBox="1"/>
            <p:nvPr/>
          </p:nvSpPr>
          <p:spPr>
            <a:xfrm>
              <a:off x="3492150" y="4264435"/>
              <a:ext cx="2385602" cy="146192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7" name="ïŝḻiḋè"/>
            <p:cNvSpPr txBox="1"/>
            <p:nvPr/>
          </p:nvSpPr>
          <p:spPr>
            <a:xfrm>
              <a:off x="3492149" y="3792615"/>
              <a:ext cx="2385600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Text here</a:t>
              </a:r>
            </a:p>
          </p:txBody>
        </p:sp>
        <p:sp>
          <p:nvSpPr>
            <p:cNvPr id="18" name="ïṡ1ïḋè"/>
            <p:cNvSpPr/>
            <p:nvPr/>
          </p:nvSpPr>
          <p:spPr>
            <a:xfrm>
              <a:off x="6654879" y="5720432"/>
              <a:ext cx="170434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ïṥḷîďè"/>
            <p:cNvSpPr/>
            <p:nvPr/>
          </p:nvSpPr>
          <p:spPr>
            <a:xfrm>
              <a:off x="7211319" y="3173743"/>
              <a:ext cx="591457" cy="59146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Q3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íŝlíḍé"/>
            <p:cNvSpPr txBox="1"/>
            <p:nvPr/>
          </p:nvSpPr>
          <p:spPr>
            <a:xfrm>
              <a:off x="6314249" y="4264435"/>
              <a:ext cx="2385602" cy="146192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21" name="iṩḷïďé"/>
            <p:cNvSpPr txBox="1"/>
            <p:nvPr/>
          </p:nvSpPr>
          <p:spPr>
            <a:xfrm>
              <a:off x="6314248" y="3792615"/>
              <a:ext cx="2385600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Text here</a:t>
              </a:r>
            </a:p>
          </p:txBody>
        </p:sp>
        <p:sp>
          <p:nvSpPr>
            <p:cNvPr id="22" name="ï$ļidè"/>
            <p:cNvSpPr/>
            <p:nvPr/>
          </p:nvSpPr>
          <p:spPr>
            <a:xfrm>
              <a:off x="9476977" y="5720432"/>
              <a:ext cx="170434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iś1íďê"/>
            <p:cNvSpPr/>
            <p:nvPr/>
          </p:nvSpPr>
          <p:spPr>
            <a:xfrm>
              <a:off x="10033417" y="3173743"/>
              <a:ext cx="591457" cy="59146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Q4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ïşḻíḍe"/>
            <p:cNvSpPr txBox="1"/>
            <p:nvPr/>
          </p:nvSpPr>
          <p:spPr>
            <a:xfrm>
              <a:off x="9136347" y="4264435"/>
              <a:ext cx="2385602" cy="146192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25" name="îslíde"/>
            <p:cNvSpPr txBox="1"/>
            <p:nvPr/>
          </p:nvSpPr>
          <p:spPr>
            <a:xfrm>
              <a:off x="9136346" y="3792615"/>
              <a:ext cx="2385600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Text here</a:t>
              </a:r>
            </a:p>
          </p:txBody>
        </p:sp>
        <p:cxnSp>
          <p:nvCxnSpPr>
            <p:cNvPr id="26" name="肘形连接符 14"/>
            <p:cNvCxnSpPr>
              <a:stCxn id="28" idx="2"/>
              <a:endCxn id="15" idx="0"/>
            </p:cNvCxnSpPr>
            <p:nvPr/>
          </p:nvCxnSpPr>
          <p:spPr>
            <a:xfrm rot="10800000" flipV="1">
              <a:off x="4684950" y="1904547"/>
              <a:ext cx="788751" cy="1269195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连接符 16"/>
            <p:cNvCxnSpPr>
              <a:stCxn id="28" idx="6"/>
              <a:endCxn id="19" idx="0"/>
            </p:cNvCxnSpPr>
            <p:nvPr/>
          </p:nvCxnSpPr>
          <p:spPr>
            <a:xfrm>
              <a:off x="6718300" y="1904548"/>
              <a:ext cx="788748" cy="1269195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 for your attention</a:t>
            </a:r>
            <a:br>
              <a:rPr lang="en-US" altLang="zh-CN" dirty="0"/>
            </a:br>
            <a:r>
              <a:rPr lang="en-US" altLang="zh-CN" sz="2000" dirty="0"/>
              <a:t>Presentation in your mail in 2 minutes.</a:t>
            </a:r>
            <a:endParaRPr lang="zh-CN" altLang="en-US" sz="20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802AC87-C7E0-4932-B955-5BF1FC5B0A8E}"/>
              </a:ext>
            </a:extLst>
          </p:cNvPr>
          <p:cNvGrpSpPr/>
          <p:nvPr/>
        </p:nvGrpSpPr>
        <p:grpSpPr>
          <a:xfrm>
            <a:off x="-5442" y="0"/>
            <a:ext cx="12197442" cy="6858000"/>
            <a:chOff x="-5442" y="0"/>
            <a:chExt cx="12197442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" name="矩形 1">
              <a:hlinkClick r:id="rId3"/>
            </p:cNvPr>
            <p:cNvSpPr/>
            <p:nvPr/>
          </p:nvSpPr>
          <p:spPr>
            <a:xfrm>
              <a:off x="-5442" y="0"/>
              <a:ext cx="12192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65" name="文本框 4">
              <a:hlinkClick r:id="rId3"/>
            </p:cNvPr>
            <p:cNvSpPr txBox="1">
              <a:spLocks noChangeArrowheads="1"/>
            </p:cNvSpPr>
            <p:nvPr/>
          </p:nvSpPr>
          <p:spPr bwMode="auto">
            <a:xfrm>
              <a:off x="3311679" y="4099963"/>
              <a:ext cx="52257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989330" indent="-3797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522730" indent="-3035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2132330" indent="-3035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741930" indent="-3035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31991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36563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41135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45707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https://iSlide-PowerPoint.com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073F2AC-3790-48FB-8C55-100900839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803" y="1023179"/>
              <a:ext cx="2555543" cy="2555543"/>
            </a:xfrm>
            <a:prstGeom prst="rect">
              <a:avLst/>
            </a:prstGeom>
          </p:spPr>
        </p:pic>
        <p:sp>
          <p:nvSpPr>
            <p:cNvPr id="20" name="文本框 4">
              <a:hlinkClick r:id="rId3"/>
              <a:extLst>
                <a:ext uri="{FF2B5EF4-FFF2-40B4-BE49-F238E27FC236}">
                  <a16:creationId xmlns:a16="http://schemas.microsoft.com/office/drawing/2014/main" id="{A8E561E9-BD6A-4590-A586-A4673CFFD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595" y="5068585"/>
              <a:ext cx="5835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989330" indent="-3797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522730" indent="-3035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2132330" indent="-3035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741930" indent="-3035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31991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36563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41135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45707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400" dirty="0">
                  <a:solidFill>
                    <a:srgbClr val="5BA3EB"/>
                  </a:solidFill>
                  <a:hlinkClick r:id="rId5"/>
                </a:rPr>
                <a:t>https://www.facebook.com/islidepowerpoint</a:t>
              </a:r>
              <a:endParaRPr lang="zh-CN" altLang="en-US" sz="2400" dirty="0">
                <a:solidFill>
                  <a:srgbClr val="5BA3EB"/>
                </a:solidFill>
              </a:endParaRPr>
            </a:p>
          </p:txBody>
        </p:sp>
        <p:sp>
          <p:nvSpPr>
            <p:cNvPr id="23" name="文本框 4">
              <a:hlinkClick r:id="rId3"/>
              <a:extLst>
                <a:ext uri="{FF2B5EF4-FFF2-40B4-BE49-F238E27FC236}">
                  <a16:creationId xmlns:a16="http://schemas.microsoft.com/office/drawing/2014/main" id="{B79A90CB-31CE-4AF1-BBAD-F7B76925A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679" y="4621204"/>
              <a:ext cx="52356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989330" indent="-3797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522730" indent="-3035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2132330" indent="-3035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741930" indent="-3035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31991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36563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41135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45707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000" b="1" dirty="0">
                  <a:solidFill>
                    <a:srgbClr val="F84D4D"/>
                  </a:solidFill>
                </a:rPr>
                <a:t>Follow us for the latest news and Templates on:</a:t>
              </a:r>
              <a:endParaRPr lang="zh-CN" altLang="en-US" sz="2000" b="1" dirty="0">
                <a:solidFill>
                  <a:srgbClr val="F84D4D"/>
                </a:solidFill>
              </a:endParaRPr>
            </a:p>
          </p:txBody>
        </p:sp>
        <p:sp>
          <p:nvSpPr>
            <p:cNvPr id="26" name="文本框 4">
              <a:hlinkClick r:id="rId3"/>
              <a:extLst>
                <a:ext uri="{FF2B5EF4-FFF2-40B4-BE49-F238E27FC236}">
                  <a16:creationId xmlns:a16="http://schemas.microsoft.com/office/drawing/2014/main" id="{05A6D4E4-A1F2-4C2B-AE7F-30C7FBA65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6578" y="5532966"/>
              <a:ext cx="63063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989330" indent="-3797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522730" indent="-3035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2132330" indent="-3035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741930" indent="-3035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31991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36563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41135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45707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400" dirty="0">
                  <a:solidFill>
                    <a:srgbClr val="5BA3EB"/>
                  </a:solidFill>
                  <a:hlinkClick r:id="rId6"/>
                </a:rPr>
                <a:t>https://linkedin.com/company/islide-powerpoint</a:t>
              </a:r>
              <a:endParaRPr lang="zh-CN" altLang="en-US" sz="2400" dirty="0">
                <a:solidFill>
                  <a:srgbClr val="5BA3EB"/>
                </a:solidFill>
              </a:endParaRPr>
            </a:p>
          </p:txBody>
        </p:sp>
        <p:sp>
          <p:nvSpPr>
            <p:cNvPr id="27" name="文本框 4">
              <a:hlinkClick r:id="rId3"/>
              <a:extLst>
                <a:ext uri="{FF2B5EF4-FFF2-40B4-BE49-F238E27FC236}">
                  <a16:creationId xmlns:a16="http://schemas.microsoft.com/office/drawing/2014/main" id="{C5AED78D-2129-4688-9E15-FCA5BCDA9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058" y="6044615"/>
              <a:ext cx="102978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989330" indent="-3797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522730" indent="-3035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2132330" indent="-3035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741930" indent="-3035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31991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36563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41135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4570730" indent="-3035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400" dirty="0">
                  <a:solidFill>
                    <a:srgbClr val="5BA3EB"/>
                  </a:solidFill>
                  <a:hlinkClick r:id="rId7"/>
                </a:rPr>
                <a:t>https://www.youtube.com/playlist?list=PLG2JRmY9FbEriaa4J1HypTLXQMbuLLqFJ</a:t>
              </a:r>
              <a:endParaRPr lang="zh-CN" altLang="en-US" sz="2400" dirty="0">
                <a:solidFill>
                  <a:srgbClr val="5BA3EB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https://islide-powerpoint.com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5" name="91250114-d75a-4ef1-9b1a-4c0b2fe7ff8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30300"/>
            <a:ext cx="10848976" cy="4619337"/>
            <a:chOff x="669925" y="1130300"/>
            <a:chExt cx="10848976" cy="4619337"/>
          </a:xfrm>
        </p:grpSpPr>
        <p:sp>
          <p:nvSpPr>
            <p:cNvPr id="6" name="iṥḻîďè"/>
            <p:cNvSpPr/>
            <p:nvPr/>
          </p:nvSpPr>
          <p:spPr bwMode="auto">
            <a:xfrm>
              <a:off x="5291931" y="1931987"/>
              <a:ext cx="1701800" cy="1727200"/>
            </a:xfrm>
            <a:custGeom>
              <a:avLst/>
              <a:gdLst>
                <a:gd name="T0" fmla="*/ 415 w 453"/>
                <a:gd name="T1" fmla="*/ 229 h 459"/>
                <a:gd name="T2" fmla="*/ 444 w 453"/>
                <a:gd name="T3" fmla="*/ 195 h 459"/>
                <a:gd name="T4" fmla="*/ 449 w 453"/>
                <a:gd name="T5" fmla="*/ 174 h 459"/>
                <a:gd name="T6" fmla="*/ 432 w 453"/>
                <a:gd name="T7" fmla="*/ 165 h 459"/>
                <a:gd name="T8" fmla="*/ 398 w 453"/>
                <a:gd name="T9" fmla="*/ 151 h 459"/>
                <a:gd name="T10" fmla="*/ 387 w 453"/>
                <a:gd name="T11" fmla="*/ 131 h 459"/>
                <a:gd name="T12" fmla="*/ 406 w 453"/>
                <a:gd name="T13" fmla="*/ 86 h 459"/>
                <a:gd name="T14" fmla="*/ 388 w 453"/>
                <a:gd name="T15" fmla="*/ 81 h 459"/>
                <a:gd name="T16" fmla="*/ 345 w 453"/>
                <a:gd name="T17" fmla="*/ 83 h 459"/>
                <a:gd name="T18" fmla="*/ 331 w 453"/>
                <a:gd name="T19" fmla="*/ 61 h 459"/>
                <a:gd name="T20" fmla="*/ 334 w 453"/>
                <a:gd name="T21" fmla="*/ 26 h 459"/>
                <a:gd name="T22" fmla="*/ 308 w 453"/>
                <a:gd name="T23" fmla="*/ 25 h 459"/>
                <a:gd name="T24" fmla="*/ 276 w 453"/>
                <a:gd name="T25" fmla="*/ 48 h 459"/>
                <a:gd name="T26" fmla="*/ 255 w 453"/>
                <a:gd name="T27" fmla="*/ 43 h 459"/>
                <a:gd name="T28" fmla="*/ 238 w 453"/>
                <a:gd name="T29" fmla="*/ 0 h 459"/>
                <a:gd name="T30" fmla="*/ 214 w 453"/>
                <a:gd name="T31" fmla="*/ 0 h 459"/>
                <a:gd name="T32" fmla="*/ 188 w 453"/>
                <a:gd name="T33" fmla="*/ 45 h 459"/>
                <a:gd name="T34" fmla="*/ 172 w 453"/>
                <a:gd name="T35" fmla="*/ 49 h 459"/>
                <a:gd name="T36" fmla="*/ 138 w 453"/>
                <a:gd name="T37" fmla="*/ 17 h 459"/>
                <a:gd name="T38" fmla="*/ 117 w 453"/>
                <a:gd name="T39" fmla="*/ 28 h 459"/>
                <a:gd name="T40" fmla="*/ 125 w 453"/>
                <a:gd name="T41" fmla="*/ 71 h 459"/>
                <a:gd name="T42" fmla="*/ 106 w 453"/>
                <a:gd name="T43" fmla="*/ 84 h 459"/>
                <a:gd name="T44" fmla="*/ 57 w 453"/>
                <a:gd name="T45" fmla="*/ 78 h 459"/>
                <a:gd name="T46" fmla="*/ 42 w 453"/>
                <a:gd name="T47" fmla="*/ 93 h 459"/>
                <a:gd name="T48" fmla="*/ 64 w 453"/>
                <a:gd name="T49" fmla="*/ 133 h 459"/>
                <a:gd name="T50" fmla="*/ 51 w 453"/>
                <a:gd name="T51" fmla="*/ 160 h 459"/>
                <a:gd name="T52" fmla="*/ 16 w 453"/>
                <a:gd name="T53" fmla="*/ 166 h 459"/>
                <a:gd name="T54" fmla="*/ 3 w 453"/>
                <a:gd name="T55" fmla="*/ 178 h 459"/>
                <a:gd name="T56" fmla="*/ 30 w 453"/>
                <a:gd name="T57" fmla="*/ 206 h 459"/>
                <a:gd name="T58" fmla="*/ 38 w 453"/>
                <a:gd name="T59" fmla="*/ 233 h 459"/>
                <a:gd name="T60" fmla="*/ 0 w 453"/>
                <a:gd name="T61" fmla="*/ 268 h 459"/>
                <a:gd name="T62" fmla="*/ 4 w 453"/>
                <a:gd name="T63" fmla="*/ 287 h 459"/>
                <a:gd name="T64" fmla="*/ 27 w 453"/>
                <a:gd name="T65" fmla="*/ 293 h 459"/>
                <a:gd name="T66" fmla="*/ 57 w 453"/>
                <a:gd name="T67" fmla="*/ 311 h 459"/>
                <a:gd name="T68" fmla="*/ 59 w 453"/>
                <a:gd name="T69" fmla="*/ 336 h 459"/>
                <a:gd name="T70" fmla="*/ 50 w 453"/>
                <a:gd name="T71" fmla="*/ 376 h 459"/>
                <a:gd name="T72" fmla="*/ 85 w 453"/>
                <a:gd name="T73" fmla="*/ 369 h 459"/>
                <a:gd name="T74" fmla="*/ 109 w 453"/>
                <a:gd name="T75" fmla="*/ 377 h 459"/>
                <a:gd name="T76" fmla="*/ 120 w 453"/>
                <a:gd name="T77" fmla="*/ 410 h 459"/>
                <a:gd name="T78" fmla="*/ 127 w 453"/>
                <a:gd name="T79" fmla="*/ 436 h 459"/>
                <a:gd name="T80" fmla="*/ 152 w 453"/>
                <a:gd name="T81" fmla="*/ 426 h 459"/>
                <a:gd name="T82" fmla="*/ 179 w 453"/>
                <a:gd name="T83" fmla="*/ 412 h 459"/>
                <a:gd name="T84" fmla="*/ 204 w 453"/>
                <a:gd name="T85" fmla="*/ 416 h 459"/>
                <a:gd name="T86" fmla="*/ 218 w 453"/>
                <a:gd name="T87" fmla="*/ 459 h 459"/>
                <a:gd name="T88" fmla="*/ 242 w 453"/>
                <a:gd name="T89" fmla="*/ 449 h 459"/>
                <a:gd name="T90" fmla="*/ 268 w 453"/>
                <a:gd name="T91" fmla="*/ 413 h 459"/>
                <a:gd name="T92" fmla="*/ 287 w 453"/>
                <a:gd name="T93" fmla="*/ 408 h 459"/>
                <a:gd name="T94" fmla="*/ 316 w 453"/>
                <a:gd name="T95" fmla="*/ 441 h 459"/>
                <a:gd name="T96" fmla="*/ 337 w 453"/>
                <a:gd name="T97" fmla="*/ 431 h 459"/>
                <a:gd name="T98" fmla="*/ 333 w 453"/>
                <a:gd name="T99" fmla="*/ 385 h 459"/>
                <a:gd name="T100" fmla="*/ 354 w 453"/>
                <a:gd name="T101" fmla="*/ 368 h 459"/>
                <a:gd name="T102" fmla="*/ 398 w 453"/>
                <a:gd name="T103" fmla="*/ 382 h 459"/>
                <a:gd name="T104" fmla="*/ 413 w 453"/>
                <a:gd name="T105" fmla="*/ 363 h 459"/>
                <a:gd name="T106" fmla="*/ 390 w 453"/>
                <a:gd name="T107" fmla="*/ 323 h 459"/>
                <a:gd name="T108" fmla="*/ 404 w 453"/>
                <a:gd name="T109" fmla="*/ 293 h 459"/>
                <a:gd name="T110" fmla="*/ 447 w 453"/>
                <a:gd name="T111" fmla="*/ 292 h 459"/>
                <a:gd name="T112" fmla="*/ 451 w 453"/>
                <a:gd name="T113" fmla="*/ 276 h 459"/>
                <a:gd name="T114" fmla="*/ 226 w 453"/>
                <a:gd name="T115" fmla="*/ 36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459">
                  <a:moveTo>
                    <a:pt x="423" y="253"/>
                  </a:moveTo>
                  <a:cubicBezTo>
                    <a:pt x="420" y="252"/>
                    <a:pt x="417" y="250"/>
                    <a:pt x="414" y="249"/>
                  </a:cubicBezTo>
                  <a:cubicBezTo>
                    <a:pt x="414" y="247"/>
                    <a:pt x="414" y="245"/>
                    <a:pt x="414" y="243"/>
                  </a:cubicBezTo>
                  <a:cubicBezTo>
                    <a:pt x="415" y="239"/>
                    <a:pt x="415" y="235"/>
                    <a:pt x="415" y="233"/>
                  </a:cubicBezTo>
                  <a:cubicBezTo>
                    <a:pt x="415" y="231"/>
                    <a:pt x="415" y="229"/>
                    <a:pt x="415" y="229"/>
                  </a:cubicBezTo>
                  <a:cubicBezTo>
                    <a:pt x="415" y="229"/>
                    <a:pt x="415" y="228"/>
                    <a:pt x="415" y="226"/>
                  </a:cubicBezTo>
                  <a:cubicBezTo>
                    <a:pt x="415" y="223"/>
                    <a:pt x="415" y="220"/>
                    <a:pt x="414" y="216"/>
                  </a:cubicBezTo>
                  <a:cubicBezTo>
                    <a:pt x="414" y="214"/>
                    <a:pt x="414" y="212"/>
                    <a:pt x="414" y="210"/>
                  </a:cubicBezTo>
                  <a:cubicBezTo>
                    <a:pt x="417" y="209"/>
                    <a:pt x="420" y="207"/>
                    <a:pt x="423" y="206"/>
                  </a:cubicBezTo>
                  <a:cubicBezTo>
                    <a:pt x="431" y="202"/>
                    <a:pt x="438" y="198"/>
                    <a:pt x="444" y="195"/>
                  </a:cubicBezTo>
                  <a:cubicBezTo>
                    <a:pt x="449" y="192"/>
                    <a:pt x="453" y="190"/>
                    <a:pt x="453" y="190"/>
                  </a:cubicBezTo>
                  <a:cubicBezTo>
                    <a:pt x="453" y="190"/>
                    <a:pt x="452" y="189"/>
                    <a:pt x="452" y="187"/>
                  </a:cubicBezTo>
                  <a:cubicBezTo>
                    <a:pt x="452" y="185"/>
                    <a:pt x="452" y="184"/>
                    <a:pt x="451" y="183"/>
                  </a:cubicBezTo>
                  <a:cubicBezTo>
                    <a:pt x="451" y="181"/>
                    <a:pt x="451" y="180"/>
                    <a:pt x="450" y="178"/>
                  </a:cubicBezTo>
                  <a:cubicBezTo>
                    <a:pt x="450" y="177"/>
                    <a:pt x="450" y="175"/>
                    <a:pt x="449" y="174"/>
                  </a:cubicBezTo>
                  <a:cubicBezTo>
                    <a:pt x="449" y="173"/>
                    <a:pt x="449" y="173"/>
                    <a:pt x="449" y="172"/>
                  </a:cubicBezTo>
                  <a:cubicBezTo>
                    <a:pt x="449" y="171"/>
                    <a:pt x="448" y="171"/>
                    <a:pt x="448" y="170"/>
                  </a:cubicBezTo>
                  <a:cubicBezTo>
                    <a:pt x="448" y="168"/>
                    <a:pt x="447" y="166"/>
                    <a:pt x="447" y="166"/>
                  </a:cubicBezTo>
                  <a:cubicBezTo>
                    <a:pt x="447" y="166"/>
                    <a:pt x="443" y="166"/>
                    <a:pt x="437" y="166"/>
                  </a:cubicBezTo>
                  <a:cubicBezTo>
                    <a:pt x="435" y="166"/>
                    <a:pt x="434" y="166"/>
                    <a:pt x="432" y="165"/>
                  </a:cubicBezTo>
                  <a:cubicBezTo>
                    <a:pt x="430" y="165"/>
                    <a:pt x="428" y="165"/>
                    <a:pt x="426" y="165"/>
                  </a:cubicBezTo>
                  <a:cubicBezTo>
                    <a:pt x="422" y="165"/>
                    <a:pt x="418" y="165"/>
                    <a:pt x="414" y="165"/>
                  </a:cubicBezTo>
                  <a:cubicBezTo>
                    <a:pt x="411" y="165"/>
                    <a:pt x="407" y="165"/>
                    <a:pt x="404" y="166"/>
                  </a:cubicBezTo>
                  <a:cubicBezTo>
                    <a:pt x="403" y="163"/>
                    <a:pt x="402" y="162"/>
                    <a:pt x="402" y="160"/>
                  </a:cubicBezTo>
                  <a:cubicBezTo>
                    <a:pt x="400" y="156"/>
                    <a:pt x="399" y="153"/>
                    <a:pt x="398" y="151"/>
                  </a:cubicBezTo>
                  <a:cubicBezTo>
                    <a:pt x="397" y="149"/>
                    <a:pt x="396" y="148"/>
                    <a:pt x="396" y="148"/>
                  </a:cubicBezTo>
                  <a:cubicBezTo>
                    <a:pt x="396" y="148"/>
                    <a:pt x="396" y="146"/>
                    <a:pt x="395" y="144"/>
                  </a:cubicBezTo>
                  <a:cubicBezTo>
                    <a:pt x="394" y="142"/>
                    <a:pt x="392" y="139"/>
                    <a:pt x="390" y="136"/>
                  </a:cubicBezTo>
                  <a:cubicBezTo>
                    <a:pt x="390" y="135"/>
                    <a:pt x="389" y="134"/>
                    <a:pt x="389" y="133"/>
                  </a:cubicBezTo>
                  <a:cubicBezTo>
                    <a:pt x="388" y="132"/>
                    <a:pt x="387" y="131"/>
                    <a:pt x="387" y="131"/>
                  </a:cubicBezTo>
                  <a:cubicBezTo>
                    <a:pt x="389" y="128"/>
                    <a:pt x="391" y="125"/>
                    <a:pt x="394" y="123"/>
                  </a:cubicBezTo>
                  <a:cubicBezTo>
                    <a:pt x="399" y="116"/>
                    <a:pt x="404" y="110"/>
                    <a:pt x="407" y="105"/>
                  </a:cubicBezTo>
                  <a:cubicBezTo>
                    <a:pt x="411" y="99"/>
                    <a:pt x="413" y="96"/>
                    <a:pt x="413" y="96"/>
                  </a:cubicBezTo>
                  <a:cubicBezTo>
                    <a:pt x="413" y="96"/>
                    <a:pt x="412" y="95"/>
                    <a:pt x="411" y="93"/>
                  </a:cubicBezTo>
                  <a:cubicBezTo>
                    <a:pt x="410" y="91"/>
                    <a:pt x="408" y="89"/>
                    <a:pt x="406" y="86"/>
                  </a:cubicBezTo>
                  <a:cubicBezTo>
                    <a:pt x="405" y="85"/>
                    <a:pt x="404" y="84"/>
                    <a:pt x="403" y="83"/>
                  </a:cubicBezTo>
                  <a:cubicBezTo>
                    <a:pt x="402" y="82"/>
                    <a:pt x="401" y="81"/>
                    <a:pt x="401" y="80"/>
                  </a:cubicBezTo>
                  <a:cubicBezTo>
                    <a:pt x="399" y="78"/>
                    <a:pt x="398" y="77"/>
                    <a:pt x="398" y="77"/>
                  </a:cubicBezTo>
                  <a:cubicBezTo>
                    <a:pt x="398" y="77"/>
                    <a:pt x="397" y="77"/>
                    <a:pt x="395" y="78"/>
                  </a:cubicBezTo>
                  <a:cubicBezTo>
                    <a:pt x="394" y="79"/>
                    <a:pt x="391" y="79"/>
                    <a:pt x="388" y="81"/>
                  </a:cubicBezTo>
                  <a:cubicBezTo>
                    <a:pt x="383" y="83"/>
                    <a:pt x="375" y="87"/>
                    <a:pt x="368" y="90"/>
                  </a:cubicBezTo>
                  <a:cubicBezTo>
                    <a:pt x="365" y="92"/>
                    <a:pt x="361" y="93"/>
                    <a:pt x="359" y="95"/>
                  </a:cubicBezTo>
                  <a:cubicBezTo>
                    <a:pt x="357" y="93"/>
                    <a:pt x="355" y="92"/>
                    <a:pt x="354" y="91"/>
                  </a:cubicBezTo>
                  <a:cubicBezTo>
                    <a:pt x="351" y="88"/>
                    <a:pt x="348" y="86"/>
                    <a:pt x="347" y="84"/>
                  </a:cubicBezTo>
                  <a:cubicBezTo>
                    <a:pt x="346" y="84"/>
                    <a:pt x="345" y="83"/>
                    <a:pt x="345" y="83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3" y="81"/>
                    <a:pt x="341" y="80"/>
                  </a:cubicBezTo>
                  <a:cubicBezTo>
                    <a:pt x="339" y="78"/>
                    <a:pt x="337" y="77"/>
                    <a:pt x="333" y="74"/>
                  </a:cubicBezTo>
                  <a:cubicBezTo>
                    <a:pt x="332" y="73"/>
                    <a:pt x="330" y="72"/>
                    <a:pt x="328" y="71"/>
                  </a:cubicBezTo>
                  <a:cubicBezTo>
                    <a:pt x="329" y="67"/>
                    <a:pt x="330" y="64"/>
                    <a:pt x="331" y="61"/>
                  </a:cubicBezTo>
                  <a:cubicBezTo>
                    <a:pt x="332" y="57"/>
                    <a:pt x="333" y="53"/>
                    <a:pt x="333" y="49"/>
                  </a:cubicBezTo>
                  <a:cubicBezTo>
                    <a:pt x="334" y="45"/>
                    <a:pt x="335" y="41"/>
                    <a:pt x="335" y="38"/>
                  </a:cubicBezTo>
                  <a:cubicBezTo>
                    <a:pt x="336" y="32"/>
                    <a:pt x="337" y="28"/>
                    <a:pt x="337" y="28"/>
                  </a:cubicBezTo>
                  <a:cubicBezTo>
                    <a:pt x="337" y="28"/>
                    <a:pt x="337" y="28"/>
                    <a:pt x="336" y="28"/>
                  </a:cubicBezTo>
                  <a:cubicBezTo>
                    <a:pt x="335" y="27"/>
                    <a:pt x="335" y="27"/>
                    <a:pt x="334" y="26"/>
                  </a:cubicBezTo>
                  <a:cubicBezTo>
                    <a:pt x="332" y="25"/>
                    <a:pt x="329" y="24"/>
                    <a:pt x="326" y="22"/>
                  </a:cubicBezTo>
                  <a:cubicBezTo>
                    <a:pt x="323" y="21"/>
                    <a:pt x="321" y="20"/>
                    <a:pt x="318" y="19"/>
                  </a:cubicBezTo>
                  <a:cubicBezTo>
                    <a:pt x="317" y="18"/>
                    <a:pt x="317" y="18"/>
                    <a:pt x="316" y="18"/>
                  </a:cubicBezTo>
                  <a:cubicBezTo>
                    <a:pt x="315" y="18"/>
                    <a:pt x="315" y="17"/>
                    <a:pt x="315" y="17"/>
                  </a:cubicBezTo>
                  <a:cubicBezTo>
                    <a:pt x="315" y="17"/>
                    <a:pt x="312" y="20"/>
                    <a:pt x="308" y="25"/>
                  </a:cubicBezTo>
                  <a:cubicBezTo>
                    <a:pt x="306" y="28"/>
                    <a:pt x="303" y="30"/>
                    <a:pt x="301" y="33"/>
                  </a:cubicBezTo>
                  <a:cubicBezTo>
                    <a:pt x="298" y="36"/>
                    <a:pt x="296" y="39"/>
                    <a:pt x="293" y="43"/>
                  </a:cubicBezTo>
                  <a:cubicBezTo>
                    <a:pt x="291" y="45"/>
                    <a:pt x="289" y="48"/>
                    <a:pt x="287" y="51"/>
                  </a:cubicBezTo>
                  <a:cubicBezTo>
                    <a:pt x="285" y="50"/>
                    <a:pt x="283" y="50"/>
                    <a:pt x="281" y="49"/>
                  </a:cubicBezTo>
                  <a:cubicBezTo>
                    <a:pt x="279" y="48"/>
                    <a:pt x="277" y="48"/>
                    <a:pt x="276" y="48"/>
                  </a:cubicBezTo>
                  <a:cubicBezTo>
                    <a:pt x="275" y="47"/>
                    <a:pt x="274" y="47"/>
                    <a:pt x="274" y="47"/>
                  </a:cubicBezTo>
                  <a:cubicBezTo>
                    <a:pt x="273" y="47"/>
                    <a:pt x="272" y="47"/>
                    <a:pt x="272" y="47"/>
                  </a:cubicBezTo>
                  <a:cubicBezTo>
                    <a:pt x="270" y="46"/>
                    <a:pt x="268" y="46"/>
                    <a:pt x="268" y="46"/>
                  </a:cubicBezTo>
                  <a:cubicBezTo>
                    <a:pt x="268" y="46"/>
                    <a:pt x="267" y="45"/>
                    <a:pt x="265" y="45"/>
                  </a:cubicBezTo>
                  <a:cubicBezTo>
                    <a:pt x="263" y="44"/>
                    <a:pt x="259" y="44"/>
                    <a:pt x="255" y="43"/>
                  </a:cubicBezTo>
                  <a:cubicBezTo>
                    <a:pt x="253" y="43"/>
                    <a:pt x="251" y="43"/>
                    <a:pt x="249" y="42"/>
                  </a:cubicBezTo>
                  <a:cubicBezTo>
                    <a:pt x="249" y="39"/>
                    <a:pt x="248" y="36"/>
                    <a:pt x="247" y="32"/>
                  </a:cubicBezTo>
                  <a:cubicBezTo>
                    <a:pt x="245" y="24"/>
                    <a:pt x="243" y="16"/>
                    <a:pt x="242" y="10"/>
                  </a:cubicBezTo>
                  <a:cubicBezTo>
                    <a:pt x="240" y="4"/>
                    <a:pt x="239" y="0"/>
                    <a:pt x="239" y="0"/>
                  </a:cubicBezTo>
                  <a:cubicBezTo>
                    <a:pt x="239" y="0"/>
                    <a:pt x="238" y="0"/>
                    <a:pt x="238" y="0"/>
                  </a:cubicBezTo>
                  <a:cubicBezTo>
                    <a:pt x="237" y="0"/>
                    <a:pt x="236" y="0"/>
                    <a:pt x="235" y="0"/>
                  </a:cubicBezTo>
                  <a:cubicBezTo>
                    <a:pt x="233" y="0"/>
                    <a:pt x="229" y="0"/>
                    <a:pt x="226" y="0"/>
                  </a:cubicBezTo>
                  <a:cubicBezTo>
                    <a:pt x="223" y="0"/>
                    <a:pt x="220" y="0"/>
                    <a:pt x="218" y="0"/>
                  </a:cubicBezTo>
                  <a:cubicBezTo>
                    <a:pt x="217" y="0"/>
                    <a:pt x="216" y="0"/>
                    <a:pt x="215" y="0"/>
                  </a:cubicBezTo>
                  <a:cubicBezTo>
                    <a:pt x="215" y="0"/>
                    <a:pt x="214" y="0"/>
                    <a:pt x="214" y="0"/>
                  </a:cubicBezTo>
                  <a:cubicBezTo>
                    <a:pt x="214" y="0"/>
                    <a:pt x="213" y="4"/>
                    <a:pt x="211" y="10"/>
                  </a:cubicBezTo>
                  <a:cubicBezTo>
                    <a:pt x="210" y="16"/>
                    <a:pt x="207" y="24"/>
                    <a:pt x="206" y="32"/>
                  </a:cubicBezTo>
                  <a:cubicBezTo>
                    <a:pt x="205" y="36"/>
                    <a:pt x="204" y="39"/>
                    <a:pt x="204" y="42"/>
                  </a:cubicBezTo>
                  <a:cubicBezTo>
                    <a:pt x="202" y="43"/>
                    <a:pt x="199" y="43"/>
                    <a:pt x="197" y="43"/>
                  </a:cubicBezTo>
                  <a:cubicBezTo>
                    <a:pt x="194" y="44"/>
                    <a:pt x="190" y="44"/>
                    <a:pt x="188" y="45"/>
                  </a:cubicBezTo>
                  <a:cubicBezTo>
                    <a:pt x="186" y="45"/>
                    <a:pt x="185" y="46"/>
                    <a:pt x="185" y="46"/>
                  </a:cubicBezTo>
                  <a:cubicBezTo>
                    <a:pt x="185" y="46"/>
                    <a:pt x="183" y="46"/>
                    <a:pt x="181" y="47"/>
                  </a:cubicBezTo>
                  <a:cubicBezTo>
                    <a:pt x="180" y="47"/>
                    <a:pt x="180" y="47"/>
                    <a:pt x="179" y="47"/>
                  </a:cubicBezTo>
                  <a:cubicBezTo>
                    <a:pt x="178" y="47"/>
                    <a:pt x="178" y="47"/>
                    <a:pt x="177" y="48"/>
                  </a:cubicBezTo>
                  <a:cubicBezTo>
                    <a:pt x="175" y="48"/>
                    <a:pt x="174" y="48"/>
                    <a:pt x="172" y="49"/>
                  </a:cubicBezTo>
                  <a:cubicBezTo>
                    <a:pt x="170" y="50"/>
                    <a:pt x="168" y="50"/>
                    <a:pt x="166" y="51"/>
                  </a:cubicBezTo>
                  <a:cubicBezTo>
                    <a:pt x="164" y="48"/>
                    <a:pt x="162" y="45"/>
                    <a:pt x="160" y="43"/>
                  </a:cubicBezTo>
                  <a:cubicBezTo>
                    <a:pt x="157" y="39"/>
                    <a:pt x="154" y="36"/>
                    <a:pt x="152" y="33"/>
                  </a:cubicBezTo>
                  <a:cubicBezTo>
                    <a:pt x="149" y="30"/>
                    <a:pt x="147" y="28"/>
                    <a:pt x="145" y="25"/>
                  </a:cubicBezTo>
                  <a:cubicBezTo>
                    <a:pt x="141" y="20"/>
                    <a:pt x="138" y="17"/>
                    <a:pt x="138" y="17"/>
                  </a:cubicBezTo>
                  <a:cubicBezTo>
                    <a:pt x="138" y="17"/>
                    <a:pt x="138" y="18"/>
                    <a:pt x="137" y="18"/>
                  </a:cubicBezTo>
                  <a:cubicBezTo>
                    <a:pt x="136" y="18"/>
                    <a:pt x="135" y="18"/>
                    <a:pt x="134" y="19"/>
                  </a:cubicBezTo>
                  <a:cubicBezTo>
                    <a:pt x="132" y="20"/>
                    <a:pt x="130" y="21"/>
                    <a:pt x="127" y="22"/>
                  </a:cubicBezTo>
                  <a:cubicBezTo>
                    <a:pt x="124" y="24"/>
                    <a:pt x="121" y="25"/>
                    <a:pt x="119" y="26"/>
                  </a:cubicBezTo>
                  <a:cubicBezTo>
                    <a:pt x="118" y="27"/>
                    <a:pt x="117" y="27"/>
                    <a:pt x="117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32"/>
                    <a:pt x="118" y="38"/>
                  </a:cubicBezTo>
                  <a:cubicBezTo>
                    <a:pt x="118" y="41"/>
                    <a:pt x="119" y="45"/>
                    <a:pt x="120" y="49"/>
                  </a:cubicBezTo>
                  <a:cubicBezTo>
                    <a:pt x="120" y="53"/>
                    <a:pt x="121" y="57"/>
                    <a:pt x="122" y="61"/>
                  </a:cubicBezTo>
                  <a:cubicBezTo>
                    <a:pt x="123" y="64"/>
                    <a:pt x="124" y="67"/>
                    <a:pt x="125" y="71"/>
                  </a:cubicBezTo>
                  <a:cubicBezTo>
                    <a:pt x="123" y="72"/>
                    <a:pt x="121" y="73"/>
                    <a:pt x="120" y="74"/>
                  </a:cubicBezTo>
                  <a:cubicBezTo>
                    <a:pt x="116" y="77"/>
                    <a:pt x="114" y="78"/>
                    <a:pt x="112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2"/>
                    <a:pt x="108" y="83"/>
                  </a:cubicBezTo>
                  <a:cubicBezTo>
                    <a:pt x="108" y="83"/>
                    <a:pt x="107" y="84"/>
                    <a:pt x="106" y="84"/>
                  </a:cubicBezTo>
                  <a:cubicBezTo>
                    <a:pt x="104" y="86"/>
                    <a:pt x="102" y="88"/>
                    <a:pt x="99" y="91"/>
                  </a:cubicBezTo>
                  <a:cubicBezTo>
                    <a:pt x="98" y="92"/>
                    <a:pt x="96" y="93"/>
                    <a:pt x="94" y="95"/>
                  </a:cubicBezTo>
                  <a:cubicBezTo>
                    <a:pt x="91" y="93"/>
                    <a:pt x="88" y="92"/>
                    <a:pt x="85" y="90"/>
                  </a:cubicBezTo>
                  <a:cubicBezTo>
                    <a:pt x="78" y="87"/>
                    <a:pt x="70" y="83"/>
                    <a:pt x="64" y="81"/>
                  </a:cubicBezTo>
                  <a:cubicBezTo>
                    <a:pt x="62" y="79"/>
                    <a:pt x="59" y="79"/>
                    <a:pt x="57" y="78"/>
                  </a:cubicBezTo>
                  <a:cubicBezTo>
                    <a:pt x="56" y="77"/>
                    <a:pt x="55" y="77"/>
                    <a:pt x="55" y="77"/>
                  </a:cubicBezTo>
                  <a:cubicBezTo>
                    <a:pt x="55" y="77"/>
                    <a:pt x="54" y="78"/>
                    <a:pt x="52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9" y="84"/>
                    <a:pt x="48" y="85"/>
                    <a:pt x="47" y="86"/>
                  </a:cubicBezTo>
                  <a:cubicBezTo>
                    <a:pt x="45" y="89"/>
                    <a:pt x="43" y="91"/>
                    <a:pt x="42" y="93"/>
                  </a:cubicBezTo>
                  <a:cubicBezTo>
                    <a:pt x="40" y="95"/>
                    <a:pt x="40" y="96"/>
                    <a:pt x="40" y="96"/>
                  </a:cubicBezTo>
                  <a:cubicBezTo>
                    <a:pt x="40" y="96"/>
                    <a:pt x="42" y="99"/>
                    <a:pt x="46" y="105"/>
                  </a:cubicBezTo>
                  <a:cubicBezTo>
                    <a:pt x="49" y="110"/>
                    <a:pt x="54" y="116"/>
                    <a:pt x="59" y="123"/>
                  </a:cubicBezTo>
                  <a:cubicBezTo>
                    <a:pt x="62" y="125"/>
                    <a:pt x="64" y="128"/>
                    <a:pt x="66" y="131"/>
                  </a:cubicBezTo>
                  <a:cubicBezTo>
                    <a:pt x="65" y="131"/>
                    <a:pt x="65" y="132"/>
                    <a:pt x="64" y="133"/>
                  </a:cubicBezTo>
                  <a:cubicBezTo>
                    <a:pt x="64" y="134"/>
                    <a:pt x="63" y="135"/>
                    <a:pt x="63" y="136"/>
                  </a:cubicBezTo>
                  <a:cubicBezTo>
                    <a:pt x="61" y="139"/>
                    <a:pt x="59" y="142"/>
                    <a:pt x="58" y="144"/>
                  </a:cubicBezTo>
                  <a:cubicBezTo>
                    <a:pt x="57" y="146"/>
                    <a:pt x="57" y="148"/>
                    <a:pt x="57" y="148"/>
                  </a:cubicBezTo>
                  <a:cubicBezTo>
                    <a:pt x="57" y="148"/>
                    <a:pt x="56" y="149"/>
                    <a:pt x="55" y="151"/>
                  </a:cubicBezTo>
                  <a:cubicBezTo>
                    <a:pt x="54" y="153"/>
                    <a:pt x="53" y="156"/>
                    <a:pt x="51" y="160"/>
                  </a:cubicBezTo>
                  <a:cubicBezTo>
                    <a:pt x="51" y="162"/>
                    <a:pt x="50" y="163"/>
                    <a:pt x="49" y="166"/>
                  </a:cubicBezTo>
                  <a:cubicBezTo>
                    <a:pt x="46" y="165"/>
                    <a:pt x="42" y="165"/>
                    <a:pt x="39" y="165"/>
                  </a:cubicBezTo>
                  <a:cubicBezTo>
                    <a:pt x="35" y="165"/>
                    <a:pt x="31" y="165"/>
                    <a:pt x="27" y="165"/>
                  </a:cubicBezTo>
                  <a:cubicBezTo>
                    <a:pt x="25" y="165"/>
                    <a:pt x="23" y="165"/>
                    <a:pt x="21" y="165"/>
                  </a:cubicBezTo>
                  <a:cubicBezTo>
                    <a:pt x="19" y="166"/>
                    <a:pt x="18" y="166"/>
                    <a:pt x="16" y="166"/>
                  </a:cubicBezTo>
                  <a:cubicBezTo>
                    <a:pt x="10" y="166"/>
                    <a:pt x="6" y="166"/>
                    <a:pt x="6" y="166"/>
                  </a:cubicBezTo>
                  <a:cubicBezTo>
                    <a:pt x="6" y="166"/>
                    <a:pt x="5" y="168"/>
                    <a:pt x="5" y="170"/>
                  </a:cubicBezTo>
                  <a:cubicBezTo>
                    <a:pt x="4" y="171"/>
                    <a:pt x="4" y="171"/>
                    <a:pt x="4" y="172"/>
                  </a:cubicBezTo>
                  <a:cubicBezTo>
                    <a:pt x="4" y="173"/>
                    <a:pt x="4" y="173"/>
                    <a:pt x="4" y="174"/>
                  </a:cubicBezTo>
                  <a:cubicBezTo>
                    <a:pt x="3" y="175"/>
                    <a:pt x="3" y="177"/>
                    <a:pt x="3" y="178"/>
                  </a:cubicBezTo>
                  <a:cubicBezTo>
                    <a:pt x="2" y="180"/>
                    <a:pt x="2" y="181"/>
                    <a:pt x="2" y="183"/>
                  </a:cubicBezTo>
                  <a:cubicBezTo>
                    <a:pt x="1" y="184"/>
                    <a:pt x="1" y="185"/>
                    <a:pt x="1" y="187"/>
                  </a:cubicBezTo>
                  <a:cubicBezTo>
                    <a:pt x="0" y="189"/>
                    <a:pt x="0" y="190"/>
                    <a:pt x="0" y="190"/>
                  </a:cubicBezTo>
                  <a:cubicBezTo>
                    <a:pt x="0" y="190"/>
                    <a:pt x="4" y="192"/>
                    <a:pt x="9" y="195"/>
                  </a:cubicBezTo>
                  <a:cubicBezTo>
                    <a:pt x="15" y="198"/>
                    <a:pt x="22" y="202"/>
                    <a:pt x="30" y="206"/>
                  </a:cubicBezTo>
                  <a:cubicBezTo>
                    <a:pt x="33" y="207"/>
                    <a:pt x="36" y="209"/>
                    <a:pt x="39" y="210"/>
                  </a:cubicBezTo>
                  <a:cubicBezTo>
                    <a:pt x="39" y="212"/>
                    <a:pt x="39" y="214"/>
                    <a:pt x="39" y="216"/>
                  </a:cubicBezTo>
                  <a:cubicBezTo>
                    <a:pt x="38" y="220"/>
                    <a:pt x="38" y="223"/>
                    <a:pt x="38" y="226"/>
                  </a:cubicBezTo>
                  <a:cubicBezTo>
                    <a:pt x="38" y="228"/>
                    <a:pt x="38" y="229"/>
                    <a:pt x="38" y="229"/>
                  </a:cubicBezTo>
                  <a:cubicBezTo>
                    <a:pt x="38" y="229"/>
                    <a:pt x="38" y="231"/>
                    <a:pt x="38" y="233"/>
                  </a:cubicBezTo>
                  <a:cubicBezTo>
                    <a:pt x="38" y="235"/>
                    <a:pt x="38" y="239"/>
                    <a:pt x="39" y="243"/>
                  </a:cubicBezTo>
                  <a:cubicBezTo>
                    <a:pt x="39" y="245"/>
                    <a:pt x="39" y="247"/>
                    <a:pt x="39" y="249"/>
                  </a:cubicBezTo>
                  <a:cubicBezTo>
                    <a:pt x="36" y="250"/>
                    <a:pt x="33" y="252"/>
                    <a:pt x="30" y="253"/>
                  </a:cubicBezTo>
                  <a:cubicBezTo>
                    <a:pt x="22" y="257"/>
                    <a:pt x="15" y="260"/>
                    <a:pt x="9" y="263"/>
                  </a:cubicBezTo>
                  <a:cubicBezTo>
                    <a:pt x="4" y="266"/>
                    <a:pt x="0" y="268"/>
                    <a:pt x="0" y="268"/>
                  </a:cubicBezTo>
                  <a:cubicBezTo>
                    <a:pt x="0" y="268"/>
                    <a:pt x="0" y="270"/>
                    <a:pt x="1" y="272"/>
                  </a:cubicBezTo>
                  <a:cubicBezTo>
                    <a:pt x="1" y="273"/>
                    <a:pt x="1" y="275"/>
                    <a:pt x="2" y="276"/>
                  </a:cubicBezTo>
                  <a:cubicBezTo>
                    <a:pt x="2" y="277"/>
                    <a:pt x="2" y="279"/>
                    <a:pt x="3" y="280"/>
                  </a:cubicBezTo>
                  <a:cubicBezTo>
                    <a:pt x="3" y="282"/>
                    <a:pt x="3" y="283"/>
                    <a:pt x="4" y="285"/>
                  </a:cubicBezTo>
                  <a:cubicBezTo>
                    <a:pt x="4" y="286"/>
                    <a:pt x="4" y="286"/>
                    <a:pt x="4" y="287"/>
                  </a:cubicBezTo>
                  <a:cubicBezTo>
                    <a:pt x="4" y="287"/>
                    <a:pt x="4" y="288"/>
                    <a:pt x="5" y="289"/>
                  </a:cubicBezTo>
                  <a:cubicBezTo>
                    <a:pt x="5" y="291"/>
                    <a:pt x="6" y="292"/>
                    <a:pt x="6" y="292"/>
                  </a:cubicBezTo>
                  <a:cubicBezTo>
                    <a:pt x="6" y="292"/>
                    <a:pt x="10" y="293"/>
                    <a:pt x="16" y="293"/>
                  </a:cubicBezTo>
                  <a:cubicBezTo>
                    <a:pt x="18" y="293"/>
                    <a:pt x="19" y="293"/>
                    <a:pt x="21" y="293"/>
                  </a:cubicBezTo>
                  <a:cubicBezTo>
                    <a:pt x="23" y="293"/>
                    <a:pt x="25" y="293"/>
                    <a:pt x="27" y="293"/>
                  </a:cubicBezTo>
                  <a:cubicBezTo>
                    <a:pt x="31" y="293"/>
                    <a:pt x="35" y="294"/>
                    <a:pt x="39" y="293"/>
                  </a:cubicBezTo>
                  <a:cubicBezTo>
                    <a:pt x="42" y="293"/>
                    <a:pt x="46" y="293"/>
                    <a:pt x="49" y="293"/>
                  </a:cubicBezTo>
                  <a:cubicBezTo>
                    <a:pt x="50" y="295"/>
                    <a:pt x="51" y="297"/>
                    <a:pt x="51" y="299"/>
                  </a:cubicBezTo>
                  <a:cubicBezTo>
                    <a:pt x="53" y="303"/>
                    <a:pt x="54" y="306"/>
                    <a:pt x="55" y="308"/>
                  </a:cubicBezTo>
                  <a:cubicBezTo>
                    <a:pt x="56" y="310"/>
                    <a:pt x="57" y="311"/>
                    <a:pt x="57" y="311"/>
                  </a:cubicBezTo>
                  <a:cubicBezTo>
                    <a:pt x="57" y="311"/>
                    <a:pt x="57" y="312"/>
                    <a:pt x="58" y="314"/>
                  </a:cubicBezTo>
                  <a:cubicBezTo>
                    <a:pt x="59" y="316"/>
                    <a:pt x="61" y="319"/>
                    <a:pt x="63" y="323"/>
                  </a:cubicBezTo>
                  <a:cubicBezTo>
                    <a:pt x="63" y="324"/>
                    <a:pt x="64" y="325"/>
                    <a:pt x="64" y="325"/>
                  </a:cubicBezTo>
                  <a:cubicBezTo>
                    <a:pt x="65" y="326"/>
                    <a:pt x="65" y="327"/>
                    <a:pt x="66" y="328"/>
                  </a:cubicBezTo>
                  <a:cubicBezTo>
                    <a:pt x="64" y="331"/>
                    <a:pt x="62" y="333"/>
                    <a:pt x="59" y="336"/>
                  </a:cubicBezTo>
                  <a:cubicBezTo>
                    <a:pt x="54" y="342"/>
                    <a:pt x="49" y="349"/>
                    <a:pt x="46" y="354"/>
                  </a:cubicBezTo>
                  <a:cubicBezTo>
                    <a:pt x="42" y="359"/>
                    <a:pt x="40" y="363"/>
                    <a:pt x="40" y="363"/>
                  </a:cubicBezTo>
                  <a:cubicBezTo>
                    <a:pt x="40" y="363"/>
                    <a:pt x="40" y="364"/>
                    <a:pt x="42" y="366"/>
                  </a:cubicBezTo>
                  <a:cubicBezTo>
                    <a:pt x="43" y="368"/>
                    <a:pt x="45" y="370"/>
                    <a:pt x="47" y="373"/>
                  </a:cubicBezTo>
                  <a:cubicBezTo>
                    <a:pt x="48" y="374"/>
                    <a:pt x="49" y="375"/>
                    <a:pt x="50" y="376"/>
                  </a:cubicBezTo>
                  <a:cubicBezTo>
                    <a:pt x="51" y="377"/>
                    <a:pt x="52" y="378"/>
                    <a:pt x="52" y="379"/>
                  </a:cubicBezTo>
                  <a:cubicBezTo>
                    <a:pt x="54" y="381"/>
                    <a:pt x="55" y="382"/>
                    <a:pt x="55" y="382"/>
                  </a:cubicBezTo>
                  <a:cubicBezTo>
                    <a:pt x="55" y="382"/>
                    <a:pt x="56" y="382"/>
                    <a:pt x="57" y="381"/>
                  </a:cubicBezTo>
                  <a:cubicBezTo>
                    <a:pt x="59" y="380"/>
                    <a:pt x="62" y="379"/>
                    <a:pt x="64" y="378"/>
                  </a:cubicBezTo>
                  <a:cubicBezTo>
                    <a:pt x="70" y="376"/>
                    <a:pt x="78" y="372"/>
                    <a:pt x="85" y="369"/>
                  </a:cubicBezTo>
                  <a:cubicBezTo>
                    <a:pt x="88" y="367"/>
                    <a:pt x="91" y="365"/>
                    <a:pt x="94" y="364"/>
                  </a:cubicBezTo>
                  <a:cubicBezTo>
                    <a:pt x="96" y="365"/>
                    <a:pt x="98" y="367"/>
                    <a:pt x="99" y="368"/>
                  </a:cubicBezTo>
                  <a:cubicBezTo>
                    <a:pt x="102" y="371"/>
                    <a:pt x="104" y="373"/>
                    <a:pt x="106" y="374"/>
                  </a:cubicBezTo>
                  <a:cubicBezTo>
                    <a:pt x="107" y="375"/>
                    <a:pt x="108" y="376"/>
                    <a:pt x="108" y="376"/>
                  </a:cubicBezTo>
                  <a:cubicBezTo>
                    <a:pt x="109" y="376"/>
                    <a:pt x="109" y="377"/>
                    <a:pt x="109" y="377"/>
                  </a:cubicBezTo>
                  <a:cubicBezTo>
                    <a:pt x="109" y="377"/>
                    <a:pt x="110" y="377"/>
                    <a:pt x="112" y="379"/>
                  </a:cubicBezTo>
                  <a:cubicBezTo>
                    <a:pt x="114" y="380"/>
                    <a:pt x="116" y="382"/>
                    <a:pt x="120" y="385"/>
                  </a:cubicBezTo>
                  <a:cubicBezTo>
                    <a:pt x="121" y="386"/>
                    <a:pt x="123" y="387"/>
                    <a:pt x="125" y="388"/>
                  </a:cubicBezTo>
                  <a:cubicBezTo>
                    <a:pt x="124" y="391"/>
                    <a:pt x="123" y="395"/>
                    <a:pt x="122" y="398"/>
                  </a:cubicBezTo>
                  <a:cubicBezTo>
                    <a:pt x="121" y="402"/>
                    <a:pt x="120" y="406"/>
                    <a:pt x="120" y="410"/>
                  </a:cubicBezTo>
                  <a:cubicBezTo>
                    <a:pt x="119" y="414"/>
                    <a:pt x="118" y="417"/>
                    <a:pt x="118" y="420"/>
                  </a:cubicBezTo>
                  <a:cubicBezTo>
                    <a:pt x="116" y="427"/>
                    <a:pt x="116" y="431"/>
                    <a:pt x="116" y="431"/>
                  </a:cubicBezTo>
                  <a:cubicBezTo>
                    <a:pt x="116" y="431"/>
                    <a:pt x="116" y="431"/>
                    <a:pt x="117" y="431"/>
                  </a:cubicBezTo>
                  <a:cubicBezTo>
                    <a:pt x="117" y="432"/>
                    <a:pt x="118" y="432"/>
                    <a:pt x="119" y="432"/>
                  </a:cubicBezTo>
                  <a:cubicBezTo>
                    <a:pt x="121" y="434"/>
                    <a:pt x="124" y="435"/>
                    <a:pt x="127" y="436"/>
                  </a:cubicBezTo>
                  <a:cubicBezTo>
                    <a:pt x="130" y="438"/>
                    <a:pt x="132" y="439"/>
                    <a:pt x="134" y="440"/>
                  </a:cubicBezTo>
                  <a:cubicBezTo>
                    <a:pt x="135" y="440"/>
                    <a:pt x="136" y="441"/>
                    <a:pt x="137" y="441"/>
                  </a:cubicBezTo>
                  <a:cubicBezTo>
                    <a:pt x="138" y="441"/>
                    <a:pt x="138" y="441"/>
                    <a:pt x="138" y="441"/>
                  </a:cubicBezTo>
                  <a:cubicBezTo>
                    <a:pt x="138" y="441"/>
                    <a:pt x="141" y="438"/>
                    <a:pt x="145" y="434"/>
                  </a:cubicBezTo>
                  <a:cubicBezTo>
                    <a:pt x="147" y="431"/>
                    <a:pt x="149" y="428"/>
                    <a:pt x="152" y="426"/>
                  </a:cubicBezTo>
                  <a:cubicBezTo>
                    <a:pt x="154" y="423"/>
                    <a:pt x="157" y="419"/>
                    <a:pt x="160" y="416"/>
                  </a:cubicBezTo>
                  <a:cubicBezTo>
                    <a:pt x="162" y="413"/>
                    <a:pt x="164" y="410"/>
                    <a:pt x="166" y="408"/>
                  </a:cubicBezTo>
                  <a:cubicBezTo>
                    <a:pt x="168" y="408"/>
                    <a:pt x="170" y="409"/>
                    <a:pt x="172" y="410"/>
                  </a:cubicBezTo>
                  <a:cubicBezTo>
                    <a:pt x="174" y="410"/>
                    <a:pt x="175" y="411"/>
                    <a:pt x="177" y="411"/>
                  </a:cubicBezTo>
                  <a:cubicBezTo>
                    <a:pt x="178" y="411"/>
                    <a:pt x="178" y="412"/>
                    <a:pt x="179" y="412"/>
                  </a:cubicBezTo>
                  <a:cubicBezTo>
                    <a:pt x="180" y="412"/>
                    <a:pt x="180" y="412"/>
                    <a:pt x="181" y="412"/>
                  </a:cubicBezTo>
                  <a:cubicBezTo>
                    <a:pt x="183" y="413"/>
                    <a:pt x="185" y="413"/>
                    <a:pt x="185" y="413"/>
                  </a:cubicBezTo>
                  <a:cubicBezTo>
                    <a:pt x="185" y="413"/>
                    <a:pt x="186" y="413"/>
                    <a:pt x="188" y="414"/>
                  </a:cubicBezTo>
                  <a:cubicBezTo>
                    <a:pt x="190" y="414"/>
                    <a:pt x="194" y="415"/>
                    <a:pt x="197" y="416"/>
                  </a:cubicBezTo>
                  <a:cubicBezTo>
                    <a:pt x="199" y="416"/>
                    <a:pt x="202" y="416"/>
                    <a:pt x="204" y="416"/>
                  </a:cubicBezTo>
                  <a:cubicBezTo>
                    <a:pt x="204" y="420"/>
                    <a:pt x="205" y="423"/>
                    <a:pt x="206" y="427"/>
                  </a:cubicBezTo>
                  <a:cubicBezTo>
                    <a:pt x="207" y="435"/>
                    <a:pt x="210" y="443"/>
                    <a:pt x="211" y="449"/>
                  </a:cubicBezTo>
                  <a:cubicBezTo>
                    <a:pt x="213" y="455"/>
                    <a:pt x="214" y="459"/>
                    <a:pt x="214" y="459"/>
                  </a:cubicBezTo>
                  <a:cubicBezTo>
                    <a:pt x="214" y="459"/>
                    <a:pt x="215" y="459"/>
                    <a:pt x="215" y="459"/>
                  </a:cubicBezTo>
                  <a:cubicBezTo>
                    <a:pt x="216" y="459"/>
                    <a:pt x="217" y="459"/>
                    <a:pt x="218" y="459"/>
                  </a:cubicBezTo>
                  <a:cubicBezTo>
                    <a:pt x="220" y="459"/>
                    <a:pt x="223" y="459"/>
                    <a:pt x="226" y="459"/>
                  </a:cubicBezTo>
                  <a:cubicBezTo>
                    <a:pt x="229" y="459"/>
                    <a:pt x="233" y="459"/>
                    <a:pt x="235" y="459"/>
                  </a:cubicBezTo>
                  <a:cubicBezTo>
                    <a:pt x="236" y="459"/>
                    <a:pt x="237" y="459"/>
                    <a:pt x="238" y="459"/>
                  </a:cubicBezTo>
                  <a:cubicBezTo>
                    <a:pt x="238" y="459"/>
                    <a:pt x="239" y="459"/>
                    <a:pt x="239" y="459"/>
                  </a:cubicBezTo>
                  <a:cubicBezTo>
                    <a:pt x="239" y="459"/>
                    <a:pt x="240" y="455"/>
                    <a:pt x="242" y="449"/>
                  </a:cubicBezTo>
                  <a:cubicBezTo>
                    <a:pt x="243" y="443"/>
                    <a:pt x="245" y="435"/>
                    <a:pt x="247" y="427"/>
                  </a:cubicBezTo>
                  <a:cubicBezTo>
                    <a:pt x="248" y="423"/>
                    <a:pt x="249" y="420"/>
                    <a:pt x="249" y="416"/>
                  </a:cubicBezTo>
                  <a:cubicBezTo>
                    <a:pt x="251" y="416"/>
                    <a:pt x="253" y="416"/>
                    <a:pt x="255" y="416"/>
                  </a:cubicBezTo>
                  <a:cubicBezTo>
                    <a:pt x="259" y="415"/>
                    <a:pt x="263" y="414"/>
                    <a:pt x="265" y="414"/>
                  </a:cubicBezTo>
                  <a:cubicBezTo>
                    <a:pt x="267" y="413"/>
                    <a:pt x="268" y="413"/>
                    <a:pt x="268" y="413"/>
                  </a:cubicBezTo>
                  <a:cubicBezTo>
                    <a:pt x="268" y="413"/>
                    <a:pt x="270" y="413"/>
                    <a:pt x="272" y="412"/>
                  </a:cubicBezTo>
                  <a:cubicBezTo>
                    <a:pt x="272" y="412"/>
                    <a:pt x="273" y="412"/>
                    <a:pt x="274" y="412"/>
                  </a:cubicBezTo>
                  <a:cubicBezTo>
                    <a:pt x="274" y="412"/>
                    <a:pt x="275" y="411"/>
                    <a:pt x="276" y="411"/>
                  </a:cubicBezTo>
                  <a:cubicBezTo>
                    <a:pt x="277" y="411"/>
                    <a:pt x="279" y="410"/>
                    <a:pt x="281" y="410"/>
                  </a:cubicBezTo>
                  <a:cubicBezTo>
                    <a:pt x="283" y="409"/>
                    <a:pt x="285" y="408"/>
                    <a:pt x="287" y="408"/>
                  </a:cubicBezTo>
                  <a:cubicBezTo>
                    <a:pt x="289" y="410"/>
                    <a:pt x="291" y="413"/>
                    <a:pt x="293" y="416"/>
                  </a:cubicBezTo>
                  <a:cubicBezTo>
                    <a:pt x="296" y="419"/>
                    <a:pt x="298" y="423"/>
                    <a:pt x="301" y="426"/>
                  </a:cubicBezTo>
                  <a:cubicBezTo>
                    <a:pt x="303" y="428"/>
                    <a:pt x="306" y="431"/>
                    <a:pt x="308" y="434"/>
                  </a:cubicBezTo>
                  <a:cubicBezTo>
                    <a:pt x="312" y="438"/>
                    <a:pt x="315" y="441"/>
                    <a:pt x="315" y="441"/>
                  </a:cubicBezTo>
                  <a:cubicBezTo>
                    <a:pt x="315" y="441"/>
                    <a:pt x="315" y="441"/>
                    <a:pt x="316" y="441"/>
                  </a:cubicBezTo>
                  <a:cubicBezTo>
                    <a:pt x="317" y="441"/>
                    <a:pt x="317" y="440"/>
                    <a:pt x="318" y="440"/>
                  </a:cubicBezTo>
                  <a:cubicBezTo>
                    <a:pt x="321" y="439"/>
                    <a:pt x="323" y="438"/>
                    <a:pt x="326" y="436"/>
                  </a:cubicBezTo>
                  <a:cubicBezTo>
                    <a:pt x="329" y="435"/>
                    <a:pt x="332" y="434"/>
                    <a:pt x="334" y="432"/>
                  </a:cubicBezTo>
                  <a:cubicBezTo>
                    <a:pt x="335" y="432"/>
                    <a:pt x="335" y="432"/>
                    <a:pt x="336" y="431"/>
                  </a:cubicBezTo>
                  <a:cubicBezTo>
                    <a:pt x="337" y="431"/>
                    <a:pt x="337" y="431"/>
                    <a:pt x="337" y="431"/>
                  </a:cubicBezTo>
                  <a:cubicBezTo>
                    <a:pt x="337" y="431"/>
                    <a:pt x="336" y="427"/>
                    <a:pt x="335" y="420"/>
                  </a:cubicBezTo>
                  <a:cubicBezTo>
                    <a:pt x="335" y="417"/>
                    <a:pt x="334" y="414"/>
                    <a:pt x="333" y="410"/>
                  </a:cubicBezTo>
                  <a:cubicBezTo>
                    <a:pt x="333" y="406"/>
                    <a:pt x="332" y="402"/>
                    <a:pt x="331" y="398"/>
                  </a:cubicBezTo>
                  <a:cubicBezTo>
                    <a:pt x="330" y="395"/>
                    <a:pt x="329" y="391"/>
                    <a:pt x="328" y="388"/>
                  </a:cubicBezTo>
                  <a:cubicBezTo>
                    <a:pt x="330" y="387"/>
                    <a:pt x="332" y="386"/>
                    <a:pt x="333" y="385"/>
                  </a:cubicBezTo>
                  <a:cubicBezTo>
                    <a:pt x="337" y="382"/>
                    <a:pt x="339" y="380"/>
                    <a:pt x="341" y="379"/>
                  </a:cubicBezTo>
                  <a:cubicBezTo>
                    <a:pt x="343" y="377"/>
                    <a:pt x="344" y="377"/>
                    <a:pt x="344" y="377"/>
                  </a:cubicBezTo>
                  <a:cubicBezTo>
                    <a:pt x="344" y="377"/>
                    <a:pt x="344" y="376"/>
                    <a:pt x="345" y="376"/>
                  </a:cubicBezTo>
                  <a:cubicBezTo>
                    <a:pt x="345" y="376"/>
                    <a:pt x="346" y="375"/>
                    <a:pt x="347" y="374"/>
                  </a:cubicBezTo>
                  <a:cubicBezTo>
                    <a:pt x="348" y="373"/>
                    <a:pt x="351" y="371"/>
                    <a:pt x="354" y="368"/>
                  </a:cubicBezTo>
                  <a:cubicBezTo>
                    <a:pt x="355" y="367"/>
                    <a:pt x="357" y="365"/>
                    <a:pt x="359" y="364"/>
                  </a:cubicBezTo>
                  <a:cubicBezTo>
                    <a:pt x="361" y="365"/>
                    <a:pt x="365" y="367"/>
                    <a:pt x="368" y="369"/>
                  </a:cubicBezTo>
                  <a:cubicBezTo>
                    <a:pt x="375" y="372"/>
                    <a:pt x="383" y="376"/>
                    <a:pt x="388" y="378"/>
                  </a:cubicBezTo>
                  <a:cubicBezTo>
                    <a:pt x="391" y="379"/>
                    <a:pt x="394" y="380"/>
                    <a:pt x="395" y="381"/>
                  </a:cubicBezTo>
                  <a:cubicBezTo>
                    <a:pt x="397" y="382"/>
                    <a:pt x="398" y="382"/>
                    <a:pt x="398" y="382"/>
                  </a:cubicBezTo>
                  <a:cubicBezTo>
                    <a:pt x="398" y="382"/>
                    <a:pt x="399" y="381"/>
                    <a:pt x="401" y="379"/>
                  </a:cubicBezTo>
                  <a:cubicBezTo>
                    <a:pt x="401" y="378"/>
                    <a:pt x="402" y="377"/>
                    <a:pt x="403" y="376"/>
                  </a:cubicBezTo>
                  <a:cubicBezTo>
                    <a:pt x="404" y="375"/>
                    <a:pt x="405" y="374"/>
                    <a:pt x="406" y="373"/>
                  </a:cubicBezTo>
                  <a:cubicBezTo>
                    <a:pt x="408" y="370"/>
                    <a:pt x="410" y="368"/>
                    <a:pt x="411" y="366"/>
                  </a:cubicBezTo>
                  <a:cubicBezTo>
                    <a:pt x="412" y="364"/>
                    <a:pt x="413" y="363"/>
                    <a:pt x="413" y="363"/>
                  </a:cubicBezTo>
                  <a:cubicBezTo>
                    <a:pt x="413" y="363"/>
                    <a:pt x="411" y="359"/>
                    <a:pt x="407" y="354"/>
                  </a:cubicBezTo>
                  <a:cubicBezTo>
                    <a:pt x="404" y="349"/>
                    <a:pt x="399" y="342"/>
                    <a:pt x="394" y="336"/>
                  </a:cubicBezTo>
                  <a:cubicBezTo>
                    <a:pt x="391" y="333"/>
                    <a:pt x="389" y="331"/>
                    <a:pt x="387" y="328"/>
                  </a:cubicBezTo>
                  <a:cubicBezTo>
                    <a:pt x="387" y="327"/>
                    <a:pt x="388" y="326"/>
                    <a:pt x="389" y="325"/>
                  </a:cubicBezTo>
                  <a:cubicBezTo>
                    <a:pt x="389" y="325"/>
                    <a:pt x="390" y="324"/>
                    <a:pt x="390" y="323"/>
                  </a:cubicBezTo>
                  <a:cubicBezTo>
                    <a:pt x="392" y="319"/>
                    <a:pt x="394" y="316"/>
                    <a:pt x="395" y="314"/>
                  </a:cubicBezTo>
                  <a:cubicBezTo>
                    <a:pt x="396" y="312"/>
                    <a:pt x="396" y="311"/>
                    <a:pt x="396" y="311"/>
                  </a:cubicBezTo>
                  <a:cubicBezTo>
                    <a:pt x="396" y="311"/>
                    <a:pt x="397" y="310"/>
                    <a:pt x="398" y="308"/>
                  </a:cubicBezTo>
                  <a:cubicBezTo>
                    <a:pt x="399" y="306"/>
                    <a:pt x="400" y="303"/>
                    <a:pt x="402" y="299"/>
                  </a:cubicBezTo>
                  <a:cubicBezTo>
                    <a:pt x="402" y="297"/>
                    <a:pt x="403" y="295"/>
                    <a:pt x="404" y="293"/>
                  </a:cubicBezTo>
                  <a:cubicBezTo>
                    <a:pt x="407" y="293"/>
                    <a:pt x="411" y="293"/>
                    <a:pt x="414" y="293"/>
                  </a:cubicBezTo>
                  <a:cubicBezTo>
                    <a:pt x="418" y="294"/>
                    <a:pt x="422" y="293"/>
                    <a:pt x="426" y="293"/>
                  </a:cubicBezTo>
                  <a:cubicBezTo>
                    <a:pt x="428" y="293"/>
                    <a:pt x="430" y="293"/>
                    <a:pt x="432" y="293"/>
                  </a:cubicBezTo>
                  <a:cubicBezTo>
                    <a:pt x="434" y="293"/>
                    <a:pt x="435" y="293"/>
                    <a:pt x="437" y="293"/>
                  </a:cubicBezTo>
                  <a:cubicBezTo>
                    <a:pt x="443" y="293"/>
                    <a:pt x="447" y="292"/>
                    <a:pt x="447" y="292"/>
                  </a:cubicBezTo>
                  <a:cubicBezTo>
                    <a:pt x="447" y="292"/>
                    <a:pt x="448" y="291"/>
                    <a:pt x="448" y="289"/>
                  </a:cubicBezTo>
                  <a:cubicBezTo>
                    <a:pt x="448" y="288"/>
                    <a:pt x="449" y="287"/>
                    <a:pt x="449" y="287"/>
                  </a:cubicBezTo>
                  <a:cubicBezTo>
                    <a:pt x="449" y="286"/>
                    <a:pt x="449" y="286"/>
                    <a:pt x="449" y="285"/>
                  </a:cubicBezTo>
                  <a:cubicBezTo>
                    <a:pt x="450" y="283"/>
                    <a:pt x="450" y="282"/>
                    <a:pt x="450" y="280"/>
                  </a:cubicBezTo>
                  <a:cubicBezTo>
                    <a:pt x="451" y="279"/>
                    <a:pt x="451" y="277"/>
                    <a:pt x="451" y="276"/>
                  </a:cubicBezTo>
                  <a:cubicBezTo>
                    <a:pt x="452" y="275"/>
                    <a:pt x="452" y="273"/>
                    <a:pt x="452" y="272"/>
                  </a:cubicBezTo>
                  <a:cubicBezTo>
                    <a:pt x="452" y="270"/>
                    <a:pt x="453" y="268"/>
                    <a:pt x="453" y="268"/>
                  </a:cubicBezTo>
                  <a:cubicBezTo>
                    <a:pt x="453" y="268"/>
                    <a:pt x="449" y="266"/>
                    <a:pt x="444" y="263"/>
                  </a:cubicBezTo>
                  <a:cubicBezTo>
                    <a:pt x="438" y="260"/>
                    <a:pt x="431" y="257"/>
                    <a:pt x="423" y="253"/>
                  </a:cubicBezTo>
                  <a:close/>
                  <a:moveTo>
                    <a:pt x="226" y="368"/>
                  </a:moveTo>
                  <a:cubicBezTo>
                    <a:pt x="150" y="368"/>
                    <a:pt x="88" y="306"/>
                    <a:pt x="88" y="229"/>
                  </a:cubicBezTo>
                  <a:cubicBezTo>
                    <a:pt x="88" y="153"/>
                    <a:pt x="150" y="91"/>
                    <a:pt x="226" y="91"/>
                  </a:cubicBezTo>
                  <a:cubicBezTo>
                    <a:pt x="303" y="91"/>
                    <a:pt x="365" y="153"/>
                    <a:pt x="365" y="229"/>
                  </a:cubicBezTo>
                  <a:cubicBezTo>
                    <a:pt x="365" y="306"/>
                    <a:pt x="303" y="368"/>
                    <a:pt x="226" y="3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îṩḷíḋé"/>
            <p:cNvSpPr/>
            <p:nvPr/>
          </p:nvSpPr>
          <p:spPr bwMode="auto">
            <a:xfrm>
              <a:off x="5784057" y="3568699"/>
              <a:ext cx="1885951" cy="1912939"/>
            </a:xfrm>
            <a:custGeom>
              <a:avLst/>
              <a:gdLst>
                <a:gd name="T0" fmla="*/ 460 w 502"/>
                <a:gd name="T1" fmla="*/ 254 h 509"/>
                <a:gd name="T2" fmla="*/ 492 w 502"/>
                <a:gd name="T3" fmla="*/ 217 h 509"/>
                <a:gd name="T4" fmla="*/ 498 w 502"/>
                <a:gd name="T5" fmla="*/ 193 h 509"/>
                <a:gd name="T6" fmla="*/ 479 w 502"/>
                <a:gd name="T7" fmla="*/ 183 h 509"/>
                <a:gd name="T8" fmla="*/ 441 w 502"/>
                <a:gd name="T9" fmla="*/ 167 h 509"/>
                <a:gd name="T10" fmla="*/ 429 w 502"/>
                <a:gd name="T11" fmla="*/ 145 h 509"/>
                <a:gd name="T12" fmla="*/ 450 w 502"/>
                <a:gd name="T13" fmla="*/ 95 h 509"/>
                <a:gd name="T14" fmla="*/ 431 w 502"/>
                <a:gd name="T15" fmla="*/ 89 h 509"/>
                <a:gd name="T16" fmla="*/ 382 w 502"/>
                <a:gd name="T17" fmla="*/ 92 h 509"/>
                <a:gd name="T18" fmla="*/ 367 w 502"/>
                <a:gd name="T19" fmla="*/ 67 h 509"/>
                <a:gd name="T20" fmla="*/ 370 w 502"/>
                <a:gd name="T21" fmla="*/ 29 h 509"/>
                <a:gd name="T22" fmla="*/ 341 w 502"/>
                <a:gd name="T23" fmla="*/ 28 h 509"/>
                <a:gd name="T24" fmla="*/ 306 w 502"/>
                <a:gd name="T25" fmla="*/ 53 h 509"/>
                <a:gd name="T26" fmla="*/ 283 w 502"/>
                <a:gd name="T27" fmla="*/ 48 h 509"/>
                <a:gd name="T28" fmla="*/ 263 w 502"/>
                <a:gd name="T29" fmla="*/ 0 h 509"/>
                <a:gd name="T30" fmla="*/ 238 w 502"/>
                <a:gd name="T31" fmla="*/ 0 h 509"/>
                <a:gd name="T32" fmla="*/ 209 w 502"/>
                <a:gd name="T33" fmla="*/ 50 h 509"/>
                <a:gd name="T34" fmla="*/ 191 w 502"/>
                <a:gd name="T35" fmla="*/ 54 h 509"/>
                <a:gd name="T36" fmla="*/ 153 w 502"/>
                <a:gd name="T37" fmla="*/ 19 h 509"/>
                <a:gd name="T38" fmla="*/ 130 w 502"/>
                <a:gd name="T39" fmla="*/ 31 h 509"/>
                <a:gd name="T40" fmla="*/ 139 w 502"/>
                <a:gd name="T41" fmla="*/ 78 h 509"/>
                <a:gd name="T42" fmla="*/ 118 w 502"/>
                <a:gd name="T43" fmla="*/ 93 h 509"/>
                <a:gd name="T44" fmla="*/ 64 w 502"/>
                <a:gd name="T45" fmla="*/ 86 h 509"/>
                <a:gd name="T46" fmla="*/ 47 w 502"/>
                <a:gd name="T47" fmla="*/ 103 h 509"/>
                <a:gd name="T48" fmla="*/ 72 w 502"/>
                <a:gd name="T49" fmla="*/ 148 h 509"/>
                <a:gd name="T50" fmla="*/ 57 w 502"/>
                <a:gd name="T51" fmla="*/ 177 h 509"/>
                <a:gd name="T52" fmla="*/ 18 w 502"/>
                <a:gd name="T53" fmla="*/ 184 h 509"/>
                <a:gd name="T54" fmla="*/ 3 w 502"/>
                <a:gd name="T55" fmla="*/ 198 h 509"/>
                <a:gd name="T56" fmla="*/ 33 w 502"/>
                <a:gd name="T57" fmla="*/ 228 h 509"/>
                <a:gd name="T58" fmla="*/ 42 w 502"/>
                <a:gd name="T59" fmla="*/ 258 h 509"/>
                <a:gd name="T60" fmla="*/ 0 w 502"/>
                <a:gd name="T61" fmla="*/ 297 h 509"/>
                <a:gd name="T62" fmla="*/ 5 w 502"/>
                <a:gd name="T63" fmla="*/ 318 h 509"/>
                <a:gd name="T64" fmla="*/ 30 w 502"/>
                <a:gd name="T65" fmla="*/ 325 h 509"/>
                <a:gd name="T66" fmla="*/ 63 w 502"/>
                <a:gd name="T67" fmla="*/ 345 h 509"/>
                <a:gd name="T68" fmla="*/ 66 w 502"/>
                <a:gd name="T69" fmla="*/ 372 h 509"/>
                <a:gd name="T70" fmla="*/ 55 w 502"/>
                <a:gd name="T71" fmla="*/ 417 h 509"/>
                <a:gd name="T72" fmla="*/ 95 w 502"/>
                <a:gd name="T73" fmla="*/ 408 h 509"/>
                <a:gd name="T74" fmla="*/ 121 w 502"/>
                <a:gd name="T75" fmla="*/ 417 h 509"/>
                <a:gd name="T76" fmla="*/ 133 w 502"/>
                <a:gd name="T77" fmla="*/ 454 h 509"/>
                <a:gd name="T78" fmla="*/ 141 w 502"/>
                <a:gd name="T79" fmla="*/ 483 h 509"/>
                <a:gd name="T80" fmla="*/ 169 w 502"/>
                <a:gd name="T81" fmla="*/ 471 h 509"/>
                <a:gd name="T82" fmla="*/ 199 w 502"/>
                <a:gd name="T83" fmla="*/ 456 h 509"/>
                <a:gd name="T84" fmla="*/ 226 w 502"/>
                <a:gd name="T85" fmla="*/ 461 h 509"/>
                <a:gd name="T86" fmla="*/ 242 w 502"/>
                <a:gd name="T87" fmla="*/ 508 h 509"/>
                <a:gd name="T88" fmla="*/ 268 w 502"/>
                <a:gd name="T89" fmla="*/ 497 h 509"/>
                <a:gd name="T90" fmla="*/ 298 w 502"/>
                <a:gd name="T91" fmla="*/ 458 h 509"/>
                <a:gd name="T92" fmla="*/ 318 w 502"/>
                <a:gd name="T93" fmla="*/ 452 h 509"/>
                <a:gd name="T94" fmla="*/ 350 w 502"/>
                <a:gd name="T95" fmla="*/ 489 h 509"/>
                <a:gd name="T96" fmla="*/ 374 w 502"/>
                <a:gd name="T97" fmla="*/ 477 h 509"/>
                <a:gd name="T98" fmla="*/ 370 w 502"/>
                <a:gd name="T99" fmla="*/ 426 h 509"/>
                <a:gd name="T100" fmla="*/ 392 w 502"/>
                <a:gd name="T101" fmla="*/ 408 h 509"/>
                <a:gd name="T102" fmla="*/ 441 w 502"/>
                <a:gd name="T103" fmla="*/ 423 h 509"/>
                <a:gd name="T104" fmla="*/ 458 w 502"/>
                <a:gd name="T105" fmla="*/ 402 h 509"/>
                <a:gd name="T106" fmla="*/ 432 w 502"/>
                <a:gd name="T107" fmla="*/ 358 h 509"/>
                <a:gd name="T108" fmla="*/ 448 w 502"/>
                <a:gd name="T109" fmla="*/ 325 h 509"/>
                <a:gd name="T110" fmla="*/ 496 w 502"/>
                <a:gd name="T111" fmla="*/ 324 h 509"/>
                <a:gd name="T112" fmla="*/ 500 w 502"/>
                <a:gd name="T113" fmla="*/ 306 h 509"/>
                <a:gd name="T114" fmla="*/ 251 w 502"/>
                <a:gd name="T115" fmla="*/ 4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2" h="509">
                  <a:moveTo>
                    <a:pt x="469" y="280"/>
                  </a:moveTo>
                  <a:cubicBezTo>
                    <a:pt x="466" y="279"/>
                    <a:pt x="462" y="277"/>
                    <a:pt x="459" y="276"/>
                  </a:cubicBezTo>
                  <a:cubicBezTo>
                    <a:pt x="459" y="273"/>
                    <a:pt x="459" y="271"/>
                    <a:pt x="459" y="269"/>
                  </a:cubicBezTo>
                  <a:cubicBezTo>
                    <a:pt x="460" y="264"/>
                    <a:pt x="460" y="261"/>
                    <a:pt x="460" y="258"/>
                  </a:cubicBezTo>
                  <a:cubicBezTo>
                    <a:pt x="460" y="256"/>
                    <a:pt x="460" y="254"/>
                    <a:pt x="460" y="254"/>
                  </a:cubicBezTo>
                  <a:cubicBezTo>
                    <a:pt x="460" y="254"/>
                    <a:pt x="460" y="253"/>
                    <a:pt x="460" y="250"/>
                  </a:cubicBezTo>
                  <a:cubicBezTo>
                    <a:pt x="460" y="248"/>
                    <a:pt x="460" y="244"/>
                    <a:pt x="459" y="239"/>
                  </a:cubicBezTo>
                  <a:cubicBezTo>
                    <a:pt x="459" y="237"/>
                    <a:pt x="459" y="235"/>
                    <a:pt x="459" y="233"/>
                  </a:cubicBezTo>
                  <a:cubicBezTo>
                    <a:pt x="462" y="231"/>
                    <a:pt x="466" y="230"/>
                    <a:pt x="469" y="228"/>
                  </a:cubicBezTo>
                  <a:cubicBezTo>
                    <a:pt x="477" y="224"/>
                    <a:pt x="486" y="220"/>
                    <a:pt x="492" y="217"/>
                  </a:cubicBezTo>
                  <a:cubicBezTo>
                    <a:pt x="498" y="213"/>
                    <a:pt x="502" y="211"/>
                    <a:pt x="502" y="211"/>
                  </a:cubicBezTo>
                  <a:cubicBezTo>
                    <a:pt x="502" y="211"/>
                    <a:pt x="502" y="209"/>
                    <a:pt x="501" y="207"/>
                  </a:cubicBezTo>
                  <a:cubicBezTo>
                    <a:pt x="501" y="205"/>
                    <a:pt x="501" y="204"/>
                    <a:pt x="500" y="202"/>
                  </a:cubicBezTo>
                  <a:cubicBezTo>
                    <a:pt x="500" y="201"/>
                    <a:pt x="500" y="199"/>
                    <a:pt x="499" y="198"/>
                  </a:cubicBezTo>
                  <a:cubicBezTo>
                    <a:pt x="499" y="196"/>
                    <a:pt x="498" y="194"/>
                    <a:pt x="498" y="193"/>
                  </a:cubicBezTo>
                  <a:cubicBezTo>
                    <a:pt x="498" y="192"/>
                    <a:pt x="498" y="191"/>
                    <a:pt x="498" y="190"/>
                  </a:cubicBezTo>
                  <a:cubicBezTo>
                    <a:pt x="497" y="190"/>
                    <a:pt x="497" y="189"/>
                    <a:pt x="497" y="188"/>
                  </a:cubicBezTo>
                  <a:cubicBezTo>
                    <a:pt x="496" y="186"/>
                    <a:pt x="496" y="184"/>
                    <a:pt x="496" y="184"/>
                  </a:cubicBezTo>
                  <a:cubicBezTo>
                    <a:pt x="496" y="184"/>
                    <a:pt x="491" y="184"/>
                    <a:pt x="484" y="184"/>
                  </a:cubicBezTo>
                  <a:cubicBezTo>
                    <a:pt x="483" y="184"/>
                    <a:pt x="481" y="183"/>
                    <a:pt x="479" y="183"/>
                  </a:cubicBezTo>
                  <a:cubicBezTo>
                    <a:pt x="477" y="183"/>
                    <a:pt x="475" y="183"/>
                    <a:pt x="473" y="183"/>
                  </a:cubicBezTo>
                  <a:cubicBezTo>
                    <a:pt x="468" y="183"/>
                    <a:pt x="464" y="183"/>
                    <a:pt x="459" y="183"/>
                  </a:cubicBezTo>
                  <a:cubicBezTo>
                    <a:pt x="455" y="183"/>
                    <a:pt x="451" y="183"/>
                    <a:pt x="448" y="183"/>
                  </a:cubicBezTo>
                  <a:cubicBezTo>
                    <a:pt x="447" y="181"/>
                    <a:pt x="446" y="179"/>
                    <a:pt x="445" y="177"/>
                  </a:cubicBezTo>
                  <a:cubicBezTo>
                    <a:pt x="444" y="173"/>
                    <a:pt x="442" y="170"/>
                    <a:pt x="441" y="167"/>
                  </a:cubicBezTo>
                  <a:cubicBezTo>
                    <a:pt x="440" y="165"/>
                    <a:pt x="439" y="164"/>
                    <a:pt x="439" y="164"/>
                  </a:cubicBezTo>
                  <a:cubicBezTo>
                    <a:pt x="439" y="164"/>
                    <a:pt x="439" y="162"/>
                    <a:pt x="437" y="160"/>
                  </a:cubicBezTo>
                  <a:cubicBezTo>
                    <a:pt x="436" y="158"/>
                    <a:pt x="435" y="154"/>
                    <a:pt x="432" y="151"/>
                  </a:cubicBezTo>
                  <a:cubicBezTo>
                    <a:pt x="432" y="150"/>
                    <a:pt x="431" y="149"/>
                    <a:pt x="431" y="148"/>
                  </a:cubicBezTo>
                  <a:cubicBezTo>
                    <a:pt x="430" y="147"/>
                    <a:pt x="430" y="146"/>
                    <a:pt x="429" y="145"/>
                  </a:cubicBezTo>
                  <a:cubicBezTo>
                    <a:pt x="431" y="142"/>
                    <a:pt x="434" y="139"/>
                    <a:pt x="436" y="136"/>
                  </a:cubicBezTo>
                  <a:cubicBezTo>
                    <a:pt x="442" y="129"/>
                    <a:pt x="448" y="121"/>
                    <a:pt x="452" y="116"/>
                  </a:cubicBezTo>
                  <a:cubicBezTo>
                    <a:pt x="456" y="110"/>
                    <a:pt x="458" y="106"/>
                    <a:pt x="458" y="106"/>
                  </a:cubicBezTo>
                  <a:cubicBezTo>
                    <a:pt x="458" y="106"/>
                    <a:pt x="457" y="105"/>
                    <a:pt x="456" y="103"/>
                  </a:cubicBezTo>
                  <a:cubicBezTo>
                    <a:pt x="454" y="101"/>
                    <a:pt x="452" y="98"/>
                    <a:pt x="450" y="95"/>
                  </a:cubicBezTo>
                  <a:cubicBezTo>
                    <a:pt x="449" y="94"/>
                    <a:pt x="448" y="93"/>
                    <a:pt x="447" y="92"/>
                  </a:cubicBezTo>
                  <a:cubicBezTo>
                    <a:pt x="446" y="90"/>
                    <a:pt x="445" y="89"/>
                    <a:pt x="444" y="88"/>
                  </a:cubicBezTo>
                  <a:cubicBezTo>
                    <a:pt x="442" y="86"/>
                    <a:pt x="441" y="85"/>
                    <a:pt x="441" y="85"/>
                  </a:cubicBezTo>
                  <a:cubicBezTo>
                    <a:pt x="441" y="85"/>
                    <a:pt x="440" y="86"/>
                    <a:pt x="438" y="86"/>
                  </a:cubicBezTo>
                  <a:cubicBezTo>
                    <a:pt x="436" y="87"/>
                    <a:pt x="434" y="88"/>
                    <a:pt x="431" y="89"/>
                  </a:cubicBezTo>
                  <a:cubicBezTo>
                    <a:pt x="424" y="92"/>
                    <a:pt x="416" y="96"/>
                    <a:pt x="408" y="100"/>
                  </a:cubicBezTo>
                  <a:cubicBezTo>
                    <a:pt x="404" y="102"/>
                    <a:pt x="401" y="103"/>
                    <a:pt x="397" y="105"/>
                  </a:cubicBezTo>
                  <a:cubicBezTo>
                    <a:pt x="396" y="104"/>
                    <a:pt x="394" y="102"/>
                    <a:pt x="392" y="100"/>
                  </a:cubicBezTo>
                  <a:cubicBezTo>
                    <a:pt x="389" y="97"/>
                    <a:pt x="386" y="95"/>
                    <a:pt x="384" y="93"/>
                  </a:cubicBezTo>
                  <a:cubicBezTo>
                    <a:pt x="383" y="93"/>
                    <a:pt x="383" y="92"/>
                    <a:pt x="382" y="92"/>
                  </a:cubicBezTo>
                  <a:cubicBezTo>
                    <a:pt x="382" y="91"/>
                    <a:pt x="381" y="91"/>
                    <a:pt x="381" y="91"/>
                  </a:cubicBezTo>
                  <a:cubicBezTo>
                    <a:pt x="381" y="91"/>
                    <a:pt x="380" y="90"/>
                    <a:pt x="378" y="88"/>
                  </a:cubicBezTo>
                  <a:cubicBezTo>
                    <a:pt x="376" y="87"/>
                    <a:pt x="373" y="85"/>
                    <a:pt x="370" y="82"/>
                  </a:cubicBezTo>
                  <a:cubicBezTo>
                    <a:pt x="368" y="81"/>
                    <a:pt x="366" y="80"/>
                    <a:pt x="364" y="78"/>
                  </a:cubicBezTo>
                  <a:cubicBezTo>
                    <a:pt x="365" y="75"/>
                    <a:pt x="366" y="71"/>
                    <a:pt x="367" y="67"/>
                  </a:cubicBezTo>
                  <a:cubicBezTo>
                    <a:pt x="368" y="63"/>
                    <a:pt x="369" y="58"/>
                    <a:pt x="370" y="54"/>
                  </a:cubicBezTo>
                  <a:cubicBezTo>
                    <a:pt x="370" y="50"/>
                    <a:pt x="371" y="46"/>
                    <a:pt x="372" y="43"/>
                  </a:cubicBezTo>
                  <a:cubicBezTo>
                    <a:pt x="373" y="36"/>
                    <a:pt x="374" y="31"/>
                    <a:pt x="374" y="31"/>
                  </a:cubicBezTo>
                  <a:cubicBezTo>
                    <a:pt x="374" y="31"/>
                    <a:pt x="373" y="31"/>
                    <a:pt x="373" y="31"/>
                  </a:cubicBezTo>
                  <a:cubicBezTo>
                    <a:pt x="372" y="30"/>
                    <a:pt x="371" y="30"/>
                    <a:pt x="370" y="29"/>
                  </a:cubicBezTo>
                  <a:cubicBezTo>
                    <a:pt x="368" y="28"/>
                    <a:pt x="365" y="26"/>
                    <a:pt x="362" y="25"/>
                  </a:cubicBezTo>
                  <a:cubicBezTo>
                    <a:pt x="358" y="23"/>
                    <a:pt x="355" y="22"/>
                    <a:pt x="353" y="21"/>
                  </a:cubicBezTo>
                  <a:cubicBezTo>
                    <a:pt x="352" y="20"/>
                    <a:pt x="351" y="20"/>
                    <a:pt x="350" y="20"/>
                  </a:cubicBezTo>
                  <a:cubicBezTo>
                    <a:pt x="350" y="19"/>
                    <a:pt x="349" y="19"/>
                    <a:pt x="349" y="19"/>
                  </a:cubicBezTo>
                  <a:cubicBezTo>
                    <a:pt x="349" y="19"/>
                    <a:pt x="346" y="23"/>
                    <a:pt x="341" y="28"/>
                  </a:cubicBezTo>
                  <a:cubicBezTo>
                    <a:pt x="339" y="30"/>
                    <a:pt x="336" y="34"/>
                    <a:pt x="334" y="37"/>
                  </a:cubicBezTo>
                  <a:cubicBezTo>
                    <a:pt x="331" y="40"/>
                    <a:pt x="328" y="44"/>
                    <a:pt x="325" y="47"/>
                  </a:cubicBezTo>
                  <a:cubicBezTo>
                    <a:pt x="323" y="50"/>
                    <a:pt x="321" y="53"/>
                    <a:pt x="318" y="56"/>
                  </a:cubicBezTo>
                  <a:cubicBezTo>
                    <a:pt x="316" y="56"/>
                    <a:pt x="314" y="55"/>
                    <a:pt x="312" y="54"/>
                  </a:cubicBezTo>
                  <a:cubicBezTo>
                    <a:pt x="310" y="54"/>
                    <a:pt x="308" y="53"/>
                    <a:pt x="306" y="53"/>
                  </a:cubicBezTo>
                  <a:cubicBezTo>
                    <a:pt x="305" y="52"/>
                    <a:pt x="304" y="52"/>
                    <a:pt x="304" y="52"/>
                  </a:cubicBezTo>
                  <a:cubicBezTo>
                    <a:pt x="303" y="52"/>
                    <a:pt x="302" y="52"/>
                    <a:pt x="302" y="52"/>
                  </a:cubicBezTo>
                  <a:cubicBezTo>
                    <a:pt x="299" y="51"/>
                    <a:pt x="298" y="51"/>
                    <a:pt x="298" y="51"/>
                  </a:cubicBezTo>
                  <a:cubicBezTo>
                    <a:pt x="298" y="51"/>
                    <a:pt x="296" y="50"/>
                    <a:pt x="294" y="50"/>
                  </a:cubicBezTo>
                  <a:cubicBezTo>
                    <a:pt x="291" y="49"/>
                    <a:pt x="288" y="49"/>
                    <a:pt x="283" y="48"/>
                  </a:cubicBezTo>
                  <a:cubicBezTo>
                    <a:pt x="281" y="48"/>
                    <a:pt x="279" y="47"/>
                    <a:pt x="276" y="47"/>
                  </a:cubicBezTo>
                  <a:cubicBezTo>
                    <a:pt x="276" y="43"/>
                    <a:pt x="275" y="39"/>
                    <a:pt x="274" y="36"/>
                  </a:cubicBezTo>
                  <a:cubicBezTo>
                    <a:pt x="272" y="27"/>
                    <a:pt x="270" y="18"/>
                    <a:pt x="268" y="11"/>
                  </a:cubicBezTo>
                  <a:cubicBezTo>
                    <a:pt x="266" y="4"/>
                    <a:pt x="265" y="0"/>
                    <a:pt x="265" y="0"/>
                  </a:cubicBezTo>
                  <a:cubicBezTo>
                    <a:pt x="265" y="0"/>
                    <a:pt x="264" y="0"/>
                    <a:pt x="263" y="0"/>
                  </a:cubicBezTo>
                  <a:cubicBezTo>
                    <a:pt x="263" y="0"/>
                    <a:pt x="262" y="0"/>
                    <a:pt x="260" y="0"/>
                  </a:cubicBezTo>
                  <a:cubicBezTo>
                    <a:pt x="258" y="0"/>
                    <a:pt x="255" y="0"/>
                    <a:pt x="251" y="0"/>
                  </a:cubicBezTo>
                  <a:cubicBezTo>
                    <a:pt x="248" y="0"/>
                    <a:pt x="244" y="0"/>
                    <a:pt x="242" y="0"/>
                  </a:cubicBezTo>
                  <a:cubicBezTo>
                    <a:pt x="241" y="0"/>
                    <a:pt x="240" y="0"/>
                    <a:pt x="239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6" y="4"/>
                    <a:pt x="234" y="11"/>
                  </a:cubicBezTo>
                  <a:cubicBezTo>
                    <a:pt x="232" y="18"/>
                    <a:pt x="230" y="27"/>
                    <a:pt x="228" y="36"/>
                  </a:cubicBezTo>
                  <a:cubicBezTo>
                    <a:pt x="227" y="39"/>
                    <a:pt x="227" y="43"/>
                    <a:pt x="226" y="47"/>
                  </a:cubicBezTo>
                  <a:cubicBezTo>
                    <a:pt x="224" y="47"/>
                    <a:pt x="221" y="48"/>
                    <a:pt x="219" y="48"/>
                  </a:cubicBezTo>
                  <a:cubicBezTo>
                    <a:pt x="215" y="49"/>
                    <a:pt x="211" y="49"/>
                    <a:pt x="209" y="50"/>
                  </a:cubicBezTo>
                  <a:cubicBezTo>
                    <a:pt x="206" y="50"/>
                    <a:pt x="205" y="51"/>
                    <a:pt x="205" y="51"/>
                  </a:cubicBezTo>
                  <a:cubicBezTo>
                    <a:pt x="205" y="51"/>
                    <a:pt x="203" y="51"/>
                    <a:pt x="201" y="52"/>
                  </a:cubicBezTo>
                  <a:cubicBezTo>
                    <a:pt x="200" y="52"/>
                    <a:pt x="199" y="52"/>
                    <a:pt x="199" y="52"/>
                  </a:cubicBezTo>
                  <a:cubicBezTo>
                    <a:pt x="198" y="52"/>
                    <a:pt x="197" y="52"/>
                    <a:pt x="196" y="53"/>
                  </a:cubicBezTo>
                  <a:cubicBezTo>
                    <a:pt x="195" y="53"/>
                    <a:pt x="193" y="54"/>
                    <a:pt x="191" y="54"/>
                  </a:cubicBezTo>
                  <a:cubicBezTo>
                    <a:pt x="188" y="55"/>
                    <a:pt x="186" y="56"/>
                    <a:pt x="184" y="56"/>
                  </a:cubicBezTo>
                  <a:cubicBezTo>
                    <a:pt x="182" y="53"/>
                    <a:pt x="179" y="50"/>
                    <a:pt x="177" y="47"/>
                  </a:cubicBezTo>
                  <a:cubicBezTo>
                    <a:pt x="174" y="44"/>
                    <a:pt x="171" y="40"/>
                    <a:pt x="169" y="37"/>
                  </a:cubicBezTo>
                  <a:cubicBezTo>
                    <a:pt x="166" y="34"/>
                    <a:pt x="163" y="30"/>
                    <a:pt x="161" y="28"/>
                  </a:cubicBezTo>
                  <a:cubicBezTo>
                    <a:pt x="156" y="23"/>
                    <a:pt x="153" y="19"/>
                    <a:pt x="153" y="19"/>
                  </a:cubicBezTo>
                  <a:cubicBezTo>
                    <a:pt x="153" y="19"/>
                    <a:pt x="153" y="19"/>
                    <a:pt x="152" y="20"/>
                  </a:cubicBezTo>
                  <a:cubicBezTo>
                    <a:pt x="151" y="20"/>
                    <a:pt x="150" y="20"/>
                    <a:pt x="149" y="21"/>
                  </a:cubicBezTo>
                  <a:cubicBezTo>
                    <a:pt x="147" y="22"/>
                    <a:pt x="144" y="23"/>
                    <a:pt x="141" y="25"/>
                  </a:cubicBezTo>
                  <a:cubicBezTo>
                    <a:pt x="138" y="26"/>
                    <a:pt x="135" y="28"/>
                    <a:pt x="132" y="29"/>
                  </a:cubicBezTo>
                  <a:cubicBezTo>
                    <a:pt x="131" y="30"/>
                    <a:pt x="130" y="30"/>
                    <a:pt x="130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6"/>
                    <a:pt x="130" y="43"/>
                  </a:cubicBezTo>
                  <a:cubicBezTo>
                    <a:pt x="131" y="46"/>
                    <a:pt x="132" y="50"/>
                    <a:pt x="133" y="54"/>
                  </a:cubicBezTo>
                  <a:cubicBezTo>
                    <a:pt x="134" y="58"/>
                    <a:pt x="135" y="63"/>
                    <a:pt x="136" y="67"/>
                  </a:cubicBezTo>
                  <a:cubicBezTo>
                    <a:pt x="137" y="71"/>
                    <a:pt x="138" y="75"/>
                    <a:pt x="139" y="78"/>
                  </a:cubicBezTo>
                  <a:cubicBezTo>
                    <a:pt x="136" y="80"/>
                    <a:pt x="135" y="81"/>
                    <a:pt x="133" y="82"/>
                  </a:cubicBezTo>
                  <a:cubicBezTo>
                    <a:pt x="129" y="85"/>
                    <a:pt x="126" y="87"/>
                    <a:pt x="124" y="88"/>
                  </a:cubicBezTo>
                  <a:cubicBezTo>
                    <a:pt x="122" y="90"/>
                    <a:pt x="121" y="91"/>
                    <a:pt x="121" y="91"/>
                  </a:cubicBezTo>
                  <a:cubicBezTo>
                    <a:pt x="121" y="91"/>
                    <a:pt x="121" y="91"/>
                    <a:pt x="120" y="92"/>
                  </a:cubicBezTo>
                  <a:cubicBezTo>
                    <a:pt x="120" y="92"/>
                    <a:pt x="119" y="93"/>
                    <a:pt x="118" y="93"/>
                  </a:cubicBezTo>
                  <a:cubicBezTo>
                    <a:pt x="116" y="95"/>
                    <a:pt x="113" y="97"/>
                    <a:pt x="110" y="100"/>
                  </a:cubicBezTo>
                  <a:cubicBezTo>
                    <a:pt x="108" y="102"/>
                    <a:pt x="107" y="104"/>
                    <a:pt x="105" y="105"/>
                  </a:cubicBezTo>
                  <a:cubicBezTo>
                    <a:pt x="102" y="103"/>
                    <a:pt x="98" y="102"/>
                    <a:pt x="95" y="100"/>
                  </a:cubicBezTo>
                  <a:cubicBezTo>
                    <a:pt x="86" y="96"/>
                    <a:pt x="78" y="92"/>
                    <a:pt x="72" y="89"/>
                  </a:cubicBezTo>
                  <a:cubicBezTo>
                    <a:pt x="68" y="88"/>
                    <a:pt x="66" y="87"/>
                    <a:pt x="64" y="86"/>
                  </a:cubicBezTo>
                  <a:cubicBezTo>
                    <a:pt x="62" y="86"/>
                    <a:pt x="61" y="85"/>
                    <a:pt x="61" y="85"/>
                  </a:cubicBezTo>
                  <a:cubicBezTo>
                    <a:pt x="61" y="85"/>
                    <a:pt x="60" y="86"/>
                    <a:pt x="58" y="88"/>
                  </a:cubicBezTo>
                  <a:cubicBezTo>
                    <a:pt x="57" y="89"/>
                    <a:pt x="56" y="90"/>
                    <a:pt x="55" y="92"/>
                  </a:cubicBezTo>
                  <a:cubicBezTo>
                    <a:pt x="54" y="93"/>
                    <a:pt x="53" y="94"/>
                    <a:pt x="52" y="95"/>
                  </a:cubicBezTo>
                  <a:cubicBezTo>
                    <a:pt x="50" y="98"/>
                    <a:pt x="48" y="101"/>
                    <a:pt x="47" y="103"/>
                  </a:cubicBezTo>
                  <a:cubicBezTo>
                    <a:pt x="45" y="105"/>
                    <a:pt x="44" y="106"/>
                    <a:pt x="44" y="106"/>
                  </a:cubicBezTo>
                  <a:cubicBezTo>
                    <a:pt x="44" y="106"/>
                    <a:pt x="47" y="110"/>
                    <a:pt x="51" y="116"/>
                  </a:cubicBezTo>
                  <a:cubicBezTo>
                    <a:pt x="55" y="121"/>
                    <a:pt x="60" y="129"/>
                    <a:pt x="66" y="136"/>
                  </a:cubicBezTo>
                  <a:cubicBezTo>
                    <a:pt x="68" y="139"/>
                    <a:pt x="71" y="142"/>
                    <a:pt x="73" y="145"/>
                  </a:cubicBezTo>
                  <a:cubicBezTo>
                    <a:pt x="73" y="146"/>
                    <a:pt x="72" y="147"/>
                    <a:pt x="72" y="148"/>
                  </a:cubicBezTo>
                  <a:cubicBezTo>
                    <a:pt x="71" y="149"/>
                    <a:pt x="70" y="150"/>
                    <a:pt x="70" y="151"/>
                  </a:cubicBezTo>
                  <a:cubicBezTo>
                    <a:pt x="68" y="154"/>
                    <a:pt x="66" y="158"/>
                    <a:pt x="65" y="160"/>
                  </a:cubicBezTo>
                  <a:cubicBezTo>
                    <a:pt x="64" y="162"/>
                    <a:pt x="63" y="164"/>
                    <a:pt x="63" y="164"/>
                  </a:cubicBezTo>
                  <a:cubicBezTo>
                    <a:pt x="63" y="164"/>
                    <a:pt x="62" y="165"/>
                    <a:pt x="61" y="167"/>
                  </a:cubicBezTo>
                  <a:cubicBezTo>
                    <a:pt x="60" y="170"/>
                    <a:pt x="59" y="173"/>
                    <a:pt x="57" y="177"/>
                  </a:cubicBezTo>
                  <a:cubicBezTo>
                    <a:pt x="56" y="179"/>
                    <a:pt x="55" y="181"/>
                    <a:pt x="55" y="183"/>
                  </a:cubicBezTo>
                  <a:cubicBezTo>
                    <a:pt x="51" y="183"/>
                    <a:pt x="47" y="183"/>
                    <a:pt x="43" y="183"/>
                  </a:cubicBezTo>
                  <a:cubicBezTo>
                    <a:pt x="39" y="183"/>
                    <a:pt x="34" y="183"/>
                    <a:pt x="30" y="183"/>
                  </a:cubicBezTo>
                  <a:cubicBezTo>
                    <a:pt x="28" y="183"/>
                    <a:pt x="25" y="183"/>
                    <a:pt x="23" y="183"/>
                  </a:cubicBezTo>
                  <a:cubicBezTo>
                    <a:pt x="22" y="183"/>
                    <a:pt x="20" y="184"/>
                    <a:pt x="18" y="184"/>
                  </a:cubicBezTo>
                  <a:cubicBezTo>
                    <a:pt x="11" y="184"/>
                    <a:pt x="6" y="184"/>
                    <a:pt x="6" y="184"/>
                  </a:cubicBezTo>
                  <a:cubicBezTo>
                    <a:pt x="6" y="184"/>
                    <a:pt x="6" y="186"/>
                    <a:pt x="5" y="188"/>
                  </a:cubicBezTo>
                  <a:cubicBezTo>
                    <a:pt x="5" y="189"/>
                    <a:pt x="5" y="190"/>
                    <a:pt x="5" y="190"/>
                  </a:cubicBezTo>
                  <a:cubicBezTo>
                    <a:pt x="5" y="191"/>
                    <a:pt x="4" y="192"/>
                    <a:pt x="4" y="193"/>
                  </a:cubicBezTo>
                  <a:cubicBezTo>
                    <a:pt x="4" y="194"/>
                    <a:pt x="3" y="196"/>
                    <a:pt x="3" y="198"/>
                  </a:cubicBezTo>
                  <a:cubicBezTo>
                    <a:pt x="3" y="199"/>
                    <a:pt x="2" y="201"/>
                    <a:pt x="2" y="202"/>
                  </a:cubicBezTo>
                  <a:cubicBezTo>
                    <a:pt x="2" y="204"/>
                    <a:pt x="1" y="205"/>
                    <a:pt x="1" y="207"/>
                  </a:cubicBezTo>
                  <a:cubicBezTo>
                    <a:pt x="1" y="209"/>
                    <a:pt x="0" y="211"/>
                    <a:pt x="0" y="211"/>
                  </a:cubicBezTo>
                  <a:cubicBezTo>
                    <a:pt x="0" y="211"/>
                    <a:pt x="4" y="213"/>
                    <a:pt x="10" y="217"/>
                  </a:cubicBezTo>
                  <a:cubicBezTo>
                    <a:pt x="17" y="220"/>
                    <a:pt x="25" y="224"/>
                    <a:pt x="33" y="228"/>
                  </a:cubicBezTo>
                  <a:cubicBezTo>
                    <a:pt x="37" y="230"/>
                    <a:pt x="40" y="231"/>
                    <a:pt x="43" y="233"/>
                  </a:cubicBezTo>
                  <a:cubicBezTo>
                    <a:pt x="43" y="235"/>
                    <a:pt x="43" y="237"/>
                    <a:pt x="43" y="239"/>
                  </a:cubicBezTo>
                  <a:cubicBezTo>
                    <a:pt x="43" y="244"/>
                    <a:pt x="43" y="248"/>
                    <a:pt x="42" y="250"/>
                  </a:cubicBezTo>
                  <a:cubicBezTo>
                    <a:pt x="42" y="253"/>
                    <a:pt x="42" y="254"/>
                    <a:pt x="42" y="254"/>
                  </a:cubicBezTo>
                  <a:cubicBezTo>
                    <a:pt x="42" y="254"/>
                    <a:pt x="42" y="256"/>
                    <a:pt x="42" y="258"/>
                  </a:cubicBezTo>
                  <a:cubicBezTo>
                    <a:pt x="43" y="261"/>
                    <a:pt x="43" y="264"/>
                    <a:pt x="43" y="269"/>
                  </a:cubicBezTo>
                  <a:cubicBezTo>
                    <a:pt x="43" y="271"/>
                    <a:pt x="43" y="273"/>
                    <a:pt x="43" y="276"/>
                  </a:cubicBezTo>
                  <a:cubicBezTo>
                    <a:pt x="40" y="277"/>
                    <a:pt x="37" y="279"/>
                    <a:pt x="33" y="280"/>
                  </a:cubicBezTo>
                  <a:cubicBezTo>
                    <a:pt x="25" y="284"/>
                    <a:pt x="17" y="288"/>
                    <a:pt x="10" y="292"/>
                  </a:cubicBezTo>
                  <a:cubicBezTo>
                    <a:pt x="4" y="295"/>
                    <a:pt x="0" y="297"/>
                    <a:pt x="0" y="297"/>
                  </a:cubicBezTo>
                  <a:cubicBezTo>
                    <a:pt x="0" y="297"/>
                    <a:pt x="1" y="299"/>
                    <a:pt x="1" y="302"/>
                  </a:cubicBezTo>
                  <a:cubicBezTo>
                    <a:pt x="1" y="303"/>
                    <a:pt x="2" y="304"/>
                    <a:pt x="2" y="306"/>
                  </a:cubicBezTo>
                  <a:cubicBezTo>
                    <a:pt x="2" y="307"/>
                    <a:pt x="3" y="309"/>
                    <a:pt x="3" y="311"/>
                  </a:cubicBezTo>
                  <a:cubicBezTo>
                    <a:pt x="3" y="312"/>
                    <a:pt x="4" y="314"/>
                    <a:pt x="4" y="316"/>
                  </a:cubicBezTo>
                  <a:cubicBezTo>
                    <a:pt x="4" y="316"/>
                    <a:pt x="5" y="317"/>
                    <a:pt x="5" y="318"/>
                  </a:cubicBezTo>
                  <a:cubicBezTo>
                    <a:pt x="5" y="318"/>
                    <a:pt x="5" y="319"/>
                    <a:pt x="5" y="320"/>
                  </a:cubicBezTo>
                  <a:cubicBezTo>
                    <a:pt x="6" y="322"/>
                    <a:pt x="6" y="324"/>
                    <a:pt x="6" y="324"/>
                  </a:cubicBezTo>
                  <a:cubicBezTo>
                    <a:pt x="6" y="324"/>
                    <a:pt x="11" y="324"/>
                    <a:pt x="18" y="325"/>
                  </a:cubicBezTo>
                  <a:cubicBezTo>
                    <a:pt x="20" y="325"/>
                    <a:pt x="22" y="325"/>
                    <a:pt x="23" y="325"/>
                  </a:cubicBezTo>
                  <a:cubicBezTo>
                    <a:pt x="25" y="325"/>
                    <a:pt x="28" y="325"/>
                    <a:pt x="30" y="325"/>
                  </a:cubicBezTo>
                  <a:cubicBezTo>
                    <a:pt x="34" y="325"/>
                    <a:pt x="39" y="325"/>
                    <a:pt x="43" y="325"/>
                  </a:cubicBezTo>
                  <a:cubicBezTo>
                    <a:pt x="47" y="325"/>
                    <a:pt x="51" y="325"/>
                    <a:pt x="55" y="325"/>
                  </a:cubicBezTo>
                  <a:cubicBezTo>
                    <a:pt x="55" y="327"/>
                    <a:pt x="56" y="329"/>
                    <a:pt x="57" y="331"/>
                  </a:cubicBezTo>
                  <a:cubicBezTo>
                    <a:pt x="59" y="335"/>
                    <a:pt x="60" y="339"/>
                    <a:pt x="61" y="341"/>
                  </a:cubicBezTo>
                  <a:cubicBezTo>
                    <a:pt x="62" y="343"/>
                    <a:pt x="63" y="345"/>
                    <a:pt x="63" y="345"/>
                  </a:cubicBezTo>
                  <a:cubicBezTo>
                    <a:pt x="63" y="345"/>
                    <a:pt x="64" y="346"/>
                    <a:pt x="65" y="348"/>
                  </a:cubicBezTo>
                  <a:cubicBezTo>
                    <a:pt x="66" y="351"/>
                    <a:pt x="68" y="354"/>
                    <a:pt x="70" y="358"/>
                  </a:cubicBezTo>
                  <a:cubicBezTo>
                    <a:pt x="70" y="359"/>
                    <a:pt x="71" y="360"/>
                    <a:pt x="72" y="361"/>
                  </a:cubicBezTo>
                  <a:cubicBezTo>
                    <a:pt x="72" y="362"/>
                    <a:pt x="73" y="363"/>
                    <a:pt x="73" y="364"/>
                  </a:cubicBezTo>
                  <a:cubicBezTo>
                    <a:pt x="71" y="366"/>
                    <a:pt x="68" y="369"/>
                    <a:pt x="66" y="372"/>
                  </a:cubicBezTo>
                  <a:cubicBezTo>
                    <a:pt x="60" y="379"/>
                    <a:pt x="55" y="387"/>
                    <a:pt x="51" y="392"/>
                  </a:cubicBezTo>
                  <a:cubicBezTo>
                    <a:pt x="47" y="398"/>
                    <a:pt x="44" y="402"/>
                    <a:pt x="44" y="402"/>
                  </a:cubicBezTo>
                  <a:cubicBezTo>
                    <a:pt x="44" y="402"/>
                    <a:pt x="45" y="403"/>
                    <a:pt x="47" y="405"/>
                  </a:cubicBezTo>
                  <a:cubicBezTo>
                    <a:pt x="48" y="407"/>
                    <a:pt x="50" y="410"/>
                    <a:pt x="52" y="413"/>
                  </a:cubicBezTo>
                  <a:cubicBezTo>
                    <a:pt x="53" y="414"/>
                    <a:pt x="54" y="415"/>
                    <a:pt x="55" y="417"/>
                  </a:cubicBezTo>
                  <a:cubicBezTo>
                    <a:pt x="56" y="418"/>
                    <a:pt x="57" y="419"/>
                    <a:pt x="58" y="420"/>
                  </a:cubicBezTo>
                  <a:cubicBezTo>
                    <a:pt x="60" y="422"/>
                    <a:pt x="61" y="423"/>
                    <a:pt x="61" y="423"/>
                  </a:cubicBezTo>
                  <a:cubicBezTo>
                    <a:pt x="61" y="423"/>
                    <a:pt x="62" y="423"/>
                    <a:pt x="64" y="422"/>
                  </a:cubicBezTo>
                  <a:cubicBezTo>
                    <a:pt x="66" y="421"/>
                    <a:pt x="68" y="420"/>
                    <a:pt x="72" y="419"/>
                  </a:cubicBezTo>
                  <a:cubicBezTo>
                    <a:pt x="78" y="416"/>
                    <a:pt x="86" y="412"/>
                    <a:pt x="95" y="408"/>
                  </a:cubicBezTo>
                  <a:cubicBezTo>
                    <a:pt x="98" y="407"/>
                    <a:pt x="102" y="405"/>
                    <a:pt x="105" y="403"/>
                  </a:cubicBezTo>
                  <a:cubicBezTo>
                    <a:pt x="107" y="405"/>
                    <a:pt x="108" y="406"/>
                    <a:pt x="110" y="408"/>
                  </a:cubicBezTo>
                  <a:cubicBezTo>
                    <a:pt x="113" y="411"/>
                    <a:pt x="116" y="413"/>
                    <a:pt x="118" y="415"/>
                  </a:cubicBezTo>
                  <a:cubicBezTo>
                    <a:pt x="119" y="416"/>
                    <a:pt x="120" y="416"/>
                    <a:pt x="120" y="417"/>
                  </a:cubicBezTo>
                  <a:cubicBezTo>
                    <a:pt x="121" y="417"/>
                    <a:pt x="121" y="417"/>
                    <a:pt x="121" y="417"/>
                  </a:cubicBezTo>
                  <a:cubicBezTo>
                    <a:pt x="121" y="417"/>
                    <a:pt x="122" y="418"/>
                    <a:pt x="124" y="420"/>
                  </a:cubicBezTo>
                  <a:cubicBezTo>
                    <a:pt x="126" y="421"/>
                    <a:pt x="129" y="423"/>
                    <a:pt x="133" y="426"/>
                  </a:cubicBezTo>
                  <a:cubicBezTo>
                    <a:pt x="135" y="427"/>
                    <a:pt x="136" y="429"/>
                    <a:pt x="139" y="430"/>
                  </a:cubicBezTo>
                  <a:cubicBezTo>
                    <a:pt x="138" y="433"/>
                    <a:pt x="137" y="437"/>
                    <a:pt x="136" y="441"/>
                  </a:cubicBezTo>
                  <a:cubicBezTo>
                    <a:pt x="135" y="446"/>
                    <a:pt x="134" y="450"/>
                    <a:pt x="133" y="454"/>
                  </a:cubicBezTo>
                  <a:cubicBezTo>
                    <a:pt x="132" y="458"/>
                    <a:pt x="131" y="462"/>
                    <a:pt x="130" y="466"/>
                  </a:cubicBezTo>
                  <a:cubicBezTo>
                    <a:pt x="129" y="473"/>
                    <a:pt x="129" y="477"/>
                    <a:pt x="129" y="477"/>
                  </a:cubicBezTo>
                  <a:cubicBezTo>
                    <a:pt x="129" y="477"/>
                    <a:pt x="129" y="477"/>
                    <a:pt x="130" y="478"/>
                  </a:cubicBezTo>
                  <a:cubicBezTo>
                    <a:pt x="130" y="478"/>
                    <a:pt x="131" y="479"/>
                    <a:pt x="132" y="479"/>
                  </a:cubicBezTo>
                  <a:cubicBezTo>
                    <a:pt x="135" y="480"/>
                    <a:pt x="138" y="482"/>
                    <a:pt x="141" y="483"/>
                  </a:cubicBezTo>
                  <a:cubicBezTo>
                    <a:pt x="144" y="485"/>
                    <a:pt x="147" y="486"/>
                    <a:pt x="149" y="487"/>
                  </a:cubicBezTo>
                  <a:cubicBezTo>
                    <a:pt x="150" y="488"/>
                    <a:pt x="151" y="488"/>
                    <a:pt x="152" y="489"/>
                  </a:cubicBezTo>
                  <a:cubicBezTo>
                    <a:pt x="153" y="489"/>
                    <a:pt x="153" y="489"/>
                    <a:pt x="153" y="489"/>
                  </a:cubicBezTo>
                  <a:cubicBezTo>
                    <a:pt x="153" y="489"/>
                    <a:pt x="156" y="486"/>
                    <a:pt x="161" y="480"/>
                  </a:cubicBezTo>
                  <a:cubicBezTo>
                    <a:pt x="163" y="478"/>
                    <a:pt x="166" y="475"/>
                    <a:pt x="169" y="471"/>
                  </a:cubicBezTo>
                  <a:cubicBezTo>
                    <a:pt x="171" y="468"/>
                    <a:pt x="174" y="465"/>
                    <a:pt x="177" y="461"/>
                  </a:cubicBezTo>
                  <a:cubicBezTo>
                    <a:pt x="179" y="458"/>
                    <a:pt x="182" y="455"/>
                    <a:pt x="184" y="452"/>
                  </a:cubicBezTo>
                  <a:cubicBezTo>
                    <a:pt x="186" y="453"/>
                    <a:pt x="188" y="453"/>
                    <a:pt x="191" y="454"/>
                  </a:cubicBezTo>
                  <a:cubicBezTo>
                    <a:pt x="193" y="455"/>
                    <a:pt x="195" y="455"/>
                    <a:pt x="196" y="456"/>
                  </a:cubicBezTo>
                  <a:cubicBezTo>
                    <a:pt x="197" y="456"/>
                    <a:pt x="198" y="456"/>
                    <a:pt x="199" y="456"/>
                  </a:cubicBezTo>
                  <a:cubicBezTo>
                    <a:pt x="199" y="456"/>
                    <a:pt x="200" y="457"/>
                    <a:pt x="201" y="457"/>
                  </a:cubicBezTo>
                  <a:cubicBezTo>
                    <a:pt x="203" y="457"/>
                    <a:pt x="205" y="458"/>
                    <a:pt x="205" y="458"/>
                  </a:cubicBezTo>
                  <a:cubicBezTo>
                    <a:pt x="205" y="458"/>
                    <a:pt x="206" y="458"/>
                    <a:pt x="209" y="459"/>
                  </a:cubicBezTo>
                  <a:cubicBezTo>
                    <a:pt x="211" y="459"/>
                    <a:pt x="215" y="460"/>
                    <a:pt x="219" y="460"/>
                  </a:cubicBezTo>
                  <a:cubicBezTo>
                    <a:pt x="221" y="461"/>
                    <a:pt x="224" y="461"/>
                    <a:pt x="226" y="461"/>
                  </a:cubicBezTo>
                  <a:cubicBezTo>
                    <a:pt x="227" y="465"/>
                    <a:pt x="227" y="469"/>
                    <a:pt x="228" y="473"/>
                  </a:cubicBezTo>
                  <a:cubicBezTo>
                    <a:pt x="230" y="482"/>
                    <a:pt x="232" y="490"/>
                    <a:pt x="234" y="497"/>
                  </a:cubicBezTo>
                  <a:cubicBezTo>
                    <a:pt x="236" y="504"/>
                    <a:pt x="238" y="508"/>
                    <a:pt x="238" y="508"/>
                  </a:cubicBezTo>
                  <a:cubicBezTo>
                    <a:pt x="238" y="508"/>
                    <a:pt x="238" y="508"/>
                    <a:pt x="239" y="508"/>
                  </a:cubicBezTo>
                  <a:cubicBezTo>
                    <a:pt x="240" y="508"/>
                    <a:pt x="241" y="508"/>
                    <a:pt x="242" y="508"/>
                  </a:cubicBezTo>
                  <a:cubicBezTo>
                    <a:pt x="244" y="508"/>
                    <a:pt x="248" y="508"/>
                    <a:pt x="251" y="509"/>
                  </a:cubicBezTo>
                  <a:cubicBezTo>
                    <a:pt x="255" y="508"/>
                    <a:pt x="258" y="508"/>
                    <a:pt x="260" y="508"/>
                  </a:cubicBezTo>
                  <a:cubicBezTo>
                    <a:pt x="262" y="508"/>
                    <a:pt x="263" y="508"/>
                    <a:pt x="263" y="508"/>
                  </a:cubicBezTo>
                  <a:cubicBezTo>
                    <a:pt x="264" y="508"/>
                    <a:pt x="265" y="508"/>
                    <a:pt x="265" y="508"/>
                  </a:cubicBezTo>
                  <a:cubicBezTo>
                    <a:pt x="265" y="508"/>
                    <a:pt x="266" y="504"/>
                    <a:pt x="268" y="497"/>
                  </a:cubicBezTo>
                  <a:cubicBezTo>
                    <a:pt x="270" y="490"/>
                    <a:pt x="272" y="482"/>
                    <a:pt x="274" y="473"/>
                  </a:cubicBezTo>
                  <a:cubicBezTo>
                    <a:pt x="275" y="469"/>
                    <a:pt x="276" y="465"/>
                    <a:pt x="276" y="461"/>
                  </a:cubicBezTo>
                  <a:cubicBezTo>
                    <a:pt x="279" y="461"/>
                    <a:pt x="281" y="461"/>
                    <a:pt x="283" y="460"/>
                  </a:cubicBezTo>
                  <a:cubicBezTo>
                    <a:pt x="288" y="460"/>
                    <a:pt x="291" y="459"/>
                    <a:pt x="294" y="459"/>
                  </a:cubicBezTo>
                  <a:cubicBezTo>
                    <a:pt x="296" y="458"/>
                    <a:pt x="298" y="458"/>
                    <a:pt x="298" y="458"/>
                  </a:cubicBezTo>
                  <a:cubicBezTo>
                    <a:pt x="298" y="458"/>
                    <a:pt x="299" y="457"/>
                    <a:pt x="302" y="457"/>
                  </a:cubicBezTo>
                  <a:cubicBezTo>
                    <a:pt x="302" y="457"/>
                    <a:pt x="303" y="456"/>
                    <a:pt x="304" y="456"/>
                  </a:cubicBezTo>
                  <a:cubicBezTo>
                    <a:pt x="304" y="456"/>
                    <a:pt x="305" y="456"/>
                    <a:pt x="306" y="456"/>
                  </a:cubicBezTo>
                  <a:cubicBezTo>
                    <a:pt x="308" y="455"/>
                    <a:pt x="310" y="455"/>
                    <a:pt x="312" y="454"/>
                  </a:cubicBezTo>
                  <a:cubicBezTo>
                    <a:pt x="314" y="453"/>
                    <a:pt x="316" y="453"/>
                    <a:pt x="318" y="452"/>
                  </a:cubicBezTo>
                  <a:cubicBezTo>
                    <a:pt x="321" y="455"/>
                    <a:pt x="323" y="458"/>
                    <a:pt x="325" y="461"/>
                  </a:cubicBezTo>
                  <a:cubicBezTo>
                    <a:pt x="328" y="465"/>
                    <a:pt x="331" y="468"/>
                    <a:pt x="334" y="471"/>
                  </a:cubicBezTo>
                  <a:cubicBezTo>
                    <a:pt x="336" y="475"/>
                    <a:pt x="339" y="478"/>
                    <a:pt x="341" y="480"/>
                  </a:cubicBezTo>
                  <a:cubicBezTo>
                    <a:pt x="346" y="486"/>
                    <a:pt x="349" y="489"/>
                    <a:pt x="349" y="489"/>
                  </a:cubicBezTo>
                  <a:cubicBezTo>
                    <a:pt x="349" y="489"/>
                    <a:pt x="350" y="489"/>
                    <a:pt x="350" y="489"/>
                  </a:cubicBezTo>
                  <a:cubicBezTo>
                    <a:pt x="351" y="488"/>
                    <a:pt x="352" y="488"/>
                    <a:pt x="353" y="487"/>
                  </a:cubicBezTo>
                  <a:cubicBezTo>
                    <a:pt x="355" y="486"/>
                    <a:pt x="358" y="485"/>
                    <a:pt x="362" y="483"/>
                  </a:cubicBezTo>
                  <a:cubicBezTo>
                    <a:pt x="365" y="482"/>
                    <a:pt x="368" y="480"/>
                    <a:pt x="370" y="479"/>
                  </a:cubicBezTo>
                  <a:cubicBezTo>
                    <a:pt x="371" y="479"/>
                    <a:pt x="372" y="478"/>
                    <a:pt x="373" y="478"/>
                  </a:cubicBezTo>
                  <a:cubicBezTo>
                    <a:pt x="373" y="477"/>
                    <a:pt x="374" y="477"/>
                    <a:pt x="374" y="477"/>
                  </a:cubicBezTo>
                  <a:cubicBezTo>
                    <a:pt x="374" y="477"/>
                    <a:pt x="373" y="473"/>
                    <a:pt x="372" y="466"/>
                  </a:cubicBezTo>
                  <a:cubicBezTo>
                    <a:pt x="371" y="462"/>
                    <a:pt x="370" y="458"/>
                    <a:pt x="370" y="454"/>
                  </a:cubicBezTo>
                  <a:cubicBezTo>
                    <a:pt x="369" y="450"/>
                    <a:pt x="368" y="446"/>
                    <a:pt x="367" y="441"/>
                  </a:cubicBezTo>
                  <a:cubicBezTo>
                    <a:pt x="366" y="437"/>
                    <a:pt x="365" y="433"/>
                    <a:pt x="364" y="430"/>
                  </a:cubicBezTo>
                  <a:cubicBezTo>
                    <a:pt x="366" y="429"/>
                    <a:pt x="368" y="427"/>
                    <a:pt x="370" y="426"/>
                  </a:cubicBezTo>
                  <a:cubicBezTo>
                    <a:pt x="373" y="423"/>
                    <a:pt x="376" y="421"/>
                    <a:pt x="378" y="420"/>
                  </a:cubicBezTo>
                  <a:cubicBezTo>
                    <a:pt x="380" y="418"/>
                    <a:pt x="381" y="417"/>
                    <a:pt x="381" y="417"/>
                  </a:cubicBezTo>
                  <a:cubicBezTo>
                    <a:pt x="381" y="417"/>
                    <a:pt x="382" y="417"/>
                    <a:pt x="382" y="417"/>
                  </a:cubicBezTo>
                  <a:cubicBezTo>
                    <a:pt x="383" y="416"/>
                    <a:pt x="383" y="416"/>
                    <a:pt x="384" y="415"/>
                  </a:cubicBezTo>
                  <a:cubicBezTo>
                    <a:pt x="386" y="413"/>
                    <a:pt x="389" y="411"/>
                    <a:pt x="392" y="408"/>
                  </a:cubicBezTo>
                  <a:cubicBezTo>
                    <a:pt x="394" y="406"/>
                    <a:pt x="396" y="405"/>
                    <a:pt x="397" y="403"/>
                  </a:cubicBezTo>
                  <a:cubicBezTo>
                    <a:pt x="401" y="405"/>
                    <a:pt x="404" y="407"/>
                    <a:pt x="408" y="408"/>
                  </a:cubicBezTo>
                  <a:cubicBezTo>
                    <a:pt x="416" y="412"/>
                    <a:pt x="424" y="416"/>
                    <a:pt x="431" y="419"/>
                  </a:cubicBezTo>
                  <a:cubicBezTo>
                    <a:pt x="434" y="420"/>
                    <a:pt x="436" y="421"/>
                    <a:pt x="438" y="422"/>
                  </a:cubicBezTo>
                  <a:cubicBezTo>
                    <a:pt x="440" y="423"/>
                    <a:pt x="441" y="423"/>
                    <a:pt x="441" y="423"/>
                  </a:cubicBezTo>
                  <a:cubicBezTo>
                    <a:pt x="441" y="423"/>
                    <a:pt x="442" y="422"/>
                    <a:pt x="444" y="420"/>
                  </a:cubicBezTo>
                  <a:cubicBezTo>
                    <a:pt x="445" y="419"/>
                    <a:pt x="446" y="418"/>
                    <a:pt x="447" y="417"/>
                  </a:cubicBezTo>
                  <a:cubicBezTo>
                    <a:pt x="448" y="415"/>
                    <a:pt x="449" y="414"/>
                    <a:pt x="450" y="413"/>
                  </a:cubicBezTo>
                  <a:cubicBezTo>
                    <a:pt x="452" y="410"/>
                    <a:pt x="454" y="407"/>
                    <a:pt x="456" y="405"/>
                  </a:cubicBezTo>
                  <a:cubicBezTo>
                    <a:pt x="457" y="403"/>
                    <a:pt x="458" y="402"/>
                    <a:pt x="458" y="402"/>
                  </a:cubicBezTo>
                  <a:cubicBezTo>
                    <a:pt x="458" y="402"/>
                    <a:pt x="456" y="398"/>
                    <a:pt x="452" y="392"/>
                  </a:cubicBezTo>
                  <a:cubicBezTo>
                    <a:pt x="448" y="387"/>
                    <a:pt x="442" y="379"/>
                    <a:pt x="436" y="372"/>
                  </a:cubicBezTo>
                  <a:cubicBezTo>
                    <a:pt x="434" y="369"/>
                    <a:pt x="431" y="366"/>
                    <a:pt x="429" y="364"/>
                  </a:cubicBezTo>
                  <a:cubicBezTo>
                    <a:pt x="430" y="363"/>
                    <a:pt x="430" y="362"/>
                    <a:pt x="431" y="361"/>
                  </a:cubicBezTo>
                  <a:cubicBezTo>
                    <a:pt x="431" y="360"/>
                    <a:pt x="432" y="359"/>
                    <a:pt x="432" y="358"/>
                  </a:cubicBezTo>
                  <a:cubicBezTo>
                    <a:pt x="435" y="354"/>
                    <a:pt x="436" y="351"/>
                    <a:pt x="437" y="348"/>
                  </a:cubicBezTo>
                  <a:cubicBezTo>
                    <a:pt x="439" y="346"/>
                    <a:pt x="439" y="345"/>
                    <a:pt x="439" y="345"/>
                  </a:cubicBezTo>
                  <a:cubicBezTo>
                    <a:pt x="439" y="345"/>
                    <a:pt x="440" y="343"/>
                    <a:pt x="441" y="341"/>
                  </a:cubicBezTo>
                  <a:cubicBezTo>
                    <a:pt x="442" y="339"/>
                    <a:pt x="444" y="335"/>
                    <a:pt x="445" y="331"/>
                  </a:cubicBezTo>
                  <a:cubicBezTo>
                    <a:pt x="446" y="329"/>
                    <a:pt x="447" y="327"/>
                    <a:pt x="448" y="325"/>
                  </a:cubicBezTo>
                  <a:cubicBezTo>
                    <a:pt x="451" y="325"/>
                    <a:pt x="455" y="325"/>
                    <a:pt x="459" y="325"/>
                  </a:cubicBezTo>
                  <a:cubicBezTo>
                    <a:pt x="464" y="325"/>
                    <a:pt x="468" y="325"/>
                    <a:pt x="473" y="325"/>
                  </a:cubicBezTo>
                  <a:cubicBezTo>
                    <a:pt x="475" y="325"/>
                    <a:pt x="477" y="325"/>
                    <a:pt x="479" y="325"/>
                  </a:cubicBezTo>
                  <a:cubicBezTo>
                    <a:pt x="481" y="325"/>
                    <a:pt x="483" y="325"/>
                    <a:pt x="484" y="325"/>
                  </a:cubicBezTo>
                  <a:cubicBezTo>
                    <a:pt x="491" y="324"/>
                    <a:pt x="496" y="324"/>
                    <a:pt x="496" y="324"/>
                  </a:cubicBezTo>
                  <a:cubicBezTo>
                    <a:pt x="496" y="324"/>
                    <a:pt x="496" y="322"/>
                    <a:pt x="497" y="320"/>
                  </a:cubicBezTo>
                  <a:cubicBezTo>
                    <a:pt x="497" y="319"/>
                    <a:pt x="497" y="318"/>
                    <a:pt x="498" y="318"/>
                  </a:cubicBezTo>
                  <a:cubicBezTo>
                    <a:pt x="498" y="317"/>
                    <a:pt x="498" y="316"/>
                    <a:pt x="498" y="316"/>
                  </a:cubicBezTo>
                  <a:cubicBezTo>
                    <a:pt x="498" y="314"/>
                    <a:pt x="499" y="312"/>
                    <a:pt x="499" y="311"/>
                  </a:cubicBezTo>
                  <a:cubicBezTo>
                    <a:pt x="500" y="309"/>
                    <a:pt x="500" y="307"/>
                    <a:pt x="500" y="306"/>
                  </a:cubicBezTo>
                  <a:cubicBezTo>
                    <a:pt x="501" y="304"/>
                    <a:pt x="501" y="303"/>
                    <a:pt x="501" y="302"/>
                  </a:cubicBezTo>
                  <a:cubicBezTo>
                    <a:pt x="502" y="299"/>
                    <a:pt x="502" y="297"/>
                    <a:pt x="502" y="297"/>
                  </a:cubicBezTo>
                  <a:cubicBezTo>
                    <a:pt x="502" y="297"/>
                    <a:pt x="498" y="295"/>
                    <a:pt x="492" y="292"/>
                  </a:cubicBezTo>
                  <a:cubicBezTo>
                    <a:pt x="486" y="288"/>
                    <a:pt x="477" y="284"/>
                    <a:pt x="469" y="280"/>
                  </a:cubicBezTo>
                  <a:close/>
                  <a:moveTo>
                    <a:pt x="251" y="408"/>
                  </a:moveTo>
                  <a:cubicBezTo>
                    <a:pt x="166" y="408"/>
                    <a:pt x="98" y="339"/>
                    <a:pt x="98" y="254"/>
                  </a:cubicBezTo>
                  <a:cubicBezTo>
                    <a:pt x="98" y="169"/>
                    <a:pt x="166" y="101"/>
                    <a:pt x="251" y="101"/>
                  </a:cubicBezTo>
                  <a:cubicBezTo>
                    <a:pt x="336" y="101"/>
                    <a:pt x="405" y="169"/>
                    <a:pt x="405" y="254"/>
                  </a:cubicBezTo>
                  <a:cubicBezTo>
                    <a:pt x="405" y="339"/>
                    <a:pt x="336" y="408"/>
                    <a:pt x="251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íṧḻïḑé"/>
            <p:cNvSpPr/>
            <p:nvPr/>
          </p:nvSpPr>
          <p:spPr bwMode="auto">
            <a:xfrm>
              <a:off x="4529932" y="3403600"/>
              <a:ext cx="1239837" cy="1255713"/>
            </a:xfrm>
            <a:custGeom>
              <a:avLst/>
              <a:gdLst>
                <a:gd name="T0" fmla="*/ 302 w 330"/>
                <a:gd name="T1" fmla="*/ 167 h 334"/>
                <a:gd name="T2" fmla="*/ 323 w 330"/>
                <a:gd name="T3" fmla="*/ 143 h 334"/>
                <a:gd name="T4" fmla="*/ 327 w 330"/>
                <a:gd name="T5" fmla="*/ 127 h 334"/>
                <a:gd name="T6" fmla="*/ 314 w 330"/>
                <a:gd name="T7" fmla="*/ 121 h 334"/>
                <a:gd name="T8" fmla="*/ 290 w 330"/>
                <a:gd name="T9" fmla="*/ 110 h 334"/>
                <a:gd name="T10" fmla="*/ 282 w 330"/>
                <a:gd name="T11" fmla="*/ 95 h 334"/>
                <a:gd name="T12" fmla="*/ 296 w 330"/>
                <a:gd name="T13" fmla="*/ 63 h 334"/>
                <a:gd name="T14" fmla="*/ 283 w 330"/>
                <a:gd name="T15" fmla="*/ 59 h 334"/>
                <a:gd name="T16" fmla="*/ 251 w 330"/>
                <a:gd name="T17" fmla="*/ 60 h 334"/>
                <a:gd name="T18" fmla="*/ 241 w 330"/>
                <a:gd name="T19" fmla="*/ 44 h 334"/>
                <a:gd name="T20" fmla="*/ 243 w 330"/>
                <a:gd name="T21" fmla="*/ 19 h 334"/>
                <a:gd name="T22" fmla="*/ 224 w 330"/>
                <a:gd name="T23" fmla="*/ 19 h 334"/>
                <a:gd name="T24" fmla="*/ 201 w 330"/>
                <a:gd name="T25" fmla="*/ 35 h 334"/>
                <a:gd name="T26" fmla="*/ 186 w 330"/>
                <a:gd name="T27" fmla="*/ 32 h 334"/>
                <a:gd name="T28" fmla="*/ 173 w 330"/>
                <a:gd name="T29" fmla="*/ 0 h 334"/>
                <a:gd name="T30" fmla="*/ 156 w 330"/>
                <a:gd name="T31" fmla="*/ 0 h 334"/>
                <a:gd name="T32" fmla="*/ 137 w 330"/>
                <a:gd name="T33" fmla="*/ 33 h 334"/>
                <a:gd name="T34" fmla="*/ 125 w 330"/>
                <a:gd name="T35" fmla="*/ 36 h 334"/>
                <a:gd name="T36" fmla="*/ 101 w 330"/>
                <a:gd name="T37" fmla="*/ 13 h 334"/>
                <a:gd name="T38" fmla="*/ 85 w 330"/>
                <a:gd name="T39" fmla="*/ 20 h 334"/>
                <a:gd name="T40" fmla="*/ 91 w 330"/>
                <a:gd name="T41" fmla="*/ 52 h 334"/>
                <a:gd name="T42" fmla="*/ 77 w 330"/>
                <a:gd name="T43" fmla="*/ 62 h 334"/>
                <a:gd name="T44" fmla="*/ 42 w 330"/>
                <a:gd name="T45" fmla="*/ 57 h 334"/>
                <a:gd name="T46" fmla="*/ 31 w 330"/>
                <a:gd name="T47" fmla="*/ 68 h 334"/>
                <a:gd name="T48" fmla="*/ 47 w 330"/>
                <a:gd name="T49" fmla="*/ 97 h 334"/>
                <a:gd name="T50" fmla="*/ 38 w 330"/>
                <a:gd name="T51" fmla="*/ 117 h 334"/>
                <a:gd name="T52" fmla="*/ 12 w 330"/>
                <a:gd name="T53" fmla="*/ 121 h 334"/>
                <a:gd name="T54" fmla="*/ 2 w 330"/>
                <a:gd name="T55" fmla="*/ 130 h 334"/>
                <a:gd name="T56" fmla="*/ 22 w 330"/>
                <a:gd name="T57" fmla="*/ 150 h 334"/>
                <a:gd name="T58" fmla="*/ 28 w 330"/>
                <a:gd name="T59" fmla="*/ 170 h 334"/>
                <a:gd name="T60" fmla="*/ 0 w 330"/>
                <a:gd name="T61" fmla="*/ 196 h 334"/>
                <a:gd name="T62" fmla="*/ 3 w 330"/>
                <a:gd name="T63" fmla="*/ 209 h 334"/>
                <a:gd name="T64" fmla="*/ 19 w 330"/>
                <a:gd name="T65" fmla="*/ 214 h 334"/>
                <a:gd name="T66" fmla="*/ 41 w 330"/>
                <a:gd name="T67" fmla="*/ 227 h 334"/>
                <a:gd name="T68" fmla="*/ 43 w 330"/>
                <a:gd name="T69" fmla="*/ 245 h 334"/>
                <a:gd name="T70" fmla="*/ 36 w 330"/>
                <a:gd name="T71" fmla="*/ 274 h 334"/>
                <a:gd name="T72" fmla="*/ 62 w 330"/>
                <a:gd name="T73" fmla="*/ 268 h 334"/>
                <a:gd name="T74" fmla="*/ 79 w 330"/>
                <a:gd name="T75" fmla="*/ 274 h 334"/>
                <a:gd name="T76" fmla="*/ 87 w 330"/>
                <a:gd name="T77" fmla="*/ 299 h 334"/>
                <a:gd name="T78" fmla="*/ 92 w 330"/>
                <a:gd name="T79" fmla="*/ 318 h 334"/>
                <a:gd name="T80" fmla="*/ 111 w 330"/>
                <a:gd name="T81" fmla="*/ 310 h 334"/>
                <a:gd name="T82" fmla="*/ 130 w 330"/>
                <a:gd name="T83" fmla="*/ 300 h 334"/>
                <a:gd name="T84" fmla="*/ 148 w 330"/>
                <a:gd name="T85" fmla="*/ 303 h 334"/>
                <a:gd name="T86" fmla="*/ 159 w 330"/>
                <a:gd name="T87" fmla="*/ 334 h 334"/>
                <a:gd name="T88" fmla="*/ 176 w 330"/>
                <a:gd name="T89" fmla="*/ 327 h 334"/>
                <a:gd name="T90" fmla="*/ 195 w 330"/>
                <a:gd name="T91" fmla="*/ 301 h 334"/>
                <a:gd name="T92" fmla="*/ 209 w 330"/>
                <a:gd name="T93" fmla="*/ 297 h 334"/>
                <a:gd name="T94" fmla="*/ 230 w 330"/>
                <a:gd name="T95" fmla="*/ 321 h 334"/>
                <a:gd name="T96" fmla="*/ 245 w 330"/>
                <a:gd name="T97" fmla="*/ 314 h 334"/>
                <a:gd name="T98" fmla="*/ 243 w 330"/>
                <a:gd name="T99" fmla="*/ 280 h 334"/>
                <a:gd name="T100" fmla="*/ 258 w 330"/>
                <a:gd name="T101" fmla="*/ 268 h 334"/>
                <a:gd name="T102" fmla="*/ 290 w 330"/>
                <a:gd name="T103" fmla="*/ 278 h 334"/>
                <a:gd name="T104" fmla="*/ 301 w 330"/>
                <a:gd name="T105" fmla="*/ 264 h 334"/>
                <a:gd name="T106" fmla="*/ 284 w 330"/>
                <a:gd name="T107" fmla="*/ 235 h 334"/>
                <a:gd name="T108" fmla="*/ 294 w 330"/>
                <a:gd name="T109" fmla="*/ 214 h 334"/>
                <a:gd name="T110" fmla="*/ 326 w 330"/>
                <a:gd name="T111" fmla="*/ 213 h 334"/>
                <a:gd name="T112" fmla="*/ 329 w 330"/>
                <a:gd name="T113" fmla="*/ 201 h 334"/>
                <a:gd name="T114" fmla="*/ 165 w 330"/>
                <a:gd name="T115" fmla="*/ 26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0" h="334">
                  <a:moveTo>
                    <a:pt x="308" y="184"/>
                  </a:moveTo>
                  <a:cubicBezTo>
                    <a:pt x="306" y="183"/>
                    <a:pt x="304" y="182"/>
                    <a:pt x="301" y="181"/>
                  </a:cubicBezTo>
                  <a:cubicBezTo>
                    <a:pt x="301" y="180"/>
                    <a:pt x="302" y="178"/>
                    <a:pt x="302" y="177"/>
                  </a:cubicBezTo>
                  <a:cubicBezTo>
                    <a:pt x="302" y="174"/>
                    <a:pt x="302" y="172"/>
                    <a:pt x="302" y="170"/>
                  </a:cubicBezTo>
                  <a:cubicBezTo>
                    <a:pt x="302" y="168"/>
                    <a:pt x="302" y="167"/>
                    <a:pt x="302" y="167"/>
                  </a:cubicBezTo>
                  <a:cubicBezTo>
                    <a:pt x="302" y="167"/>
                    <a:pt x="302" y="166"/>
                    <a:pt x="302" y="165"/>
                  </a:cubicBezTo>
                  <a:cubicBezTo>
                    <a:pt x="302" y="163"/>
                    <a:pt x="302" y="161"/>
                    <a:pt x="302" y="158"/>
                  </a:cubicBezTo>
                  <a:cubicBezTo>
                    <a:pt x="302" y="156"/>
                    <a:pt x="301" y="155"/>
                    <a:pt x="301" y="153"/>
                  </a:cubicBezTo>
                  <a:cubicBezTo>
                    <a:pt x="304" y="152"/>
                    <a:pt x="306" y="151"/>
                    <a:pt x="308" y="150"/>
                  </a:cubicBezTo>
                  <a:cubicBezTo>
                    <a:pt x="314" y="147"/>
                    <a:pt x="319" y="145"/>
                    <a:pt x="323" y="143"/>
                  </a:cubicBezTo>
                  <a:cubicBezTo>
                    <a:pt x="327" y="140"/>
                    <a:pt x="330" y="139"/>
                    <a:pt x="330" y="139"/>
                  </a:cubicBezTo>
                  <a:cubicBezTo>
                    <a:pt x="330" y="139"/>
                    <a:pt x="329" y="138"/>
                    <a:pt x="329" y="136"/>
                  </a:cubicBezTo>
                  <a:cubicBezTo>
                    <a:pt x="329" y="135"/>
                    <a:pt x="329" y="134"/>
                    <a:pt x="329" y="133"/>
                  </a:cubicBezTo>
                  <a:cubicBezTo>
                    <a:pt x="328" y="132"/>
                    <a:pt x="328" y="131"/>
                    <a:pt x="328" y="130"/>
                  </a:cubicBezTo>
                  <a:cubicBezTo>
                    <a:pt x="328" y="129"/>
                    <a:pt x="327" y="128"/>
                    <a:pt x="327" y="127"/>
                  </a:cubicBezTo>
                  <a:cubicBezTo>
                    <a:pt x="327" y="126"/>
                    <a:pt x="327" y="126"/>
                    <a:pt x="327" y="125"/>
                  </a:cubicBezTo>
                  <a:cubicBezTo>
                    <a:pt x="327" y="125"/>
                    <a:pt x="327" y="125"/>
                    <a:pt x="326" y="124"/>
                  </a:cubicBezTo>
                  <a:cubicBezTo>
                    <a:pt x="326" y="123"/>
                    <a:pt x="326" y="121"/>
                    <a:pt x="326" y="121"/>
                  </a:cubicBezTo>
                  <a:cubicBezTo>
                    <a:pt x="326" y="121"/>
                    <a:pt x="323" y="121"/>
                    <a:pt x="318" y="121"/>
                  </a:cubicBezTo>
                  <a:cubicBezTo>
                    <a:pt x="317" y="121"/>
                    <a:pt x="316" y="121"/>
                    <a:pt x="314" y="121"/>
                  </a:cubicBezTo>
                  <a:cubicBezTo>
                    <a:pt x="313" y="121"/>
                    <a:pt x="312" y="121"/>
                    <a:pt x="310" y="121"/>
                  </a:cubicBezTo>
                  <a:cubicBezTo>
                    <a:pt x="308" y="121"/>
                    <a:pt x="304" y="121"/>
                    <a:pt x="301" y="121"/>
                  </a:cubicBezTo>
                  <a:cubicBezTo>
                    <a:pt x="299" y="121"/>
                    <a:pt x="296" y="121"/>
                    <a:pt x="294" y="121"/>
                  </a:cubicBezTo>
                  <a:cubicBezTo>
                    <a:pt x="293" y="119"/>
                    <a:pt x="293" y="118"/>
                    <a:pt x="292" y="117"/>
                  </a:cubicBezTo>
                  <a:cubicBezTo>
                    <a:pt x="291" y="114"/>
                    <a:pt x="290" y="112"/>
                    <a:pt x="290" y="110"/>
                  </a:cubicBezTo>
                  <a:cubicBezTo>
                    <a:pt x="289" y="109"/>
                    <a:pt x="288" y="108"/>
                    <a:pt x="288" y="108"/>
                  </a:cubicBezTo>
                  <a:cubicBezTo>
                    <a:pt x="288" y="108"/>
                    <a:pt x="288" y="107"/>
                    <a:pt x="287" y="105"/>
                  </a:cubicBezTo>
                  <a:cubicBezTo>
                    <a:pt x="287" y="104"/>
                    <a:pt x="285" y="102"/>
                    <a:pt x="284" y="99"/>
                  </a:cubicBezTo>
                  <a:cubicBezTo>
                    <a:pt x="284" y="99"/>
                    <a:pt x="283" y="98"/>
                    <a:pt x="283" y="97"/>
                  </a:cubicBezTo>
                  <a:cubicBezTo>
                    <a:pt x="282" y="97"/>
                    <a:pt x="282" y="96"/>
                    <a:pt x="282" y="95"/>
                  </a:cubicBezTo>
                  <a:cubicBezTo>
                    <a:pt x="283" y="93"/>
                    <a:pt x="285" y="92"/>
                    <a:pt x="287" y="90"/>
                  </a:cubicBezTo>
                  <a:cubicBezTo>
                    <a:pt x="290" y="85"/>
                    <a:pt x="294" y="80"/>
                    <a:pt x="297" y="76"/>
                  </a:cubicBezTo>
                  <a:cubicBezTo>
                    <a:pt x="299" y="73"/>
                    <a:pt x="301" y="70"/>
                    <a:pt x="301" y="70"/>
                  </a:cubicBezTo>
                  <a:cubicBezTo>
                    <a:pt x="301" y="70"/>
                    <a:pt x="300" y="69"/>
                    <a:pt x="299" y="68"/>
                  </a:cubicBezTo>
                  <a:cubicBezTo>
                    <a:pt x="298" y="67"/>
                    <a:pt x="297" y="65"/>
                    <a:pt x="296" y="63"/>
                  </a:cubicBezTo>
                  <a:cubicBezTo>
                    <a:pt x="295" y="62"/>
                    <a:pt x="294" y="61"/>
                    <a:pt x="294" y="60"/>
                  </a:cubicBezTo>
                  <a:cubicBezTo>
                    <a:pt x="293" y="60"/>
                    <a:pt x="292" y="59"/>
                    <a:pt x="292" y="58"/>
                  </a:cubicBezTo>
                  <a:cubicBezTo>
                    <a:pt x="291" y="57"/>
                    <a:pt x="290" y="56"/>
                    <a:pt x="290" y="56"/>
                  </a:cubicBezTo>
                  <a:cubicBezTo>
                    <a:pt x="290" y="56"/>
                    <a:pt x="289" y="57"/>
                    <a:pt x="288" y="57"/>
                  </a:cubicBezTo>
                  <a:cubicBezTo>
                    <a:pt x="287" y="57"/>
                    <a:pt x="285" y="58"/>
                    <a:pt x="283" y="59"/>
                  </a:cubicBezTo>
                  <a:cubicBezTo>
                    <a:pt x="279" y="61"/>
                    <a:pt x="273" y="63"/>
                    <a:pt x="268" y="66"/>
                  </a:cubicBezTo>
                  <a:cubicBezTo>
                    <a:pt x="265" y="67"/>
                    <a:pt x="263" y="68"/>
                    <a:pt x="261" y="69"/>
                  </a:cubicBezTo>
                  <a:cubicBezTo>
                    <a:pt x="260" y="68"/>
                    <a:pt x="259" y="67"/>
                    <a:pt x="258" y="66"/>
                  </a:cubicBezTo>
                  <a:cubicBezTo>
                    <a:pt x="256" y="64"/>
                    <a:pt x="254" y="63"/>
                    <a:pt x="252" y="62"/>
                  </a:cubicBezTo>
                  <a:cubicBezTo>
                    <a:pt x="252" y="61"/>
                    <a:pt x="251" y="61"/>
                    <a:pt x="251" y="60"/>
                  </a:cubicBezTo>
                  <a:cubicBezTo>
                    <a:pt x="251" y="60"/>
                    <a:pt x="250" y="60"/>
                    <a:pt x="250" y="60"/>
                  </a:cubicBezTo>
                  <a:cubicBezTo>
                    <a:pt x="250" y="60"/>
                    <a:pt x="250" y="59"/>
                    <a:pt x="248" y="58"/>
                  </a:cubicBezTo>
                  <a:cubicBezTo>
                    <a:pt x="247" y="57"/>
                    <a:pt x="245" y="56"/>
                    <a:pt x="243" y="54"/>
                  </a:cubicBezTo>
                  <a:cubicBezTo>
                    <a:pt x="242" y="54"/>
                    <a:pt x="240" y="53"/>
                    <a:pt x="239" y="52"/>
                  </a:cubicBezTo>
                  <a:cubicBezTo>
                    <a:pt x="240" y="49"/>
                    <a:pt x="240" y="47"/>
                    <a:pt x="241" y="44"/>
                  </a:cubicBezTo>
                  <a:cubicBezTo>
                    <a:pt x="242" y="42"/>
                    <a:pt x="242" y="39"/>
                    <a:pt x="243" y="36"/>
                  </a:cubicBezTo>
                  <a:cubicBezTo>
                    <a:pt x="243" y="33"/>
                    <a:pt x="244" y="31"/>
                    <a:pt x="244" y="28"/>
                  </a:cubicBezTo>
                  <a:cubicBezTo>
                    <a:pt x="245" y="24"/>
                    <a:pt x="245" y="21"/>
                    <a:pt x="245" y="21"/>
                  </a:cubicBezTo>
                  <a:cubicBezTo>
                    <a:pt x="245" y="21"/>
                    <a:pt x="245" y="21"/>
                    <a:pt x="245" y="20"/>
                  </a:cubicBezTo>
                  <a:cubicBezTo>
                    <a:pt x="244" y="20"/>
                    <a:pt x="244" y="20"/>
                    <a:pt x="243" y="19"/>
                  </a:cubicBezTo>
                  <a:cubicBezTo>
                    <a:pt x="241" y="19"/>
                    <a:pt x="239" y="18"/>
                    <a:pt x="237" y="17"/>
                  </a:cubicBezTo>
                  <a:cubicBezTo>
                    <a:pt x="235" y="16"/>
                    <a:pt x="233" y="15"/>
                    <a:pt x="232" y="14"/>
                  </a:cubicBezTo>
                  <a:cubicBezTo>
                    <a:pt x="231" y="14"/>
                    <a:pt x="230" y="13"/>
                    <a:pt x="230" y="13"/>
                  </a:cubicBezTo>
                  <a:cubicBezTo>
                    <a:pt x="230" y="13"/>
                    <a:pt x="229" y="13"/>
                    <a:pt x="229" y="13"/>
                  </a:cubicBezTo>
                  <a:cubicBezTo>
                    <a:pt x="229" y="13"/>
                    <a:pt x="227" y="15"/>
                    <a:pt x="224" y="19"/>
                  </a:cubicBezTo>
                  <a:cubicBezTo>
                    <a:pt x="223" y="20"/>
                    <a:pt x="221" y="22"/>
                    <a:pt x="219" y="24"/>
                  </a:cubicBezTo>
                  <a:cubicBezTo>
                    <a:pt x="217" y="27"/>
                    <a:pt x="215" y="29"/>
                    <a:pt x="214" y="31"/>
                  </a:cubicBezTo>
                  <a:cubicBezTo>
                    <a:pt x="212" y="33"/>
                    <a:pt x="211" y="35"/>
                    <a:pt x="209" y="37"/>
                  </a:cubicBezTo>
                  <a:cubicBezTo>
                    <a:pt x="208" y="37"/>
                    <a:pt x="206" y="36"/>
                    <a:pt x="205" y="36"/>
                  </a:cubicBezTo>
                  <a:cubicBezTo>
                    <a:pt x="203" y="36"/>
                    <a:pt x="202" y="35"/>
                    <a:pt x="201" y="35"/>
                  </a:cubicBezTo>
                  <a:cubicBezTo>
                    <a:pt x="200" y="35"/>
                    <a:pt x="200" y="35"/>
                    <a:pt x="199" y="34"/>
                  </a:cubicBezTo>
                  <a:cubicBezTo>
                    <a:pt x="199" y="34"/>
                    <a:pt x="198" y="34"/>
                    <a:pt x="198" y="34"/>
                  </a:cubicBezTo>
                  <a:cubicBezTo>
                    <a:pt x="196" y="34"/>
                    <a:pt x="195" y="34"/>
                    <a:pt x="195" y="34"/>
                  </a:cubicBezTo>
                  <a:cubicBezTo>
                    <a:pt x="195" y="34"/>
                    <a:pt x="194" y="33"/>
                    <a:pt x="193" y="33"/>
                  </a:cubicBezTo>
                  <a:cubicBezTo>
                    <a:pt x="191" y="33"/>
                    <a:pt x="189" y="32"/>
                    <a:pt x="186" y="32"/>
                  </a:cubicBezTo>
                  <a:cubicBezTo>
                    <a:pt x="185" y="32"/>
                    <a:pt x="183" y="31"/>
                    <a:pt x="181" y="31"/>
                  </a:cubicBezTo>
                  <a:cubicBezTo>
                    <a:pt x="181" y="29"/>
                    <a:pt x="181" y="26"/>
                    <a:pt x="180" y="24"/>
                  </a:cubicBezTo>
                  <a:cubicBezTo>
                    <a:pt x="179" y="18"/>
                    <a:pt x="177" y="12"/>
                    <a:pt x="176" y="8"/>
                  </a:cubicBezTo>
                  <a:cubicBezTo>
                    <a:pt x="175" y="3"/>
                    <a:pt x="174" y="0"/>
                    <a:pt x="174" y="0"/>
                  </a:cubicBezTo>
                  <a:cubicBezTo>
                    <a:pt x="174" y="0"/>
                    <a:pt x="174" y="0"/>
                    <a:pt x="173" y="0"/>
                  </a:cubicBezTo>
                  <a:cubicBezTo>
                    <a:pt x="173" y="0"/>
                    <a:pt x="172" y="0"/>
                    <a:pt x="171" y="0"/>
                  </a:cubicBezTo>
                  <a:cubicBezTo>
                    <a:pt x="169" y="0"/>
                    <a:pt x="167" y="0"/>
                    <a:pt x="165" y="0"/>
                  </a:cubicBezTo>
                  <a:cubicBezTo>
                    <a:pt x="163" y="0"/>
                    <a:pt x="160" y="0"/>
                    <a:pt x="159" y="0"/>
                  </a:cubicBezTo>
                  <a:cubicBezTo>
                    <a:pt x="158" y="0"/>
                    <a:pt x="157" y="0"/>
                    <a:pt x="157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5" y="3"/>
                    <a:pt x="154" y="8"/>
                  </a:cubicBezTo>
                  <a:cubicBezTo>
                    <a:pt x="153" y="12"/>
                    <a:pt x="151" y="18"/>
                    <a:pt x="150" y="24"/>
                  </a:cubicBezTo>
                  <a:cubicBezTo>
                    <a:pt x="149" y="26"/>
                    <a:pt x="149" y="29"/>
                    <a:pt x="148" y="31"/>
                  </a:cubicBezTo>
                  <a:cubicBezTo>
                    <a:pt x="147" y="31"/>
                    <a:pt x="145" y="32"/>
                    <a:pt x="144" y="32"/>
                  </a:cubicBezTo>
                  <a:cubicBezTo>
                    <a:pt x="141" y="32"/>
                    <a:pt x="139" y="33"/>
                    <a:pt x="137" y="33"/>
                  </a:cubicBezTo>
                  <a:cubicBezTo>
                    <a:pt x="135" y="33"/>
                    <a:pt x="134" y="34"/>
                    <a:pt x="134" y="34"/>
                  </a:cubicBezTo>
                  <a:cubicBezTo>
                    <a:pt x="134" y="34"/>
                    <a:pt x="133" y="34"/>
                    <a:pt x="132" y="34"/>
                  </a:cubicBezTo>
                  <a:cubicBezTo>
                    <a:pt x="131" y="34"/>
                    <a:pt x="131" y="34"/>
                    <a:pt x="130" y="34"/>
                  </a:cubicBezTo>
                  <a:cubicBezTo>
                    <a:pt x="130" y="35"/>
                    <a:pt x="129" y="35"/>
                    <a:pt x="129" y="35"/>
                  </a:cubicBezTo>
                  <a:cubicBezTo>
                    <a:pt x="128" y="35"/>
                    <a:pt x="126" y="36"/>
                    <a:pt x="125" y="36"/>
                  </a:cubicBezTo>
                  <a:cubicBezTo>
                    <a:pt x="124" y="36"/>
                    <a:pt x="122" y="37"/>
                    <a:pt x="121" y="37"/>
                  </a:cubicBezTo>
                  <a:cubicBezTo>
                    <a:pt x="119" y="35"/>
                    <a:pt x="118" y="33"/>
                    <a:pt x="116" y="31"/>
                  </a:cubicBezTo>
                  <a:cubicBezTo>
                    <a:pt x="114" y="29"/>
                    <a:pt x="112" y="27"/>
                    <a:pt x="111" y="24"/>
                  </a:cubicBezTo>
                  <a:cubicBezTo>
                    <a:pt x="109" y="22"/>
                    <a:pt x="107" y="20"/>
                    <a:pt x="106" y="19"/>
                  </a:cubicBezTo>
                  <a:cubicBezTo>
                    <a:pt x="103" y="15"/>
                    <a:pt x="101" y="13"/>
                    <a:pt x="101" y="13"/>
                  </a:cubicBezTo>
                  <a:cubicBezTo>
                    <a:pt x="101" y="13"/>
                    <a:pt x="100" y="13"/>
                    <a:pt x="100" y="13"/>
                  </a:cubicBezTo>
                  <a:cubicBezTo>
                    <a:pt x="99" y="13"/>
                    <a:pt x="99" y="14"/>
                    <a:pt x="98" y="14"/>
                  </a:cubicBezTo>
                  <a:cubicBezTo>
                    <a:pt x="96" y="15"/>
                    <a:pt x="94" y="16"/>
                    <a:pt x="92" y="17"/>
                  </a:cubicBezTo>
                  <a:cubicBezTo>
                    <a:pt x="90" y="18"/>
                    <a:pt x="88" y="19"/>
                    <a:pt x="87" y="19"/>
                  </a:cubicBezTo>
                  <a:cubicBezTo>
                    <a:pt x="86" y="20"/>
                    <a:pt x="86" y="20"/>
                    <a:pt x="85" y="20"/>
                  </a:cubicBezTo>
                  <a:cubicBezTo>
                    <a:pt x="85" y="21"/>
                    <a:pt x="84" y="21"/>
                    <a:pt x="84" y="21"/>
                  </a:cubicBezTo>
                  <a:cubicBezTo>
                    <a:pt x="84" y="21"/>
                    <a:pt x="85" y="24"/>
                    <a:pt x="86" y="28"/>
                  </a:cubicBezTo>
                  <a:cubicBezTo>
                    <a:pt x="86" y="31"/>
                    <a:pt x="87" y="33"/>
                    <a:pt x="87" y="36"/>
                  </a:cubicBezTo>
                  <a:cubicBezTo>
                    <a:pt x="88" y="39"/>
                    <a:pt x="88" y="42"/>
                    <a:pt x="89" y="44"/>
                  </a:cubicBezTo>
                  <a:cubicBezTo>
                    <a:pt x="90" y="47"/>
                    <a:pt x="90" y="49"/>
                    <a:pt x="91" y="52"/>
                  </a:cubicBezTo>
                  <a:cubicBezTo>
                    <a:pt x="90" y="53"/>
                    <a:pt x="88" y="54"/>
                    <a:pt x="87" y="54"/>
                  </a:cubicBezTo>
                  <a:cubicBezTo>
                    <a:pt x="85" y="56"/>
                    <a:pt x="83" y="57"/>
                    <a:pt x="82" y="58"/>
                  </a:cubicBezTo>
                  <a:cubicBezTo>
                    <a:pt x="80" y="59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1"/>
                    <a:pt x="78" y="61"/>
                    <a:pt x="77" y="62"/>
                  </a:cubicBezTo>
                  <a:cubicBezTo>
                    <a:pt x="76" y="63"/>
                    <a:pt x="74" y="64"/>
                    <a:pt x="72" y="66"/>
                  </a:cubicBezTo>
                  <a:cubicBezTo>
                    <a:pt x="71" y="67"/>
                    <a:pt x="70" y="68"/>
                    <a:pt x="69" y="69"/>
                  </a:cubicBezTo>
                  <a:cubicBezTo>
                    <a:pt x="67" y="68"/>
                    <a:pt x="64" y="67"/>
                    <a:pt x="62" y="66"/>
                  </a:cubicBezTo>
                  <a:cubicBezTo>
                    <a:pt x="57" y="63"/>
                    <a:pt x="51" y="61"/>
                    <a:pt x="47" y="59"/>
                  </a:cubicBezTo>
                  <a:cubicBezTo>
                    <a:pt x="45" y="58"/>
                    <a:pt x="43" y="57"/>
                    <a:pt x="42" y="57"/>
                  </a:cubicBezTo>
                  <a:cubicBezTo>
                    <a:pt x="41" y="57"/>
                    <a:pt x="40" y="56"/>
                    <a:pt x="40" y="56"/>
                  </a:cubicBezTo>
                  <a:cubicBezTo>
                    <a:pt x="40" y="56"/>
                    <a:pt x="39" y="57"/>
                    <a:pt x="38" y="58"/>
                  </a:cubicBezTo>
                  <a:cubicBezTo>
                    <a:pt x="38" y="59"/>
                    <a:pt x="37" y="60"/>
                    <a:pt x="36" y="60"/>
                  </a:cubicBezTo>
                  <a:cubicBezTo>
                    <a:pt x="36" y="61"/>
                    <a:pt x="35" y="62"/>
                    <a:pt x="34" y="63"/>
                  </a:cubicBezTo>
                  <a:cubicBezTo>
                    <a:pt x="33" y="65"/>
                    <a:pt x="32" y="67"/>
                    <a:pt x="31" y="68"/>
                  </a:cubicBezTo>
                  <a:cubicBezTo>
                    <a:pt x="30" y="69"/>
                    <a:pt x="29" y="70"/>
                    <a:pt x="29" y="70"/>
                  </a:cubicBezTo>
                  <a:cubicBezTo>
                    <a:pt x="29" y="70"/>
                    <a:pt x="31" y="73"/>
                    <a:pt x="33" y="76"/>
                  </a:cubicBezTo>
                  <a:cubicBezTo>
                    <a:pt x="36" y="80"/>
                    <a:pt x="40" y="85"/>
                    <a:pt x="43" y="90"/>
                  </a:cubicBezTo>
                  <a:cubicBezTo>
                    <a:pt x="45" y="92"/>
                    <a:pt x="47" y="93"/>
                    <a:pt x="48" y="95"/>
                  </a:cubicBezTo>
                  <a:cubicBezTo>
                    <a:pt x="48" y="96"/>
                    <a:pt x="47" y="97"/>
                    <a:pt x="47" y="97"/>
                  </a:cubicBezTo>
                  <a:cubicBezTo>
                    <a:pt x="47" y="98"/>
                    <a:pt x="46" y="99"/>
                    <a:pt x="46" y="99"/>
                  </a:cubicBezTo>
                  <a:cubicBezTo>
                    <a:pt x="44" y="102"/>
                    <a:pt x="43" y="104"/>
                    <a:pt x="43" y="105"/>
                  </a:cubicBezTo>
                  <a:cubicBezTo>
                    <a:pt x="42" y="107"/>
                    <a:pt x="41" y="108"/>
                    <a:pt x="41" y="108"/>
                  </a:cubicBezTo>
                  <a:cubicBezTo>
                    <a:pt x="41" y="108"/>
                    <a:pt x="41" y="109"/>
                    <a:pt x="40" y="110"/>
                  </a:cubicBezTo>
                  <a:cubicBezTo>
                    <a:pt x="40" y="112"/>
                    <a:pt x="39" y="114"/>
                    <a:pt x="38" y="117"/>
                  </a:cubicBezTo>
                  <a:cubicBezTo>
                    <a:pt x="37" y="118"/>
                    <a:pt x="36" y="119"/>
                    <a:pt x="36" y="121"/>
                  </a:cubicBezTo>
                  <a:cubicBezTo>
                    <a:pt x="33" y="121"/>
                    <a:pt x="31" y="121"/>
                    <a:pt x="28" y="121"/>
                  </a:cubicBezTo>
                  <a:cubicBezTo>
                    <a:pt x="25" y="121"/>
                    <a:pt x="22" y="121"/>
                    <a:pt x="19" y="121"/>
                  </a:cubicBezTo>
                  <a:cubicBezTo>
                    <a:pt x="18" y="121"/>
                    <a:pt x="17" y="121"/>
                    <a:pt x="15" y="121"/>
                  </a:cubicBezTo>
                  <a:cubicBezTo>
                    <a:pt x="14" y="121"/>
                    <a:pt x="13" y="121"/>
                    <a:pt x="12" y="121"/>
                  </a:cubicBezTo>
                  <a:cubicBezTo>
                    <a:pt x="7" y="121"/>
                    <a:pt x="4" y="121"/>
                    <a:pt x="4" y="121"/>
                  </a:cubicBezTo>
                  <a:cubicBezTo>
                    <a:pt x="4" y="121"/>
                    <a:pt x="4" y="123"/>
                    <a:pt x="3" y="124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" y="126"/>
                    <a:pt x="3" y="126"/>
                    <a:pt x="3" y="127"/>
                  </a:cubicBezTo>
                  <a:cubicBezTo>
                    <a:pt x="2" y="128"/>
                    <a:pt x="2" y="129"/>
                    <a:pt x="2" y="130"/>
                  </a:cubicBezTo>
                  <a:cubicBezTo>
                    <a:pt x="2" y="131"/>
                    <a:pt x="1" y="132"/>
                    <a:pt x="1" y="133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0" y="138"/>
                    <a:pt x="0" y="139"/>
                    <a:pt x="0" y="139"/>
                  </a:cubicBezTo>
                  <a:cubicBezTo>
                    <a:pt x="0" y="139"/>
                    <a:pt x="3" y="140"/>
                    <a:pt x="7" y="143"/>
                  </a:cubicBezTo>
                  <a:cubicBezTo>
                    <a:pt x="11" y="145"/>
                    <a:pt x="16" y="147"/>
                    <a:pt x="22" y="150"/>
                  </a:cubicBezTo>
                  <a:cubicBezTo>
                    <a:pt x="24" y="151"/>
                    <a:pt x="26" y="152"/>
                    <a:pt x="29" y="153"/>
                  </a:cubicBezTo>
                  <a:cubicBezTo>
                    <a:pt x="28" y="155"/>
                    <a:pt x="28" y="156"/>
                    <a:pt x="28" y="158"/>
                  </a:cubicBezTo>
                  <a:cubicBezTo>
                    <a:pt x="28" y="161"/>
                    <a:pt x="28" y="163"/>
                    <a:pt x="28" y="165"/>
                  </a:cubicBezTo>
                  <a:cubicBezTo>
                    <a:pt x="28" y="166"/>
                    <a:pt x="28" y="167"/>
                    <a:pt x="28" y="167"/>
                  </a:cubicBezTo>
                  <a:cubicBezTo>
                    <a:pt x="28" y="167"/>
                    <a:pt x="28" y="168"/>
                    <a:pt x="28" y="170"/>
                  </a:cubicBezTo>
                  <a:cubicBezTo>
                    <a:pt x="28" y="172"/>
                    <a:pt x="28" y="174"/>
                    <a:pt x="28" y="177"/>
                  </a:cubicBezTo>
                  <a:cubicBezTo>
                    <a:pt x="28" y="178"/>
                    <a:pt x="28" y="180"/>
                    <a:pt x="29" y="181"/>
                  </a:cubicBezTo>
                  <a:cubicBezTo>
                    <a:pt x="26" y="182"/>
                    <a:pt x="24" y="183"/>
                    <a:pt x="22" y="184"/>
                  </a:cubicBezTo>
                  <a:cubicBezTo>
                    <a:pt x="16" y="187"/>
                    <a:pt x="11" y="190"/>
                    <a:pt x="7" y="192"/>
                  </a:cubicBezTo>
                  <a:cubicBezTo>
                    <a:pt x="3" y="194"/>
                    <a:pt x="0" y="196"/>
                    <a:pt x="0" y="196"/>
                  </a:cubicBezTo>
                  <a:cubicBezTo>
                    <a:pt x="0" y="196"/>
                    <a:pt x="0" y="197"/>
                    <a:pt x="1" y="198"/>
                  </a:cubicBezTo>
                  <a:cubicBezTo>
                    <a:pt x="1" y="199"/>
                    <a:pt x="1" y="200"/>
                    <a:pt x="1" y="201"/>
                  </a:cubicBezTo>
                  <a:cubicBezTo>
                    <a:pt x="1" y="202"/>
                    <a:pt x="2" y="203"/>
                    <a:pt x="2" y="204"/>
                  </a:cubicBezTo>
                  <a:cubicBezTo>
                    <a:pt x="2" y="205"/>
                    <a:pt x="2" y="207"/>
                    <a:pt x="3" y="208"/>
                  </a:cubicBezTo>
                  <a:cubicBezTo>
                    <a:pt x="3" y="208"/>
                    <a:pt x="3" y="209"/>
                    <a:pt x="3" y="209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4" y="212"/>
                    <a:pt x="4" y="213"/>
                    <a:pt x="4" y="213"/>
                  </a:cubicBezTo>
                  <a:cubicBezTo>
                    <a:pt x="4" y="213"/>
                    <a:pt x="7" y="213"/>
                    <a:pt x="12" y="214"/>
                  </a:cubicBezTo>
                  <a:cubicBezTo>
                    <a:pt x="13" y="214"/>
                    <a:pt x="14" y="214"/>
                    <a:pt x="15" y="214"/>
                  </a:cubicBezTo>
                  <a:cubicBezTo>
                    <a:pt x="17" y="214"/>
                    <a:pt x="18" y="214"/>
                    <a:pt x="19" y="214"/>
                  </a:cubicBezTo>
                  <a:cubicBezTo>
                    <a:pt x="22" y="214"/>
                    <a:pt x="25" y="214"/>
                    <a:pt x="28" y="214"/>
                  </a:cubicBezTo>
                  <a:cubicBezTo>
                    <a:pt x="31" y="214"/>
                    <a:pt x="33" y="214"/>
                    <a:pt x="36" y="214"/>
                  </a:cubicBezTo>
                  <a:cubicBezTo>
                    <a:pt x="36" y="215"/>
                    <a:pt x="37" y="217"/>
                    <a:pt x="38" y="218"/>
                  </a:cubicBezTo>
                  <a:cubicBezTo>
                    <a:pt x="39" y="221"/>
                    <a:pt x="40" y="223"/>
                    <a:pt x="40" y="224"/>
                  </a:cubicBezTo>
                  <a:cubicBezTo>
                    <a:pt x="41" y="226"/>
                    <a:pt x="41" y="227"/>
                    <a:pt x="41" y="227"/>
                  </a:cubicBezTo>
                  <a:cubicBezTo>
                    <a:pt x="41" y="227"/>
                    <a:pt x="42" y="228"/>
                    <a:pt x="43" y="229"/>
                  </a:cubicBezTo>
                  <a:cubicBezTo>
                    <a:pt x="43" y="231"/>
                    <a:pt x="44" y="233"/>
                    <a:pt x="46" y="235"/>
                  </a:cubicBezTo>
                  <a:cubicBezTo>
                    <a:pt x="46" y="236"/>
                    <a:pt x="47" y="237"/>
                    <a:pt x="47" y="237"/>
                  </a:cubicBezTo>
                  <a:cubicBezTo>
                    <a:pt x="47" y="238"/>
                    <a:pt x="48" y="239"/>
                    <a:pt x="48" y="239"/>
                  </a:cubicBezTo>
                  <a:cubicBezTo>
                    <a:pt x="47" y="241"/>
                    <a:pt x="45" y="243"/>
                    <a:pt x="43" y="245"/>
                  </a:cubicBezTo>
                  <a:cubicBezTo>
                    <a:pt x="40" y="250"/>
                    <a:pt x="36" y="254"/>
                    <a:pt x="33" y="258"/>
                  </a:cubicBezTo>
                  <a:cubicBezTo>
                    <a:pt x="31" y="262"/>
                    <a:pt x="29" y="264"/>
                    <a:pt x="29" y="264"/>
                  </a:cubicBezTo>
                  <a:cubicBezTo>
                    <a:pt x="29" y="264"/>
                    <a:pt x="30" y="265"/>
                    <a:pt x="31" y="267"/>
                  </a:cubicBezTo>
                  <a:cubicBezTo>
                    <a:pt x="32" y="268"/>
                    <a:pt x="33" y="270"/>
                    <a:pt x="34" y="271"/>
                  </a:cubicBezTo>
                  <a:cubicBezTo>
                    <a:pt x="35" y="272"/>
                    <a:pt x="36" y="273"/>
                    <a:pt x="36" y="274"/>
                  </a:cubicBezTo>
                  <a:cubicBezTo>
                    <a:pt x="37" y="275"/>
                    <a:pt x="38" y="276"/>
                    <a:pt x="38" y="276"/>
                  </a:cubicBezTo>
                  <a:cubicBezTo>
                    <a:pt x="39" y="277"/>
                    <a:pt x="40" y="278"/>
                    <a:pt x="40" y="278"/>
                  </a:cubicBezTo>
                  <a:cubicBezTo>
                    <a:pt x="40" y="278"/>
                    <a:pt x="41" y="278"/>
                    <a:pt x="42" y="277"/>
                  </a:cubicBezTo>
                  <a:cubicBezTo>
                    <a:pt x="43" y="277"/>
                    <a:pt x="45" y="276"/>
                    <a:pt x="47" y="275"/>
                  </a:cubicBezTo>
                  <a:cubicBezTo>
                    <a:pt x="51" y="274"/>
                    <a:pt x="57" y="271"/>
                    <a:pt x="62" y="268"/>
                  </a:cubicBezTo>
                  <a:cubicBezTo>
                    <a:pt x="64" y="267"/>
                    <a:pt x="67" y="266"/>
                    <a:pt x="69" y="265"/>
                  </a:cubicBezTo>
                  <a:cubicBezTo>
                    <a:pt x="70" y="266"/>
                    <a:pt x="71" y="267"/>
                    <a:pt x="72" y="268"/>
                  </a:cubicBezTo>
                  <a:cubicBezTo>
                    <a:pt x="74" y="270"/>
                    <a:pt x="76" y="272"/>
                    <a:pt x="77" y="273"/>
                  </a:cubicBezTo>
                  <a:cubicBezTo>
                    <a:pt x="78" y="273"/>
                    <a:pt x="79" y="274"/>
                    <a:pt x="79" y="274"/>
                  </a:cubicBezTo>
                  <a:cubicBezTo>
                    <a:pt x="79" y="274"/>
                    <a:pt x="79" y="274"/>
                    <a:pt x="79" y="274"/>
                  </a:cubicBezTo>
                  <a:cubicBezTo>
                    <a:pt x="79" y="274"/>
                    <a:pt x="80" y="275"/>
                    <a:pt x="82" y="276"/>
                  </a:cubicBezTo>
                  <a:cubicBezTo>
                    <a:pt x="83" y="277"/>
                    <a:pt x="85" y="278"/>
                    <a:pt x="87" y="280"/>
                  </a:cubicBezTo>
                  <a:cubicBezTo>
                    <a:pt x="88" y="281"/>
                    <a:pt x="90" y="282"/>
                    <a:pt x="91" y="283"/>
                  </a:cubicBezTo>
                  <a:cubicBezTo>
                    <a:pt x="90" y="285"/>
                    <a:pt x="90" y="288"/>
                    <a:pt x="89" y="290"/>
                  </a:cubicBezTo>
                  <a:cubicBezTo>
                    <a:pt x="88" y="293"/>
                    <a:pt x="88" y="296"/>
                    <a:pt x="87" y="299"/>
                  </a:cubicBezTo>
                  <a:cubicBezTo>
                    <a:pt x="87" y="301"/>
                    <a:pt x="86" y="304"/>
                    <a:pt x="86" y="306"/>
                  </a:cubicBezTo>
                  <a:cubicBezTo>
                    <a:pt x="85" y="311"/>
                    <a:pt x="84" y="314"/>
                    <a:pt x="84" y="314"/>
                  </a:cubicBezTo>
                  <a:cubicBezTo>
                    <a:pt x="84" y="314"/>
                    <a:pt x="85" y="314"/>
                    <a:pt x="85" y="314"/>
                  </a:cubicBezTo>
                  <a:cubicBezTo>
                    <a:pt x="86" y="314"/>
                    <a:pt x="86" y="315"/>
                    <a:pt x="87" y="315"/>
                  </a:cubicBezTo>
                  <a:cubicBezTo>
                    <a:pt x="88" y="316"/>
                    <a:pt x="90" y="317"/>
                    <a:pt x="92" y="318"/>
                  </a:cubicBezTo>
                  <a:cubicBezTo>
                    <a:pt x="94" y="319"/>
                    <a:pt x="96" y="320"/>
                    <a:pt x="98" y="320"/>
                  </a:cubicBezTo>
                  <a:cubicBezTo>
                    <a:pt x="99" y="321"/>
                    <a:pt x="99" y="321"/>
                    <a:pt x="100" y="321"/>
                  </a:cubicBezTo>
                  <a:cubicBezTo>
                    <a:pt x="100" y="321"/>
                    <a:pt x="101" y="321"/>
                    <a:pt x="101" y="321"/>
                  </a:cubicBezTo>
                  <a:cubicBezTo>
                    <a:pt x="101" y="321"/>
                    <a:pt x="103" y="319"/>
                    <a:pt x="106" y="316"/>
                  </a:cubicBezTo>
                  <a:cubicBezTo>
                    <a:pt x="107" y="314"/>
                    <a:pt x="109" y="312"/>
                    <a:pt x="111" y="310"/>
                  </a:cubicBezTo>
                  <a:cubicBezTo>
                    <a:pt x="112" y="308"/>
                    <a:pt x="114" y="306"/>
                    <a:pt x="116" y="303"/>
                  </a:cubicBezTo>
                  <a:cubicBezTo>
                    <a:pt x="118" y="301"/>
                    <a:pt x="119" y="299"/>
                    <a:pt x="121" y="297"/>
                  </a:cubicBezTo>
                  <a:cubicBezTo>
                    <a:pt x="122" y="298"/>
                    <a:pt x="124" y="298"/>
                    <a:pt x="125" y="298"/>
                  </a:cubicBezTo>
                  <a:cubicBezTo>
                    <a:pt x="126" y="299"/>
                    <a:pt x="128" y="299"/>
                    <a:pt x="129" y="300"/>
                  </a:cubicBezTo>
                  <a:cubicBezTo>
                    <a:pt x="129" y="300"/>
                    <a:pt x="130" y="300"/>
                    <a:pt x="130" y="300"/>
                  </a:cubicBezTo>
                  <a:cubicBezTo>
                    <a:pt x="131" y="300"/>
                    <a:pt x="131" y="300"/>
                    <a:pt x="132" y="300"/>
                  </a:cubicBezTo>
                  <a:cubicBezTo>
                    <a:pt x="133" y="301"/>
                    <a:pt x="134" y="301"/>
                    <a:pt x="134" y="301"/>
                  </a:cubicBezTo>
                  <a:cubicBezTo>
                    <a:pt x="134" y="301"/>
                    <a:pt x="135" y="301"/>
                    <a:pt x="137" y="302"/>
                  </a:cubicBezTo>
                  <a:cubicBezTo>
                    <a:pt x="139" y="302"/>
                    <a:pt x="141" y="302"/>
                    <a:pt x="144" y="303"/>
                  </a:cubicBezTo>
                  <a:cubicBezTo>
                    <a:pt x="145" y="303"/>
                    <a:pt x="147" y="303"/>
                    <a:pt x="148" y="303"/>
                  </a:cubicBezTo>
                  <a:cubicBezTo>
                    <a:pt x="149" y="306"/>
                    <a:pt x="149" y="308"/>
                    <a:pt x="150" y="311"/>
                  </a:cubicBezTo>
                  <a:cubicBezTo>
                    <a:pt x="151" y="317"/>
                    <a:pt x="153" y="322"/>
                    <a:pt x="154" y="327"/>
                  </a:cubicBezTo>
                  <a:cubicBezTo>
                    <a:pt x="155" y="331"/>
                    <a:pt x="156" y="334"/>
                    <a:pt x="156" y="334"/>
                  </a:cubicBezTo>
                  <a:cubicBezTo>
                    <a:pt x="156" y="334"/>
                    <a:pt x="156" y="334"/>
                    <a:pt x="157" y="334"/>
                  </a:cubicBezTo>
                  <a:cubicBezTo>
                    <a:pt x="157" y="334"/>
                    <a:pt x="158" y="334"/>
                    <a:pt x="159" y="334"/>
                  </a:cubicBezTo>
                  <a:cubicBezTo>
                    <a:pt x="160" y="334"/>
                    <a:pt x="163" y="334"/>
                    <a:pt x="165" y="334"/>
                  </a:cubicBezTo>
                  <a:cubicBezTo>
                    <a:pt x="167" y="334"/>
                    <a:pt x="169" y="334"/>
                    <a:pt x="171" y="334"/>
                  </a:cubicBezTo>
                  <a:cubicBezTo>
                    <a:pt x="172" y="334"/>
                    <a:pt x="173" y="334"/>
                    <a:pt x="173" y="334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74" y="334"/>
                    <a:pt x="175" y="331"/>
                    <a:pt x="176" y="327"/>
                  </a:cubicBezTo>
                  <a:cubicBezTo>
                    <a:pt x="177" y="322"/>
                    <a:pt x="179" y="317"/>
                    <a:pt x="180" y="311"/>
                  </a:cubicBezTo>
                  <a:cubicBezTo>
                    <a:pt x="181" y="308"/>
                    <a:pt x="181" y="306"/>
                    <a:pt x="181" y="303"/>
                  </a:cubicBezTo>
                  <a:cubicBezTo>
                    <a:pt x="183" y="303"/>
                    <a:pt x="185" y="303"/>
                    <a:pt x="186" y="303"/>
                  </a:cubicBezTo>
                  <a:cubicBezTo>
                    <a:pt x="189" y="302"/>
                    <a:pt x="191" y="302"/>
                    <a:pt x="193" y="302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5" y="301"/>
                    <a:pt x="196" y="301"/>
                    <a:pt x="198" y="300"/>
                  </a:cubicBezTo>
                  <a:cubicBezTo>
                    <a:pt x="198" y="300"/>
                    <a:pt x="199" y="300"/>
                    <a:pt x="199" y="300"/>
                  </a:cubicBezTo>
                  <a:cubicBezTo>
                    <a:pt x="200" y="300"/>
                    <a:pt x="200" y="300"/>
                    <a:pt x="201" y="300"/>
                  </a:cubicBezTo>
                  <a:cubicBezTo>
                    <a:pt x="202" y="299"/>
                    <a:pt x="203" y="299"/>
                    <a:pt x="205" y="298"/>
                  </a:cubicBezTo>
                  <a:cubicBezTo>
                    <a:pt x="206" y="298"/>
                    <a:pt x="208" y="298"/>
                    <a:pt x="209" y="297"/>
                  </a:cubicBezTo>
                  <a:cubicBezTo>
                    <a:pt x="211" y="299"/>
                    <a:pt x="212" y="301"/>
                    <a:pt x="214" y="303"/>
                  </a:cubicBezTo>
                  <a:cubicBezTo>
                    <a:pt x="215" y="306"/>
                    <a:pt x="217" y="308"/>
                    <a:pt x="219" y="310"/>
                  </a:cubicBezTo>
                  <a:cubicBezTo>
                    <a:pt x="221" y="312"/>
                    <a:pt x="223" y="314"/>
                    <a:pt x="224" y="316"/>
                  </a:cubicBezTo>
                  <a:cubicBezTo>
                    <a:pt x="227" y="319"/>
                    <a:pt x="229" y="321"/>
                    <a:pt x="229" y="321"/>
                  </a:cubicBezTo>
                  <a:cubicBezTo>
                    <a:pt x="229" y="321"/>
                    <a:pt x="230" y="321"/>
                    <a:pt x="230" y="321"/>
                  </a:cubicBezTo>
                  <a:cubicBezTo>
                    <a:pt x="230" y="321"/>
                    <a:pt x="231" y="321"/>
                    <a:pt x="232" y="320"/>
                  </a:cubicBezTo>
                  <a:cubicBezTo>
                    <a:pt x="233" y="320"/>
                    <a:pt x="235" y="319"/>
                    <a:pt x="237" y="318"/>
                  </a:cubicBezTo>
                  <a:cubicBezTo>
                    <a:pt x="239" y="317"/>
                    <a:pt x="241" y="316"/>
                    <a:pt x="243" y="315"/>
                  </a:cubicBezTo>
                  <a:cubicBezTo>
                    <a:pt x="244" y="315"/>
                    <a:pt x="244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1"/>
                    <a:pt x="244" y="306"/>
                  </a:cubicBezTo>
                  <a:cubicBezTo>
                    <a:pt x="244" y="304"/>
                    <a:pt x="243" y="301"/>
                    <a:pt x="243" y="299"/>
                  </a:cubicBezTo>
                  <a:cubicBezTo>
                    <a:pt x="242" y="296"/>
                    <a:pt x="242" y="293"/>
                    <a:pt x="241" y="290"/>
                  </a:cubicBezTo>
                  <a:cubicBezTo>
                    <a:pt x="240" y="288"/>
                    <a:pt x="240" y="285"/>
                    <a:pt x="239" y="283"/>
                  </a:cubicBezTo>
                  <a:cubicBezTo>
                    <a:pt x="240" y="282"/>
                    <a:pt x="242" y="281"/>
                    <a:pt x="243" y="280"/>
                  </a:cubicBezTo>
                  <a:cubicBezTo>
                    <a:pt x="245" y="278"/>
                    <a:pt x="247" y="277"/>
                    <a:pt x="248" y="276"/>
                  </a:cubicBezTo>
                  <a:cubicBezTo>
                    <a:pt x="250" y="275"/>
                    <a:pt x="250" y="274"/>
                    <a:pt x="250" y="274"/>
                  </a:cubicBezTo>
                  <a:cubicBezTo>
                    <a:pt x="250" y="274"/>
                    <a:pt x="251" y="274"/>
                    <a:pt x="251" y="274"/>
                  </a:cubicBezTo>
                  <a:cubicBezTo>
                    <a:pt x="251" y="274"/>
                    <a:pt x="252" y="273"/>
                    <a:pt x="252" y="273"/>
                  </a:cubicBezTo>
                  <a:cubicBezTo>
                    <a:pt x="254" y="272"/>
                    <a:pt x="256" y="270"/>
                    <a:pt x="258" y="268"/>
                  </a:cubicBezTo>
                  <a:cubicBezTo>
                    <a:pt x="259" y="267"/>
                    <a:pt x="260" y="266"/>
                    <a:pt x="261" y="265"/>
                  </a:cubicBezTo>
                  <a:cubicBezTo>
                    <a:pt x="263" y="266"/>
                    <a:pt x="265" y="267"/>
                    <a:pt x="268" y="268"/>
                  </a:cubicBezTo>
                  <a:cubicBezTo>
                    <a:pt x="273" y="271"/>
                    <a:pt x="279" y="274"/>
                    <a:pt x="283" y="275"/>
                  </a:cubicBezTo>
                  <a:cubicBezTo>
                    <a:pt x="285" y="276"/>
                    <a:pt x="287" y="277"/>
                    <a:pt x="288" y="277"/>
                  </a:cubicBezTo>
                  <a:cubicBezTo>
                    <a:pt x="289" y="278"/>
                    <a:pt x="290" y="278"/>
                    <a:pt x="290" y="278"/>
                  </a:cubicBezTo>
                  <a:cubicBezTo>
                    <a:pt x="290" y="278"/>
                    <a:pt x="291" y="277"/>
                    <a:pt x="292" y="276"/>
                  </a:cubicBezTo>
                  <a:cubicBezTo>
                    <a:pt x="292" y="276"/>
                    <a:pt x="293" y="275"/>
                    <a:pt x="294" y="274"/>
                  </a:cubicBezTo>
                  <a:cubicBezTo>
                    <a:pt x="294" y="273"/>
                    <a:pt x="295" y="272"/>
                    <a:pt x="296" y="271"/>
                  </a:cubicBezTo>
                  <a:cubicBezTo>
                    <a:pt x="297" y="270"/>
                    <a:pt x="298" y="268"/>
                    <a:pt x="299" y="267"/>
                  </a:cubicBezTo>
                  <a:cubicBezTo>
                    <a:pt x="300" y="265"/>
                    <a:pt x="301" y="264"/>
                    <a:pt x="301" y="264"/>
                  </a:cubicBezTo>
                  <a:cubicBezTo>
                    <a:pt x="301" y="264"/>
                    <a:pt x="299" y="262"/>
                    <a:pt x="297" y="258"/>
                  </a:cubicBezTo>
                  <a:cubicBezTo>
                    <a:pt x="294" y="254"/>
                    <a:pt x="290" y="250"/>
                    <a:pt x="287" y="245"/>
                  </a:cubicBezTo>
                  <a:cubicBezTo>
                    <a:pt x="285" y="243"/>
                    <a:pt x="283" y="241"/>
                    <a:pt x="282" y="239"/>
                  </a:cubicBezTo>
                  <a:cubicBezTo>
                    <a:pt x="282" y="239"/>
                    <a:pt x="282" y="238"/>
                    <a:pt x="283" y="237"/>
                  </a:cubicBezTo>
                  <a:cubicBezTo>
                    <a:pt x="283" y="237"/>
                    <a:pt x="284" y="236"/>
                    <a:pt x="284" y="235"/>
                  </a:cubicBezTo>
                  <a:cubicBezTo>
                    <a:pt x="285" y="233"/>
                    <a:pt x="287" y="231"/>
                    <a:pt x="287" y="229"/>
                  </a:cubicBezTo>
                  <a:cubicBezTo>
                    <a:pt x="288" y="228"/>
                    <a:pt x="288" y="227"/>
                    <a:pt x="288" y="227"/>
                  </a:cubicBezTo>
                  <a:cubicBezTo>
                    <a:pt x="288" y="227"/>
                    <a:pt x="289" y="226"/>
                    <a:pt x="290" y="224"/>
                  </a:cubicBezTo>
                  <a:cubicBezTo>
                    <a:pt x="290" y="223"/>
                    <a:pt x="291" y="221"/>
                    <a:pt x="292" y="218"/>
                  </a:cubicBezTo>
                  <a:cubicBezTo>
                    <a:pt x="293" y="217"/>
                    <a:pt x="293" y="215"/>
                    <a:pt x="294" y="214"/>
                  </a:cubicBezTo>
                  <a:cubicBezTo>
                    <a:pt x="296" y="214"/>
                    <a:pt x="299" y="214"/>
                    <a:pt x="301" y="214"/>
                  </a:cubicBezTo>
                  <a:cubicBezTo>
                    <a:pt x="304" y="214"/>
                    <a:pt x="308" y="214"/>
                    <a:pt x="310" y="214"/>
                  </a:cubicBezTo>
                  <a:cubicBezTo>
                    <a:pt x="312" y="214"/>
                    <a:pt x="313" y="214"/>
                    <a:pt x="314" y="214"/>
                  </a:cubicBezTo>
                  <a:cubicBezTo>
                    <a:pt x="316" y="214"/>
                    <a:pt x="317" y="214"/>
                    <a:pt x="318" y="214"/>
                  </a:cubicBezTo>
                  <a:cubicBezTo>
                    <a:pt x="323" y="213"/>
                    <a:pt x="326" y="213"/>
                    <a:pt x="326" y="213"/>
                  </a:cubicBezTo>
                  <a:cubicBezTo>
                    <a:pt x="326" y="213"/>
                    <a:pt x="326" y="212"/>
                    <a:pt x="326" y="210"/>
                  </a:cubicBezTo>
                  <a:cubicBezTo>
                    <a:pt x="327" y="210"/>
                    <a:pt x="327" y="210"/>
                    <a:pt x="327" y="209"/>
                  </a:cubicBezTo>
                  <a:cubicBezTo>
                    <a:pt x="327" y="209"/>
                    <a:pt x="327" y="208"/>
                    <a:pt x="327" y="208"/>
                  </a:cubicBezTo>
                  <a:cubicBezTo>
                    <a:pt x="327" y="207"/>
                    <a:pt x="328" y="205"/>
                    <a:pt x="328" y="204"/>
                  </a:cubicBezTo>
                  <a:cubicBezTo>
                    <a:pt x="328" y="203"/>
                    <a:pt x="328" y="202"/>
                    <a:pt x="329" y="201"/>
                  </a:cubicBezTo>
                  <a:cubicBezTo>
                    <a:pt x="329" y="200"/>
                    <a:pt x="329" y="199"/>
                    <a:pt x="329" y="198"/>
                  </a:cubicBezTo>
                  <a:cubicBezTo>
                    <a:pt x="329" y="197"/>
                    <a:pt x="330" y="196"/>
                    <a:pt x="330" y="196"/>
                  </a:cubicBezTo>
                  <a:cubicBezTo>
                    <a:pt x="330" y="196"/>
                    <a:pt x="327" y="194"/>
                    <a:pt x="323" y="192"/>
                  </a:cubicBezTo>
                  <a:cubicBezTo>
                    <a:pt x="319" y="190"/>
                    <a:pt x="314" y="187"/>
                    <a:pt x="308" y="184"/>
                  </a:cubicBezTo>
                  <a:close/>
                  <a:moveTo>
                    <a:pt x="165" y="268"/>
                  </a:moveTo>
                  <a:cubicBezTo>
                    <a:pt x="109" y="268"/>
                    <a:pt x="64" y="223"/>
                    <a:pt x="64" y="167"/>
                  </a:cubicBezTo>
                  <a:cubicBezTo>
                    <a:pt x="64" y="112"/>
                    <a:pt x="109" y="66"/>
                    <a:pt x="165" y="66"/>
                  </a:cubicBezTo>
                  <a:cubicBezTo>
                    <a:pt x="221" y="66"/>
                    <a:pt x="266" y="112"/>
                    <a:pt x="266" y="167"/>
                  </a:cubicBezTo>
                  <a:cubicBezTo>
                    <a:pt x="266" y="223"/>
                    <a:pt x="221" y="268"/>
                    <a:pt x="165" y="2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01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ïŝ1îḋe"/>
            <p:cNvSpPr/>
            <p:nvPr/>
          </p:nvSpPr>
          <p:spPr bwMode="auto">
            <a:xfrm>
              <a:off x="6677819" y="1782762"/>
              <a:ext cx="1327151" cy="357188"/>
            </a:xfrm>
            <a:custGeom>
              <a:avLst/>
              <a:gdLst>
                <a:gd name="T0" fmla="*/ 0 w 836"/>
                <a:gd name="T1" fmla="*/ 225 h 225"/>
                <a:gd name="T2" fmla="*/ 228 w 836"/>
                <a:gd name="T3" fmla="*/ 0 h 225"/>
                <a:gd name="T4" fmla="*/ 836 w 836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6" h="225">
                  <a:moveTo>
                    <a:pt x="0" y="225"/>
                  </a:moveTo>
                  <a:lnTo>
                    <a:pt x="228" y="0"/>
                  </a:lnTo>
                  <a:lnTo>
                    <a:pt x="836" y="0"/>
                  </a:lnTo>
                </a:path>
              </a:pathLst>
            </a:custGeom>
            <a:noFill/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ï$ḷíḋe"/>
            <p:cNvSpPr/>
            <p:nvPr/>
          </p:nvSpPr>
          <p:spPr bwMode="auto">
            <a:xfrm>
              <a:off x="7293769" y="3398838"/>
              <a:ext cx="1173163" cy="420688"/>
            </a:xfrm>
            <a:custGeom>
              <a:avLst/>
              <a:gdLst>
                <a:gd name="T0" fmla="*/ 0 w 739"/>
                <a:gd name="T1" fmla="*/ 265 h 265"/>
                <a:gd name="T2" fmla="*/ 268 w 739"/>
                <a:gd name="T3" fmla="*/ 0 h 265"/>
                <a:gd name="T4" fmla="*/ 739 w 739"/>
                <a:gd name="T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9" h="265">
                  <a:moveTo>
                    <a:pt x="0" y="265"/>
                  </a:moveTo>
                  <a:lnTo>
                    <a:pt x="268" y="0"/>
                  </a:lnTo>
                  <a:lnTo>
                    <a:pt x="739" y="0"/>
                  </a:lnTo>
                </a:path>
              </a:pathLst>
            </a:custGeom>
            <a:noFill/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iŝlîďè"/>
            <p:cNvSpPr/>
            <p:nvPr/>
          </p:nvSpPr>
          <p:spPr bwMode="auto">
            <a:xfrm>
              <a:off x="3725069" y="4665664"/>
              <a:ext cx="1281112" cy="384175"/>
            </a:xfrm>
            <a:custGeom>
              <a:avLst/>
              <a:gdLst>
                <a:gd name="T0" fmla="*/ 807 w 807"/>
                <a:gd name="T1" fmla="*/ 0 h 242"/>
                <a:gd name="T2" fmla="*/ 566 w 807"/>
                <a:gd name="T3" fmla="*/ 242 h 242"/>
                <a:gd name="T4" fmla="*/ 0 w 807"/>
                <a:gd name="T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7" h="242">
                  <a:moveTo>
                    <a:pt x="807" y="0"/>
                  </a:moveTo>
                  <a:lnTo>
                    <a:pt x="566" y="242"/>
                  </a:lnTo>
                  <a:lnTo>
                    <a:pt x="0" y="242"/>
                  </a:lnTo>
                </a:path>
              </a:pathLst>
            </a:custGeom>
            <a:noFill/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iś1íḍê"/>
            <p:cNvGrpSpPr/>
            <p:nvPr/>
          </p:nvGrpSpPr>
          <p:grpSpPr>
            <a:xfrm>
              <a:off x="8141495" y="1457326"/>
              <a:ext cx="650874" cy="650872"/>
              <a:chOff x="753007" y="2242886"/>
              <a:chExt cx="643355" cy="643355"/>
            </a:xfrm>
          </p:grpSpPr>
          <p:sp>
            <p:nvSpPr>
              <p:cNvPr id="27" name="íṩḷídè"/>
              <p:cNvSpPr/>
              <p:nvPr/>
            </p:nvSpPr>
            <p:spPr bwMode="auto">
              <a:xfrm>
                <a:off x="753007" y="2242886"/>
                <a:ext cx="643355" cy="6433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ïṧļíḋê"/>
              <p:cNvSpPr/>
              <p:nvPr/>
            </p:nvSpPr>
            <p:spPr bwMode="auto">
              <a:xfrm>
                <a:off x="926604" y="2417033"/>
                <a:ext cx="296160" cy="295059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íşḻîḑé"/>
            <p:cNvGrpSpPr/>
            <p:nvPr/>
          </p:nvGrpSpPr>
          <p:grpSpPr>
            <a:xfrm>
              <a:off x="3074195" y="4730754"/>
              <a:ext cx="650874" cy="650872"/>
              <a:chOff x="753007" y="2242886"/>
              <a:chExt cx="643355" cy="643355"/>
            </a:xfrm>
          </p:grpSpPr>
          <p:sp>
            <p:nvSpPr>
              <p:cNvPr id="25" name="íS1ïḋe"/>
              <p:cNvSpPr/>
              <p:nvPr/>
            </p:nvSpPr>
            <p:spPr bwMode="auto">
              <a:xfrm>
                <a:off x="753007" y="2242886"/>
                <a:ext cx="643355" cy="6433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ïṥlïḑé"/>
              <p:cNvSpPr/>
              <p:nvPr/>
            </p:nvSpPr>
            <p:spPr bwMode="auto">
              <a:xfrm>
                <a:off x="926604" y="2417033"/>
                <a:ext cx="296160" cy="295059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ïṡḷíḓe"/>
            <p:cNvGrpSpPr/>
            <p:nvPr/>
          </p:nvGrpSpPr>
          <p:grpSpPr>
            <a:xfrm>
              <a:off x="8466932" y="3073402"/>
              <a:ext cx="650874" cy="650872"/>
              <a:chOff x="753007" y="2242886"/>
              <a:chExt cx="643355" cy="643355"/>
            </a:xfrm>
          </p:grpSpPr>
          <p:sp>
            <p:nvSpPr>
              <p:cNvPr id="23" name="î$lîḋè"/>
              <p:cNvSpPr/>
              <p:nvPr/>
            </p:nvSpPr>
            <p:spPr bwMode="auto">
              <a:xfrm>
                <a:off x="753007" y="2242886"/>
                <a:ext cx="643355" cy="643355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íŝḻîḍe"/>
              <p:cNvSpPr/>
              <p:nvPr/>
            </p:nvSpPr>
            <p:spPr bwMode="auto">
              <a:xfrm>
                <a:off x="926604" y="2417033"/>
                <a:ext cx="296160" cy="295059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ïŝļïḓè"/>
            <p:cNvSpPr txBox="1"/>
            <p:nvPr/>
          </p:nvSpPr>
          <p:spPr bwMode="auto">
            <a:xfrm>
              <a:off x="8839201" y="1236423"/>
              <a:ext cx="267970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6" name="íṥḻïďe"/>
            <p:cNvSpPr/>
            <p:nvPr/>
          </p:nvSpPr>
          <p:spPr bwMode="auto">
            <a:xfrm>
              <a:off x="8839201" y="1678229"/>
              <a:ext cx="2679700" cy="69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17" name="ïṡľiḑè"/>
            <p:cNvSpPr txBox="1"/>
            <p:nvPr/>
          </p:nvSpPr>
          <p:spPr bwMode="auto">
            <a:xfrm>
              <a:off x="9179719" y="2807778"/>
              <a:ext cx="233918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8" name="iṣḷïḓê"/>
            <p:cNvSpPr/>
            <p:nvPr/>
          </p:nvSpPr>
          <p:spPr bwMode="auto">
            <a:xfrm>
              <a:off x="9179719" y="3249584"/>
              <a:ext cx="2339181" cy="69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19" name="isļiďé"/>
            <p:cNvSpPr txBox="1"/>
            <p:nvPr/>
          </p:nvSpPr>
          <p:spPr bwMode="auto">
            <a:xfrm>
              <a:off x="669925" y="4608034"/>
              <a:ext cx="2244725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0" name="išļiḓé"/>
            <p:cNvSpPr/>
            <p:nvPr/>
          </p:nvSpPr>
          <p:spPr bwMode="auto">
            <a:xfrm>
              <a:off x="669925" y="5049840"/>
              <a:ext cx="2244725" cy="69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21" name="í$ḷïḍe"/>
            <p:cNvSpPr txBox="1"/>
            <p:nvPr/>
          </p:nvSpPr>
          <p:spPr bwMode="auto">
            <a:xfrm>
              <a:off x="673099" y="1130300"/>
              <a:ext cx="358933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2" name="îŝlïḓê"/>
            <p:cNvSpPr/>
            <p:nvPr/>
          </p:nvSpPr>
          <p:spPr bwMode="auto">
            <a:xfrm>
              <a:off x="673099" y="1572106"/>
              <a:ext cx="3589337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23" name="20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14752" y="1123950"/>
            <a:ext cx="9562497" cy="5029146"/>
            <a:chOff x="1314752" y="1123950"/>
            <a:chExt cx="9562497" cy="5029146"/>
          </a:xfrm>
        </p:grpSpPr>
        <p:sp>
          <p:nvSpPr>
            <p:cNvPr id="24" name="iŝḷîḍé"/>
            <p:cNvSpPr/>
            <p:nvPr/>
          </p:nvSpPr>
          <p:spPr>
            <a:xfrm>
              <a:off x="3572976" y="3686798"/>
              <a:ext cx="6295634" cy="7591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Supporting text here…… </a:t>
              </a:r>
            </a:p>
          </p:txBody>
        </p:sp>
        <p:sp>
          <p:nvSpPr>
            <p:cNvPr id="25" name="îṩ1îde"/>
            <p:cNvSpPr/>
            <p:nvPr/>
          </p:nvSpPr>
          <p:spPr>
            <a:xfrm>
              <a:off x="2928348" y="2814191"/>
              <a:ext cx="6295634" cy="7591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/>
                  </a:solidFill>
                </a:rPr>
                <a:t>Supporting text here…… </a:t>
              </a:r>
            </a:p>
          </p:txBody>
        </p:sp>
        <p:sp>
          <p:nvSpPr>
            <p:cNvPr id="26" name="îṧļîḍè"/>
            <p:cNvSpPr/>
            <p:nvPr/>
          </p:nvSpPr>
          <p:spPr>
            <a:xfrm>
              <a:off x="4581615" y="1981338"/>
              <a:ext cx="6295634" cy="7591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/>
                  </a:solidFill>
                </a:rPr>
                <a:t>Supporting text here…… </a:t>
              </a:r>
            </a:p>
          </p:txBody>
        </p:sp>
        <p:sp>
          <p:nvSpPr>
            <p:cNvPr id="27" name="îṣļîďé"/>
            <p:cNvSpPr/>
            <p:nvPr/>
          </p:nvSpPr>
          <p:spPr>
            <a:xfrm>
              <a:off x="3039901" y="1123951"/>
              <a:ext cx="6295634" cy="7591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/>
                  </a:solidFill>
                </a:rPr>
                <a:t>Supporting text here…… </a:t>
              </a:r>
            </a:p>
          </p:txBody>
        </p:sp>
        <p:sp>
          <p:nvSpPr>
            <p:cNvPr id="28" name="îṣḻídé"/>
            <p:cNvSpPr/>
            <p:nvPr/>
          </p:nvSpPr>
          <p:spPr>
            <a:xfrm rot="5400000">
              <a:off x="7475880" y="1123950"/>
              <a:ext cx="759145" cy="759146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9" name="íṧļiďè"/>
            <p:cNvSpPr/>
            <p:nvPr/>
          </p:nvSpPr>
          <p:spPr>
            <a:xfrm rot="5400000">
              <a:off x="6645284" y="1976872"/>
              <a:ext cx="759145" cy="759146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0" name="iŝlîḋé"/>
            <p:cNvSpPr/>
            <p:nvPr/>
          </p:nvSpPr>
          <p:spPr>
            <a:xfrm rot="16200000">
              <a:off x="6645284" y="1123950"/>
              <a:ext cx="759145" cy="759147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" name="ïśḻídê"/>
            <p:cNvSpPr/>
            <p:nvPr/>
          </p:nvSpPr>
          <p:spPr>
            <a:xfrm rot="16200000">
              <a:off x="5810228" y="1990268"/>
              <a:ext cx="759145" cy="7591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" name="í$1iḍé"/>
            <p:cNvSpPr/>
            <p:nvPr/>
          </p:nvSpPr>
          <p:spPr>
            <a:xfrm rot="5400000">
              <a:off x="5810227" y="2814189"/>
              <a:ext cx="759146" cy="759148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" name="íṥḻidê"/>
            <p:cNvSpPr/>
            <p:nvPr/>
          </p:nvSpPr>
          <p:spPr>
            <a:xfrm rot="16200000">
              <a:off x="4975969" y="2815886"/>
              <a:ext cx="759145" cy="759148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" name="îṡľíḍè"/>
            <p:cNvSpPr/>
            <p:nvPr/>
          </p:nvSpPr>
          <p:spPr>
            <a:xfrm rot="5400000">
              <a:off x="4982640" y="3688491"/>
              <a:ext cx="759145" cy="759147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" name="íṩḻíḍé"/>
            <p:cNvSpPr/>
            <p:nvPr/>
          </p:nvSpPr>
          <p:spPr>
            <a:xfrm rot="16200000">
              <a:off x="4155058" y="3688490"/>
              <a:ext cx="759145" cy="759148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" name="iSľïḓé"/>
            <p:cNvSpPr/>
            <p:nvPr/>
          </p:nvSpPr>
          <p:spPr>
            <a:xfrm>
              <a:off x="8690225" y="1276113"/>
              <a:ext cx="455457" cy="454822"/>
            </a:xfrm>
            <a:custGeom>
              <a:avLst/>
              <a:gdLst>
                <a:gd name="T0" fmla="*/ 4740 w 6302"/>
                <a:gd name="T1" fmla="*/ 841 h 6302"/>
                <a:gd name="T2" fmla="*/ 4920 w 6302"/>
                <a:gd name="T3" fmla="*/ 841 h 6302"/>
                <a:gd name="T4" fmla="*/ 5605 w 6302"/>
                <a:gd name="T5" fmla="*/ 1420 h 6302"/>
                <a:gd name="T6" fmla="*/ 6302 w 6302"/>
                <a:gd name="T7" fmla="*/ 723 h 6302"/>
                <a:gd name="T8" fmla="*/ 6302 w 6302"/>
                <a:gd name="T9" fmla="*/ 697 h 6302"/>
                <a:gd name="T10" fmla="*/ 5605 w 6302"/>
                <a:gd name="T11" fmla="*/ 0 h 6302"/>
                <a:gd name="T12" fmla="*/ 4920 w 6302"/>
                <a:gd name="T13" fmla="*/ 579 h 6302"/>
                <a:gd name="T14" fmla="*/ 4740 w 6302"/>
                <a:gd name="T15" fmla="*/ 579 h 6302"/>
                <a:gd name="T16" fmla="*/ 3912 w 6302"/>
                <a:gd name="T17" fmla="*/ 1420 h 6302"/>
                <a:gd name="T18" fmla="*/ 3912 w 6302"/>
                <a:gd name="T19" fmla="*/ 3019 h 6302"/>
                <a:gd name="T20" fmla="*/ 2687 w 6302"/>
                <a:gd name="T21" fmla="*/ 3019 h 6302"/>
                <a:gd name="T22" fmla="*/ 1347 w 6302"/>
                <a:gd name="T23" fmla="*/ 1779 h 6302"/>
                <a:gd name="T24" fmla="*/ 0 w 6302"/>
                <a:gd name="T25" fmla="*/ 3151 h 6302"/>
                <a:gd name="T26" fmla="*/ 1347 w 6302"/>
                <a:gd name="T27" fmla="*/ 4523 h 6302"/>
                <a:gd name="T28" fmla="*/ 2687 w 6302"/>
                <a:gd name="T29" fmla="*/ 3282 h 6302"/>
                <a:gd name="T30" fmla="*/ 3912 w 6302"/>
                <a:gd name="T31" fmla="*/ 3282 h 6302"/>
                <a:gd name="T32" fmla="*/ 3912 w 6302"/>
                <a:gd name="T33" fmla="*/ 4882 h 6302"/>
                <a:gd name="T34" fmla="*/ 4740 w 6302"/>
                <a:gd name="T35" fmla="*/ 5723 h 6302"/>
                <a:gd name="T36" fmla="*/ 4920 w 6302"/>
                <a:gd name="T37" fmla="*/ 5723 h 6302"/>
                <a:gd name="T38" fmla="*/ 5605 w 6302"/>
                <a:gd name="T39" fmla="*/ 6302 h 6302"/>
                <a:gd name="T40" fmla="*/ 6302 w 6302"/>
                <a:gd name="T41" fmla="*/ 5605 h 6302"/>
                <a:gd name="T42" fmla="*/ 6302 w 6302"/>
                <a:gd name="T43" fmla="*/ 5578 h 6302"/>
                <a:gd name="T44" fmla="*/ 5605 w 6302"/>
                <a:gd name="T45" fmla="*/ 4881 h 6302"/>
                <a:gd name="T46" fmla="*/ 4920 w 6302"/>
                <a:gd name="T47" fmla="*/ 5460 h 6302"/>
                <a:gd name="T48" fmla="*/ 4740 w 6302"/>
                <a:gd name="T49" fmla="*/ 5460 h 6302"/>
                <a:gd name="T50" fmla="*/ 4174 w 6302"/>
                <a:gd name="T51" fmla="*/ 4882 h 6302"/>
                <a:gd name="T52" fmla="*/ 4174 w 6302"/>
                <a:gd name="T53" fmla="*/ 3282 h 6302"/>
                <a:gd name="T54" fmla="*/ 4920 w 6302"/>
                <a:gd name="T55" fmla="*/ 3282 h 6302"/>
                <a:gd name="T56" fmla="*/ 5605 w 6302"/>
                <a:gd name="T57" fmla="*/ 3861 h 6302"/>
                <a:gd name="T58" fmla="*/ 6302 w 6302"/>
                <a:gd name="T59" fmla="*/ 3164 h 6302"/>
                <a:gd name="T60" fmla="*/ 6302 w 6302"/>
                <a:gd name="T61" fmla="*/ 3138 h 6302"/>
                <a:gd name="T62" fmla="*/ 5605 w 6302"/>
                <a:gd name="T63" fmla="*/ 2441 h 6302"/>
                <a:gd name="T64" fmla="*/ 4920 w 6302"/>
                <a:gd name="T65" fmla="*/ 3019 h 6302"/>
                <a:gd name="T66" fmla="*/ 4174 w 6302"/>
                <a:gd name="T67" fmla="*/ 3019 h 6302"/>
                <a:gd name="T68" fmla="*/ 4174 w 6302"/>
                <a:gd name="T69" fmla="*/ 1420 h 6302"/>
                <a:gd name="T70" fmla="*/ 4740 w 6302"/>
                <a:gd name="T71" fmla="*/ 841 h 6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02" h="6302">
                  <a:moveTo>
                    <a:pt x="4740" y="841"/>
                  </a:moveTo>
                  <a:lnTo>
                    <a:pt x="4920" y="841"/>
                  </a:lnTo>
                  <a:cubicBezTo>
                    <a:pt x="4976" y="1170"/>
                    <a:pt x="5260" y="1420"/>
                    <a:pt x="5605" y="1420"/>
                  </a:cubicBezTo>
                  <a:cubicBezTo>
                    <a:pt x="5990" y="1420"/>
                    <a:pt x="6302" y="1108"/>
                    <a:pt x="6302" y="723"/>
                  </a:cubicBezTo>
                  <a:lnTo>
                    <a:pt x="6302" y="697"/>
                  </a:lnTo>
                  <a:cubicBezTo>
                    <a:pt x="6302" y="312"/>
                    <a:pt x="5990" y="0"/>
                    <a:pt x="5605" y="0"/>
                  </a:cubicBezTo>
                  <a:cubicBezTo>
                    <a:pt x="5260" y="0"/>
                    <a:pt x="4976" y="250"/>
                    <a:pt x="4920" y="579"/>
                  </a:cubicBezTo>
                  <a:lnTo>
                    <a:pt x="4740" y="579"/>
                  </a:lnTo>
                  <a:cubicBezTo>
                    <a:pt x="4283" y="579"/>
                    <a:pt x="3912" y="956"/>
                    <a:pt x="3912" y="1420"/>
                  </a:cubicBezTo>
                  <a:lnTo>
                    <a:pt x="3912" y="3019"/>
                  </a:lnTo>
                  <a:lnTo>
                    <a:pt x="2687" y="3019"/>
                  </a:lnTo>
                  <a:cubicBezTo>
                    <a:pt x="2622" y="2323"/>
                    <a:pt x="2047" y="1779"/>
                    <a:pt x="1347" y="1779"/>
                  </a:cubicBezTo>
                  <a:cubicBezTo>
                    <a:pt x="603" y="1779"/>
                    <a:pt x="0" y="2393"/>
                    <a:pt x="0" y="3151"/>
                  </a:cubicBezTo>
                  <a:cubicBezTo>
                    <a:pt x="0" y="3909"/>
                    <a:pt x="603" y="4523"/>
                    <a:pt x="1347" y="4523"/>
                  </a:cubicBezTo>
                  <a:cubicBezTo>
                    <a:pt x="2047" y="4523"/>
                    <a:pt x="2622" y="3978"/>
                    <a:pt x="2687" y="3282"/>
                  </a:cubicBezTo>
                  <a:lnTo>
                    <a:pt x="3912" y="3282"/>
                  </a:lnTo>
                  <a:lnTo>
                    <a:pt x="3912" y="4882"/>
                  </a:lnTo>
                  <a:cubicBezTo>
                    <a:pt x="3912" y="5345"/>
                    <a:pt x="4283" y="5723"/>
                    <a:pt x="4740" y="5723"/>
                  </a:cubicBezTo>
                  <a:lnTo>
                    <a:pt x="4920" y="5723"/>
                  </a:lnTo>
                  <a:cubicBezTo>
                    <a:pt x="4976" y="6051"/>
                    <a:pt x="5260" y="6302"/>
                    <a:pt x="5605" y="6302"/>
                  </a:cubicBezTo>
                  <a:cubicBezTo>
                    <a:pt x="5990" y="6302"/>
                    <a:pt x="6302" y="5990"/>
                    <a:pt x="6302" y="5605"/>
                  </a:cubicBezTo>
                  <a:lnTo>
                    <a:pt x="6302" y="5578"/>
                  </a:lnTo>
                  <a:cubicBezTo>
                    <a:pt x="6302" y="5193"/>
                    <a:pt x="5990" y="4881"/>
                    <a:pt x="5605" y="4881"/>
                  </a:cubicBezTo>
                  <a:cubicBezTo>
                    <a:pt x="5260" y="4881"/>
                    <a:pt x="4976" y="5132"/>
                    <a:pt x="4920" y="5460"/>
                  </a:cubicBezTo>
                  <a:lnTo>
                    <a:pt x="4740" y="5460"/>
                  </a:lnTo>
                  <a:cubicBezTo>
                    <a:pt x="4428" y="5460"/>
                    <a:pt x="4174" y="5201"/>
                    <a:pt x="4174" y="4882"/>
                  </a:cubicBezTo>
                  <a:lnTo>
                    <a:pt x="4174" y="3282"/>
                  </a:lnTo>
                  <a:lnTo>
                    <a:pt x="4920" y="3282"/>
                  </a:lnTo>
                  <a:cubicBezTo>
                    <a:pt x="4976" y="3610"/>
                    <a:pt x="5260" y="3861"/>
                    <a:pt x="5605" y="3861"/>
                  </a:cubicBezTo>
                  <a:cubicBezTo>
                    <a:pt x="5990" y="3861"/>
                    <a:pt x="6302" y="3549"/>
                    <a:pt x="6302" y="3164"/>
                  </a:cubicBezTo>
                  <a:lnTo>
                    <a:pt x="6302" y="3138"/>
                  </a:lnTo>
                  <a:cubicBezTo>
                    <a:pt x="6302" y="2753"/>
                    <a:pt x="5990" y="2441"/>
                    <a:pt x="5605" y="2441"/>
                  </a:cubicBezTo>
                  <a:cubicBezTo>
                    <a:pt x="5260" y="2441"/>
                    <a:pt x="4976" y="2691"/>
                    <a:pt x="4920" y="3019"/>
                  </a:cubicBezTo>
                  <a:lnTo>
                    <a:pt x="4174" y="3019"/>
                  </a:lnTo>
                  <a:lnTo>
                    <a:pt x="4174" y="1420"/>
                  </a:lnTo>
                  <a:cubicBezTo>
                    <a:pt x="4174" y="1101"/>
                    <a:pt x="4428" y="841"/>
                    <a:pt x="4740" y="8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7" name="ïṡļiďê"/>
            <p:cNvSpPr/>
            <p:nvPr/>
          </p:nvSpPr>
          <p:spPr>
            <a:xfrm>
              <a:off x="1959381" y="5392257"/>
              <a:ext cx="6295634" cy="7591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/>
                  </a:solidFill>
                </a:rPr>
                <a:t>Supporting text here…… </a:t>
              </a:r>
            </a:p>
          </p:txBody>
        </p:sp>
        <p:sp>
          <p:nvSpPr>
            <p:cNvPr id="56" name="î$ľïḓè"/>
            <p:cNvSpPr/>
            <p:nvPr/>
          </p:nvSpPr>
          <p:spPr>
            <a:xfrm rot="10800000" flipH="1" flipV="1">
              <a:off x="4754911" y="2129540"/>
              <a:ext cx="455457" cy="454822"/>
            </a:xfrm>
            <a:custGeom>
              <a:avLst/>
              <a:gdLst>
                <a:gd name="T0" fmla="*/ 4740 w 6302"/>
                <a:gd name="T1" fmla="*/ 841 h 6302"/>
                <a:gd name="T2" fmla="*/ 4920 w 6302"/>
                <a:gd name="T3" fmla="*/ 841 h 6302"/>
                <a:gd name="T4" fmla="*/ 5605 w 6302"/>
                <a:gd name="T5" fmla="*/ 1420 h 6302"/>
                <a:gd name="T6" fmla="*/ 6302 w 6302"/>
                <a:gd name="T7" fmla="*/ 723 h 6302"/>
                <a:gd name="T8" fmla="*/ 6302 w 6302"/>
                <a:gd name="T9" fmla="*/ 697 h 6302"/>
                <a:gd name="T10" fmla="*/ 5605 w 6302"/>
                <a:gd name="T11" fmla="*/ 0 h 6302"/>
                <a:gd name="T12" fmla="*/ 4920 w 6302"/>
                <a:gd name="T13" fmla="*/ 579 h 6302"/>
                <a:gd name="T14" fmla="*/ 4740 w 6302"/>
                <a:gd name="T15" fmla="*/ 579 h 6302"/>
                <a:gd name="T16" fmla="*/ 3912 w 6302"/>
                <a:gd name="T17" fmla="*/ 1420 h 6302"/>
                <a:gd name="T18" fmla="*/ 3912 w 6302"/>
                <a:gd name="T19" fmla="*/ 3019 h 6302"/>
                <a:gd name="T20" fmla="*/ 2687 w 6302"/>
                <a:gd name="T21" fmla="*/ 3019 h 6302"/>
                <a:gd name="T22" fmla="*/ 1347 w 6302"/>
                <a:gd name="T23" fmla="*/ 1779 h 6302"/>
                <a:gd name="T24" fmla="*/ 0 w 6302"/>
                <a:gd name="T25" fmla="*/ 3151 h 6302"/>
                <a:gd name="T26" fmla="*/ 1347 w 6302"/>
                <a:gd name="T27" fmla="*/ 4523 h 6302"/>
                <a:gd name="T28" fmla="*/ 2687 w 6302"/>
                <a:gd name="T29" fmla="*/ 3282 h 6302"/>
                <a:gd name="T30" fmla="*/ 3912 w 6302"/>
                <a:gd name="T31" fmla="*/ 3282 h 6302"/>
                <a:gd name="T32" fmla="*/ 3912 w 6302"/>
                <a:gd name="T33" fmla="*/ 4882 h 6302"/>
                <a:gd name="T34" fmla="*/ 4740 w 6302"/>
                <a:gd name="T35" fmla="*/ 5723 h 6302"/>
                <a:gd name="T36" fmla="*/ 4920 w 6302"/>
                <a:gd name="T37" fmla="*/ 5723 h 6302"/>
                <a:gd name="T38" fmla="*/ 5605 w 6302"/>
                <a:gd name="T39" fmla="*/ 6302 h 6302"/>
                <a:gd name="T40" fmla="*/ 6302 w 6302"/>
                <a:gd name="T41" fmla="*/ 5605 h 6302"/>
                <a:gd name="T42" fmla="*/ 6302 w 6302"/>
                <a:gd name="T43" fmla="*/ 5578 h 6302"/>
                <a:gd name="T44" fmla="*/ 5605 w 6302"/>
                <a:gd name="T45" fmla="*/ 4881 h 6302"/>
                <a:gd name="T46" fmla="*/ 4920 w 6302"/>
                <a:gd name="T47" fmla="*/ 5460 h 6302"/>
                <a:gd name="T48" fmla="*/ 4740 w 6302"/>
                <a:gd name="T49" fmla="*/ 5460 h 6302"/>
                <a:gd name="T50" fmla="*/ 4174 w 6302"/>
                <a:gd name="T51" fmla="*/ 4882 h 6302"/>
                <a:gd name="T52" fmla="*/ 4174 w 6302"/>
                <a:gd name="T53" fmla="*/ 3282 h 6302"/>
                <a:gd name="T54" fmla="*/ 4920 w 6302"/>
                <a:gd name="T55" fmla="*/ 3282 h 6302"/>
                <a:gd name="T56" fmla="*/ 5605 w 6302"/>
                <a:gd name="T57" fmla="*/ 3861 h 6302"/>
                <a:gd name="T58" fmla="*/ 6302 w 6302"/>
                <a:gd name="T59" fmla="*/ 3164 h 6302"/>
                <a:gd name="T60" fmla="*/ 6302 w 6302"/>
                <a:gd name="T61" fmla="*/ 3138 h 6302"/>
                <a:gd name="T62" fmla="*/ 5605 w 6302"/>
                <a:gd name="T63" fmla="*/ 2441 h 6302"/>
                <a:gd name="T64" fmla="*/ 4920 w 6302"/>
                <a:gd name="T65" fmla="*/ 3019 h 6302"/>
                <a:gd name="T66" fmla="*/ 4174 w 6302"/>
                <a:gd name="T67" fmla="*/ 3019 h 6302"/>
                <a:gd name="T68" fmla="*/ 4174 w 6302"/>
                <a:gd name="T69" fmla="*/ 1420 h 6302"/>
                <a:gd name="T70" fmla="*/ 4740 w 6302"/>
                <a:gd name="T71" fmla="*/ 841 h 6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02" h="6302">
                  <a:moveTo>
                    <a:pt x="4740" y="841"/>
                  </a:moveTo>
                  <a:lnTo>
                    <a:pt x="4920" y="841"/>
                  </a:lnTo>
                  <a:cubicBezTo>
                    <a:pt x="4976" y="1170"/>
                    <a:pt x="5260" y="1420"/>
                    <a:pt x="5605" y="1420"/>
                  </a:cubicBezTo>
                  <a:cubicBezTo>
                    <a:pt x="5990" y="1420"/>
                    <a:pt x="6302" y="1108"/>
                    <a:pt x="6302" y="723"/>
                  </a:cubicBezTo>
                  <a:lnTo>
                    <a:pt x="6302" y="697"/>
                  </a:lnTo>
                  <a:cubicBezTo>
                    <a:pt x="6302" y="312"/>
                    <a:pt x="5990" y="0"/>
                    <a:pt x="5605" y="0"/>
                  </a:cubicBezTo>
                  <a:cubicBezTo>
                    <a:pt x="5260" y="0"/>
                    <a:pt x="4976" y="250"/>
                    <a:pt x="4920" y="579"/>
                  </a:cubicBezTo>
                  <a:lnTo>
                    <a:pt x="4740" y="579"/>
                  </a:lnTo>
                  <a:cubicBezTo>
                    <a:pt x="4283" y="579"/>
                    <a:pt x="3912" y="956"/>
                    <a:pt x="3912" y="1420"/>
                  </a:cubicBezTo>
                  <a:lnTo>
                    <a:pt x="3912" y="3019"/>
                  </a:lnTo>
                  <a:lnTo>
                    <a:pt x="2687" y="3019"/>
                  </a:lnTo>
                  <a:cubicBezTo>
                    <a:pt x="2622" y="2323"/>
                    <a:pt x="2047" y="1779"/>
                    <a:pt x="1347" y="1779"/>
                  </a:cubicBezTo>
                  <a:cubicBezTo>
                    <a:pt x="603" y="1779"/>
                    <a:pt x="0" y="2393"/>
                    <a:pt x="0" y="3151"/>
                  </a:cubicBezTo>
                  <a:cubicBezTo>
                    <a:pt x="0" y="3909"/>
                    <a:pt x="603" y="4523"/>
                    <a:pt x="1347" y="4523"/>
                  </a:cubicBezTo>
                  <a:cubicBezTo>
                    <a:pt x="2047" y="4523"/>
                    <a:pt x="2622" y="3978"/>
                    <a:pt x="2687" y="3282"/>
                  </a:cubicBezTo>
                  <a:lnTo>
                    <a:pt x="3912" y="3282"/>
                  </a:lnTo>
                  <a:lnTo>
                    <a:pt x="3912" y="4882"/>
                  </a:lnTo>
                  <a:cubicBezTo>
                    <a:pt x="3912" y="5345"/>
                    <a:pt x="4283" y="5723"/>
                    <a:pt x="4740" y="5723"/>
                  </a:cubicBezTo>
                  <a:lnTo>
                    <a:pt x="4920" y="5723"/>
                  </a:lnTo>
                  <a:cubicBezTo>
                    <a:pt x="4976" y="6051"/>
                    <a:pt x="5260" y="6302"/>
                    <a:pt x="5605" y="6302"/>
                  </a:cubicBezTo>
                  <a:cubicBezTo>
                    <a:pt x="5990" y="6302"/>
                    <a:pt x="6302" y="5990"/>
                    <a:pt x="6302" y="5605"/>
                  </a:cubicBezTo>
                  <a:lnTo>
                    <a:pt x="6302" y="5578"/>
                  </a:lnTo>
                  <a:cubicBezTo>
                    <a:pt x="6302" y="5193"/>
                    <a:pt x="5990" y="4881"/>
                    <a:pt x="5605" y="4881"/>
                  </a:cubicBezTo>
                  <a:cubicBezTo>
                    <a:pt x="5260" y="4881"/>
                    <a:pt x="4976" y="5132"/>
                    <a:pt x="4920" y="5460"/>
                  </a:cubicBezTo>
                  <a:lnTo>
                    <a:pt x="4740" y="5460"/>
                  </a:lnTo>
                  <a:cubicBezTo>
                    <a:pt x="4428" y="5460"/>
                    <a:pt x="4174" y="5201"/>
                    <a:pt x="4174" y="4882"/>
                  </a:cubicBezTo>
                  <a:lnTo>
                    <a:pt x="4174" y="3282"/>
                  </a:lnTo>
                  <a:lnTo>
                    <a:pt x="4920" y="3282"/>
                  </a:lnTo>
                  <a:cubicBezTo>
                    <a:pt x="4976" y="3610"/>
                    <a:pt x="5260" y="3861"/>
                    <a:pt x="5605" y="3861"/>
                  </a:cubicBezTo>
                  <a:cubicBezTo>
                    <a:pt x="5990" y="3861"/>
                    <a:pt x="6302" y="3549"/>
                    <a:pt x="6302" y="3164"/>
                  </a:cubicBezTo>
                  <a:lnTo>
                    <a:pt x="6302" y="3138"/>
                  </a:lnTo>
                  <a:cubicBezTo>
                    <a:pt x="6302" y="2753"/>
                    <a:pt x="5990" y="2441"/>
                    <a:pt x="5605" y="2441"/>
                  </a:cubicBezTo>
                  <a:cubicBezTo>
                    <a:pt x="5260" y="2441"/>
                    <a:pt x="4976" y="2691"/>
                    <a:pt x="4920" y="3019"/>
                  </a:cubicBezTo>
                  <a:lnTo>
                    <a:pt x="4174" y="3019"/>
                  </a:lnTo>
                  <a:lnTo>
                    <a:pt x="4174" y="1420"/>
                  </a:lnTo>
                  <a:cubicBezTo>
                    <a:pt x="4174" y="1101"/>
                    <a:pt x="4428" y="841"/>
                    <a:pt x="4740" y="8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7" name="íSļíďê"/>
            <p:cNvSpPr/>
            <p:nvPr/>
          </p:nvSpPr>
          <p:spPr>
            <a:xfrm>
              <a:off x="1314752" y="4519650"/>
              <a:ext cx="6295634" cy="7591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/>
                  </a:solidFill>
                </a:rPr>
                <a:t>Supporting text here…… </a:t>
              </a:r>
            </a:p>
          </p:txBody>
        </p:sp>
        <p:sp>
          <p:nvSpPr>
            <p:cNvPr id="58" name="íṣḻîḓé"/>
            <p:cNvSpPr/>
            <p:nvPr/>
          </p:nvSpPr>
          <p:spPr bwMode="auto">
            <a:xfrm>
              <a:off x="8462501" y="2966353"/>
              <a:ext cx="455457" cy="454822"/>
            </a:xfrm>
            <a:custGeom>
              <a:avLst/>
              <a:gdLst>
                <a:gd name="T0" fmla="*/ 4740 w 6302"/>
                <a:gd name="T1" fmla="*/ 841 h 6302"/>
                <a:gd name="T2" fmla="*/ 4920 w 6302"/>
                <a:gd name="T3" fmla="*/ 841 h 6302"/>
                <a:gd name="T4" fmla="*/ 5605 w 6302"/>
                <a:gd name="T5" fmla="*/ 1420 h 6302"/>
                <a:gd name="T6" fmla="*/ 6302 w 6302"/>
                <a:gd name="T7" fmla="*/ 723 h 6302"/>
                <a:gd name="T8" fmla="*/ 6302 w 6302"/>
                <a:gd name="T9" fmla="*/ 697 h 6302"/>
                <a:gd name="T10" fmla="*/ 5605 w 6302"/>
                <a:gd name="T11" fmla="*/ 0 h 6302"/>
                <a:gd name="T12" fmla="*/ 4920 w 6302"/>
                <a:gd name="T13" fmla="*/ 579 h 6302"/>
                <a:gd name="T14" fmla="*/ 4740 w 6302"/>
                <a:gd name="T15" fmla="*/ 579 h 6302"/>
                <a:gd name="T16" fmla="*/ 3912 w 6302"/>
                <a:gd name="T17" fmla="*/ 1420 h 6302"/>
                <a:gd name="T18" fmla="*/ 3912 w 6302"/>
                <a:gd name="T19" fmla="*/ 3019 h 6302"/>
                <a:gd name="T20" fmla="*/ 2687 w 6302"/>
                <a:gd name="T21" fmla="*/ 3019 h 6302"/>
                <a:gd name="T22" fmla="*/ 1347 w 6302"/>
                <a:gd name="T23" fmla="*/ 1779 h 6302"/>
                <a:gd name="T24" fmla="*/ 0 w 6302"/>
                <a:gd name="T25" fmla="*/ 3151 h 6302"/>
                <a:gd name="T26" fmla="*/ 1347 w 6302"/>
                <a:gd name="T27" fmla="*/ 4523 h 6302"/>
                <a:gd name="T28" fmla="*/ 2687 w 6302"/>
                <a:gd name="T29" fmla="*/ 3282 h 6302"/>
                <a:gd name="T30" fmla="*/ 3912 w 6302"/>
                <a:gd name="T31" fmla="*/ 3282 h 6302"/>
                <a:gd name="T32" fmla="*/ 3912 w 6302"/>
                <a:gd name="T33" fmla="*/ 4882 h 6302"/>
                <a:gd name="T34" fmla="*/ 4740 w 6302"/>
                <a:gd name="T35" fmla="*/ 5723 h 6302"/>
                <a:gd name="T36" fmla="*/ 4920 w 6302"/>
                <a:gd name="T37" fmla="*/ 5723 h 6302"/>
                <a:gd name="T38" fmla="*/ 5605 w 6302"/>
                <a:gd name="T39" fmla="*/ 6302 h 6302"/>
                <a:gd name="T40" fmla="*/ 6302 w 6302"/>
                <a:gd name="T41" fmla="*/ 5605 h 6302"/>
                <a:gd name="T42" fmla="*/ 6302 w 6302"/>
                <a:gd name="T43" fmla="*/ 5578 h 6302"/>
                <a:gd name="T44" fmla="*/ 5605 w 6302"/>
                <a:gd name="T45" fmla="*/ 4881 h 6302"/>
                <a:gd name="T46" fmla="*/ 4920 w 6302"/>
                <a:gd name="T47" fmla="*/ 5460 h 6302"/>
                <a:gd name="T48" fmla="*/ 4740 w 6302"/>
                <a:gd name="T49" fmla="*/ 5460 h 6302"/>
                <a:gd name="T50" fmla="*/ 4174 w 6302"/>
                <a:gd name="T51" fmla="*/ 4882 h 6302"/>
                <a:gd name="T52" fmla="*/ 4174 w 6302"/>
                <a:gd name="T53" fmla="*/ 3282 h 6302"/>
                <a:gd name="T54" fmla="*/ 4920 w 6302"/>
                <a:gd name="T55" fmla="*/ 3282 h 6302"/>
                <a:gd name="T56" fmla="*/ 5605 w 6302"/>
                <a:gd name="T57" fmla="*/ 3861 h 6302"/>
                <a:gd name="T58" fmla="*/ 6302 w 6302"/>
                <a:gd name="T59" fmla="*/ 3164 h 6302"/>
                <a:gd name="T60" fmla="*/ 6302 w 6302"/>
                <a:gd name="T61" fmla="*/ 3138 h 6302"/>
                <a:gd name="T62" fmla="*/ 5605 w 6302"/>
                <a:gd name="T63" fmla="*/ 2441 h 6302"/>
                <a:gd name="T64" fmla="*/ 4920 w 6302"/>
                <a:gd name="T65" fmla="*/ 3019 h 6302"/>
                <a:gd name="T66" fmla="*/ 4174 w 6302"/>
                <a:gd name="T67" fmla="*/ 3019 h 6302"/>
                <a:gd name="T68" fmla="*/ 4174 w 6302"/>
                <a:gd name="T69" fmla="*/ 1420 h 6302"/>
                <a:gd name="T70" fmla="*/ 4740 w 6302"/>
                <a:gd name="T71" fmla="*/ 841 h 6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02" h="6302">
                  <a:moveTo>
                    <a:pt x="4740" y="841"/>
                  </a:moveTo>
                  <a:lnTo>
                    <a:pt x="4920" y="841"/>
                  </a:lnTo>
                  <a:cubicBezTo>
                    <a:pt x="4976" y="1170"/>
                    <a:pt x="5260" y="1420"/>
                    <a:pt x="5605" y="1420"/>
                  </a:cubicBezTo>
                  <a:cubicBezTo>
                    <a:pt x="5990" y="1420"/>
                    <a:pt x="6302" y="1108"/>
                    <a:pt x="6302" y="723"/>
                  </a:cubicBezTo>
                  <a:lnTo>
                    <a:pt x="6302" y="697"/>
                  </a:lnTo>
                  <a:cubicBezTo>
                    <a:pt x="6302" y="312"/>
                    <a:pt x="5990" y="0"/>
                    <a:pt x="5605" y="0"/>
                  </a:cubicBezTo>
                  <a:cubicBezTo>
                    <a:pt x="5260" y="0"/>
                    <a:pt x="4976" y="250"/>
                    <a:pt x="4920" y="579"/>
                  </a:cubicBezTo>
                  <a:lnTo>
                    <a:pt x="4740" y="579"/>
                  </a:lnTo>
                  <a:cubicBezTo>
                    <a:pt x="4283" y="579"/>
                    <a:pt x="3912" y="956"/>
                    <a:pt x="3912" y="1420"/>
                  </a:cubicBezTo>
                  <a:lnTo>
                    <a:pt x="3912" y="3019"/>
                  </a:lnTo>
                  <a:lnTo>
                    <a:pt x="2687" y="3019"/>
                  </a:lnTo>
                  <a:cubicBezTo>
                    <a:pt x="2622" y="2323"/>
                    <a:pt x="2047" y="1779"/>
                    <a:pt x="1347" y="1779"/>
                  </a:cubicBezTo>
                  <a:cubicBezTo>
                    <a:pt x="603" y="1779"/>
                    <a:pt x="0" y="2393"/>
                    <a:pt x="0" y="3151"/>
                  </a:cubicBezTo>
                  <a:cubicBezTo>
                    <a:pt x="0" y="3909"/>
                    <a:pt x="603" y="4523"/>
                    <a:pt x="1347" y="4523"/>
                  </a:cubicBezTo>
                  <a:cubicBezTo>
                    <a:pt x="2047" y="4523"/>
                    <a:pt x="2622" y="3978"/>
                    <a:pt x="2687" y="3282"/>
                  </a:cubicBezTo>
                  <a:lnTo>
                    <a:pt x="3912" y="3282"/>
                  </a:lnTo>
                  <a:lnTo>
                    <a:pt x="3912" y="4882"/>
                  </a:lnTo>
                  <a:cubicBezTo>
                    <a:pt x="3912" y="5345"/>
                    <a:pt x="4283" y="5723"/>
                    <a:pt x="4740" y="5723"/>
                  </a:cubicBezTo>
                  <a:lnTo>
                    <a:pt x="4920" y="5723"/>
                  </a:lnTo>
                  <a:cubicBezTo>
                    <a:pt x="4976" y="6051"/>
                    <a:pt x="5260" y="6302"/>
                    <a:pt x="5605" y="6302"/>
                  </a:cubicBezTo>
                  <a:cubicBezTo>
                    <a:pt x="5990" y="6302"/>
                    <a:pt x="6302" y="5990"/>
                    <a:pt x="6302" y="5605"/>
                  </a:cubicBezTo>
                  <a:lnTo>
                    <a:pt x="6302" y="5578"/>
                  </a:lnTo>
                  <a:cubicBezTo>
                    <a:pt x="6302" y="5193"/>
                    <a:pt x="5990" y="4881"/>
                    <a:pt x="5605" y="4881"/>
                  </a:cubicBezTo>
                  <a:cubicBezTo>
                    <a:pt x="5260" y="4881"/>
                    <a:pt x="4976" y="5132"/>
                    <a:pt x="4920" y="5460"/>
                  </a:cubicBezTo>
                  <a:lnTo>
                    <a:pt x="4740" y="5460"/>
                  </a:lnTo>
                  <a:cubicBezTo>
                    <a:pt x="4428" y="5460"/>
                    <a:pt x="4174" y="5201"/>
                    <a:pt x="4174" y="4882"/>
                  </a:cubicBezTo>
                  <a:lnTo>
                    <a:pt x="4174" y="3282"/>
                  </a:lnTo>
                  <a:lnTo>
                    <a:pt x="4920" y="3282"/>
                  </a:lnTo>
                  <a:cubicBezTo>
                    <a:pt x="4976" y="3610"/>
                    <a:pt x="5260" y="3861"/>
                    <a:pt x="5605" y="3861"/>
                  </a:cubicBezTo>
                  <a:cubicBezTo>
                    <a:pt x="5990" y="3861"/>
                    <a:pt x="6302" y="3549"/>
                    <a:pt x="6302" y="3164"/>
                  </a:cubicBezTo>
                  <a:lnTo>
                    <a:pt x="6302" y="3138"/>
                  </a:lnTo>
                  <a:cubicBezTo>
                    <a:pt x="6302" y="2753"/>
                    <a:pt x="5990" y="2441"/>
                    <a:pt x="5605" y="2441"/>
                  </a:cubicBezTo>
                  <a:cubicBezTo>
                    <a:pt x="5260" y="2441"/>
                    <a:pt x="4976" y="2691"/>
                    <a:pt x="4920" y="3019"/>
                  </a:cubicBezTo>
                  <a:lnTo>
                    <a:pt x="4174" y="3019"/>
                  </a:lnTo>
                  <a:lnTo>
                    <a:pt x="4174" y="1420"/>
                  </a:lnTo>
                  <a:cubicBezTo>
                    <a:pt x="4174" y="1101"/>
                    <a:pt x="4428" y="841"/>
                    <a:pt x="4740" y="8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9" name="ïsḷíďè"/>
            <p:cNvSpPr/>
            <p:nvPr/>
          </p:nvSpPr>
          <p:spPr>
            <a:xfrm rot="5400000">
              <a:off x="4196631" y="4519648"/>
              <a:ext cx="759146" cy="759148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0" name="íṥḷíḋé"/>
            <p:cNvSpPr/>
            <p:nvPr/>
          </p:nvSpPr>
          <p:spPr>
            <a:xfrm rot="16200000">
              <a:off x="3362373" y="4521345"/>
              <a:ext cx="759145" cy="759148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1" name="iṥľîḑe"/>
            <p:cNvSpPr/>
            <p:nvPr/>
          </p:nvSpPr>
          <p:spPr>
            <a:xfrm rot="5400000">
              <a:off x="3369045" y="5393950"/>
              <a:ext cx="759145" cy="7591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2" name="ïŝḷîďè"/>
            <p:cNvSpPr/>
            <p:nvPr/>
          </p:nvSpPr>
          <p:spPr>
            <a:xfrm rot="16200000">
              <a:off x="2541461" y="5393949"/>
              <a:ext cx="759145" cy="759148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3" name="iŝ1îḓe"/>
            <p:cNvSpPr/>
            <p:nvPr/>
          </p:nvSpPr>
          <p:spPr>
            <a:xfrm>
              <a:off x="2108090" y="5544419"/>
              <a:ext cx="455457" cy="454822"/>
            </a:xfrm>
            <a:custGeom>
              <a:avLst/>
              <a:gdLst>
                <a:gd name="T0" fmla="*/ 4740 w 6302"/>
                <a:gd name="T1" fmla="*/ 841 h 6302"/>
                <a:gd name="T2" fmla="*/ 4920 w 6302"/>
                <a:gd name="T3" fmla="*/ 841 h 6302"/>
                <a:gd name="T4" fmla="*/ 5605 w 6302"/>
                <a:gd name="T5" fmla="*/ 1420 h 6302"/>
                <a:gd name="T6" fmla="*/ 6302 w 6302"/>
                <a:gd name="T7" fmla="*/ 723 h 6302"/>
                <a:gd name="T8" fmla="*/ 6302 w 6302"/>
                <a:gd name="T9" fmla="*/ 697 h 6302"/>
                <a:gd name="T10" fmla="*/ 5605 w 6302"/>
                <a:gd name="T11" fmla="*/ 0 h 6302"/>
                <a:gd name="T12" fmla="*/ 4920 w 6302"/>
                <a:gd name="T13" fmla="*/ 579 h 6302"/>
                <a:gd name="T14" fmla="*/ 4740 w 6302"/>
                <a:gd name="T15" fmla="*/ 579 h 6302"/>
                <a:gd name="T16" fmla="*/ 3912 w 6302"/>
                <a:gd name="T17" fmla="*/ 1420 h 6302"/>
                <a:gd name="T18" fmla="*/ 3912 w 6302"/>
                <a:gd name="T19" fmla="*/ 3019 h 6302"/>
                <a:gd name="T20" fmla="*/ 2687 w 6302"/>
                <a:gd name="T21" fmla="*/ 3019 h 6302"/>
                <a:gd name="T22" fmla="*/ 1347 w 6302"/>
                <a:gd name="T23" fmla="*/ 1779 h 6302"/>
                <a:gd name="T24" fmla="*/ 0 w 6302"/>
                <a:gd name="T25" fmla="*/ 3151 h 6302"/>
                <a:gd name="T26" fmla="*/ 1347 w 6302"/>
                <a:gd name="T27" fmla="*/ 4523 h 6302"/>
                <a:gd name="T28" fmla="*/ 2687 w 6302"/>
                <a:gd name="T29" fmla="*/ 3282 h 6302"/>
                <a:gd name="T30" fmla="*/ 3912 w 6302"/>
                <a:gd name="T31" fmla="*/ 3282 h 6302"/>
                <a:gd name="T32" fmla="*/ 3912 w 6302"/>
                <a:gd name="T33" fmla="*/ 4882 h 6302"/>
                <a:gd name="T34" fmla="*/ 4740 w 6302"/>
                <a:gd name="T35" fmla="*/ 5723 h 6302"/>
                <a:gd name="T36" fmla="*/ 4920 w 6302"/>
                <a:gd name="T37" fmla="*/ 5723 h 6302"/>
                <a:gd name="T38" fmla="*/ 5605 w 6302"/>
                <a:gd name="T39" fmla="*/ 6302 h 6302"/>
                <a:gd name="T40" fmla="*/ 6302 w 6302"/>
                <a:gd name="T41" fmla="*/ 5605 h 6302"/>
                <a:gd name="T42" fmla="*/ 6302 w 6302"/>
                <a:gd name="T43" fmla="*/ 5578 h 6302"/>
                <a:gd name="T44" fmla="*/ 5605 w 6302"/>
                <a:gd name="T45" fmla="*/ 4881 h 6302"/>
                <a:gd name="T46" fmla="*/ 4920 w 6302"/>
                <a:gd name="T47" fmla="*/ 5460 h 6302"/>
                <a:gd name="T48" fmla="*/ 4740 w 6302"/>
                <a:gd name="T49" fmla="*/ 5460 h 6302"/>
                <a:gd name="T50" fmla="*/ 4174 w 6302"/>
                <a:gd name="T51" fmla="*/ 4882 h 6302"/>
                <a:gd name="T52" fmla="*/ 4174 w 6302"/>
                <a:gd name="T53" fmla="*/ 3282 h 6302"/>
                <a:gd name="T54" fmla="*/ 4920 w 6302"/>
                <a:gd name="T55" fmla="*/ 3282 h 6302"/>
                <a:gd name="T56" fmla="*/ 5605 w 6302"/>
                <a:gd name="T57" fmla="*/ 3861 h 6302"/>
                <a:gd name="T58" fmla="*/ 6302 w 6302"/>
                <a:gd name="T59" fmla="*/ 3164 h 6302"/>
                <a:gd name="T60" fmla="*/ 6302 w 6302"/>
                <a:gd name="T61" fmla="*/ 3138 h 6302"/>
                <a:gd name="T62" fmla="*/ 5605 w 6302"/>
                <a:gd name="T63" fmla="*/ 2441 h 6302"/>
                <a:gd name="T64" fmla="*/ 4920 w 6302"/>
                <a:gd name="T65" fmla="*/ 3019 h 6302"/>
                <a:gd name="T66" fmla="*/ 4174 w 6302"/>
                <a:gd name="T67" fmla="*/ 3019 h 6302"/>
                <a:gd name="T68" fmla="*/ 4174 w 6302"/>
                <a:gd name="T69" fmla="*/ 1420 h 6302"/>
                <a:gd name="T70" fmla="*/ 4740 w 6302"/>
                <a:gd name="T71" fmla="*/ 841 h 6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02" h="6302">
                  <a:moveTo>
                    <a:pt x="4740" y="841"/>
                  </a:moveTo>
                  <a:lnTo>
                    <a:pt x="4920" y="841"/>
                  </a:lnTo>
                  <a:cubicBezTo>
                    <a:pt x="4976" y="1170"/>
                    <a:pt x="5260" y="1420"/>
                    <a:pt x="5605" y="1420"/>
                  </a:cubicBezTo>
                  <a:cubicBezTo>
                    <a:pt x="5990" y="1420"/>
                    <a:pt x="6302" y="1108"/>
                    <a:pt x="6302" y="723"/>
                  </a:cubicBezTo>
                  <a:lnTo>
                    <a:pt x="6302" y="697"/>
                  </a:lnTo>
                  <a:cubicBezTo>
                    <a:pt x="6302" y="312"/>
                    <a:pt x="5990" y="0"/>
                    <a:pt x="5605" y="0"/>
                  </a:cubicBezTo>
                  <a:cubicBezTo>
                    <a:pt x="5260" y="0"/>
                    <a:pt x="4976" y="250"/>
                    <a:pt x="4920" y="579"/>
                  </a:cubicBezTo>
                  <a:lnTo>
                    <a:pt x="4740" y="579"/>
                  </a:lnTo>
                  <a:cubicBezTo>
                    <a:pt x="4283" y="579"/>
                    <a:pt x="3912" y="956"/>
                    <a:pt x="3912" y="1420"/>
                  </a:cubicBezTo>
                  <a:lnTo>
                    <a:pt x="3912" y="3019"/>
                  </a:lnTo>
                  <a:lnTo>
                    <a:pt x="2687" y="3019"/>
                  </a:lnTo>
                  <a:cubicBezTo>
                    <a:pt x="2622" y="2323"/>
                    <a:pt x="2047" y="1779"/>
                    <a:pt x="1347" y="1779"/>
                  </a:cubicBezTo>
                  <a:cubicBezTo>
                    <a:pt x="603" y="1779"/>
                    <a:pt x="0" y="2393"/>
                    <a:pt x="0" y="3151"/>
                  </a:cubicBezTo>
                  <a:cubicBezTo>
                    <a:pt x="0" y="3909"/>
                    <a:pt x="603" y="4523"/>
                    <a:pt x="1347" y="4523"/>
                  </a:cubicBezTo>
                  <a:cubicBezTo>
                    <a:pt x="2047" y="4523"/>
                    <a:pt x="2622" y="3978"/>
                    <a:pt x="2687" y="3282"/>
                  </a:cubicBezTo>
                  <a:lnTo>
                    <a:pt x="3912" y="3282"/>
                  </a:lnTo>
                  <a:lnTo>
                    <a:pt x="3912" y="4882"/>
                  </a:lnTo>
                  <a:cubicBezTo>
                    <a:pt x="3912" y="5345"/>
                    <a:pt x="4283" y="5723"/>
                    <a:pt x="4740" y="5723"/>
                  </a:cubicBezTo>
                  <a:lnTo>
                    <a:pt x="4920" y="5723"/>
                  </a:lnTo>
                  <a:cubicBezTo>
                    <a:pt x="4976" y="6051"/>
                    <a:pt x="5260" y="6302"/>
                    <a:pt x="5605" y="6302"/>
                  </a:cubicBezTo>
                  <a:cubicBezTo>
                    <a:pt x="5990" y="6302"/>
                    <a:pt x="6302" y="5990"/>
                    <a:pt x="6302" y="5605"/>
                  </a:cubicBezTo>
                  <a:lnTo>
                    <a:pt x="6302" y="5578"/>
                  </a:lnTo>
                  <a:cubicBezTo>
                    <a:pt x="6302" y="5193"/>
                    <a:pt x="5990" y="4881"/>
                    <a:pt x="5605" y="4881"/>
                  </a:cubicBezTo>
                  <a:cubicBezTo>
                    <a:pt x="5260" y="4881"/>
                    <a:pt x="4976" y="5132"/>
                    <a:pt x="4920" y="5460"/>
                  </a:cubicBezTo>
                  <a:lnTo>
                    <a:pt x="4740" y="5460"/>
                  </a:lnTo>
                  <a:cubicBezTo>
                    <a:pt x="4428" y="5460"/>
                    <a:pt x="4174" y="5201"/>
                    <a:pt x="4174" y="4882"/>
                  </a:cubicBezTo>
                  <a:lnTo>
                    <a:pt x="4174" y="3282"/>
                  </a:lnTo>
                  <a:lnTo>
                    <a:pt x="4920" y="3282"/>
                  </a:lnTo>
                  <a:cubicBezTo>
                    <a:pt x="4976" y="3610"/>
                    <a:pt x="5260" y="3861"/>
                    <a:pt x="5605" y="3861"/>
                  </a:cubicBezTo>
                  <a:cubicBezTo>
                    <a:pt x="5990" y="3861"/>
                    <a:pt x="6302" y="3549"/>
                    <a:pt x="6302" y="3164"/>
                  </a:cubicBezTo>
                  <a:lnTo>
                    <a:pt x="6302" y="3138"/>
                  </a:lnTo>
                  <a:cubicBezTo>
                    <a:pt x="6302" y="2753"/>
                    <a:pt x="5990" y="2441"/>
                    <a:pt x="5605" y="2441"/>
                  </a:cubicBezTo>
                  <a:cubicBezTo>
                    <a:pt x="5260" y="2441"/>
                    <a:pt x="4976" y="2691"/>
                    <a:pt x="4920" y="3019"/>
                  </a:cubicBezTo>
                  <a:lnTo>
                    <a:pt x="4174" y="3019"/>
                  </a:lnTo>
                  <a:lnTo>
                    <a:pt x="4174" y="1420"/>
                  </a:lnTo>
                  <a:cubicBezTo>
                    <a:pt x="4174" y="1101"/>
                    <a:pt x="4428" y="841"/>
                    <a:pt x="4740" y="8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4" name="îsļïdê"/>
            <p:cNvSpPr/>
            <p:nvPr/>
          </p:nvSpPr>
          <p:spPr bwMode="auto">
            <a:xfrm>
              <a:off x="6798787" y="4671812"/>
              <a:ext cx="455457" cy="454822"/>
            </a:xfrm>
            <a:custGeom>
              <a:avLst/>
              <a:gdLst>
                <a:gd name="T0" fmla="*/ 4740 w 6302"/>
                <a:gd name="T1" fmla="*/ 841 h 6302"/>
                <a:gd name="T2" fmla="*/ 4920 w 6302"/>
                <a:gd name="T3" fmla="*/ 841 h 6302"/>
                <a:gd name="T4" fmla="*/ 5605 w 6302"/>
                <a:gd name="T5" fmla="*/ 1420 h 6302"/>
                <a:gd name="T6" fmla="*/ 6302 w 6302"/>
                <a:gd name="T7" fmla="*/ 723 h 6302"/>
                <a:gd name="T8" fmla="*/ 6302 w 6302"/>
                <a:gd name="T9" fmla="*/ 697 h 6302"/>
                <a:gd name="T10" fmla="*/ 5605 w 6302"/>
                <a:gd name="T11" fmla="*/ 0 h 6302"/>
                <a:gd name="T12" fmla="*/ 4920 w 6302"/>
                <a:gd name="T13" fmla="*/ 579 h 6302"/>
                <a:gd name="T14" fmla="*/ 4740 w 6302"/>
                <a:gd name="T15" fmla="*/ 579 h 6302"/>
                <a:gd name="T16" fmla="*/ 3912 w 6302"/>
                <a:gd name="T17" fmla="*/ 1420 h 6302"/>
                <a:gd name="T18" fmla="*/ 3912 w 6302"/>
                <a:gd name="T19" fmla="*/ 3019 h 6302"/>
                <a:gd name="T20" fmla="*/ 2687 w 6302"/>
                <a:gd name="T21" fmla="*/ 3019 h 6302"/>
                <a:gd name="T22" fmla="*/ 1347 w 6302"/>
                <a:gd name="T23" fmla="*/ 1779 h 6302"/>
                <a:gd name="T24" fmla="*/ 0 w 6302"/>
                <a:gd name="T25" fmla="*/ 3151 h 6302"/>
                <a:gd name="T26" fmla="*/ 1347 w 6302"/>
                <a:gd name="T27" fmla="*/ 4523 h 6302"/>
                <a:gd name="T28" fmla="*/ 2687 w 6302"/>
                <a:gd name="T29" fmla="*/ 3282 h 6302"/>
                <a:gd name="T30" fmla="*/ 3912 w 6302"/>
                <a:gd name="T31" fmla="*/ 3282 h 6302"/>
                <a:gd name="T32" fmla="*/ 3912 w 6302"/>
                <a:gd name="T33" fmla="*/ 4882 h 6302"/>
                <a:gd name="T34" fmla="*/ 4740 w 6302"/>
                <a:gd name="T35" fmla="*/ 5723 h 6302"/>
                <a:gd name="T36" fmla="*/ 4920 w 6302"/>
                <a:gd name="T37" fmla="*/ 5723 h 6302"/>
                <a:gd name="T38" fmla="*/ 5605 w 6302"/>
                <a:gd name="T39" fmla="*/ 6302 h 6302"/>
                <a:gd name="T40" fmla="*/ 6302 w 6302"/>
                <a:gd name="T41" fmla="*/ 5605 h 6302"/>
                <a:gd name="T42" fmla="*/ 6302 w 6302"/>
                <a:gd name="T43" fmla="*/ 5578 h 6302"/>
                <a:gd name="T44" fmla="*/ 5605 w 6302"/>
                <a:gd name="T45" fmla="*/ 4881 h 6302"/>
                <a:gd name="T46" fmla="*/ 4920 w 6302"/>
                <a:gd name="T47" fmla="*/ 5460 h 6302"/>
                <a:gd name="T48" fmla="*/ 4740 w 6302"/>
                <a:gd name="T49" fmla="*/ 5460 h 6302"/>
                <a:gd name="T50" fmla="*/ 4174 w 6302"/>
                <a:gd name="T51" fmla="*/ 4882 h 6302"/>
                <a:gd name="T52" fmla="*/ 4174 w 6302"/>
                <a:gd name="T53" fmla="*/ 3282 h 6302"/>
                <a:gd name="T54" fmla="*/ 4920 w 6302"/>
                <a:gd name="T55" fmla="*/ 3282 h 6302"/>
                <a:gd name="T56" fmla="*/ 5605 w 6302"/>
                <a:gd name="T57" fmla="*/ 3861 h 6302"/>
                <a:gd name="T58" fmla="*/ 6302 w 6302"/>
                <a:gd name="T59" fmla="*/ 3164 h 6302"/>
                <a:gd name="T60" fmla="*/ 6302 w 6302"/>
                <a:gd name="T61" fmla="*/ 3138 h 6302"/>
                <a:gd name="T62" fmla="*/ 5605 w 6302"/>
                <a:gd name="T63" fmla="*/ 2441 h 6302"/>
                <a:gd name="T64" fmla="*/ 4920 w 6302"/>
                <a:gd name="T65" fmla="*/ 3019 h 6302"/>
                <a:gd name="T66" fmla="*/ 4174 w 6302"/>
                <a:gd name="T67" fmla="*/ 3019 h 6302"/>
                <a:gd name="T68" fmla="*/ 4174 w 6302"/>
                <a:gd name="T69" fmla="*/ 1420 h 6302"/>
                <a:gd name="T70" fmla="*/ 4740 w 6302"/>
                <a:gd name="T71" fmla="*/ 841 h 6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02" h="6302">
                  <a:moveTo>
                    <a:pt x="4740" y="841"/>
                  </a:moveTo>
                  <a:lnTo>
                    <a:pt x="4920" y="841"/>
                  </a:lnTo>
                  <a:cubicBezTo>
                    <a:pt x="4976" y="1170"/>
                    <a:pt x="5260" y="1420"/>
                    <a:pt x="5605" y="1420"/>
                  </a:cubicBezTo>
                  <a:cubicBezTo>
                    <a:pt x="5990" y="1420"/>
                    <a:pt x="6302" y="1108"/>
                    <a:pt x="6302" y="723"/>
                  </a:cubicBezTo>
                  <a:lnTo>
                    <a:pt x="6302" y="697"/>
                  </a:lnTo>
                  <a:cubicBezTo>
                    <a:pt x="6302" y="312"/>
                    <a:pt x="5990" y="0"/>
                    <a:pt x="5605" y="0"/>
                  </a:cubicBezTo>
                  <a:cubicBezTo>
                    <a:pt x="5260" y="0"/>
                    <a:pt x="4976" y="250"/>
                    <a:pt x="4920" y="579"/>
                  </a:cubicBezTo>
                  <a:lnTo>
                    <a:pt x="4740" y="579"/>
                  </a:lnTo>
                  <a:cubicBezTo>
                    <a:pt x="4283" y="579"/>
                    <a:pt x="3912" y="956"/>
                    <a:pt x="3912" y="1420"/>
                  </a:cubicBezTo>
                  <a:lnTo>
                    <a:pt x="3912" y="3019"/>
                  </a:lnTo>
                  <a:lnTo>
                    <a:pt x="2687" y="3019"/>
                  </a:lnTo>
                  <a:cubicBezTo>
                    <a:pt x="2622" y="2323"/>
                    <a:pt x="2047" y="1779"/>
                    <a:pt x="1347" y="1779"/>
                  </a:cubicBezTo>
                  <a:cubicBezTo>
                    <a:pt x="603" y="1779"/>
                    <a:pt x="0" y="2393"/>
                    <a:pt x="0" y="3151"/>
                  </a:cubicBezTo>
                  <a:cubicBezTo>
                    <a:pt x="0" y="3909"/>
                    <a:pt x="603" y="4523"/>
                    <a:pt x="1347" y="4523"/>
                  </a:cubicBezTo>
                  <a:cubicBezTo>
                    <a:pt x="2047" y="4523"/>
                    <a:pt x="2622" y="3978"/>
                    <a:pt x="2687" y="3282"/>
                  </a:cubicBezTo>
                  <a:lnTo>
                    <a:pt x="3912" y="3282"/>
                  </a:lnTo>
                  <a:lnTo>
                    <a:pt x="3912" y="4882"/>
                  </a:lnTo>
                  <a:cubicBezTo>
                    <a:pt x="3912" y="5345"/>
                    <a:pt x="4283" y="5723"/>
                    <a:pt x="4740" y="5723"/>
                  </a:cubicBezTo>
                  <a:lnTo>
                    <a:pt x="4920" y="5723"/>
                  </a:lnTo>
                  <a:cubicBezTo>
                    <a:pt x="4976" y="6051"/>
                    <a:pt x="5260" y="6302"/>
                    <a:pt x="5605" y="6302"/>
                  </a:cubicBezTo>
                  <a:cubicBezTo>
                    <a:pt x="5990" y="6302"/>
                    <a:pt x="6302" y="5990"/>
                    <a:pt x="6302" y="5605"/>
                  </a:cubicBezTo>
                  <a:lnTo>
                    <a:pt x="6302" y="5578"/>
                  </a:lnTo>
                  <a:cubicBezTo>
                    <a:pt x="6302" y="5193"/>
                    <a:pt x="5990" y="4881"/>
                    <a:pt x="5605" y="4881"/>
                  </a:cubicBezTo>
                  <a:cubicBezTo>
                    <a:pt x="5260" y="4881"/>
                    <a:pt x="4976" y="5132"/>
                    <a:pt x="4920" y="5460"/>
                  </a:cubicBezTo>
                  <a:lnTo>
                    <a:pt x="4740" y="5460"/>
                  </a:lnTo>
                  <a:cubicBezTo>
                    <a:pt x="4428" y="5460"/>
                    <a:pt x="4174" y="5201"/>
                    <a:pt x="4174" y="4882"/>
                  </a:cubicBezTo>
                  <a:lnTo>
                    <a:pt x="4174" y="3282"/>
                  </a:lnTo>
                  <a:lnTo>
                    <a:pt x="4920" y="3282"/>
                  </a:lnTo>
                  <a:cubicBezTo>
                    <a:pt x="4976" y="3610"/>
                    <a:pt x="5260" y="3861"/>
                    <a:pt x="5605" y="3861"/>
                  </a:cubicBezTo>
                  <a:cubicBezTo>
                    <a:pt x="5990" y="3861"/>
                    <a:pt x="6302" y="3549"/>
                    <a:pt x="6302" y="3164"/>
                  </a:cubicBezTo>
                  <a:lnTo>
                    <a:pt x="6302" y="3138"/>
                  </a:lnTo>
                  <a:cubicBezTo>
                    <a:pt x="6302" y="2753"/>
                    <a:pt x="5990" y="2441"/>
                    <a:pt x="5605" y="2441"/>
                  </a:cubicBezTo>
                  <a:cubicBezTo>
                    <a:pt x="5260" y="2441"/>
                    <a:pt x="4976" y="2691"/>
                    <a:pt x="4920" y="3019"/>
                  </a:cubicBezTo>
                  <a:lnTo>
                    <a:pt x="4174" y="3019"/>
                  </a:lnTo>
                  <a:lnTo>
                    <a:pt x="4174" y="1420"/>
                  </a:lnTo>
                  <a:cubicBezTo>
                    <a:pt x="4174" y="1101"/>
                    <a:pt x="4428" y="841"/>
                    <a:pt x="4740" y="8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5" name="iṩliḍe"/>
            <p:cNvSpPr/>
            <p:nvPr/>
          </p:nvSpPr>
          <p:spPr>
            <a:xfrm rot="10800000" flipH="1" flipV="1">
              <a:off x="3741173" y="3836569"/>
              <a:ext cx="455457" cy="454822"/>
            </a:xfrm>
            <a:custGeom>
              <a:avLst/>
              <a:gdLst>
                <a:gd name="T0" fmla="*/ 4740 w 6302"/>
                <a:gd name="T1" fmla="*/ 841 h 6302"/>
                <a:gd name="T2" fmla="*/ 4920 w 6302"/>
                <a:gd name="T3" fmla="*/ 841 h 6302"/>
                <a:gd name="T4" fmla="*/ 5605 w 6302"/>
                <a:gd name="T5" fmla="*/ 1420 h 6302"/>
                <a:gd name="T6" fmla="*/ 6302 w 6302"/>
                <a:gd name="T7" fmla="*/ 723 h 6302"/>
                <a:gd name="T8" fmla="*/ 6302 w 6302"/>
                <a:gd name="T9" fmla="*/ 697 h 6302"/>
                <a:gd name="T10" fmla="*/ 5605 w 6302"/>
                <a:gd name="T11" fmla="*/ 0 h 6302"/>
                <a:gd name="T12" fmla="*/ 4920 w 6302"/>
                <a:gd name="T13" fmla="*/ 579 h 6302"/>
                <a:gd name="T14" fmla="*/ 4740 w 6302"/>
                <a:gd name="T15" fmla="*/ 579 h 6302"/>
                <a:gd name="T16" fmla="*/ 3912 w 6302"/>
                <a:gd name="T17" fmla="*/ 1420 h 6302"/>
                <a:gd name="T18" fmla="*/ 3912 w 6302"/>
                <a:gd name="T19" fmla="*/ 3019 h 6302"/>
                <a:gd name="T20" fmla="*/ 2687 w 6302"/>
                <a:gd name="T21" fmla="*/ 3019 h 6302"/>
                <a:gd name="T22" fmla="*/ 1347 w 6302"/>
                <a:gd name="T23" fmla="*/ 1779 h 6302"/>
                <a:gd name="T24" fmla="*/ 0 w 6302"/>
                <a:gd name="T25" fmla="*/ 3151 h 6302"/>
                <a:gd name="T26" fmla="*/ 1347 w 6302"/>
                <a:gd name="T27" fmla="*/ 4523 h 6302"/>
                <a:gd name="T28" fmla="*/ 2687 w 6302"/>
                <a:gd name="T29" fmla="*/ 3282 h 6302"/>
                <a:gd name="T30" fmla="*/ 3912 w 6302"/>
                <a:gd name="T31" fmla="*/ 3282 h 6302"/>
                <a:gd name="T32" fmla="*/ 3912 w 6302"/>
                <a:gd name="T33" fmla="*/ 4882 h 6302"/>
                <a:gd name="T34" fmla="*/ 4740 w 6302"/>
                <a:gd name="T35" fmla="*/ 5723 h 6302"/>
                <a:gd name="T36" fmla="*/ 4920 w 6302"/>
                <a:gd name="T37" fmla="*/ 5723 h 6302"/>
                <a:gd name="T38" fmla="*/ 5605 w 6302"/>
                <a:gd name="T39" fmla="*/ 6302 h 6302"/>
                <a:gd name="T40" fmla="*/ 6302 w 6302"/>
                <a:gd name="T41" fmla="*/ 5605 h 6302"/>
                <a:gd name="T42" fmla="*/ 6302 w 6302"/>
                <a:gd name="T43" fmla="*/ 5578 h 6302"/>
                <a:gd name="T44" fmla="*/ 5605 w 6302"/>
                <a:gd name="T45" fmla="*/ 4881 h 6302"/>
                <a:gd name="T46" fmla="*/ 4920 w 6302"/>
                <a:gd name="T47" fmla="*/ 5460 h 6302"/>
                <a:gd name="T48" fmla="*/ 4740 w 6302"/>
                <a:gd name="T49" fmla="*/ 5460 h 6302"/>
                <a:gd name="T50" fmla="*/ 4174 w 6302"/>
                <a:gd name="T51" fmla="*/ 4882 h 6302"/>
                <a:gd name="T52" fmla="*/ 4174 w 6302"/>
                <a:gd name="T53" fmla="*/ 3282 h 6302"/>
                <a:gd name="T54" fmla="*/ 4920 w 6302"/>
                <a:gd name="T55" fmla="*/ 3282 h 6302"/>
                <a:gd name="T56" fmla="*/ 5605 w 6302"/>
                <a:gd name="T57" fmla="*/ 3861 h 6302"/>
                <a:gd name="T58" fmla="*/ 6302 w 6302"/>
                <a:gd name="T59" fmla="*/ 3164 h 6302"/>
                <a:gd name="T60" fmla="*/ 6302 w 6302"/>
                <a:gd name="T61" fmla="*/ 3138 h 6302"/>
                <a:gd name="T62" fmla="*/ 5605 w 6302"/>
                <a:gd name="T63" fmla="*/ 2441 h 6302"/>
                <a:gd name="T64" fmla="*/ 4920 w 6302"/>
                <a:gd name="T65" fmla="*/ 3019 h 6302"/>
                <a:gd name="T66" fmla="*/ 4174 w 6302"/>
                <a:gd name="T67" fmla="*/ 3019 h 6302"/>
                <a:gd name="T68" fmla="*/ 4174 w 6302"/>
                <a:gd name="T69" fmla="*/ 1420 h 6302"/>
                <a:gd name="T70" fmla="*/ 4740 w 6302"/>
                <a:gd name="T71" fmla="*/ 841 h 6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02" h="6302">
                  <a:moveTo>
                    <a:pt x="4740" y="841"/>
                  </a:moveTo>
                  <a:lnTo>
                    <a:pt x="4920" y="841"/>
                  </a:lnTo>
                  <a:cubicBezTo>
                    <a:pt x="4976" y="1170"/>
                    <a:pt x="5260" y="1420"/>
                    <a:pt x="5605" y="1420"/>
                  </a:cubicBezTo>
                  <a:cubicBezTo>
                    <a:pt x="5990" y="1420"/>
                    <a:pt x="6302" y="1108"/>
                    <a:pt x="6302" y="723"/>
                  </a:cubicBezTo>
                  <a:lnTo>
                    <a:pt x="6302" y="697"/>
                  </a:lnTo>
                  <a:cubicBezTo>
                    <a:pt x="6302" y="312"/>
                    <a:pt x="5990" y="0"/>
                    <a:pt x="5605" y="0"/>
                  </a:cubicBezTo>
                  <a:cubicBezTo>
                    <a:pt x="5260" y="0"/>
                    <a:pt x="4976" y="250"/>
                    <a:pt x="4920" y="579"/>
                  </a:cubicBezTo>
                  <a:lnTo>
                    <a:pt x="4740" y="579"/>
                  </a:lnTo>
                  <a:cubicBezTo>
                    <a:pt x="4283" y="579"/>
                    <a:pt x="3912" y="956"/>
                    <a:pt x="3912" y="1420"/>
                  </a:cubicBezTo>
                  <a:lnTo>
                    <a:pt x="3912" y="3019"/>
                  </a:lnTo>
                  <a:lnTo>
                    <a:pt x="2687" y="3019"/>
                  </a:lnTo>
                  <a:cubicBezTo>
                    <a:pt x="2622" y="2323"/>
                    <a:pt x="2047" y="1779"/>
                    <a:pt x="1347" y="1779"/>
                  </a:cubicBezTo>
                  <a:cubicBezTo>
                    <a:pt x="603" y="1779"/>
                    <a:pt x="0" y="2393"/>
                    <a:pt x="0" y="3151"/>
                  </a:cubicBezTo>
                  <a:cubicBezTo>
                    <a:pt x="0" y="3909"/>
                    <a:pt x="603" y="4523"/>
                    <a:pt x="1347" y="4523"/>
                  </a:cubicBezTo>
                  <a:cubicBezTo>
                    <a:pt x="2047" y="4523"/>
                    <a:pt x="2622" y="3978"/>
                    <a:pt x="2687" y="3282"/>
                  </a:cubicBezTo>
                  <a:lnTo>
                    <a:pt x="3912" y="3282"/>
                  </a:lnTo>
                  <a:lnTo>
                    <a:pt x="3912" y="4882"/>
                  </a:lnTo>
                  <a:cubicBezTo>
                    <a:pt x="3912" y="5345"/>
                    <a:pt x="4283" y="5723"/>
                    <a:pt x="4740" y="5723"/>
                  </a:cubicBezTo>
                  <a:lnTo>
                    <a:pt x="4920" y="5723"/>
                  </a:lnTo>
                  <a:cubicBezTo>
                    <a:pt x="4976" y="6051"/>
                    <a:pt x="5260" y="6302"/>
                    <a:pt x="5605" y="6302"/>
                  </a:cubicBezTo>
                  <a:cubicBezTo>
                    <a:pt x="5990" y="6302"/>
                    <a:pt x="6302" y="5990"/>
                    <a:pt x="6302" y="5605"/>
                  </a:cubicBezTo>
                  <a:lnTo>
                    <a:pt x="6302" y="5578"/>
                  </a:lnTo>
                  <a:cubicBezTo>
                    <a:pt x="6302" y="5193"/>
                    <a:pt x="5990" y="4881"/>
                    <a:pt x="5605" y="4881"/>
                  </a:cubicBezTo>
                  <a:cubicBezTo>
                    <a:pt x="5260" y="4881"/>
                    <a:pt x="4976" y="5132"/>
                    <a:pt x="4920" y="5460"/>
                  </a:cubicBezTo>
                  <a:lnTo>
                    <a:pt x="4740" y="5460"/>
                  </a:lnTo>
                  <a:cubicBezTo>
                    <a:pt x="4428" y="5460"/>
                    <a:pt x="4174" y="5201"/>
                    <a:pt x="4174" y="4882"/>
                  </a:cubicBezTo>
                  <a:lnTo>
                    <a:pt x="4174" y="3282"/>
                  </a:lnTo>
                  <a:lnTo>
                    <a:pt x="4920" y="3282"/>
                  </a:lnTo>
                  <a:cubicBezTo>
                    <a:pt x="4976" y="3610"/>
                    <a:pt x="5260" y="3861"/>
                    <a:pt x="5605" y="3861"/>
                  </a:cubicBezTo>
                  <a:cubicBezTo>
                    <a:pt x="5990" y="3861"/>
                    <a:pt x="6302" y="3549"/>
                    <a:pt x="6302" y="3164"/>
                  </a:cubicBezTo>
                  <a:lnTo>
                    <a:pt x="6302" y="3138"/>
                  </a:lnTo>
                  <a:cubicBezTo>
                    <a:pt x="6302" y="2753"/>
                    <a:pt x="5990" y="2441"/>
                    <a:pt x="5605" y="2441"/>
                  </a:cubicBezTo>
                  <a:cubicBezTo>
                    <a:pt x="5260" y="2441"/>
                    <a:pt x="4976" y="2691"/>
                    <a:pt x="4920" y="3019"/>
                  </a:cubicBezTo>
                  <a:lnTo>
                    <a:pt x="4174" y="3019"/>
                  </a:lnTo>
                  <a:lnTo>
                    <a:pt x="4174" y="1420"/>
                  </a:lnTo>
                  <a:cubicBezTo>
                    <a:pt x="4174" y="1101"/>
                    <a:pt x="4428" y="841"/>
                    <a:pt x="4740" y="84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5" name="5a2360b4-9480-462b-a190-f0b3864b851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61407" y="1258472"/>
            <a:ext cx="10464781" cy="5612651"/>
            <a:chOff x="761407" y="1258472"/>
            <a:chExt cx="10464781" cy="5612651"/>
          </a:xfrm>
        </p:grpSpPr>
        <p:grpSp>
          <p:nvGrpSpPr>
            <p:cNvPr id="6" name="iSlíḓé"/>
            <p:cNvGrpSpPr/>
            <p:nvPr/>
          </p:nvGrpSpPr>
          <p:grpSpPr>
            <a:xfrm>
              <a:off x="6606078" y="1258472"/>
              <a:ext cx="4620110" cy="5612651"/>
              <a:chOff x="6606078" y="1258472"/>
              <a:chExt cx="4620110" cy="5612651"/>
            </a:xfrm>
          </p:grpSpPr>
          <p:sp>
            <p:nvSpPr>
              <p:cNvPr id="22" name="îṩḷiḍe"/>
              <p:cNvSpPr/>
              <p:nvPr/>
            </p:nvSpPr>
            <p:spPr>
              <a:xfrm flipH="1">
                <a:off x="6606078" y="1258472"/>
                <a:ext cx="4620110" cy="5612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575" extrusionOk="0">
                    <a:moveTo>
                      <a:pt x="0" y="21575"/>
                    </a:moveTo>
                    <a:cubicBezTo>
                      <a:pt x="364" y="20930"/>
                      <a:pt x="784" y="20308"/>
                      <a:pt x="1258" y="19714"/>
                    </a:cubicBezTo>
                    <a:cubicBezTo>
                      <a:pt x="1746" y="19103"/>
                      <a:pt x="2289" y="18523"/>
                      <a:pt x="2882" y="17980"/>
                    </a:cubicBezTo>
                    <a:cubicBezTo>
                      <a:pt x="3717" y="17303"/>
                      <a:pt x="4249" y="16408"/>
                      <a:pt x="4389" y="15444"/>
                    </a:cubicBezTo>
                    <a:cubicBezTo>
                      <a:pt x="4539" y="14416"/>
                      <a:pt x="4234" y="13377"/>
                      <a:pt x="3531" y="12522"/>
                    </a:cubicBezTo>
                    <a:cubicBezTo>
                      <a:pt x="3219" y="12164"/>
                      <a:pt x="2920" y="11801"/>
                      <a:pt x="2633" y="11433"/>
                    </a:cubicBezTo>
                    <a:cubicBezTo>
                      <a:pt x="2226" y="10910"/>
                      <a:pt x="1837" y="10370"/>
                      <a:pt x="1599" y="9774"/>
                    </a:cubicBezTo>
                    <a:cubicBezTo>
                      <a:pt x="1402" y="9281"/>
                      <a:pt x="1314" y="8767"/>
                      <a:pt x="1298" y="8253"/>
                    </a:cubicBezTo>
                    <a:cubicBezTo>
                      <a:pt x="1281" y="7740"/>
                      <a:pt x="1336" y="7224"/>
                      <a:pt x="1464" y="6715"/>
                    </a:cubicBezTo>
                    <a:cubicBezTo>
                      <a:pt x="1652" y="5760"/>
                      <a:pt x="2014" y="4844"/>
                      <a:pt x="2530" y="3994"/>
                    </a:cubicBezTo>
                    <a:cubicBezTo>
                      <a:pt x="3012" y="3202"/>
                      <a:pt x="3632" y="2460"/>
                      <a:pt x="4433" y="1849"/>
                    </a:cubicBezTo>
                    <a:cubicBezTo>
                      <a:pt x="5254" y="1223"/>
                      <a:pt x="6222" y="765"/>
                      <a:pt x="7250" y="459"/>
                    </a:cubicBezTo>
                    <a:cubicBezTo>
                      <a:pt x="8292" y="148"/>
                      <a:pt x="9403" y="-9"/>
                      <a:pt x="10532" y="4"/>
                    </a:cubicBezTo>
                    <a:cubicBezTo>
                      <a:pt x="11702" y="-25"/>
                      <a:pt x="12869" y="111"/>
                      <a:pt x="13984" y="408"/>
                    </a:cubicBezTo>
                    <a:cubicBezTo>
                      <a:pt x="14958" y="666"/>
                      <a:pt x="15880" y="1044"/>
                      <a:pt x="16720" y="1528"/>
                    </a:cubicBezTo>
                    <a:cubicBezTo>
                      <a:pt x="17100" y="1784"/>
                      <a:pt x="17436" y="2082"/>
                      <a:pt x="17717" y="2416"/>
                    </a:cubicBezTo>
                    <a:cubicBezTo>
                      <a:pt x="18128" y="2903"/>
                      <a:pt x="18413" y="3450"/>
                      <a:pt x="18695" y="3992"/>
                    </a:cubicBezTo>
                    <a:cubicBezTo>
                      <a:pt x="18999" y="4578"/>
                      <a:pt x="19304" y="5165"/>
                      <a:pt x="19610" y="5754"/>
                    </a:cubicBezTo>
                    <a:cubicBezTo>
                      <a:pt x="19691" y="5882"/>
                      <a:pt x="19766" y="6012"/>
                      <a:pt x="19835" y="6142"/>
                    </a:cubicBezTo>
                    <a:cubicBezTo>
                      <a:pt x="19908" y="6280"/>
                      <a:pt x="19976" y="6421"/>
                      <a:pt x="20001" y="6572"/>
                    </a:cubicBezTo>
                    <a:cubicBezTo>
                      <a:pt x="20017" y="6673"/>
                      <a:pt x="20014" y="6775"/>
                      <a:pt x="19982" y="6872"/>
                    </a:cubicBezTo>
                    <a:cubicBezTo>
                      <a:pt x="19961" y="6934"/>
                      <a:pt x="19929" y="6993"/>
                      <a:pt x="19900" y="7053"/>
                    </a:cubicBezTo>
                    <a:cubicBezTo>
                      <a:pt x="19867" y="7119"/>
                      <a:pt x="19837" y="7186"/>
                      <a:pt x="19810" y="7254"/>
                    </a:cubicBezTo>
                    <a:cubicBezTo>
                      <a:pt x="19764" y="7330"/>
                      <a:pt x="19734" y="7412"/>
                      <a:pt x="19723" y="7497"/>
                    </a:cubicBezTo>
                    <a:cubicBezTo>
                      <a:pt x="19703" y="7648"/>
                      <a:pt x="19743" y="7800"/>
                      <a:pt x="19835" y="7931"/>
                    </a:cubicBezTo>
                    <a:lnTo>
                      <a:pt x="21399" y="10537"/>
                    </a:lnTo>
                    <a:cubicBezTo>
                      <a:pt x="21476" y="10632"/>
                      <a:pt x="21530" y="10736"/>
                      <a:pt x="21561" y="10843"/>
                    </a:cubicBezTo>
                    <a:cubicBezTo>
                      <a:pt x="21589" y="10937"/>
                      <a:pt x="21600" y="11037"/>
                      <a:pt x="21577" y="11136"/>
                    </a:cubicBezTo>
                    <a:cubicBezTo>
                      <a:pt x="21555" y="11231"/>
                      <a:pt x="21501" y="11318"/>
                      <a:pt x="21415" y="11380"/>
                    </a:cubicBezTo>
                    <a:cubicBezTo>
                      <a:pt x="21345" y="11430"/>
                      <a:pt x="21259" y="11459"/>
                      <a:pt x="21172" y="11485"/>
                    </a:cubicBezTo>
                    <a:cubicBezTo>
                      <a:pt x="21046" y="11523"/>
                      <a:pt x="20917" y="11556"/>
                      <a:pt x="20784" y="11582"/>
                    </a:cubicBezTo>
                    <a:cubicBezTo>
                      <a:pt x="20630" y="11622"/>
                      <a:pt x="20484" y="11669"/>
                      <a:pt x="20344" y="11723"/>
                    </a:cubicBezTo>
                    <a:cubicBezTo>
                      <a:pt x="20226" y="11768"/>
                      <a:pt x="20104" y="11821"/>
                      <a:pt x="20027" y="11916"/>
                    </a:cubicBezTo>
                    <a:cubicBezTo>
                      <a:pt x="19923" y="12042"/>
                      <a:pt x="19931" y="12209"/>
                      <a:pt x="20045" y="12329"/>
                    </a:cubicBezTo>
                    <a:cubicBezTo>
                      <a:pt x="20121" y="12429"/>
                      <a:pt x="20195" y="12527"/>
                      <a:pt x="20268" y="12624"/>
                    </a:cubicBezTo>
                    <a:cubicBezTo>
                      <a:pt x="20356" y="12741"/>
                      <a:pt x="20450" y="12868"/>
                      <a:pt x="20434" y="13012"/>
                    </a:cubicBezTo>
                    <a:cubicBezTo>
                      <a:pt x="20420" y="13142"/>
                      <a:pt x="20324" y="13247"/>
                      <a:pt x="20212" y="13326"/>
                    </a:cubicBezTo>
                    <a:cubicBezTo>
                      <a:pt x="20103" y="13402"/>
                      <a:pt x="19973" y="13461"/>
                      <a:pt x="19826" y="13493"/>
                    </a:cubicBezTo>
                    <a:cubicBezTo>
                      <a:pt x="19925" y="13524"/>
                      <a:pt x="20013" y="13572"/>
                      <a:pt x="20086" y="13633"/>
                    </a:cubicBezTo>
                    <a:cubicBezTo>
                      <a:pt x="20178" y="13710"/>
                      <a:pt x="20247" y="13809"/>
                      <a:pt x="20252" y="13921"/>
                    </a:cubicBezTo>
                    <a:cubicBezTo>
                      <a:pt x="20254" y="13987"/>
                      <a:pt x="20235" y="14049"/>
                      <a:pt x="20202" y="14104"/>
                    </a:cubicBezTo>
                    <a:cubicBezTo>
                      <a:pt x="20172" y="14154"/>
                      <a:pt x="20131" y="14199"/>
                      <a:pt x="20081" y="14236"/>
                    </a:cubicBezTo>
                    <a:cubicBezTo>
                      <a:pt x="20018" y="14282"/>
                      <a:pt x="19943" y="14317"/>
                      <a:pt x="19858" y="14335"/>
                    </a:cubicBezTo>
                    <a:cubicBezTo>
                      <a:pt x="19769" y="14362"/>
                      <a:pt x="19695" y="14414"/>
                      <a:pt x="19648" y="14482"/>
                    </a:cubicBezTo>
                    <a:cubicBezTo>
                      <a:pt x="19593" y="14564"/>
                      <a:pt x="19582" y="14655"/>
                      <a:pt x="19586" y="14742"/>
                    </a:cubicBezTo>
                    <a:cubicBezTo>
                      <a:pt x="19592" y="14861"/>
                      <a:pt x="19629" y="14981"/>
                      <a:pt x="19700" y="15092"/>
                    </a:cubicBezTo>
                    <a:cubicBezTo>
                      <a:pt x="19735" y="15165"/>
                      <a:pt x="19760" y="15240"/>
                      <a:pt x="19775" y="15316"/>
                    </a:cubicBezTo>
                    <a:cubicBezTo>
                      <a:pt x="19790" y="15398"/>
                      <a:pt x="19794" y="15482"/>
                      <a:pt x="19791" y="15565"/>
                    </a:cubicBezTo>
                    <a:cubicBezTo>
                      <a:pt x="19785" y="15731"/>
                      <a:pt x="19752" y="15900"/>
                      <a:pt x="19655" y="16050"/>
                    </a:cubicBezTo>
                    <a:cubicBezTo>
                      <a:pt x="19548" y="16217"/>
                      <a:pt x="19375" y="16341"/>
                      <a:pt x="19189" y="16437"/>
                    </a:cubicBezTo>
                    <a:cubicBezTo>
                      <a:pt x="18985" y="16541"/>
                      <a:pt x="18758" y="16615"/>
                      <a:pt x="18515" y="16652"/>
                    </a:cubicBezTo>
                    <a:cubicBezTo>
                      <a:pt x="18131" y="16690"/>
                      <a:pt x="17745" y="16709"/>
                      <a:pt x="17358" y="16709"/>
                    </a:cubicBezTo>
                    <a:cubicBezTo>
                      <a:pt x="16902" y="16709"/>
                      <a:pt x="16446" y="16683"/>
                      <a:pt x="15994" y="16630"/>
                    </a:cubicBezTo>
                    <a:cubicBezTo>
                      <a:pt x="15539" y="16549"/>
                      <a:pt x="15065" y="16673"/>
                      <a:pt x="14746" y="16956"/>
                    </a:cubicBezTo>
                    <a:cubicBezTo>
                      <a:pt x="14583" y="17101"/>
                      <a:pt x="14471" y="17281"/>
                      <a:pt x="14423" y="17477"/>
                    </a:cubicBezTo>
                    <a:cubicBezTo>
                      <a:pt x="14339" y="17913"/>
                      <a:pt x="14197" y="18340"/>
                      <a:pt x="14000" y="18750"/>
                    </a:cubicBezTo>
                    <a:cubicBezTo>
                      <a:pt x="13813" y="19138"/>
                      <a:pt x="13579" y="19509"/>
                      <a:pt x="13300" y="19856"/>
                    </a:cubicBezTo>
                    <a:cubicBezTo>
                      <a:pt x="13040" y="20107"/>
                      <a:pt x="12910" y="20435"/>
                      <a:pt x="12940" y="20766"/>
                    </a:cubicBezTo>
                    <a:cubicBezTo>
                      <a:pt x="12953" y="20918"/>
                      <a:pt x="13000" y="21065"/>
                      <a:pt x="13065" y="21205"/>
                    </a:cubicBezTo>
                    <a:cubicBezTo>
                      <a:pt x="13123" y="21333"/>
                      <a:pt x="13197" y="21456"/>
                      <a:pt x="13285" y="21574"/>
                    </a:cubicBezTo>
                    <a:lnTo>
                      <a:pt x="0" y="21575"/>
                    </a:lnTo>
                    <a:close/>
                  </a:path>
                </a:pathLst>
              </a:custGeom>
              <a:solidFill>
                <a:schemeClr val="bg2"/>
              </a:solidFill>
              <a:ln w="6350" cmpd="sng">
                <a:noFill/>
                <a:prstDash val="dash"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23" name="iṩḻîḑe"/>
              <p:cNvSpPr/>
              <p:nvPr/>
            </p:nvSpPr>
            <p:spPr>
              <a:xfrm>
                <a:off x="8041050" y="2337857"/>
                <a:ext cx="1803031" cy="18030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îṣḷiḑê"/>
              <p:cNvSpPr/>
              <p:nvPr/>
            </p:nvSpPr>
            <p:spPr bwMode="auto">
              <a:xfrm>
                <a:off x="8559022" y="2857655"/>
                <a:ext cx="789664" cy="788275"/>
              </a:xfrm>
              <a:custGeom>
                <a:avLst/>
                <a:gdLst>
                  <a:gd name="connsiteX0" fmla="*/ 369587 w 602135"/>
                  <a:gd name="connsiteY0" fmla="*/ 480903 h 601076"/>
                  <a:gd name="connsiteX1" fmla="*/ 385923 w 602135"/>
                  <a:gd name="connsiteY1" fmla="*/ 497207 h 601076"/>
                  <a:gd name="connsiteX2" fmla="*/ 385923 w 602135"/>
                  <a:gd name="connsiteY2" fmla="*/ 584773 h 601076"/>
                  <a:gd name="connsiteX3" fmla="*/ 369587 w 602135"/>
                  <a:gd name="connsiteY3" fmla="*/ 601076 h 601076"/>
                  <a:gd name="connsiteX4" fmla="*/ 353251 w 602135"/>
                  <a:gd name="connsiteY4" fmla="*/ 584773 h 601076"/>
                  <a:gd name="connsiteX5" fmla="*/ 353251 w 602135"/>
                  <a:gd name="connsiteY5" fmla="*/ 497207 h 601076"/>
                  <a:gd name="connsiteX6" fmla="*/ 369587 w 602135"/>
                  <a:gd name="connsiteY6" fmla="*/ 480903 h 601076"/>
                  <a:gd name="connsiteX7" fmla="*/ 301068 w 602135"/>
                  <a:gd name="connsiteY7" fmla="*/ 480903 h 601076"/>
                  <a:gd name="connsiteX8" fmla="*/ 317404 w 602135"/>
                  <a:gd name="connsiteY8" fmla="*/ 497207 h 601076"/>
                  <a:gd name="connsiteX9" fmla="*/ 317404 w 602135"/>
                  <a:gd name="connsiteY9" fmla="*/ 584773 h 601076"/>
                  <a:gd name="connsiteX10" fmla="*/ 301068 w 602135"/>
                  <a:gd name="connsiteY10" fmla="*/ 601076 h 601076"/>
                  <a:gd name="connsiteX11" fmla="*/ 284732 w 602135"/>
                  <a:gd name="connsiteY11" fmla="*/ 584773 h 601076"/>
                  <a:gd name="connsiteX12" fmla="*/ 284732 w 602135"/>
                  <a:gd name="connsiteY12" fmla="*/ 497207 h 601076"/>
                  <a:gd name="connsiteX13" fmla="*/ 301068 w 602135"/>
                  <a:gd name="connsiteY13" fmla="*/ 480903 h 601076"/>
                  <a:gd name="connsiteX14" fmla="*/ 232593 w 602135"/>
                  <a:gd name="connsiteY14" fmla="*/ 480903 h 601076"/>
                  <a:gd name="connsiteX15" fmla="*/ 249167 w 602135"/>
                  <a:gd name="connsiteY15" fmla="*/ 497207 h 601076"/>
                  <a:gd name="connsiteX16" fmla="*/ 249167 w 602135"/>
                  <a:gd name="connsiteY16" fmla="*/ 584773 h 601076"/>
                  <a:gd name="connsiteX17" fmla="*/ 232593 w 602135"/>
                  <a:gd name="connsiteY17" fmla="*/ 601076 h 601076"/>
                  <a:gd name="connsiteX18" fmla="*/ 216283 w 602135"/>
                  <a:gd name="connsiteY18" fmla="*/ 584773 h 601076"/>
                  <a:gd name="connsiteX19" fmla="*/ 216283 w 602135"/>
                  <a:gd name="connsiteY19" fmla="*/ 497207 h 601076"/>
                  <a:gd name="connsiteX20" fmla="*/ 232593 w 602135"/>
                  <a:gd name="connsiteY20" fmla="*/ 480903 h 601076"/>
                  <a:gd name="connsiteX21" fmla="*/ 498082 w 602135"/>
                  <a:gd name="connsiteY21" fmla="*/ 352615 h 601076"/>
                  <a:gd name="connsiteX22" fmla="*/ 585803 w 602135"/>
                  <a:gd name="connsiteY22" fmla="*/ 352615 h 601076"/>
                  <a:gd name="connsiteX23" fmla="*/ 602135 w 602135"/>
                  <a:gd name="connsiteY23" fmla="*/ 368915 h 601076"/>
                  <a:gd name="connsiteX24" fmla="*/ 585803 w 602135"/>
                  <a:gd name="connsiteY24" fmla="*/ 385216 h 601076"/>
                  <a:gd name="connsiteX25" fmla="*/ 498082 w 602135"/>
                  <a:gd name="connsiteY25" fmla="*/ 385216 h 601076"/>
                  <a:gd name="connsiteX26" fmla="*/ 481750 w 602135"/>
                  <a:gd name="connsiteY26" fmla="*/ 368915 h 601076"/>
                  <a:gd name="connsiteX27" fmla="*/ 498082 w 602135"/>
                  <a:gd name="connsiteY27" fmla="*/ 352615 h 601076"/>
                  <a:gd name="connsiteX28" fmla="*/ 16332 w 602135"/>
                  <a:gd name="connsiteY28" fmla="*/ 352615 h 601076"/>
                  <a:gd name="connsiteX29" fmla="*/ 104053 w 602135"/>
                  <a:gd name="connsiteY29" fmla="*/ 352615 h 601076"/>
                  <a:gd name="connsiteX30" fmla="*/ 120385 w 602135"/>
                  <a:gd name="connsiteY30" fmla="*/ 368915 h 601076"/>
                  <a:gd name="connsiteX31" fmla="*/ 104053 w 602135"/>
                  <a:gd name="connsiteY31" fmla="*/ 385216 h 601076"/>
                  <a:gd name="connsiteX32" fmla="*/ 16332 w 602135"/>
                  <a:gd name="connsiteY32" fmla="*/ 385216 h 601076"/>
                  <a:gd name="connsiteX33" fmla="*/ 0 w 602135"/>
                  <a:gd name="connsiteY33" fmla="*/ 368915 h 601076"/>
                  <a:gd name="connsiteX34" fmla="*/ 16332 w 602135"/>
                  <a:gd name="connsiteY34" fmla="*/ 352615 h 601076"/>
                  <a:gd name="connsiteX35" fmla="*/ 498082 w 602135"/>
                  <a:gd name="connsiteY35" fmla="*/ 284237 h 601076"/>
                  <a:gd name="connsiteX36" fmla="*/ 585803 w 602135"/>
                  <a:gd name="connsiteY36" fmla="*/ 284237 h 601076"/>
                  <a:gd name="connsiteX37" fmla="*/ 602135 w 602135"/>
                  <a:gd name="connsiteY37" fmla="*/ 300537 h 601076"/>
                  <a:gd name="connsiteX38" fmla="*/ 585803 w 602135"/>
                  <a:gd name="connsiteY38" fmla="*/ 316838 h 601076"/>
                  <a:gd name="connsiteX39" fmla="*/ 498082 w 602135"/>
                  <a:gd name="connsiteY39" fmla="*/ 316838 h 601076"/>
                  <a:gd name="connsiteX40" fmla="*/ 481750 w 602135"/>
                  <a:gd name="connsiteY40" fmla="*/ 300537 h 601076"/>
                  <a:gd name="connsiteX41" fmla="*/ 498082 w 602135"/>
                  <a:gd name="connsiteY41" fmla="*/ 284237 h 601076"/>
                  <a:gd name="connsiteX42" fmla="*/ 16332 w 602135"/>
                  <a:gd name="connsiteY42" fmla="*/ 284237 h 601076"/>
                  <a:gd name="connsiteX43" fmla="*/ 104053 w 602135"/>
                  <a:gd name="connsiteY43" fmla="*/ 284237 h 601076"/>
                  <a:gd name="connsiteX44" fmla="*/ 120385 w 602135"/>
                  <a:gd name="connsiteY44" fmla="*/ 300537 h 601076"/>
                  <a:gd name="connsiteX45" fmla="*/ 104053 w 602135"/>
                  <a:gd name="connsiteY45" fmla="*/ 316838 h 601076"/>
                  <a:gd name="connsiteX46" fmla="*/ 16332 w 602135"/>
                  <a:gd name="connsiteY46" fmla="*/ 316838 h 601076"/>
                  <a:gd name="connsiteX47" fmla="*/ 0 w 602135"/>
                  <a:gd name="connsiteY47" fmla="*/ 300537 h 601076"/>
                  <a:gd name="connsiteX48" fmla="*/ 16332 w 602135"/>
                  <a:gd name="connsiteY48" fmla="*/ 284237 h 601076"/>
                  <a:gd name="connsiteX49" fmla="*/ 498082 w 602135"/>
                  <a:gd name="connsiteY49" fmla="*/ 215860 h 601076"/>
                  <a:gd name="connsiteX50" fmla="*/ 585803 w 602135"/>
                  <a:gd name="connsiteY50" fmla="*/ 215860 h 601076"/>
                  <a:gd name="connsiteX51" fmla="*/ 602135 w 602135"/>
                  <a:gd name="connsiteY51" fmla="*/ 232170 h 601076"/>
                  <a:gd name="connsiteX52" fmla="*/ 585803 w 602135"/>
                  <a:gd name="connsiteY52" fmla="*/ 248743 h 601076"/>
                  <a:gd name="connsiteX53" fmla="*/ 498082 w 602135"/>
                  <a:gd name="connsiteY53" fmla="*/ 248743 h 601076"/>
                  <a:gd name="connsiteX54" fmla="*/ 481750 w 602135"/>
                  <a:gd name="connsiteY54" fmla="*/ 232170 h 601076"/>
                  <a:gd name="connsiteX55" fmla="*/ 498082 w 602135"/>
                  <a:gd name="connsiteY55" fmla="*/ 215860 h 601076"/>
                  <a:gd name="connsiteX56" fmla="*/ 16332 w 602135"/>
                  <a:gd name="connsiteY56" fmla="*/ 215860 h 601076"/>
                  <a:gd name="connsiteX57" fmla="*/ 104053 w 602135"/>
                  <a:gd name="connsiteY57" fmla="*/ 215860 h 601076"/>
                  <a:gd name="connsiteX58" fmla="*/ 120385 w 602135"/>
                  <a:gd name="connsiteY58" fmla="*/ 232170 h 601076"/>
                  <a:gd name="connsiteX59" fmla="*/ 104053 w 602135"/>
                  <a:gd name="connsiteY59" fmla="*/ 248743 h 601076"/>
                  <a:gd name="connsiteX60" fmla="*/ 16332 w 602135"/>
                  <a:gd name="connsiteY60" fmla="*/ 248743 h 601076"/>
                  <a:gd name="connsiteX61" fmla="*/ 0 w 602135"/>
                  <a:gd name="connsiteY61" fmla="*/ 232170 h 601076"/>
                  <a:gd name="connsiteX62" fmla="*/ 16332 w 602135"/>
                  <a:gd name="connsiteY62" fmla="*/ 215860 h 601076"/>
                  <a:gd name="connsiteX63" fmla="*/ 158832 w 602135"/>
                  <a:gd name="connsiteY63" fmla="*/ 136756 h 601076"/>
                  <a:gd name="connsiteX64" fmla="*/ 443586 w 602135"/>
                  <a:gd name="connsiteY64" fmla="*/ 136756 h 601076"/>
                  <a:gd name="connsiteX65" fmla="*/ 465450 w 602135"/>
                  <a:gd name="connsiteY65" fmla="*/ 158577 h 601076"/>
                  <a:gd name="connsiteX66" fmla="*/ 465450 w 602135"/>
                  <a:gd name="connsiteY66" fmla="*/ 442781 h 601076"/>
                  <a:gd name="connsiteX67" fmla="*/ 443586 w 602135"/>
                  <a:gd name="connsiteY67" fmla="*/ 464603 h 601076"/>
                  <a:gd name="connsiteX68" fmla="*/ 158832 w 602135"/>
                  <a:gd name="connsiteY68" fmla="*/ 464603 h 601076"/>
                  <a:gd name="connsiteX69" fmla="*/ 136968 w 602135"/>
                  <a:gd name="connsiteY69" fmla="*/ 442781 h 601076"/>
                  <a:gd name="connsiteX70" fmla="*/ 136968 w 602135"/>
                  <a:gd name="connsiteY70" fmla="*/ 158577 h 601076"/>
                  <a:gd name="connsiteX71" fmla="*/ 158832 w 602135"/>
                  <a:gd name="connsiteY71" fmla="*/ 136756 h 601076"/>
                  <a:gd name="connsiteX72" fmla="*/ 369587 w 602135"/>
                  <a:gd name="connsiteY72" fmla="*/ 0 h 601076"/>
                  <a:gd name="connsiteX73" fmla="*/ 385923 w 602135"/>
                  <a:gd name="connsiteY73" fmla="*/ 16303 h 601076"/>
                  <a:gd name="connsiteX74" fmla="*/ 385923 w 602135"/>
                  <a:gd name="connsiteY74" fmla="*/ 103869 h 601076"/>
                  <a:gd name="connsiteX75" fmla="*/ 369587 w 602135"/>
                  <a:gd name="connsiteY75" fmla="*/ 120173 h 601076"/>
                  <a:gd name="connsiteX76" fmla="*/ 353251 w 602135"/>
                  <a:gd name="connsiteY76" fmla="*/ 103869 h 601076"/>
                  <a:gd name="connsiteX77" fmla="*/ 353251 w 602135"/>
                  <a:gd name="connsiteY77" fmla="*/ 16303 h 601076"/>
                  <a:gd name="connsiteX78" fmla="*/ 369587 w 602135"/>
                  <a:gd name="connsiteY78" fmla="*/ 0 h 601076"/>
                  <a:gd name="connsiteX79" fmla="*/ 301068 w 602135"/>
                  <a:gd name="connsiteY79" fmla="*/ 0 h 601076"/>
                  <a:gd name="connsiteX80" fmla="*/ 317404 w 602135"/>
                  <a:gd name="connsiteY80" fmla="*/ 16303 h 601076"/>
                  <a:gd name="connsiteX81" fmla="*/ 317404 w 602135"/>
                  <a:gd name="connsiteY81" fmla="*/ 103869 h 601076"/>
                  <a:gd name="connsiteX82" fmla="*/ 301068 w 602135"/>
                  <a:gd name="connsiteY82" fmla="*/ 120173 h 601076"/>
                  <a:gd name="connsiteX83" fmla="*/ 284732 w 602135"/>
                  <a:gd name="connsiteY83" fmla="*/ 103869 h 601076"/>
                  <a:gd name="connsiteX84" fmla="*/ 284732 w 602135"/>
                  <a:gd name="connsiteY84" fmla="*/ 16303 h 601076"/>
                  <a:gd name="connsiteX85" fmla="*/ 301068 w 602135"/>
                  <a:gd name="connsiteY85" fmla="*/ 0 h 601076"/>
                  <a:gd name="connsiteX86" fmla="*/ 232593 w 602135"/>
                  <a:gd name="connsiteY86" fmla="*/ 0 h 601076"/>
                  <a:gd name="connsiteX87" fmla="*/ 249167 w 602135"/>
                  <a:gd name="connsiteY87" fmla="*/ 16303 h 601076"/>
                  <a:gd name="connsiteX88" fmla="*/ 249167 w 602135"/>
                  <a:gd name="connsiteY88" fmla="*/ 103869 h 601076"/>
                  <a:gd name="connsiteX89" fmla="*/ 232593 w 602135"/>
                  <a:gd name="connsiteY89" fmla="*/ 120173 h 601076"/>
                  <a:gd name="connsiteX90" fmla="*/ 216283 w 602135"/>
                  <a:gd name="connsiteY90" fmla="*/ 103869 h 601076"/>
                  <a:gd name="connsiteX91" fmla="*/ 216283 w 602135"/>
                  <a:gd name="connsiteY91" fmla="*/ 16303 h 601076"/>
                  <a:gd name="connsiteX92" fmla="*/ 232593 w 602135"/>
                  <a:gd name="connsiteY92" fmla="*/ 0 h 60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135" h="601076">
                    <a:moveTo>
                      <a:pt x="369587" y="480903"/>
                    </a:moveTo>
                    <a:cubicBezTo>
                      <a:pt x="378545" y="480903"/>
                      <a:pt x="385923" y="488266"/>
                      <a:pt x="385923" y="497207"/>
                    </a:cubicBezTo>
                    <a:lnTo>
                      <a:pt x="385923" y="584773"/>
                    </a:lnTo>
                    <a:cubicBezTo>
                      <a:pt x="385923" y="593713"/>
                      <a:pt x="378545" y="601076"/>
                      <a:pt x="369587" y="601076"/>
                    </a:cubicBezTo>
                    <a:cubicBezTo>
                      <a:pt x="360629" y="601076"/>
                      <a:pt x="353251" y="593713"/>
                      <a:pt x="353251" y="584773"/>
                    </a:cubicBezTo>
                    <a:lnTo>
                      <a:pt x="353251" y="497207"/>
                    </a:lnTo>
                    <a:cubicBezTo>
                      <a:pt x="353251" y="488266"/>
                      <a:pt x="360629" y="480903"/>
                      <a:pt x="369587" y="480903"/>
                    </a:cubicBezTo>
                    <a:close/>
                    <a:moveTo>
                      <a:pt x="301068" y="480903"/>
                    </a:moveTo>
                    <a:cubicBezTo>
                      <a:pt x="310290" y="480903"/>
                      <a:pt x="317404" y="488266"/>
                      <a:pt x="317404" y="497207"/>
                    </a:cubicBezTo>
                    <a:lnTo>
                      <a:pt x="317404" y="584773"/>
                    </a:lnTo>
                    <a:cubicBezTo>
                      <a:pt x="317404" y="593713"/>
                      <a:pt x="310290" y="601076"/>
                      <a:pt x="301068" y="601076"/>
                    </a:cubicBezTo>
                    <a:cubicBezTo>
                      <a:pt x="292110" y="601076"/>
                      <a:pt x="284732" y="593713"/>
                      <a:pt x="284732" y="584773"/>
                    </a:cubicBezTo>
                    <a:lnTo>
                      <a:pt x="284732" y="497207"/>
                    </a:lnTo>
                    <a:cubicBezTo>
                      <a:pt x="284732" y="488266"/>
                      <a:pt x="292110" y="480903"/>
                      <a:pt x="301068" y="480903"/>
                    </a:cubicBezTo>
                    <a:close/>
                    <a:moveTo>
                      <a:pt x="232593" y="480903"/>
                    </a:moveTo>
                    <a:cubicBezTo>
                      <a:pt x="241801" y="480903"/>
                      <a:pt x="249167" y="488266"/>
                      <a:pt x="249167" y="497207"/>
                    </a:cubicBezTo>
                    <a:lnTo>
                      <a:pt x="249167" y="584773"/>
                    </a:lnTo>
                    <a:cubicBezTo>
                      <a:pt x="249167" y="593713"/>
                      <a:pt x="241801" y="601076"/>
                      <a:pt x="232593" y="601076"/>
                    </a:cubicBezTo>
                    <a:cubicBezTo>
                      <a:pt x="223649" y="601076"/>
                      <a:pt x="216283" y="593713"/>
                      <a:pt x="216283" y="584773"/>
                    </a:cubicBezTo>
                    <a:lnTo>
                      <a:pt x="216283" y="497207"/>
                    </a:lnTo>
                    <a:cubicBezTo>
                      <a:pt x="216283" y="488266"/>
                      <a:pt x="223649" y="480903"/>
                      <a:pt x="232593" y="480903"/>
                    </a:cubicBezTo>
                    <a:close/>
                    <a:moveTo>
                      <a:pt x="498082" y="352615"/>
                    </a:moveTo>
                    <a:lnTo>
                      <a:pt x="585803" y="352615"/>
                    </a:lnTo>
                    <a:cubicBezTo>
                      <a:pt x="594759" y="352615"/>
                      <a:pt x="602135" y="359976"/>
                      <a:pt x="602135" y="368915"/>
                    </a:cubicBezTo>
                    <a:cubicBezTo>
                      <a:pt x="602135" y="377854"/>
                      <a:pt x="594759" y="385216"/>
                      <a:pt x="585803" y="385216"/>
                    </a:cubicBezTo>
                    <a:lnTo>
                      <a:pt x="498082" y="385216"/>
                    </a:lnTo>
                    <a:cubicBezTo>
                      <a:pt x="489126" y="385216"/>
                      <a:pt x="481750" y="377854"/>
                      <a:pt x="481750" y="368915"/>
                    </a:cubicBezTo>
                    <a:cubicBezTo>
                      <a:pt x="481750" y="359976"/>
                      <a:pt x="489126" y="352615"/>
                      <a:pt x="498082" y="352615"/>
                    </a:cubicBezTo>
                    <a:close/>
                    <a:moveTo>
                      <a:pt x="16332" y="352615"/>
                    </a:moveTo>
                    <a:lnTo>
                      <a:pt x="104053" y="352615"/>
                    </a:lnTo>
                    <a:cubicBezTo>
                      <a:pt x="113009" y="352615"/>
                      <a:pt x="120385" y="359976"/>
                      <a:pt x="120385" y="368915"/>
                    </a:cubicBezTo>
                    <a:cubicBezTo>
                      <a:pt x="120385" y="377854"/>
                      <a:pt x="113009" y="385216"/>
                      <a:pt x="104053" y="385216"/>
                    </a:cubicBezTo>
                    <a:lnTo>
                      <a:pt x="16332" y="385216"/>
                    </a:lnTo>
                    <a:cubicBezTo>
                      <a:pt x="7376" y="385216"/>
                      <a:pt x="0" y="377854"/>
                      <a:pt x="0" y="368915"/>
                    </a:cubicBezTo>
                    <a:cubicBezTo>
                      <a:pt x="0" y="359976"/>
                      <a:pt x="7376" y="352615"/>
                      <a:pt x="16332" y="352615"/>
                    </a:cubicBezTo>
                    <a:close/>
                    <a:moveTo>
                      <a:pt x="498082" y="284237"/>
                    </a:moveTo>
                    <a:lnTo>
                      <a:pt x="585803" y="284237"/>
                    </a:lnTo>
                    <a:cubicBezTo>
                      <a:pt x="594759" y="284237"/>
                      <a:pt x="602135" y="291598"/>
                      <a:pt x="602135" y="300537"/>
                    </a:cubicBezTo>
                    <a:cubicBezTo>
                      <a:pt x="602135" y="309739"/>
                      <a:pt x="594759" y="316838"/>
                      <a:pt x="585803" y="316838"/>
                    </a:cubicBezTo>
                    <a:lnTo>
                      <a:pt x="498082" y="316838"/>
                    </a:lnTo>
                    <a:cubicBezTo>
                      <a:pt x="489126" y="316838"/>
                      <a:pt x="481750" y="309739"/>
                      <a:pt x="481750" y="300537"/>
                    </a:cubicBezTo>
                    <a:cubicBezTo>
                      <a:pt x="481750" y="291598"/>
                      <a:pt x="489126" y="284237"/>
                      <a:pt x="498082" y="284237"/>
                    </a:cubicBezTo>
                    <a:close/>
                    <a:moveTo>
                      <a:pt x="16332" y="284237"/>
                    </a:moveTo>
                    <a:lnTo>
                      <a:pt x="104053" y="284237"/>
                    </a:lnTo>
                    <a:cubicBezTo>
                      <a:pt x="113009" y="284237"/>
                      <a:pt x="120385" y="291598"/>
                      <a:pt x="120385" y="300537"/>
                    </a:cubicBezTo>
                    <a:cubicBezTo>
                      <a:pt x="120385" y="309739"/>
                      <a:pt x="113009" y="316838"/>
                      <a:pt x="104053" y="316838"/>
                    </a:cubicBezTo>
                    <a:lnTo>
                      <a:pt x="16332" y="316838"/>
                    </a:lnTo>
                    <a:cubicBezTo>
                      <a:pt x="7376" y="316838"/>
                      <a:pt x="0" y="309739"/>
                      <a:pt x="0" y="300537"/>
                    </a:cubicBezTo>
                    <a:cubicBezTo>
                      <a:pt x="0" y="291598"/>
                      <a:pt x="7376" y="284237"/>
                      <a:pt x="16332" y="284237"/>
                    </a:cubicBezTo>
                    <a:close/>
                    <a:moveTo>
                      <a:pt x="498082" y="215860"/>
                    </a:moveTo>
                    <a:lnTo>
                      <a:pt x="585803" y="215860"/>
                    </a:lnTo>
                    <a:cubicBezTo>
                      <a:pt x="594759" y="215860"/>
                      <a:pt x="602135" y="223226"/>
                      <a:pt x="602135" y="232170"/>
                    </a:cubicBezTo>
                    <a:cubicBezTo>
                      <a:pt x="602135" y="241377"/>
                      <a:pt x="594759" y="248743"/>
                      <a:pt x="585803" y="248743"/>
                    </a:cubicBezTo>
                    <a:lnTo>
                      <a:pt x="498082" y="248743"/>
                    </a:lnTo>
                    <a:cubicBezTo>
                      <a:pt x="489126" y="248743"/>
                      <a:pt x="481750" y="241377"/>
                      <a:pt x="481750" y="232170"/>
                    </a:cubicBezTo>
                    <a:cubicBezTo>
                      <a:pt x="481750" y="223226"/>
                      <a:pt x="489126" y="215860"/>
                      <a:pt x="498082" y="215860"/>
                    </a:cubicBezTo>
                    <a:close/>
                    <a:moveTo>
                      <a:pt x="16332" y="215860"/>
                    </a:moveTo>
                    <a:lnTo>
                      <a:pt x="104053" y="215860"/>
                    </a:lnTo>
                    <a:cubicBezTo>
                      <a:pt x="113009" y="215860"/>
                      <a:pt x="120385" y="223226"/>
                      <a:pt x="120385" y="232170"/>
                    </a:cubicBezTo>
                    <a:cubicBezTo>
                      <a:pt x="120385" y="241377"/>
                      <a:pt x="113009" y="248743"/>
                      <a:pt x="104053" y="248743"/>
                    </a:cubicBezTo>
                    <a:lnTo>
                      <a:pt x="16332" y="248743"/>
                    </a:lnTo>
                    <a:cubicBezTo>
                      <a:pt x="7376" y="248743"/>
                      <a:pt x="0" y="241377"/>
                      <a:pt x="0" y="232170"/>
                    </a:cubicBezTo>
                    <a:cubicBezTo>
                      <a:pt x="0" y="223226"/>
                      <a:pt x="7376" y="215860"/>
                      <a:pt x="16332" y="215860"/>
                    </a:cubicBezTo>
                    <a:close/>
                    <a:moveTo>
                      <a:pt x="158832" y="136756"/>
                    </a:moveTo>
                    <a:lnTo>
                      <a:pt x="443586" y="136756"/>
                    </a:lnTo>
                    <a:cubicBezTo>
                      <a:pt x="455440" y="136756"/>
                      <a:pt x="465450" y="146483"/>
                      <a:pt x="465450" y="158577"/>
                    </a:cubicBezTo>
                    <a:lnTo>
                      <a:pt x="465450" y="442781"/>
                    </a:lnTo>
                    <a:cubicBezTo>
                      <a:pt x="465450" y="454612"/>
                      <a:pt x="455440" y="464603"/>
                      <a:pt x="443586" y="464603"/>
                    </a:cubicBezTo>
                    <a:lnTo>
                      <a:pt x="158832" y="464603"/>
                    </a:lnTo>
                    <a:cubicBezTo>
                      <a:pt x="146714" y="464603"/>
                      <a:pt x="136968" y="454612"/>
                      <a:pt x="136968" y="442781"/>
                    </a:cubicBezTo>
                    <a:lnTo>
                      <a:pt x="136968" y="158577"/>
                    </a:lnTo>
                    <a:cubicBezTo>
                      <a:pt x="136968" y="146483"/>
                      <a:pt x="146714" y="136756"/>
                      <a:pt x="158832" y="136756"/>
                    </a:cubicBezTo>
                    <a:close/>
                    <a:moveTo>
                      <a:pt x="369587" y="0"/>
                    </a:moveTo>
                    <a:cubicBezTo>
                      <a:pt x="378545" y="0"/>
                      <a:pt x="385923" y="7363"/>
                      <a:pt x="385923" y="16303"/>
                    </a:cubicBezTo>
                    <a:lnTo>
                      <a:pt x="385923" y="103869"/>
                    </a:lnTo>
                    <a:cubicBezTo>
                      <a:pt x="385923" y="112810"/>
                      <a:pt x="378545" y="120173"/>
                      <a:pt x="369587" y="120173"/>
                    </a:cubicBezTo>
                    <a:cubicBezTo>
                      <a:pt x="360629" y="120173"/>
                      <a:pt x="353251" y="112810"/>
                      <a:pt x="353251" y="103869"/>
                    </a:cubicBezTo>
                    <a:lnTo>
                      <a:pt x="353251" y="16303"/>
                    </a:lnTo>
                    <a:cubicBezTo>
                      <a:pt x="353251" y="7363"/>
                      <a:pt x="360629" y="0"/>
                      <a:pt x="369587" y="0"/>
                    </a:cubicBezTo>
                    <a:close/>
                    <a:moveTo>
                      <a:pt x="301068" y="0"/>
                    </a:moveTo>
                    <a:cubicBezTo>
                      <a:pt x="310290" y="0"/>
                      <a:pt x="317404" y="7363"/>
                      <a:pt x="317404" y="16303"/>
                    </a:cubicBezTo>
                    <a:lnTo>
                      <a:pt x="317404" y="103869"/>
                    </a:lnTo>
                    <a:cubicBezTo>
                      <a:pt x="317404" y="112810"/>
                      <a:pt x="310290" y="120173"/>
                      <a:pt x="301068" y="120173"/>
                    </a:cubicBezTo>
                    <a:cubicBezTo>
                      <a:pt x="292110" y="120173"/>
                      <a:pt x="284732" y="112810"/>
                      <a:pt x="284732" y="103869"/>
                    </a:cubicBezTo>
                    <a:lnTo>
                      <a:pt x="284732" y="16303"/>
                    </a:lnTo>
                    <a:cubicBezTo>
                      <a:pt x="284732" y="7363"/>
                      <a:pt x="292110" y="0"/>
                      <a:pt x="301068" y="0"/>
                    </a:cubicBezTo>
                    <a:close/>
                    <a:moveTo>
                      <a:pt x="232593" y="0"/>
                    </a:moveTo>
                    <a:cubicBezTo>
                      <a:pt x="241801" y="0"/>
                      <a:pt x="249167" y="7363"/>
                      <a:pt x="249167" y="16303"/>
                    </a:cubicBezTo>
                    <a:lnTo>
                      <a:pt x="249167" y="103869"/>
                    </a:lnTo>
                    <a:cubicBezTo>
                      <a:pt x="249167" y="112810"/>
                      <a:pt x="241801" y="120173"/>
                      <a:pt x="232593" y="120173"/>
                    </a:cubicBezTo>
                    <a:cubicBezTo>
                      <a:pt x="223649" y="120173"/>
                      <a:pt x="216283" y="112810"/>
                      <a:pt x="216283" y="103869"/>
                    </a:cubicBezTo>
                    <a:lnTo>
                      <a:pt x="216283" y="16303"/>
                    </a:lnTo>
                    <a:cubicBezTo>
                      <a:pt x="216283" y="7363"/>
                      <a:pt x="223649" y="0"/>
                      <a:pt x="23259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5" name="iṣḻïḓe"/>
              <p:cNvGrpSpPr/>
              <p:nvPr/>
            </p:nvGrpSpPr>
            <p:grpSpPr>
              <a:xfrm>
                <a:off x="7053995" y="1326155"/>
                <a:ext cx="3724276" cy="3851276"/>
                <a:chOff x="938213" y="1497013"/>
                <a:chExt cx="3724276" cy="3851276"/>
              </a:xfrm>
            </p:grpSpPr>
            <p:sp>
              <p:nvSpPr>
                <p:cNvPr id="26" name="ïṣľïďé"/>
                <p:cNvSpPr/>
                <p:nvPr/>
              </p:nvSpPr>
              <p:spPr bwMode="auto">
                <a:xfrm>
                  <a:off x="938213" y="1720851"/>
                  <a:ext cx="2155825" cy="3627438"/>
                </a:xfrm>
                <a:custGeom>
                  <a:avLst/>
                  <a:gdLst>
                    <a:gd name="T0" fmla="*/ 3482 w 3482"/>
                    <a:gd name="T1" fmla="*/ 5643 h 5867"/>
                    <a:gd name="T2" fmla="*/ 196 w 3482"/>
                    <a:gd name="T3" fmla="*/ 3167 h 5867"/>
                    <a:gd name="T4" fmla="*/ 2161 w 3482"/>
                    <a:gd name="T5" fmla="*/ 0 h 5867"/>
                    <a:gd name="T6" fmla="*/ 2509 w 3482"/>
                    <a:gd name="T7" fmla="*/ 1049 h 5867"/>
                    <a:gd name="T8" fmla="*/ 1365 w 3482"/>
                    <a:gd name="T9" fmla="*/ 3330 h 5867"/>
                    <a:gd name="T10" fmla="*/ 3328 w 3482"/>
                    <a:gd name="T11" fmla="*/ 4548 h 5867"/>
                    <a:gd name="T12" fmla="*/ 3482 w 3482"/>
                    <a:gd name="T13" fmla="*/ 5643 h 58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82" h="5867">
                      <a:moveTo>
                        <a:pt x="3482" y="5643"/>
                      </a:moveTo>
                      <a:cubicBezTo>
                        <a:pt x="1891" y="5867"/>
                        <a:pt x="419" y="4758"/>
                        <a:pt x="196" y="3167"/>
                      </a:cubicBezTo>
                      <a:cubicBezTo>
                        <a:pt x="0" y="1775"/>
                        <a:pt x="827" y="442"/>
                        <a:pt x="2161" y="0"/>
                      </a:cubicBezTo>
                      <a:lnTo>
                        <a:pt x="2509" y="1049"/>
                      </a:lnTo>
                      <a:cubicBezTo>
                        <a:pt x="1564" y="1363"/>
                        <a:pt x="1051" y="2384"/>
                        <a:pt x="1365" y="3330"/>
                      </a:cubicBezTo>
                      <a:cubicBezTo>
                        <a:pt x="1639" y="4157"/>
                        <a:pt x="2465" y="4670"/>
                        <a:pt x="3328" y="4548"/>
                      </a:cubicBezTo>
                      <a:lnTo>
                        <a:pt x="3482" y="564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iṩlîďe"/>
                <p:cNvSpPr/>
                <p:nvPr/>
              </p:nvSpPr>
              <p:spPr bwMode="auto">
                <a:xfrm>
                  <a:off x="2276476" y="1497013"/>
                  <a:ext cx="1903413" cy="1182688"/>
                </a:xfrm>
                <a:custGeom>
                  <a:avLst/>
                  <a:gdLst>
                    <a:gd name="T0" fmla="*/ 0 w 3074"/>
                    <a:gd name="T1" fmla="*/ 363 h 1914"/>
                    <a:gd name="T2" fmla="*/ 3074 w 3074"/>
                    <a:gd name="T3" fmla="*/ 1173 h 1914"/>
                    <a:gd name="T4" fmla="*/ 2254 w 3074"/>
                    <a:gd name="T5" fmla="*/ 1914 h 1914"/>
                    <a:gd name="T6" fmla="*/ 348 w 3074"/>
                    <a:gd name="T7" fmla="*/ 1412 h 1914"/>
                    <a:gd name="T8" fmla="*/ 0 w 3074"/>
                    <a:gd name="T9" fmla="*/ 363 h 1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74" h="1914">
                      <a:moveTo>
                        <a:pt x="0" y="363"/>
                      </a:moveTo>
                      <a:cubicBezTo>
                        <a:pt x="1095" y="0"/>
                        <a:pt x="2300" y="318"/>
                        <a:pt x="3074" y="1173"/>
                      </a:cubicBezTo>
                      <a:lnTo>
                        <a:pt x="2254" y="1914"/>
                      </a:lnTo>
                      <a:cubicBezTo>
                        <a:pt x="1774" y="1384"/>
                        <a:pt x="1027" y="1187"/>
                        <a:pt x="348" y="1412"/>
                      </a:cubicBezTo>
                      <a:lnTo>
                        <a:pt x="0" y="363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iṣḷîḑe"/>
                <p:cNvSpPr/>
                <p:nvPr/>
              </p:nvSpPr>
              <p:spPr bwMode="auto">
                <a:xfrm>
                  <a:off x="3671888" y="2220913"/>
                  <a:ext cx="950913" cy="1031875"/>
                </a:xfrm>
                <a:custGeom>
                  <a:avLst/>
                  <a:gdLst>
                    <a:gd name="T0" fmla="*/ 820 w 1536"/>
                    <a:gd name="T1" fmla="*/ 0 h 1669"/>
                    <a:gd name="T2" fmla="*/ 1536 w 1536"/>
                    <a:gd name="T3" fmla="*/ 1495 h 1669"/>
                    <a:gd name="T4" fmla="*/ 444 w 1536"/>
                    <a:gd name="T5" fmla="*/ 1669 h 1669"/>
                    <a:gd name="T6" fmla="*/ 0 w 1536"/>
                    <a:gd name="T7" fmla="*/ 741 h 1669"/>
                    <a:gd name="T8" fmla="*/ 820 w 1536"/>
                    <a:gd name="T9" fmla="*/ 0 h 1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36" h="1669">
                      <a:moveTo>
                        <a:pt x="820" y="0"/>
                      </a:moveTo>
                      <a:cubicBezTo>
                        <a:pt x="1198" y="418"/>
                        <a:pt x="1447" y="938"/>
                        <a:pt x="1536" y="1495"/>
                      </a:cubicBezTo>
                      <a:lnTo>
                        <a:pt x="444" y="1669"/>
                      </a:lnTo>
                      <a:cubicBezTo>
                        <a:pt x="389" y="1323"/>
                        <a:pt x="235" y="1001"/>
                        <a:pt x="0" y="741"/>
                      </a:cubicBezTo>
                      <a:lnTo>
                        <a:pt x="820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ïšľiďé"/>
                <p:cNvSpPr/>
                <p:nvPr/>
              </p:nvSpPr>
              <p:spPr bwMode="auto">
                <a:xfrm>
                  <a:off x="3917951" y="3146426"/>
                  <a:ext cx="744538" cy="771525"/>
                </a:xfrm>
                <a:custGeom>
                  <a:avLst/>
                  <a:gdLst>
                    <a:gd name="T0" fmla="*/ 1138 w 1204"/>
                    <a:gd name="T1" fmla="*/ 0 h 1249"/>
                    <a:gd name="T2" fmla="*/ 1064 w 1204"/>
                    <a:gd name="T3" fmla="*/ 1249 h 1249"/>
                    <a:gd name="T4" fmla="*/ 0 w 1204"/>
                    <a:gd name="T5" fmla="*/ 948 h 1249"/>
                    <a:gd name="T6" fmla="*/ 46 w 1204"/>
                    <a:gd name="T7" fmla="*/ 174 h 1249"/>
                    <a:gd name="T8" fmla="*/ 1138 w 1204"/>
                    <a:gd name="T9" fmla="*/ 0 h 1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4" h="1249">
                      <a:moveTo>
                        <a:pt x="1138" y="0"/>
                      </a:moveTo>
                      <a:cubicBezTo>
                        <a:pt x="1204" y="417"/>
                        <a:pt x="1179" y="843"/>
                        <a:pt x="1064" y="1249"/>
                      </a:cubicBezTo>
                      <a:lnTo>
                        <a:pt x="0" y="948"/>
                      </a:lnTo>
                      <a:cubicBezTo>
                        <a:pt x="71" y="696"/>
                        <a:pt x="87" y="432"/>
                        <a:pt x="46" y="174"/>
                      </a:cubicBezTo>
                      <a:lnTo>
                        <a:pt x="1138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isľîḓê"/>
                <p:cNvSpPr/>
                <p:nvPr/>
              </p:nvSpPr>
              <p:spPr bwMode="auto">
                <a:xfrm>
                  <a:off x="3448051" y="3732213"/>
                  <a:ext cx="1128713" cy="1208088"/>
                </a:xfrm>
                <a:custGeom>
                  <a:avLst/>
                  <a:gdLst>
                    <a:gd name="T0" fmla="*/ 1822 w 1822"/>
                    <a:gd name="T1" fmla="*/ 301 h 1954"/>
                    <a:gd name="T2" fmla="*/ 600 w 1822"/>
                    <a:gd name="T3" fmla="*/ 1954 h 1954"/>
                    <a:gd name="T4" fmla="*/ 0 w 1822"/>
                    <a:gd name="T5" fmla="*/ 1025 h 1954"/>
                    <a:gd name="T6" fmla="*/ 758 w 1822"/>
                    <a:gd name="T7" fmla="*/ 0 h 1954"/>
                    <a:gd name="T8" fmla="*/ 1822 w 1822"/>
                    <a:gd name="T9" fmla="*/ 301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2" h="1954">
                      <a:moveTo>
                        <a:pt x="1822" y="301"/>
                      </a:moveTo>
                      <a:cubicBezTo>
                        <a:pt x="1629" y="982"/>
                        <a:pt x="1195" y="1570"/>
                        <a:pt x="600" y="1954"/>
                      </a:cubicBezTo>
                      <a:lnTo>
                        <a:pt x="0" y="1025"/>
                      </a:lnTo>
                      <a:cubicBezTo>
                        <a:pt x="369" y="787"/>
                        <a:pt x="639" y="422"/>
                        <a:pt x="758" y="0"/>
                      </a:cubicBezTo>
                      <a:lnTo>
                        <a:pt x="1822" y="301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îsḷiďé"/>
                <p:cNvSpPr/>
                <p:nvPr/>
              </p:nvSpPr>
              <p:spPr bwMode="auto">
                <a:xfrm>
                  <a:off x="2998788" y="4365626"/>
                  <a:ext cx="820738" cy="844550"/>
                </a:xfrm>
                <a:custGeom>
                  <a:avLst/>
                  <a:gdLst>
                    <a:gd name="T0" fmla="*/ 1327 w 1327"/>
                    <a:gd name="T1" fmla="*/ 929 h 1365"/>
                    <a:gd name="T2" fmla="*/ 154 w 1327"/>
                    <a:gd name="T3" fmla="*/ 1365 h 1365"/>
                    <a:gd name="T4" fmla="*/ 0 w 1327"/>
                    <a:gd name="T5" fmla="*/ 270 h 1365"/>
                    <a:gd name="T6" fmla="*/ 727 w 1327"/>
                    <a:gd name="T7" fmla="*/ 0 h 1365"/>
                    <a:gd name="T8" fmla="*/ 1327 w 1327"/>
                    <a:gd name="T9" fmla="*/ 929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7" h="1365">
                      <a:moveTo>
                        <a:pt x="1327" y="929"/>
                      </a:moveTo>
                      <a:cubicBezTo>
                        <a:pt x="972" y="1158"/>
                        <a:pt x="572" y="1306"/>
                        <a:pt x="154" y="1365"/>
                      </a:cubicBezTo>
                      <a:lnTo>
                        <a:pt x="0" y="270"/>
                      </a:lnTo>
                      <a:cubicBezTo>
                        <a:pt x="259" y="234"/>
                        <a:pt x="507" y="142"/>
                        <a:pt x="727" y="0"/>
                      </a:cubicBezTo>
                      <a:lnTo>
                        <a:pt x="1327" y="929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" name="ïṡlíḍê"/>
            <p:cNvGrpSpPr/>
            <p:nvPr/>
          </p:nvGrpSpPr>
          <p:grpSpPr>
            <a:xfrm>
              <a:off x="761407" y="1478611"/>
              <a:ext cx="5401759" cy="1043222"/>
              <a:chOff x="761407" y="1238250"/>
              <a:chExt cx="5401759" cy="1043222"/>
            </a:xfrm>
          </p:grpSpPr>
          <p:sp>
            <p:nvSpPr>
              <p:cNvPr id="18" name="íŝļidê"/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" name="ïṡľïḍe"/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14</a:t>
                </a:r>
                <a:r>
                  <a:rPr lang="en-US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%</a:t>
                </a:r>
              </a:p>
            </p:txBody>
          </p:sp>
          <p:sp>
            <p:nvSpPr>
              <p:cNvPr id="20" name="íS1îḋé"/>
              <p:cNvSpPr/>
              <p:nvPr/>
            </p:nvSpPr>
            <p:spPr bwMode="auto">
              <a:xfrm>
                <a:off x="1992233" y="1677198"/>
                <a:ext cx="4170933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21" name="íṣḷïďê"/>
              <p:cNvSpPr txBox="1"/>
              <p:nvPr/>
            </p:nvSpPr>
            <p:spPr bwMode="auto">
              <a:xfrm>
                <a:off x="1992233" y="1285639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8" name="iṧļïde"/>
            <p:cNvGrpSpPr/>
            <p:nvPr/>
          </p:nvGrpSpPr>
          <p:grpSpPr>
            <a:xfrm>
              <a:off x="761407" y="3116939"/>
              <a:ext cx="5401759" cy="1043222"/>
              <a:chOff x="761407" y="1238250"/>
              <a:chExt cx="5401759" cy="1043222"/>
            </a:xfrm>
          </p:grpSpPr>
          <p:sp>
            <p:nvSpPr>
              <p:cNvPr id="14" name="iśļídê"/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íşḷiḍê"/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7</a:t>
                </a:r>
                <a:r>
                  <a:rPr lang="en-US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6%</a:t>
                </a:r>
              </a:p>
            </p:txBody>
          </p:sp>
          <p:sp>
            <p:nvSpPr>
              <p:cNvPr id="16" name="îṧḷíḍè"/>
              <p:cNvSpPr/>
              <p:nvPr/>
            </p:nvSpPr>
            <p:spPr bwMode="auto">
              <a:xfrm>
                <a:off x="1992233" y="1677198"/>
                <a:ext cx="4170933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17" name="iśḷíḍê"/>
              <p:cNvSpPr txBox="1"/>
              <p:nvPr/>
            </p:nvSpPr>
            <p:spPr bwMode="auto">
              <a:xfrm>
                <a:off x="1992233" y="1285639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9" name="iṣḻidè"/>
            <p:cNvGrpSpPr/>
            <p:nvPr/>
          </p:nvGrpSpPr>
          <p:grpSpPr>
            <a:xfrm>
              <a:off x="761407" y="4755267"/>
              <a:ext cx="5401759" cy="1043222"/>
              <a:chOff x="761407" y="1238250"/>
              <a:chExt cx="5401759" cy="1043222"/>
            </a:xfrm>
          </p:grpSpPr>
          <p:sp>
            <p:nvSpPr>
              <p:cNvPr id="10" name="îşḻiḓè"/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1" name="ïṡḷïdê"/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10</a:t>
                </a:r>
                <a:r>
                  <a:rPr lang="en-US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%</a:t>
                </a:r>
              </a:p>
            </p:txBody>
          </p:sp>
          <p:sp>
            <p:nvSpPr>
              <p:cNvPr id="12" name="íślîḍè"/>
              <p:cNvSpPr/>
              <p:nvPr/>
            </p:nvSpPr>
            <p:spPr bwMode="auto">
              <a:xfrm>
                <a:off x="1992233" y="1677198"/>
                <a:ext cx="4170933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13" name="ísļidè"/>
              <p:cNvSpPr txBox="1"/>
              <p:nvPr/>
            </p:nvSpPr>
            <p:spPr bwMode="auto">
              <a:xfrm>
                <a:off x="1992233" y="1285639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5" name="6b724148-1469-474b-af26-c2bcadae53f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748798"/>
            <a:ext cx="10858500" cy="3823543"/>
            <a:chOff x="660400" y="1748798"/>
            <a:chExt cx="10858500" cy="3823543"/>
          </a:xfrm>
        </p:grpSpPr>
        <p:grpSp>
          <p:nvGrpSpPr>
            <p:cNvPr id="6" name="îŝľiḋê"/>
            <p:cNvGrpSpPr/>
            <p:nvPr/>
          </p:nvGrpSpPr>
          <p:grpSpPr>
            <a:xfrm>
              <a:off x="3848100" y="2349000"/>
              <a:ext cx="4495801" cy="2470974"/>
              <a:chOff x="3848101" y="2174463"/>
              <a:chExt cx="4495801" cy="2470974"/>
            </a:xfrm>
          </p:grpSpPr>
          <p:sp>
            <p:nvSpPr>
              <p:cNvPr id="23" name="iṣḷídé"/>
              <p:cNvSpPr/>
              <p:nvPr/>
            </p:nvSpPr>
            <p:spPr>
              <a:xfrm>
                <a:off x="5873728" y="2174463"/>
                <a:ext cx="2470174" cy="2470974"/>
              </a:xfrm>
              <a:custGeom>
                <a:avLst/>
                <a:gdLst>
                  <a:gd name="connsiteX0" fmla="*/ 1484938 w 2970838"/>
                  <a:gd name="connsiteY0" fmla="*/ 0 h 2971800"/>
                  <a:gd name="connsiteX1" fmla="*/ 2970838 w 2970838"/>
                  <a:gd name="connsiteY1" fmla="*/ 1485900 h 2971800"/>
                  <a:gd name="connsiteX2" fmla="*/ 1484938 w 2970838"/>
                  <a:gd name="connsiteY2" fmla="*/ 2971800 h 2971800"/>
                  <a:gd name="connsiteX3" fmla="*/ 6710 w 2970838"/>
                  <a:gd name="connsiteY3" fmla="*/ 1637825 h 2971800"/>
                  <a:gd name="connsiteX4" fmla="*/ 0 w 2970838"/>
                  <a:gd name="connsiteY4" fmla="*/ 1504951 h 2971800"/>
                  <a:gd name="connsiteX5" fmla="*/ 533765 w 2970838"/>
                  <a:gd name="connsiteY5" fmla="*/ 1504951 h 2971800"/>
                  <a:gd name="connsiteX6" fmla="*/ 537719 w 2970838"/>
                  <a:gd name="connsiteY6" fmla="*/ 1583250 h 2971800"/>
                  <a:gd name="connsiteX7" fmla="*/ 1484938 w 2970838"/>
                  <a:gd name="connsiteY7" fmla="*/ 2438035 h 2971800"/>
                  <a:gd name="connsiteX8" fmla="*/ 2437073 w 2970838"/>
                  <a:gd name="connsiteY8" fmla="*/ 1485900 h 2971800"/>
                  <a:gd name="connsiteX9" fmla="*/ 1484938 w 2970838"/>
                  <a:gd name="connsiteY9" fmla="*/ 533765 h 2971800"/>
                  <a:gd name="connsiteX10" fmla="*/ 811677 w 2970838"/>
                  <a:gd name="connsiteY10" fmla="*/ 812639 h 2971800"/>
                  <a:gd name="connsiteX11" fmla="*/ 745820 w 2970838"/>
                  <a:gd name="connsiteY11" fmla="*/ 892459 h 2971800"/>
                  <a:gd name="connsiteX12" fmla="*/ 366414 w 2970838"/>
                  <a:gd name="connsiteY12" fmla="*/ 509846 h 2971800"/>
                  <a:gd name="connsiteX13" fmla="*/ 434248 w 2970838"/>
                  <a:gd name="connsiteY13" fmla="*/ 435210 h 2971800"/>
                  <a:gd name="connsiteX14" fmla="*/ 1484938 w 2970838"/>
                  <a:gd name="connsiteY14" fmla="*/ 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70838" h="2971800">
                    <a:moveTo>
                      <a:pt x="1484938" y="0"/>
                    </a:moveTo>
                    <a:cubicBezTo>
                      <a:pt x="2305578" y="0"/>
                      <a:pt x="2970838" y="665260"/>
                      <a:pt x="2970838" y="1485900"/>
                    </a:cubicBezTo>
                    <a:cubicBezTo>
                      <a:pt x="2970838" y="2306540"/>
                      <a:pt x="2305578" y="2971800"/>
                      <a:pt x="1484938" y="2971800"/>
                    </a:cubicBezTo>
                    <a:cubicBezTo>
                      <a:pt x="715588" y="2971800"/>
                      <a:pt x="82803" y="2387099"/>
                      <a:pt x="6710" y="1637825"/>
                    </a:cubicBezTo>
                    <a:lnTo>
                      <a:pt x="0" y="1504951"/>
                    </a:lnTo>
                    <a:lnTo>
                      <a:pt x="533765" y="1504951"/>
                    </a:lnTo>
                    <a:lnTo>
                      <a:pt x="537719" y="1583250"/>
                    </a:lnTo>
                    <a:cubicBezTo>
                      <a:pt x="586478" y="2063371"/>
                      <a:pt x="991954" y="2438035"/>
                      <a:pt x="1484938" y="2438035"/>
                    </a:cubicBezTo>
                    <a:cubicBezTo>
                      <a:pt x="2010788" y="2438035"/>
                      <a:pt x="2437073" y="2011750"/>
                      <a:pt x="2437073" y="1485900"/>
                    </a:cubicBezTo>
                    <a:cubicBezTo>
                      <a:pt x="2437073" y="960050"/>
                      <a:pt x="2010788" y="533765"/>
                      <a:pt x="1484938" y="533765"/>
                    </a:cubicBezTo>
                    <a:cubicBezTo>
                      <a:pt x="1222013" y="533765"/>
                      <a:pt x="983979" y="640336"/>
                      <a:pt x="811677" y="812639"/>
                    </a:cubicBezTo>
                    <a:lnTo>
                      <a:pt x="745820" y="892459"/>
                    </a:lnTo>
                    <a:lnTo>
                      <a:pt x="366414" y="509846"/>
                    </a:lnTo>
                    <a:lnTo>
                      <a:pt x="434248" y="435210"/>
                    </a:lnTo>
                    <a:cubicBezTo>
                      <a:pt x="703143" y="166315"/>
                      <a:pt x="1074618" y="0"/>
                      <a:pt x="14849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ṥḷiḓè"/>
              <p:cNvSpPr/>
              <p:nvPr/>
            </p:nvSpPr>
            <p:spPr>
              <a:xfrm flipV="1">
                <a:off x="3848101" y="2174463"/>
                <a:ext cx="2470974" cy="2470974"/>
              </a:xfrm>
              <a:custGeom>
                <a:avLst/>
                <a:gdLst>
                  <a:gd name="connsiteX0" fmla="*/ 1485900 w 2971800"/>
                  <a:gd name="connsiteY0" fmla="*/ 2971800 h 2971800"/>
                  <a:gd name="connsiteX1" fmla="*/ 2971800 w 2971800"/>
                  <a:gd name="connsiteY1" fmla="*/ 1485900 h 2971800"/>
                  <a:gd name="connsiteX2" fmla="*/ 2970838 w 2971800"/>
                  <a:gd name="connsiteY2" fmla="*/ 1466849 h 2971800"/>
                  <a:gd name="connsiteX3" fmla="*/ 2437073 w 2971800"/>
                  <a:gd name="connsiteY3" fmla="*/ 1466849 h 2971800"/>
                  <a:gd name="connsiteX4" fmla="*/ 2438035 w 2971800"/>
                  <a:gd name="connsiteY4" fmla="*/ 1485900 h 2971800"/>
                  <a:gd name="connsiteX5" fmla="*/ 1485900 w 2971800"/>
                  <a:gd name="connsiteY5" fmla="*/ 2438035 h 2971800"/>
                  <a:gd name="connsiteX6" fmla="*/ 533765 w 2971800"/>
                  <a:gd name="connsiteY6" fmla="*/ 1485900 h 2971800"/>
                  <a:gd name="connsiteX7" fmla="*/ 1485900 w 2971800"/>
                  <a:gd name="connsiteY7" fmla="*/ 533765 h 2971800"/>
                  <a:gd name="connsiteX8" fmla="*/ 2159161 w 2971800"/>
                  <a:gd name="connsiteY8" fmla="*/ 812639 h 2971800"/>
                  <a:gd name="connsiteX9" fmla="*/ 2207859 w 2971800"/>
                  <a:gd name="connsiteY9" fmla="*/ 871662 h 2971800"/>
                  <a:gd name="connsiteX10" fmla="*/ 2586355 w 2971800"/>
                  <a:gd name="connsiteY10" fmla="*/ 489966 h 2971800"/>
                  <a:gd name="connsiteX11" fmla="*/ 2536590 w 2971800"/>
                  <a:gd name="connsiteY11" fmla="*/ 435210 h 2971800"/>
                  <a:gd name="connsiteX12" fmla="*/ 1485900 w 2971800"/>
                  <a:gd name="connsiteY12" fmla="*/ 0 h 2971800"/>
                  <a:gd name="connsiteX13" fmla="*/ 0 w 2971800"/>
                  <a:gd name="connsiteY13" fmla="*/ 1485900 h 2971800"/>
                  <a:gd name="connsiteX14" fmla="*/ 1485900 w 2971800"/>
                  <a:gd name="connsiteY14" fmla="*/ 297180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71800" h="2971800">
                    <a:moveTo>
                      <a:pt x="1485900" y="2971800"/>
                    </a:moveTo>
                    <a:cubicBezTo>
                      <a:pt x="2306540" y="2971800"/>
                      <a:pt x="2971800" y="2306540"/>
                      <a:pt x="2971800" y="1485900"/>
                    </a:cubicBezTo>
                    <a:lnTo>
                      <a:pt x="2970838" y="1466849"/>
                    </a:lnTo>
                    <a:lnTo>
                      <a:pt x="2437073" y="1466849"/>
                    </a:lnTo>
                    <a:lnTo>
                      <a:pt x="2438035" y="1485900"/>
                    </a:lnTo>
                    <a:cubicBezTo>
                      <a:pt x="2438035" y="2011750"/>
                      <a:pt x="2011750" y="2438035"/>
                      <a:pt x="1485900" y="2438035"/>
                    </a:cubicBezTo>
                    <a:cubicBezTo>
                      <a:pt x="960050" y="2438035"/>
                      <a:pt x="533765" y="2011750"/>
                      <a:pt x="533765" y="1485900"/>
                    </a:cubicBezTo>
                    <a:cubicBezTo>
                      <a:pt x="533765" y="960050"/>
                      <a:pt x="960050" y="533765"/>
                      <a:pt x="1485900" y="533765"/>
                    </a:cubicBezTo>
                    <a:cubicBezTo>
                      <a:pt x="1748825" y="533765"/>
                      <a:pt x="1986859" y="640336"/>
                      <a:pt x="2159161" y="812639"/>
                    </a:cubicBezTo>
                    <a:lnTo>
                      <a:pt x="2207859" y="871662"/>
                    </a:lnTo>
                    <a:lnTo>
                      <a:pt x="2586355" y="489966"/>
                    </a:lnTo>
                    <a:lnTo>
                      <a:pt x="2536590" y="435210"/>
                    </a:lnTo>
                    <a:cubicBezTo>
                      <a:pt x="2267695" y="166315"/>
                      <a:pt x="1896220" y="0"/>
                      <a:pt x="1485900" y="0"/>
                    </a:cubicBezTo>
                    <a:cubicBezTo>
                      <a:pt x="665260" y="0"/>
                      <a:pt x="0" y="665260"/>
                      <a:pt x="0" y="1485900"/>
                    </a:cubicBezTo>
                    <a:cubicBezTo>
                      <a:pt x="0" y="2306540"/>
                      <a:pt x="665260" y="2971800"/>
                      <a:pt x="1485900" y="2971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ṥļiḑe"/>
              <p:cNvSpPr/>
              <p:nvPr/>
            </p:nvSpPr>
            <p:spPr bwMode="auto">
              <a:xfrm>
                <a:off x="4834673" y="3096228"/>
                <a:ext cx="497831" cy="627444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šḷîdè"/>
              <p:cNvSpPr/>
              <p:nvPr/>
            </p:nvSpPr>
            <p:spPr bwMode="auto">
              <a:xfrm>
                <a:off x="6835157" y="3149385"/>
                <a:ext cx="547317" cy="521130"/>
              </a:xfrm>
              <a:custGeom>
                <a:avLst/>
                <a:gdLst>
                  <a:gd name="connsiteX0" fmla="*/ 101402 w 331788"/>
                  <a:gd name="connsiteY0" fmla="*/ 200025 h 315913"/>
                  <a:gd name="connsiteX1" fmla="*/ 93663 w 331788"/>
                  <a:gd name="connsiteY1" fmla="*/ 207840 h 315913"/>
                  <a:gd name="connsiteX2" fmla="*/ 93663 w 331788"/>
                  <a:gd name="connsiteY2" fmla="*/ 301625 h 315913"/>
                  <a:gd name="connsiteX3" fmla="*/ 137518 w 331788"/>
                  <a:gd name="connsiteY3" fmla="*/ 301625 h 315913"/>
                  <a:gd name="connsiteX4" fmla="*/ 137518 w 331788"/>
                  <a:gd name="connsiteY4" fmla="*/ 250825 h 315913"/>
                  <a:gd name="connsiteX5" fmla="*/ 143967 w 331788"/>
                  <a:gd name="connsiteY5" fmla="*/ 244312 h 315913"/>
                  <a:gd name="connsiteX6" fmla="*/ 187822 w 331788"/>
                  <a:gd name="connsiteY6" fmla="*/ 244312 h 315913"/>
                  <a:gd name="connsiteX7" fmla="*/ 194271 w 331788"/>
                  <a:gd name="connsiteY7" fmla="*/ 250825 h 315913"/>
                  <a:gd name="connsiteX8" fmla="*/ 194271 w 331788"/>
                  <a:gd name="connsiteY8" fmla="*/ 301625 h 315913"/>
                  <a:gd name="connsiteX9" fmla="*/ 230387 w 331788"/>
                  <a:gd name="connsiteY9" fmla="*/ 301625 h 315913"/>
                  <a:gd name="connsiteX10" fmla="*/ 238126 w 331788"/>
                  <a:gd name="connsiteY10" fmla="*/ 295112 h 315913"/>
                  <a:gd name="connsiteX11" fmla="*/ 238126 w 331788"/>
                  <a:gd name="connsiteY11" fmla="*/ 207840 h 315913"/>
                  <a:gd name="connsiteX12" fmla="*/ 230387 w 331788"/>
                  <a:gd name="connsiteY12" fmla="*/ 200025 h 315913"/>
                  <a:gd name="connsiteX13" fmla="*/ 101402 w 331788"/>
                  <a:gd name="connsiteY13" fmla="*/ 200025 h 315913"/>
                  <a:gd name="connsiteX14" fmla="*/ 258908 w 331788"/>
                  <a:gd name="connsiteY14" fmla="*/ 122237 h 315913"/>
                  <a:gd name="connsiteX15" fmla="*/ 252413 w 331788"/>
                  <a:gd name="connsiteY15" fmla="*/ 129801 h 315913"/>
                  <a:gd name="connsiteX16" fmla="*/ 252413 w 331788"/>
                  <a:gd name="connsiteY16" fmla="*/ 157536 h 315913"/>
                  <a:gd name="connsiteX17" fmla="*/ 258908 w 331788"/>
                  <a:gd name="connsiteY17" fmla="*/ 165100 h 315913"/>
                  <a:gd name="connsiteX18" fmla="*/ 266701 w 331788"/>
                  <a:gd name="connsiteY18" fmla="*/ 157536 h 315913"/>
                  <a:gd name="connsiteX19" fmla="*/ 266701 w 331788"/>
                  <a:gd name="connsiteY19" fmla="*/ 129801 h 315913"/>
                  <a:gd name="connsiteX20" fmla="*/ 258908 w 331788"/>
                  <a:gd name="connsiteY20" fmla="*/ 122237 h 315913"/>
                  <a:gd name="connsiteX21" fmla="*/ 230332 w 331788"/>
                  <a:gd name="connsiteY21" fmla="*/ 122237 h 315913"/>
                  <a:gd name="connsiteX22" fmla="*/ 223838 w 331788"/>
                  <a:gd name="connsiteY22" fmla="*/ 129801 h 315913"/>
                  <a:gd name="connsiteX23" fmla="*/ 223838 w 331788"/>
                  <a:gd name="connsiteY23" fmla="*/ 157536 h 315913"/>
                  <a:gd name="connsiteX24" fmla="*/ 230332 w 331788"/>
                  <a:gd name="connsiteY24" fmla="*/ 165100 h 315913"/>
                  <a:gd name="connsiteX25" fmla="*/ 238126 w 331788"/>
                  <a:gd name="connsiteY25" fmla="*/ 157536 h 315913"/>
                  <a:gd name="connsiteX26" fmla="*/ 238126 w 331788"/>
                  <a:gd name="connsiteY26" fmla="*/ 129801 h 315913"/>
                  <a:gd name="connsiteX27" fmla="*/ 230332 w 331788"/>
                  <a:gd name="connsiteY27" fmla="*/ 122237 h 315913"/>
                  <a:gd name="connsiteX28" fmla="*/ 201468 w 331788"/>
                  <a:gd name="connsiteY28" fmla="*/ 122237 h 315913"/>
                  <a:gd name="connsiteX29" fmla="*/ 193675 w 331788"/>
                  <a:gd name="connsiteY29" fmla="*/ 129801 h 315913"/>
                  <a:gd name="connsiteX30" fmla="*/ 193675 w 331788"/>
                  <a:gd name="connsiteY30" fmla="*/ 157536 h 315913"/>
                  <a:gd name="connsiteX31" fmla="*/ 201468 w 331788"/>
                  <a:gd name="connsiteY31" fmla="*/ 165100 h 315913"/>
                  <a:gd name="connsiteX32" fmla="*/ 207963 w 331788"/>
                  <a:gd name="connsiteY32" fmla="*/ 157536 h 315913"/>
                  <a:gd name="connsiteX33" fmla="*/ 207963 w 331788"/>
                  <a:gd name="connsiteY33" fmla="*/ 129801 h 315913"/>
                  <a:gd name="connsiteX34" fmla="*/ 201468 w 331788"/>
                  <a:gd name="connsiteY34" fmla="*/ 122237 h 315913"/>
                  <a:gd name="connsiteX35" fmla="*/ 128732 w 331788"/>
                  <a:gd name="connsiteY35" fmla="*/ 122237 h 315913"/>
                  <a:gd name="connsiteX36" fmla="*/ 122238 w 331788"/>
                  <a:gd name="connsiteY36" fmla="*/ 129801 h 315913"/>
                  <a:gd name="connsiteX37" fmla="*/ 122238 w 331788"/>
                  <a:gd name="connsiteY37" fmla="*/ 157536 h 315913"/>
                  <a:gd name="connsiteX38" fmla="*/ 128732 w 331788"/>
                  <a:gd name="connsiteY38" fmla="*/ 165100 h 315913"/>
                  <a:gd name="connsiteX39" fmla="*/ 136526 w 331788"/>
                  <a:gd name="connsiteY39" fmla="*/ 157536 h 315913"/>
                  <a:gd name="connsiteX40" fmla="*/ 136526 w 331788"/>
                  <a:gd name="connsiteY40" fmla="*/ 129801 h 315913"/>
                  <a:gd name="connsiteX41" fmla="*/ 128732 w 331788"/>
                  <a:gd name="connsiteY41" fmla="*/ 122237 h 315913"/>
                  <a:gd name="connsiteX42" fmla="*/ 101456 w 331788"/>
                  <a:gd name="connsiteY42" fmla="*/ 122237 h 315913"/>
                  <a:gd name="connsiteX43" fmla="*/ 93663 w 331788"/>
                  <a:gd name="connsiteY43" fmla="*/ 129801 h 315913"/>
                  <a:gd name="connsiteX44" fmla="*/ 93663 w 331788"/>
                  <a:gd name="connsiteY44" fmla="*/ 157536 h 315913"/>
                  <a:gd name="connsiteX45" fmla="*/ 101456 w 331788"/>
                  <a:gd name="connsiteY45" fmla="*/ 165100 h 315913"/>
                  <a:gd name="connsiteX46" fmla="*/ 107951 w 331788"/>
                  <a:gd name="connsiteY46" fmla="*/ 157536 h 315913"/>
                  <a:gd name="connsiteX47" fmla="*/ 107951 w 331788"/>
                  <a:gd name="connsiteY47" fmla="*/ 129801 h 315913"/>
                  <a:gd name="connsiteX48" fmla="*/ 101456 w 331788"/>
                  <a:gd name="connsiteY48" fmla="*/ 122237 h 315913"/>
                  <a:gd name="connsiteX49" fmla="*/ 72881 w 331788"/>
                  <a:gd name="connsiteY49" fmla="*/ 122237 h 315913"/>
                  <a:gd name="connsiteX50" fmla="*/ 65088 w 331788"/>
                  <a:gd name="connsiteY50" fmla="*/ 129801 h 315913"/>
                  <a:gd name="connsiteX51" fmla="*/ 65088 w 331788"/>
                  <a:gd name="connsiteY51" fmla="*/ 157536 h 315913"/>
                  <a:gd name="connsiteX52" fmla="*/ 72881 w 331788"/>
                  <a:gd name="connsiteY52" fmla="*/ 165100 h 315913"/>
                  <a:gd name="connsiteX53" fmla="*/ 79376 w 331788"/>
                  <a:gd name="connsiteY53" fmla="*/ 157536 h 315913"/>
                  <a:gd name="connsiteX54" fmla="*/ 79376 w 331788"/>
                  <a:gd name="connsiteY54" fmla="*/ 129801 h 315913"/>
                  <a:gd name="connsiteX55" fmla="*/ 72881 w 331788"/>
                  <a:gd name="connsiteY55" fmla="*/ 122237 h 315913"/>
                  <a:gd name="connsiteX56" fmla="*/ 258908 w 331788"/>
                  <a:gd name="connsiteY56" fmla="*/ 65087 h 315913"/>
                  <a:gd name="connsiteX57" fmla="*/ 252413 w 331788"/>
                  <a:gd name="connsiteY57" fmla="*/ 71581 h 315913"/>
                  <a:gd name="connsiteX58" fmla="*/ 252413 w 331788"/>
                  <a:gd name="connsiteY58" fmla="*/ 100157 h 315913"/>
                  <a:gd name="connsiteX59" fmla="*/ 258908 w 331788"/>
                  <a:gd name="connsiteY59" fmla="*/ 107950 h 315913"/>
                  <a:gd name="connsiteX60" fmla="*/ 266701 w 331788"/>
                  <a:gd name="connsiteY60" fmla="*/ 100157 h 315913"/>
                  <a:gd name="connsiteX61" fmla="*/ 266701 w 331788"/>
                  <a:gd name="connsiteY61" fmla="*/ 71581 h 315913"/>
                  <a:gd name="connsiteX62" fmla="*/ 258908 w 331788"/>
                  <a:gd name="connsiteY62" fmla="*/ 65087 h 315913"/>
                  <a:gd name="connsiteX63" fmla="*/ 230332 w 331788"/>
                  <a:gd name="connsiteY63" fmla="*/ 65087 h 315913"/>
                  <a:gd name="connsiteX64" fmla="*/ 223838 w 331788"/>
                  <a:gd name="connsiteY64" fmla="*/ 71581 h 315913"/>
                  <a:gd name="connsiteX65" fmla="*/ 223838 w 331788"/>
                  <a:gd name="connsiteY65" fmla="*/ 100157 h 315913"/>
                  <a:gd name="connsiteX66" fmla="*/ 230332 w 331788"/>
                  <a:gd name="connsiteY66" fmla="*/ 107950 h 315913"/>
                  <a:gd name="connsiteX67" fmla="*/ 238126 w 331788"/>
                  <a:gd name="connsiteY67" fmla="*/ 100157 h 315913"/>
                  <a:gd name="connsiteX68" fmla="*/ 238126 w 331788"/>
                  <a:gd name="connsiteY68" fmla="*/ 71581 h 315913"/>
                  <a:gd name="connsiteX69" fmla="*/ 230332 w 331788"/>
                  <a:gd name="connsiteY69" fmla="*/ 65087 h 315913"/>
                  <a:gd name="connsiteX70" fmla="*/ 201468 w 331788"/>
                  <a:gd name="connsiteY70" fmla="*/ 65087 h 315913"/>
                  <a:gd name="connsiteX71" fmla="*/ 193675 w 331788"/>
                  <a:gd name="connsiteY71" fmla="*/ 71581 h 315913"/>
                  <a:gd name="connsiteX72" fmla="*/ 193675 w 331788"/>
                  <a:gd name="connsiteY72" fmla="*/ 100157 h 315913"/>
                  <a:gd name="connsiteX73" fmla="*/ 201468 w 331788"/>
                  <a:gd name="connsiteY73" fmla="*/ 107950 h 315913"/>
                  <a:gd name="connsiteX74" fmla="*/ 207963 w 331788"/>
                  <a:gd name="connsiteY74" fmla="*/ 100157 h 315913"/>
                  <a:gd name="connsiteX75" fmla="*/ 207963 w 331788"/>
                  <a:gd name="connsiteY75" fmla="*/ 71581 h 315913"/>
                  <a:gd name="connsiteX76" fmla="*/ 201468 w 331788"/>
                  <a:gd name="connsiteY76" fmla="*/ 65087 h 315913"/>
                  <a:gd name="connsiteX77" fmla="*/ 128732 w 331788"/>
                  <a:gd name="connsiteY77" fmla="*/ 65087 h 315913"/>
                  <a:gd name="connsiteX78" fmla="*/ 122238 w 331788"/>
                  <a:gd name="connsiteY78" fmla="*/ 71581 h 315913"/>
                  <a:gd name="connsiteX79" fmla="*/ 122238 w 331788"/>
                  <a:gd name="connsiteY79" fmla="*/ 100157 h 315913"/>
                  <a:gd name="connsiteX80" fmla="*/ 128732 w 331788"/>
                  <a:gd name="connsiteY80" fmla="*/ 107950 h 315913"/>
                  <a:gd name="connsiteX81" fmla="*/ 136526 w 331788"/>
                  <a:gd name="connsiteY81" fmla="*/ 100157 h 315913"/>
                  <a:gd name="connsiteX82" fmla="*/ 136526 w 331788"/>
                  <a:gd name="connsiteY82" fmla="*/ 71581 h 315913"/>
                  <a:gd name="connsiteX83" fmla="*/ 128732 w 331788"/>
                  <a:gd name="connsiteY83" fmla="*/ 65087 h 315913"/>
                  <a:gd name="connsiteX84" fmla="*/ 101456 w 331788"/>
                  <a:gd name="connsiteY84" fmla="*/ 65087 h 315913"/>
                  <a:gd name="connsiteX85" fmla="*/ 93663 w 331788"/>
                  <a:gd name="connsiteY85" fmla="*/ 71581 h 315913"/>
                  <a:gd name="connsiteX86" fmla="*/ 93663 w 331788"/>
                  <a:gd name="connsiteY86" fmla="*/ 100157 h 315913"/>
                  <a:gd name="connsiteX87" fmla="*/ 101456 w 331788"/>
                  <a:gd name="connsiteY87" fmla="*/ 107950 h 315913"/>
                  <a:gd name="connsiteX88" fmla="*/ 107951 w 331788"/>
                  <a:gd name="connsiteY88" fmla="*/ 100157 h 315913"/>
                  <a:gd name="connsiteX89" fmla="*/ 107951 w 331788"/>
                  <a:gd name="connsiteY89" fmla="*/ 71581 h 315913"/>
                  <a:gd name="connsiteX90" fmla="*/ 101456 w 331788"/>
                  <a:gd name="connsiteY90" fmla="*/ 65087 h 315913"/>
                  <a:gd name="connsiteX91" fmla="*/ 72881 w 331788"/>
                  <a:gd name="connsiteY91" fmla="*/ 65087 h 315913"/>
                  <a:gd name="connsiteX92" fmla="*/ 65088 w 331788"/>
                  <a:gd name="connsiteY92" fmla="*/ 71581 h 315913"/>
                  <a:gd name="connsiteX93" fmla="*/ 65088 w 331788"/>
                  <a:gd name="connsiteY93" fmla="*/ 100157 h 315913"/>
                  <a:gd name="connsiteX94" fmla="*/ 72881 w 331788"/>
                  <a:gd name="connsiteY94" fmla="*/ 107950 h 315913"/>
                  <a:gd name="connsiteX95" fmla="*/ 79376 w 331788"/>
                  <a:gd name="connsiteY95" fmla="*/ 100157 h 315913"/>
                  <a:gd name="connsiteX96" fmla="*/ 79376 w 331788"/>
                  <a:gd name="connsiteY96" fmla="*/ 71581 h 315913"/>
                  <a:gd name="connsiteX97" fmla="*/ 72881 w 331788"/>
                  <a:gd name="connsiteY97" fmla="*/ 65087 h 315913"/>
                  <a:gd name="connsiteX98" fmla="*/ 107950 w 331788"/>
                  <a:gd name="connsiteY98" fmla="*/ 14287 h 315913"/>
                  <a:gd name="connsiteX99" fmla="*/ 107950 w 331788"/>
                  <a:gd name="connsiteY99" fmla="*/ 28575 h 315913"/>
                  <a:gd name="connsiteX100" fmla="*/ 223838 w 331788"/>
                  <a:gd name="connsiteY100" fmla="*/ 28575 h 315913"/>
                  <a:gd name="connsiteX101" fmla="*/ 223838 w 331788"/>
                  <a:gd name="connsiteY101" fmla="*/ 14287 h 315913"/>
                  <a:gd name="connsiteX102" fmla="*/ 64802 w 331788"/>
                  <a:gd name="connsiteY102" fmla="*/ 0 h 315913"/>
                  <a:gd name="connsiteX103" fmla="*/ 266986 w 331788"/>
                  <a:gd name="connsiteY103" fmla="*/ 0 h 315913"/>
                  <a:gd name="connsiteX104" fmla="*/ 273466 w 331788"/>
                  <a:gd name="connsiteY104" fmla="*/ 6474 h 315913"/>
                  <a:gd name="connsiteX105" fmla="*/ 266986 w 331788"/>
                  <a:gd name="connsiteY105" fmla="*/ 14242 h 315913"/>
                  <a:gd name="connsiteX106" fmla="*/ 238472 w 331788"/>
                  <a:gd name="connsiteY106" fmla="*/ 14242 h 315913"/>
                  <a:gd name="connsiteX107" fmla="*/ 238472 w 331788"/>
                  <a:gd name="connsiteY107" fmla="*/ 28484 h 315913"/>
                  <a:gd name="connsiteX108" fmla="*/ 303275 w 331788"/>
                  <a:gd name="connsiteY108" fmla="*/ 28484 h 315913"/>
                  <a:gd name="connsiteX109" fmla="*/ 309755 w 331788"/>
                  <a:gd name="connsiteY109" fmla="*/ 34958 h 315913"/>
                  <a:gd name="connsiteX110" fmla="*/ 309755 w 331788"/>
                  <a:gd name="connsiteY110" fmla="*/ 301671 h 315913"/>
                  <a:gd name="connsiteX111" fmla="*/ 324012 w 331788"/>
                  <a:gd name="connsiteY111" fmla="*/ 301671 h 315913"/>
                  <a:gd name="connsiteX112" fmla="*/ 331788 w 331788"/>
                  <a:gd name="connsiteY112" fmla="*/ 309439 h 315913"/>
                  <a:gd name="connsiteX113" fmla="*/ 324012 w 331788"/>
                  <a:gd name="connsiteY113" fmla="*/ 315913 h 315913"/>
                  <a:gd name="connsiteX114" fmla="*/ 7776 w 331788"/>
                  <a:gd name="connsiteY114" fmla="*/ 315913 h 315913"/>
                  <a:gd name="connsiteX115" fmla="*/ 0 w 331788"/>
                  <a:gd name="connsiteY115" fmla="*/ 309439 h 315913"/>
                  <a:gd name="connsiteX116" fmla="*/ 7776 w 331788"/>
                  <a:gd name="connsiteY116" fmla="*/ 301671 h 315913"/>
                  <a:gd name="connsiteX117" fmla="*/ 22033 w 331788"/>
                  <a:gd name="connsiteY117" fmla="*/ 301671 h 315913"/>
                  <a:gd name="connsiteX118" fmla="*/ 22033 w 331788"/>
                  <a:gd name="connsiteY118" fmla="*/ 34958 h 315913"/>
                  <a:gd name="connsiteX119" fmla="*/ 28513 w 331788"/>
                  <a:gd name="connsiteY119" fmla="*/ 28484 h 315913"/>
                  <a:gd name="connsiteX120" fmla="*/ 93315 w 331788"/>
                  <a:gd name="connsiteY120" fmla="*/ 28484 h 315913"/>
                  <a:gd name="connsiteX121" fmla="*/ 93315 w 331788"/>
                  <a:gd name="connsiteY121" fmla="*/ 14242 h 315913"/>
                  <a:gd name="connsiteX122" fmla="*/ 64802 w 331788"/>
                  <a:gd name="connsiteY122" fmla="*/ 14242 h 315913"/>
                  <a:gd name="connsiteX123" fmla="*/ 58322 w 331788"/>
                  <a:gd name="connsiteY123" fmla="*/ 6474 h 315913"/>
                  <a:gd name="connsiteX124" fmla="*/ 64802 w 331788"/>
                  <a:gd name="connsiteY124" fmla="*/ 0 h 31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31788" h="315913">
                    <a:moveTo>
                      <a:pt x="101402" y="200025"/>
                    </a:moveTo>
                    <a:cubicBezTo>
                      <a:pt x="97532" y="200025"/>
                      <a:pt x="93663" y="203933"/>
                      <a:pt x="93663" y="207840"/>
                    </a:cubicBezTo>
                    <a:cubicBezTo>
                      <a:pt x="93663" y="207840"/>
                      <a:pt x="93663" y="207840"/>
                      <a:pt x="93663" y="301625"/>
                    </a:cubicBezTo>
                    <a:cubicBezTo>
                      <a:pt x="93663" y="301625"/>
                      <a:pt x="93663" y="301625"/>
                      <a:pt x="137518" y="301625"/>
                    </a:cubicBezTo>
                    <a:cubicBezTo>
                      <a:pt x="137518" y="301625"/>
                      <a:pt x="137518" y="301625"/>
                      <a:pt x="137518" y="250825"/>
                    </a:cubicBezTo>
                    <a:cubicBezTo>
                      <a:pt x="137518" y="246917"/>
                      <a:pt x="140097" y="244312"/>
                      <a:pt x="143967" y="244312"/>
                    </a:cubicBezTo>
                    <a:cubicBezTo>
                      <a:pt x="143967" y="244312"/>
                      <a:pt x="143967" y="244312"/>
                      <a:pt x="187822" y="244312"/>
                    </a:cubicBezTo>
                    <a:cubicBezTo>
                      <a:pt x="191691" y="244312"/>
                      <a:pt x="194271" y="246917"/>
                      <a:pt x="194271" y="250825"/>
                    </a:cubicBezTo>
                    <a:cubicBezTo>
                      <a:pt x="194271" y="250825"/>
                      <a:pt x="194271" y="250825"/>
                      <a:pt x="194271" y="301625"/>
                    </a:cubicBezTo>
                    <a:cubicBezTo>
                      <a:pt x="194271" y="301625"/>
                      <a:pt x="194271" y="301625"/>
                      <a:pt x="230387" y="301625"/>
                    </a:cubicBezTo>
                    <a:cubicBezTo>
                      <a:pt x="234256" y="301625"/>
                      <a:pt x="238126" y="299020"/>
                      <a:pt x="238126" y="295112"/>
                    </a:cubicBezTo>
                    <a:lnTo>
                      <a:pt x="238126" y="207840"/>
                    </a:lnTo>
                    <a:cubicBezTo>
                      <a:pt x="238126" y="203933"/>
                      <a:pt x="234256" y="200025"/>
                      <a:pt x="230387" y="200025"/>
                    </a:cubicBezTo>
                    <a:cubicBezTo>
                      <a:pt x="230387" y="200025"/>
                      <a:pt x="230387" y="200025"/>
                      <a:pt x="101402" y="200025"/>
                    </a:cubicBezTo>
                    <a:close/>
                    <a:moveTo>
                      <a:pt x="258908" y="122237"/>
                    </a:moveTo>
                    <a:cubicBezTo>
                      <a:pt x="255011" y="122237"/>
                      <a:pt x="252413" y="124758"/>
                      <a:pt x="252413" y="129801"/>
                    </a:cubicBezTo>
                    <a:cubicBezTo>
                      <a:pt x="252413" y="129801"/>
                      <a:pt x="252413" y="129801"/>
                      <a:pt x="252413" y="157536"/>
                    </a:cubicBezTo>
                    <a:cubicBezTo>
                      <a:pt x="252413" y="161318"/>
                      <a:pt x="255011" y="165100"/>
                      <a:pt x="258908" y="165100"/>
                    </a:cubicBezTo>
                    <a:cubicBezTo>
                      <a:pt x="264103" y="165100"/>
                      <a:pt x="266701" y="161318"/>
                      <a:pt x="266701" y="157536"/>
                    </a:cubicBezTo>
                    <a:lnTo>
                      <a:pt x="266701" y="129801"/>
                    </a:lnTo>
                    <a:cubicBezTo>
                      <a:pt x="266701" y="124758"/>
                      <a:pt x="264103" y="122237"/>
                      <a:pt x="258908" y="122237"/>
                    </a:cubicBezTo>
                    <a:close/>
                    <a:moveTo>
                      <a:pt x="230332" y="122237"/>
                    </a:moveTo>
                    <a:cubicBezTo>
                      <a:pt x="226436" y="122237"/>
                      <a:pt x="223838" y="124758"/>
                      <a:pt x="223838" y="129801"/>
                    </a:cubicBezTo>
                    <a:cubicBezTo>
                      <a:pt x="223838" y="129801"/>
                      <a:pt x="223838" y="129801"/>
                      <a:pt x="223838" y="157536"/>
                    </a:cubicBezTo>
                    <a:cubicBezTo>
                      <a:pt x="223838" y="161318"/>
                      <a:pt x="226436" y="165100"/>
                      <a:pt x="230332" y="165100"/>
                    </a:cubicBezTo>
                    <a:cubicBezTo>
                      <a:pt x="234229" y="165100"/>
                      <a:pt x="238126" y="161318"/>
                      <a:pt x="238126" y="157536"/>
                    </a:cubicBezTo>
                    <a:lnTo>
                      <a:pt x="238126" y="129801"/>
                    </a:lnTo>
                    <a:cubicBezTo>
                      <a:pt x="238126" y="124758"/>
                      <a:pt x="234229" y="122237"/>
                      <a:pt x="230332" y="122237"/>
                    </a:cubicBezTo>
                    <a:close/>
                    <a:moveTo>
                      <a:pt x="201468" y="122237"/>
                    </a:moveTo>
                    <a:cubicBezTo>
                      <a:pt x="196273" y="122237"/>
                      <a:pt x="193675" y="124758"/>
                      <a:pt x="193675" y="129801"/>
                    </a:cubicBezTo>
                    <a:cubicBezTo>
                      <a:pt x="193675" y="129801"/>
                      <a:pt x="193675" y="129801"/>
                      <a:pt x="193675" y="157536"/>
                    </a:cubicBezTo>
                    <a:cubicBezTo>
                      <a:pt x="193675" y="161318"/>
                      <a:pt x="196273" y="165100"/>
                      <a:pt x="201468" y="165100"/>
                    </a:cubicBezTo>
                    <a:cubicBezTo>
                      <a:pt x="205365" y="165100"/>
                      <a:pt x="207963" y="161318"/>
                      <a:pt x="207963" y="157536"/>
                    </a:cubicBezTo>
                    <a:cubicBezTo>
                      <a:pt x="207963" y="157536"/>
                      <a:pt x="207963" y="157536"/>
                      <a:pt x="207963" y="129801"/>
                    </a:cubicBezTo>
                    <a:cubicBezTo>
                      <a:pt x="207963" y="124758"/>
                      <a:pt x="205365" y="122237"/>
                      <a:pt x="201468" y="122237"/>
                    </a:cubicBezTo>
                    <a:close/>
                    <a:moveTo>
                      <a:pt x="128732" y="122237"/>
                    </a:moveTo>
                    <a:cubicBezTo>
                      <a:pt x="124836" y="122237"/>
                      <a:pt x="122238" y="124758"/>
                      <a:pt x="122238" y="129801"/>
                    </a:cubicBezTo>
                    <a:cubicBezTo>
                      <a:pt x="122238" y="129801"/>
                      <a:pt x="122238" y="129801"/>
                      <a:pt x="122238" y="157536"/>
                    </a:cubicBezTo>
                    <a:cubicBezTo>
                      <a:pt x="122238" y="161318"/>
                      <a:pt x="124836" y="165100"/>
                      <a:pt x="128732" y="165100"/>
                    </a:cubicBezTo>
                    <a:cubicBezTo>
                      <a:pt x="133928" y="165100"/>
                      <a:pt x="136526" y="161318"/>
                      <a:pt x="136526" y="157536"/>
                    </a:cubicBezTo>
                    <a:cubicBezTo>
                      <a:pt x="136526" y="157536"/>
                      <a:pt x="136526" y="157536"/>
                      <a:pt x="136526" y="129801"/>
                    </a:cubicBezTo>
                    <a:cubicBezTo>
                      <a:pt x="136526" y="124758"/>
                      <a:pt x="133928" y="122237"/>
                      <a:pt x="128732" y="122237"/>
                    </a:cubicBezTo>
                    <a:close/>
                    <a:moveTo>
                      <a:pt x="101456" y="122237"/>
                    </a:moveTo>
                    <a:cubicBezTo>
                      <a:pt x="97559" y="122237"/>
                      <a:pt x="93663" y="124758"/>
                      <a:pt x="93663" y="129801"/>
                    </a:cubicBezTo>
                    <a:lnTo>
                      <a:pt x="93663" y="157536"/>
                    </a:lnTo>
                    <a:cubicBezTo>
                      <a:pt x="93663" y="161318"/>
                      <a:pt x="97559" y="165100"/>
                      <a:pt x="101456" y="165100"/>
                    </a:cubicBezTo>
                    <a:cubicBezTo>
                      <a:pt x="105353" y="165100"/>
                      <a:pt x="107951" y="161318"/>
                      <a:pt x="107951" y="157536"/>
                    </a:cubicBezTo>
                    <a:cubicBezTo>
                      <a:pt x="107951" y="157536"/>
                      <a:pt x="107951" y="157536"/>
                      <a:pt x="107951" y="129801"/>
                    </a:cubicBezTo>
                    <a:cubicBezTo>
                      <a:pt x="107951" y="124758"/>
                      <a:pt x="105353" y="122237"/>
                      <a:pt x="101456" y="122237"/>
                    </a:cubicBezTo>
                    <a:close/>
                    <a:moveTo>
                      <a:pt x="72881" y="122237"/>
                    </a:moveTo>
                    <a:cubicBezTo>
                      <a:pt x="67686" y="122237"/>
                      <a:pt x="65088" y="124758"/>
                      <a:pt x="65088" y="129801"/>
                    </a:cubicBezTo>
                    <a:cubicBezTo>
                      <a:pt x="65088" y="129801"/>
                      <a:pt x="65088" y="129801"/>
                      <a:pt x="65088" y="157536"/>
                    </a:cubicBezTo>
                    <a:cubicBezTo>
                      <a:pt x="65088" y="161318"/>
                      <a:pt x="67686" y="165100"/>
                      <a:pt x="72881" y="165100"/>
                    </a:cubicBezTo>
                    <a:cubicBezTo>
                      <a:pt x="76778" y="165100"/>
                      <a:pt x="79376" y="161318"/>
                      <a:pt x="79376" y="157536"/>
                    </a:cubicBezTo>
                    <a:lnTo>
                      <a:pt x="79376" y="129801"/>
                    </a:lnTo>
                    <a:cubicBezTo>
                      <a:pt x="79376" y="124758"/>
                      <a:pt x="76778" y="122237"/>
                      <a:pt x="72881" y="122237"/>
                    </a:cubicBezTo>
                    <a:close/>
                    <a:moveTo>
                      <a:pt x="258908" y="65087"/>
                    </a:moveTo>
                    <a:cubicBezTo>
                      <a:pt x="255011" y="65087"/>
                      <a:pt x="252413" y="67685"/>
                      <a:pt x="252413" y="71581"/>
                    </a:cubicBezTo>
                    <a:cubicBezTo>
                      <a:pt x="252413" y="71581"/>
                      <a:pt x="252413" y="71581"/>
                      <a:pt x="252413" y="100157"/>
                    </a:cubicBezTo>
                    <a:cubicBezTo>
                      <a:pt x="252413" y="105352"/>
                      <a:pt x="255011" y="107950"/>
                      <a:pt x="258908" y="107950"/>
                    </a:cubicBezTo>
                    <a:cubicBezTo>
                      <a:pt x="264103" y="107950"/>
                      <a:pt x="266701" y="105352"/>
                      <a:pt x="266701" y="100157"/>
                    </a:cubicBezTo>
                    <a:lnTo>
                      <a:pt x="266701" y="71581"/>
                    </a:lnTo>
                    <a:cubicBezTo>
                      <a:pt x="266701" y="67685"/>
                      <a:pt x="264103" y="65087"/>
                      <a:pt x="258908" y="65087"/>
                    </a:cubicBezTo>
                    <a:close/>
                    <a:moveTo>
                      <a:pt x="230332" y="65087"/>
                    </a:moveTo>
                    <a:cubicBezTo>
                      <a:pt x="226436" y="65087"/>
                      <a:pt x="223838" y="67685"/>
                      <a:pt x="223838" y="71581"/>
                    </a:cubicBezTo>
                    <a:cubicBezTo>
                      <a:pt x="223838" y="71581"/>
                      <a:pt x="223838" y="71581"/>
                      <a:pt x="223838" y="100157"/>
                    </a:cubicBezTo>
                    <a:cubicBezTo>
                      <a:pt x="223838" y="105352"/>
                      <a:pt x="226436" y="107950"/>
                      <a:pt x="230332" y="107950"/>
                    </a:cubicBezTo>
                    <a:cubicBezTo>
                      <a:pt x="234229" y="107950"/>
                      <a:pt x="238126" y="105352"/>
                      <a:pt x="238126" y="100157"/>
                    </a:cubicBezTo>
                    <a:lnTo>
                      <a:pt x="238126" y="71581"/>
                    </a:lnTo>
                    <a:cubicBezTo>
                      <a:pt x="238126" y="67685"/>
                      <a:pt x="234229" y="65087"/>
                      <a:pt x="230332" y="65087"/>
                    </a:cubicBezTo>
                    <a:close/>
                    <a:moveTo>
                      <a:pt x="201468" y="65087"/>
                    </a:moveTo>
                    <a:cubicBezTo>
                      <a:pt x="196273" y="65087"/>
                      <a:pt x="193675" y="67685"/>
                      <a:pt x="193675" y="71581"/>
                    </a:cubicBezTo>
                    <a:cubicBezTo>
                      <a:pt x="193675" y="71581"/>
                      <a:pt x="193675" y="71581"/>
                      <a:pt x="193675" y="100157"/>
                    </a:cubicBezTo>
                    <a:cubicBezTo>
                      <a:pt x="193675" y="105352"/>
                      <a:pt x="196273" y="107950"/>
                      <a:pt x="201468" y="107950"/>
                    </a:cubicBezTo>
                    <a:cubicBezTo>
                      <a:pt x="205365" y="107950"/>
                      <a:pt x="207963" y="105352"/>
                      <a:pt x="207963" y="100157"/>
                    </a:cubicBezTo>
                    <a:cubicBezTo>
                      <a:pt x="207963" y="100157"/>
                      <a:pt x="207963" y="100157"/>
                      <a:pt x="207963" y="71581"/>
                    </a:cubicBezTo>
                    <a:cubicBezTo>
                      <a:pt x="207963" y="67685"/>
                      <a:pt x="205365" y="65087"/>
                      <a:pt x="201468" y="65087"/>
                    </a:cubicBezTo>
                    <a:close/>
                    <a:moveTo>
                      <a:pt x="128732" y="65087"/>
                    </a:moveTo>
                    <a:cubicBezTo>
                      <a:pt x="124836" y="65087"/>
                      <a:pt x="122238" y="67685"/>
                      <a:pt x="122238" y="71581"/>
                    </a:cubicBezTo>
                    <a:cubicBezTo>
                      <a:pt x="122238" y="71581"/>
                      <a:pt x="122238" y="71581"/>
                      <a:pt x="122238" y="100157"/>
                    </a:cubicBezTo>
                    <a:cubicBezTo>
                      <a:pt x="122238" y="105352"/>
                      <a:pt x="124836" y="107950"/>
                      <a:pt x="128732" y="107950"/>
                    </a:cubicBezTo>
                    <a:cubicBezTo>
                      <a:pt x="133928" y="107950"/>
                      <a:pt x="136526" y="105352"/>
                      <a:pt x="136526" y="100157"/>
                    </a:cubicBezTo>
                    <a:cubicBezTo>
                      <a:pt x="136526" y="100157"/>
                      <a:pt x="136526" y="100157"/>
                      <a:pt x="136526" y="71581"/>
                    </a:cubicBezTo>
                    <a:cubicBezTo>
                      <a:pt x="136526" y="67685"/>
                      <a:pt x="133928" y="65087"/>
                      <a:pt x="128732" y="65087"/>
                    </a:cubicBezTo>
                    <a:close/>
                    <a:moveTo>
                      <a:pt x="101456" y="65087"/>
                    </a:moveTo>
                    <a:cubicBezTo>
                      <a:pt x="97559" y="65087"/>
                      <a:pt x="93663" y="67685"/>
                      <a:pt x="93663" y="71581"/>
                    </a:cubicBezTo>
                    <a:lnTo>
                      <a:pt x="93663" y="100157"/>
                    </a:lnTo>
                    <a:cubicBezTo>
                      <a:pt x="93663" y="105352"/>
                      <a:pt x="97559" y="107950"/>
                      <a:pt x="101456" y="107950"/>
                    </a:cubicBezTo>
                    <a:cubicBezTo>
                      <a:pt x="105353" y="107950"/>
                      <a:pt x="107951" y="105352"/>
                      <a:pt x="107951" y="100157"/>
                    </a:cubicBezTo>
                    <a:cubicBezTo>
                      <a:pt x="107951" y="100157"/>
                      <a:pt x="107951" y="100157"/>
                      <a:pt x="107951" y="71581"/>
                    </a:cubicBezTo>
                    <a:cubicBezTo>
                      <a:pt x="107951" y="67685"/>
                      <a:pt x="105353" y="65087"/>
                      <a:pt x="101456" y="65087"/>
                    </a:cubicBezTo>
                    <a:close/>
                    <a:moveTo>
                      <a:pt x="72881" y="65087"/>
                    </a:moveTo>
                    <a:cubicBezTo>
                      <a:pt x="67686" y="65087"/>
                      <a:pt x="65088" y="67685"/>
                      <a:pt x="65088" y="71581"/>
                    </a:cubicBezTo>
                    <a:cubicBezTo>
                      <a:pt x="65088" y="71581"/>
                      <a:pt x="65088" y="71581"/>
                      <a:pt x="65088" y="100157"/>
                    </a:cubicBezTo>
                    <a:cubicBezTo>
                      <a:pt x="65088" y="105352"/>
                      <a:pt x="67686" y="107950"/>
                      <a:pt x="72881" y="107950"/>
                    </a:cubicBezTo>
                    <a:cubicBezTo>
                      <a:pt x="76778" y="107950"/>
                      <a:pt x="79376" y="105352"/>
                      <a:pt x="79376" y="100157"/>
                    </a:cubicBezTo>
                    <a:lnTo>
                      <a:pt x="79376" y="71581"/>
                    </a:lnTo>
                    <a:cubicBezTo>
                      <a:pt x="79376" y="67685"/>
                      <a:pt x="76778" y="65087"/>
                      <a:pt x="72881" y="65087"/>
                    </a:cubicBezTo>
                    <a:close/>
                    <a:moveTo>
                      <a:pt x="107950" y="14287"/>
                    </a:moveTo>
                    <a:lnTo>
                      <a:pt x="107950" y="28575"/>
                    </a:lnTo>
                    <a:lnTo>
                      <a:pt x="223838" y="28575"/>
                    </a:lnTo>
                    <a:lnTo>
                      <a:pt x="223838" y="14287"/>
                    </a:lnTo>
                    <a:close/>
                    <a:moveTo>
                      <a:pt x="64802" y="0"/>
                    </a:moveTo>
                    <a:cubicBezTo>
                      <a:pt x="64802" y="0"/>
                      <a:pt x="64802" y="0"/>
                      <a:pt x="266986" y="0"/>
                    </a:cubicBezTo>
                    <a:cubicBezTo>
                      <a:pt x="270874" y="0"/>
                      <a:pt x="273466" y="2589"/>
                      <a:pt x="273466" y="6474"/>
                    </a:cubicBezTo>
                    <a:cubicBezTo>
                      <a:pt x="273466" y="10358"/>
                      <a:pt x="270874" y="14242"/>
                      <a:pt x="266986" y="14242"/>
                    </a:cubicBezTo>
                    <a:cubicBezTo>
                      <a:pt x="266986" y="14242"/>
                      <a:pt x="266986" y="14242"/>
                      <a:pt x="238472" y="14242"/>
                    </a:cubicBezTo>
                    <a:cubicBezTo>
                      <a:pt x="238472" y="14242"/>
                      <a:pt x="238472" y="14242"/>
                      <a:pt x="238472" y="28484"/>
                    </a:cubicBezTo>
                    <a:cubicBezTo>
                      <a:pt x="238472" y="28484"/>
                      <a:pt x="238472" y="28484"/>
                      <a:pt x="303275" y="28484"/>
                    </a:cubicBezTo>
                    <a:cubicBezTo>
                      <a:pt x="307163" y="28484"/>
                      <a:pt x="309755" y="31073"/>
                      <a:pt x="309755" y="34958"/>
                    </a:cubicBezTo>
                    <a:cubicBezTo>
                      <a:pt x="309755" y="34958"/>
                      <a:pt x="309755" y="34958"/>
                      <a:pt x="309755" y="301671"/>
                    </a:cubicBezTo>
                    <a:cubicBezTo>
                      <a:pt x="309755" y="301671"/>
                      <a:pt x="309755" y="301671"/>
                      <a:pt x="324012" y="301671"/>
                    </a:cubicBezTo>
                    <a:cubicBezTo>
                      <a:pt x="329196" y="301671"/>
                      <a:pt x="331788" y="305555"/>
                      <a:pt x="331788" y="309439"/>
                    </a:cubicBezTo>
                    <a:cubicBezTo>
                      <a:pt x="331788" y="313324"/>
                      <a:pt x="329196" y="315913"/>
                      <a:pt x="324012" y="315913"/>
                    </a:cubicBezTo>
                    <a:cubicBezTo>
                      <a:pt x="324012" y="315913"/>
                      <a:pt x="324012" y="315913"/>
                      <a:pt x="7776" y="315913"/>
                    </a:cubicBezTo>
                    <a:cubicBezTo>
                      <a:pt x="2592" y="315913"/>
                      <a:pt x="0" y="313324"/>
                      <a:pt x="0" y="309439"/>
                    </a:cubicBezTo>
                    <a:cubicBezTo>
                      <a:pt x="0" y="305555"/>
                      <a:pt x="2592" y="301671"/>
                      <a:pt x="7776" y="301671"/>
                    </a:cubicBezTo>
                    <a:cubicBezTo>
                      <a:pt x="7776" y="301671"/>
                      <a:pt x="7776" y="301671"/>
                      <a:pt x="22033" y="301671"/>
                    </a:cubicBezTo>
                    <a:cubicBezTo>
                      <a:pt x="22033" y="301671"/>
                      <a:pt x="22033" y="301671"/>
                      <a:pt x="22033" y="34958"/>
                    </a:cubicBezTo>
                    <a:cubicBezTo>
                      <a:pt x="22033" y="31073"/>
                      <a:pt x="24625" y="28484"/>
                      <a:pt x="28513" y="28484"/>
                    </a:cubicBezTo>
                    <a:cubicBezTo>
                      <a:pt x="28513" y="28484"/>
                      <a:pt x="28513" y="28484"/>
                      <a:pt x="93315" y="28484"/>
                    </a:cubicBezTo>
                    <a:cubicBezTo>
                      <a:pt x="93315" y="28484"/>
                      <a:pt x="93315" y="28484"/>
                      <a:pt x="93315" y="14242"/>
                    </a:cubicBezTo>
                    <a:cubicBezTo>
                      <a:pt x="93315" y="14242"/>
                      <a:pt x="93315" y="14242"/>
                      <a:pt x="64802" y="14242"/>
                    </a:cubicBezTo>
                    <a:cubicBezTo>
                      <a:pt x="60914" y="14242"/>
                      <a:pt x="58322" y="10358"/>
                      <a:pt x="58322" y="6474"/>
                    </a:cubicBezTo>
                    <a:cubicBezTo>
                      <a:pt x="58322" y="2589"/>
                      <a:pt x="60914" y="0"/>
                      <a:pt x="6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ïsḻide"/>
            <p:cNvSpPr/>
            <p:nvPr/>
          </p:nvSpPr>
          <p:spPr bwMode="auto">
            <a:xfrm>
              <a:off x="660400" y="2136396"/>
              <a:ext cx="30956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8" name="îšļîḑe"/>
            <p:cNvSpPr txBox="1"/>
            <p:nvPr/>
          </p:nvSpPr>
          <p:spPr bwMode="auto">
            <a:xfrm>
              <a:off x="660400" y="1748798"/>
              <a:ext cx="30956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9" name="íṣlîḍê"/>
            <p:cNvSpPr/>
            <p:nvPr/>
          </p:nvSpPr>
          <p:spPr bwMode="auto">
            <a:xfrm>
              <a:off x="660400" y="3575669"/>
              <a:ext cx="30956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0" name="íş1idé"/>
            <p:cNvSpPr txBox="1"/>
            <p:nvPr/>
          </p:nvSpPr>
          <p:spPr bwMode="auto">
            <a:xfrm>
              <a:off x="660400" y="3188071"/>
              <a:ext cx="30956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1" name="îS1ïdè"/>
            <p:cNvSpPr/>
            <p:nvPr/>
          </p:nvSpPr>
          <p:spPr bwMode="auto">
            <a:xfrm>
              <a:off x="660400" y="5014942"/>
              <a:ext cx="30956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2" name="îṥļîḑê"/>
            <p:cNvSpPr txBox="1"/>
            <p:nvPr/>
          </p:nvSpPr>
          <p:spPr bwMode="auto">
            <a:xfrm>
              <a:off x="660400" y="4627344"/>
              <a:ext cx="30956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762995" y="2940933"/>
              <a:ext cx="275355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62995" y="4380206"/>
              <a:ext cx="275355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ïšľîḍê"/>
            <p:cNvSpPr/>
            <p:nvPr/>
          </p:nvSpPr>
          <p:spPr bwMode="auto">
            <a:xfrm>
              <a:off x="8616000" y="2136396"/>
              <a:ext cx="29029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6" name="ï$ḻíḓê"/>
            <p:cNvSpPr txBox="1"/>
            <p:nvPr/>
          </p:nvSpPr>
          <p:spPr bwMode="auto">
            <a:xfrm>
              <a:off x="8616000" y="1748798"/>
              <a:ext cx="29029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7" name="îṣľïḍe"/>
            <p:cNvSpPr/>
            <p:nvPr/>
          </p:nvSpPr>
          <p:spPr bwMode="auto">
            <a:xfrm>
              <a:off x="8616000" y="3575669"/>
              <a:ext cx="29029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8" name="íṣ1íḑe"/>
            <p:cNvSpPr txBox="1"/>
            <p:nvPr/>
          </p:nvSpPr>
          <p:spPr bwMode="auto">
            <a:xfrm>
              <a:off x="8616000" y="3188071"/>
              <a:ext cx="29029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9" name="išḷíde"/>
            <p:cNvSpPr/>
            <p:nvPr/>
          </p:nvSpPr>
          <p:spPr bwMode="auto">
            <a:xfrm>
              <a:off x="8616000" y="5014942"/>
              <a:ext cx="29029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0" name="îš1íḓé"/>
            <p:cNvSpPr txBox="1"/>
            <p:nvPr/>
          </p:nvSpPr>
          <p:spPr bwMode="auto">
            <a:xfrm>
              <a:off x="8616000" y="4627344"/>
              <a:ext cx="29029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782213" y="2940933"/>
              <a:ext cx="258215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782213" y="4380206"/>
              <a:ext cx="258215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5" name="25614a77-0ddb-4449-a9ba-0f861133a66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099" y="1256408"/>
            <a:ext cx="10847389" cy="4751584"/>
            <a:chOff x="673099" y="1256408"/>
            <a:chExt cx="10847389" cy="4751584"/>
          </a:xfrm>
        </p:grpSpPr>
        <p:sp>
          <p:nvSpPr>
            <p:cNvPr id="6" name="îslidè"/>
            <p:cNvSpPr/>
            <p:nvPr/>
          </p:nvSpPr>
          <p:spPr bwMode="auto">
            <a:xfrm>
              <a:off x="6892297" y="4688413"/>
              <a:ext cx="1322336" cy="1319579"/>
            </a:xfrm>
            <a:custGeom>
              <a:avLst/>
              <a:gdLst>
                <a:gd name="T0" fmla="*/ 259 w 453"/>
                <a:gd name="T1" fmla="*/ 452 h 452"/>
                <a:gd name="T2" fmla="*/ 269 w 453"/>
                <a:gd name="T3" fmla="*/ 393 h 452"/>
                <a:gd name="T4" fmla="*/ 314 w 453"/>
                <a:gd name="T5" fmla="*/ 374 h 452"/>
                <a:gd name="T6" fmla="*/ 363 w 453"/>
                <a:gd name="T7" fmla="*/ 409 h 452"/>
                <a:gd name="T8" fmla="*/ 409 w 453"/>
                <a:gd name="T9" fmla="*/ 363 h 452"/>
                <a:gd name="T10" fmla="*/ 375 w 453"/>
                <a:gd name="T11" fmla="*/ 313 h 452"/>
                <a:gd name="T12" fmla="*/ 393 w 453"/>
                <a:gd name="T13" fmla="*/ 269 h 452"/>
                <a:gd name="T14" fmla="*/ 453 w 453"/>
                <a:gd name="T15" fmla="*/ 258 h 452"/>
                <a:gd name="T16" fmla="*/ 452 w 453"/>
                <a:gd name="T17" fmla="*/ 193 h 452"/>
                <a:gd name="T18" fmla="*/ 393 w 453"/>
                <a:gd name="T19" fmla="*/ 183 h 452"/>
                <a:gd name="T20" fmla="*/ 391 w 453"/>
                <a:gd name="T21" fmla="*/ 178 h 452"/>
                <a:gd name="T22" fmla="*/ 391 w 453"/>
                <a:gd name="T23" fmla="*/ 178 h 452"/>
                <a:gd name="T24" fmla="*/ 384 w 453"/>
                <a:gd name="T25" fmla="*/ 161 h 452"/>
                <a:gd name="T26" fmla="*/ 381 w 453"/>
                <a:gd name="T27" fmla="*/ 152 h 452"/>
                <a:gd name="T28" fmla="*/ 381 w 453"/>
                <a:gd name="T29" fmla="*/ 152 h 452"/>
                <a:gd name="T30" fmla="*/ 375 w 453"/>
                <a:gd name="T31" fmla="*/ 139 h 452"/>
                <a:gd name="T32" fmla="*/ 409 w 453"/>
                <a:gd name="T33" fmla="*/ 89 h 452"/>
                <a:gd name="T34" fmla="*/ 363 w 453"/>
                <a:gd name="T35" fmla="*/ 43 h 452"/>
                <a:gd name="T36" fmla="*/ 314 w 453"/>
                <a:gd name="T37" fmla="*/ 78 h 452"/>
                <a:gd name="T38" fmla="*/ 269 w 453"/>
                <a:gd name="T39" fmla="*/ 59 h 452"/>
                <a:gd name="T40" fmla="*/ 259 w 453"/>
                <a:gd name="T41" fmla="*/ 0 h 452"/>
                <a:gd name="T42" fmla="*/ 194 w 453"/>
                <a:gd name="T43" fmla="*/ 0 h 452"/>
                <a:gd name="T44" fmla="*/ 183 w 453"/>
                <a:gd name="T45" fmla="*/ 59 h 452"/>
                <a:gd name="T46" fmla="*/ 139 w 453"/>
                <a:gd name="T47" fmla="*/ 78 h 452"/>
                <a:gd name="T48" fmla="*/ 90 w 453"/>
                <a:gd name="T49" fmla="*/ 43 h 452"/>
                <a:gd name="T50" fmla="*/ 43 w 453"/>
                <a:gd name="T51" fmla="*/ 89 h 452"/>
                <a:gd name="T52" fmla="*/ 78 w 453"/>
                <a:gd name="T53" fmla="*/ 139 h 452"/>
                <a:gd name="T54" fmla="*/ 59 w 453"/>
                <a:gd name="T55" fmla="*/ 183 h 452"/>
                <a:gd name="T56" fmla="*/ 0 w 453"/>
                <a:gd name="T57" fmla="*/ 193 h 452"/>
                <a:gd name="T58" fmla="*/ 0 w 453"/>
                <a:gd name="T59" fmla="*/ 259 h 452"/>
                <a:gd name="T60" fmla="*/ 60 w 453"/>
                <a:gd name="T61" fmla="*/ 269 h 452"/>
                <a:gd name="T62" fmla="*/ 78 w 453"/>
                <a:gd name="T63" fmla="*/ 314 h 452"/>
                <a:gd name="T64" fmla="*/ 44 w 453"/>
                <a:gd name="T65" fmla="*/ 363 h 452"/>
                <a:gd name="T66" fmla="*/ 90 w 453"/>
                <a:gd name="T67" fmla="*/ 409 h 452"/>
                <a:gd name="T68" fmla="*/ 139 w 453"/>
                <a:gd name="T69" fmla="*/ 374 h 452"/>
                <a:gd name="T70" fmla="*/ 184 w 453"/>
                <a:gd name="T71" fmla="*/ 393 h 452"/>
                <a:gd name="T72" fmla="*/ 194 w 453"/>
                <a:gd name="T73" fmla="*/ 452 h 452"/>
                <a:gd name="T74" fmla="*/ 259 w 453"/>
                <a:gd name="T75" fmla="*/ 452 h 452"/>
                <a:gd name="T76" fmla="*/ 346 w 453"/>
                <a:gd name="T77" fmla="*/ 210 h 452"/>
                <a:gd name="T78" fmla="*/ 243 w 453"/>
                <a:gd name="T79" fmla="*/ 346 h 452"/>
                <a:gd name="T80" fmla="*/ 106 w 453"/>
                <a:gd name="T81" fmla="*/ 242 h 452"/>
                <a:gd name="T82" fmla="*/ 210 w 453"/>
                <a:gd name="T83" fmla="*/ 106 h 452"/>
                <a:gd name="T84" fmla="*/ 266 w 453"/>
                <a:gd name="T85" fmla="*/ 111 h 452"/>
                <a:gd name="T86" fmla="*/ 266 w 453"/>
                <a:gd name="T87" fmla="*/ 111 h 452"/>
                <a:gd name="T88" fmla="*/ 312 w 453"/>
                <a:gd name="T89" fmla="*/ 140 h 452"/>
                <a:gd name="T90" fmla="*/ 331 w 453"/>
                <a:gd name="T91" fmla="*/ 165 h 452"/>
                <a:gd name="T92" fmla="*/ 346 w 453"/>
                <a:gd name="T93" fmla="*/ 21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452">
                  <a:moveTo>
                    <a:pt x="259" y="452"/>
                  </a:moveTo>
                  <a:cubicBezTo>
                    <a:pt x="269" y="393"/>
                    <a:pt x="269" y="393"/>
                    <a:pt x="269" y="393"/>
                  </a:cubicBezTo>
                  <a:cubicBezTo>
                    <a:pt x="314" y="374"/>
                    <a:pt x="314" y="374"/>
                    <a:pt x="314" y="374"/>
                  </a:cubicBezTo>
                  <a:cubicBezTo>
                    <a:pt x="363" y="409"/>
                    <a:pt x="363" y="409"/>
                    <a:pt x="363" y="409"/>
                  </a:cubicBezTo>
                  <a:cubicBezTo>
                    <a:pt x="409" y="363"/>
                    <a:pt x="409" y="363"/>
                    <a:pt x="409" y="363"/>
                  </a:cubicBezTo>
                  <a:cubicBezTo>
                    <a:pt x="375" y="313"/>
                    <a:pt x="375" y="313"/>
                    <a:pt x="375" y="313"/>
                  </a:cubicBezTo>
                  <a:cubicBezTo>
                    <a:pt x="393" y="269"/>
                    <a:pt x="393" y="269"/>
                    <a:pt x="393" y="269"/>
                  </a:cubicBezTo>
                  <a:cubicBezTo>
                    <a:pt x="453" y="258"/>
                    <a:pt x="453" y="258"/>
                    <a:pt x="453" y="258"/>
                  </a:cubicBezTo>
                  <a:cubicBezTo>
                    <a:pt x="452" y="193"/>
                    <a:pt x="452" y="193"/>
                    <a:pt x="452" y="193"/>
                  </a:cubicBezTo>
                  <a:cubicBezTo>
                    <a:pt x="393" y="183"/>
                    <a:pt x="393" y="183"/>
                    <a:pt x="393" y="183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84" y="161"/>
                    <a:pt x="384" y="161"/>
                    <a:pt x="384" y="161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75" y="139"/>
                    <a:pt x="375" y="139"/>
                    <a:pt x="375" y="139"/>
                  </a:cubicBezTo>
                  <a:cubicBezTo>
                    <a:pt x="409" y="89"/>
                    <a:pt x="409" y="89"/>
                    <a:pt x="409" y="89"/>
                  </a:cubicBezTo>
                  <a:cubicBezTo>
                    <a:pt x="363" y="43"/>
                    <a:pt x="363" y="43"/>
                    <a:pt x="363" y="43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78" y="314"/>
                    <a:pt x="78" y="314"/>
                    <a:pt x="78" y="314"/>
                  </a:cubicBezTo>
                  <a:cubicBezTo>
                    <a:pt x="44" y="363"/>
                    <a:pt x="44" y="363"/>
                    <a:pt x="44" y="363"/>
                  </a:cubicBezTo>
                  <a:cubicBezTo>
                    <a:pt x="90" y="409"/>
                    <a:pt x="90" y="409"/>
                    <a:pt x="90" y="409"/>
                  </a:cubicBezTo>
                  <a:cubicBezTo>
                    <a:pt x="139" y="374"/>
                    <a:pt x="139" y="374"/>
                    <a:pt x="139" y="374"/>
                  </a:cubicBezTo>
                  <a:cubicBezTo>
                    <a:pt x="184" y="393"/>
                    <a:pt x="184" y="393"/>
                    <a:pt x="184" y="393"/>
                  </a:cubicBezTo>
                  <a:cubicBezTo>
                    <a:pt x="194" y="452"/>
                    <a:pt x="194" y="452"/>
                    <a:pt x="194" y="452"/>
                  </a:cubicBezTo>
                  <a:cubicBezTo>
                    <a:pt x="259" y="452"/>
                    <a:pt x="259" y="452"/>
                    <a:pt x="259" y="452"/>
                  </a:cubicBezTo>
                  <a:close/>
                  <a:moveTo>
                    <a:pt x="346" y="210"/>
                  </a:moveTo>
                  <a:cubicBezTo>
                    <a:pt x="355" y="276"/>
                    <a:pt x="309" y="337"/>
                    <a:pt x="243" y="346"/>
                  </a:cubicBezTo>
                  <a:cubicBezTo>
                    <a:pt x="177" y="355"/>
                    <a:pt x="115" y="308"/>
                    <a:pt x="106" y="242"/>
                  </a:cubicBezTo>
                  <a:cubicBezTo>
                    <a:pt x="97" y="176"/>
                    <a:pt x="144" y="115"/>
                    <a:pt x="210" y="106"/>
                  </a:cubicBezTo>
                  <a:cubicBezTo>
                    <a:pt x="229" y="103"/>
                    <a:pt x="248" y="105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83" y="117"/>
                    <a:pt x="299" y="127"/>
                    <a:pt x="312" y="140"/>
                  </a:cubicBezTo>
                  <a:cubicBezTo>
                    <a:pt x="319" y="148"/>
                    <a:pt x="326" y="156"/>
                    <a:pt x="331" y="165"/>
                  </a:cubicBezTo>
                  <a:cubicBezTo>
                    <a:pt x="339" y="179"/>
                    <a:pt x="344" y="194"/>
                    <a:pt x="346" y="2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ïṧlîḋê"/>
            <p:cNvSpPr/>
            <p:nvPr/>
          </p:nvSpPr>
          <p:spPr bwMode="auto">
            <a:xfrm>
              <a:off x="6886783" y="1697645"/>
              <a:ext cx="1318199" cy="1319579"/>
            </a:xfrm>
            <a:custGeom>
              <a:avLst/>
              <a:gdLst>
                <a:gd name="T0" fmla="*/ 259 w 452"/>
                <a:gd name="T1" fmla="*/ 452 h 452"/>
                <a:gd name="T2" fmla="*/ 269 w 452"/>
                <a:gd name="T3" fmla="*/ 393 h 452"/>
                <a:gd name="T4" fmla="*/ 314 w 452"/>
                <a:gd name="T5" fmla="*/ 374 h 452"/>
                <a:gd name="T6" fmla="*/ 363 w 452"/>
                <a:gd name="T7" fmla="*/ 409 h 452"/>
                <a:gd name="T8" fmla="*/ 409 w 452"/>
                <a:gd name="T9" fmla="*/ 363 h 452"/>
                <a:gd name="T10" fmla="*/ 375 w 452"/>
                <a:gd name="T11" fmla="*/ 313 h 452"/>
                <a:gd name="T12" fmla="*/ 393 w 452"/>
                <a:gd name="T13" fmla="*/ 269 h 452"/>
                <a:gd name="T14" fmla="*/ 452 w 452"/>
                <a:gd name="T15" fmla="*/ 259 h 452"/>
                <a:gd name="T16" fmla="*/ 452 w 452"/>
                <a:gd name="T17" fmla="*/ 193 h 452"/>
                <a:gd name="T18" fmla="*/ 393 w 452"/>
                <a:gd name="T19" fmla="*/ 183 h 452"/>
                <a:gd name="T20" fmla="*/ 391 w 452"/>
                <a:gd name="T21" fmla="*/ 178 h 452"/>
                <a:gd name="T22" fmla="*/ 391 w 452"/>
                <a:gd name="T23" fmla="*/ 178 h 452"/>
                <a:gd name="T24" fmla="*/ 384 w 452"/>
                <a:gd name="T25" fmla="*/ 161 h 452"/>
                <a:gd name="T26" fmla="*/ 380 w 452"/>
                <a:gd name="T27" fmla="*/ 152 h 452"/>
                <a:gd name="T28" fmla="*/ 380 w 452"/>
                <a:gd name="T29" fmla="*/ 152 h 452"/>
                <a:gd name="T30" fmla="*/ 375 w 452"/>
                <a:gd name="T31" fmla="*/ 139 h 452"/>
                <a:gd name="T32" fmla="*/ 409 w 452"/>
                <a:gd name="T33" fmla="*/ 89 h 452"/>
                <a:gd name="T34" fmla="*/ 363 w 452"/>
                <a:gd name="T35" fmla="*/ 43 h 452"/>
                <a:gd name="T36" fmla="*/ 314 w 452"/>
                <a:gd name="T37" fmla="*/ 78 h 452"/>
                <a:gd name="T38" fmla="*/ 269 w 452"/>
                <a:gd name="T39" fmla="*/ 59 h 452"/>
                <a:gd name="T40" fmla="*/ 259 w 452"/>
                <a:gd name="T41" fmla="*/ 0 h 452"/>
                <a:gd name="T42" fmla="*/ 193 w 452"/>
                <a:gd name="T43" fmla="*/ 0 h 452"/>
                <a:gd name="T44" fmla="*/ 183 w 452"/>
                <a:gd name="T45" fmla="*/ 59 h 452"/>
                <a:gd name="T46" fmla="*/ 138 w 452"/>
                <a:gd name="T47" fmla="*/ 78 h 452"/>
                <a:gd name="T48" fmla="*/ 89 w 452"/>
                <a:gd name="T49" fmla="*/ 43 h 452"/>
                <a:gd name="T50" fmla="*/ 43 w 452"/>
                <a:gd name="T51" fmla="*/ 89 h 452"/>
                <a:gd name="T52" fmla="*/ 78 w 452"/>
                <a:gd name="T53" fmla="*/ 139 h 452"/>
                <a:gd name="T54" fmla="*/ 59 w 452"/>
                <a:gd name="T55" fmla="*/ 183 h 452"/>
                <a:gd name="T56" fmla="*/ 0 w 452"/>
                <a:gd name="T57" fmla="*/ 193 h 452"/>
                <a:gd name="T58" fmla="*/ 0 w 452"/>
                <a:gd name="T59" fmla="*/ 259 h 452"/>
                <a:gd name="T60" fmla="*/ 60 w 452"/>
                <a:gd name="T61" fmla="*/ 269 h 452"/>
                <a:gd name="T62" fmla="*/ 78 w 452"/>
                <a:gd name="T63" fmla="*/ 314 h 452"/>
                <a:gd name="T64" fmla="*/ 43 w 452"/>
                <a:gd name="T65" fmla="*/ 363 h 452"/>
                <a:gd name="T66" fmla="*/ 90 w 452"/>
                <a:gd name="T67" fmla="*/ 409 h 452"/>
                <a:gd name="T68" fmla="*/ 139 w 452"/>
                <a:gd name="T69" fmla="*/ 374 h 452"/>
                <a:gd name="T70" fmla="*/ 183 w 452"/>
                <a:gd name="T71" fmla="*/ 393 h 452"/>
                <a:gd name="T72" fmla="*/ 194 w 452"/>
                <a:gd name="T73" fmla="*/ 452 h 452"/>
                <a:gd name="T74" fmla="*/ 259 w 452"/>
                <a:gd name="T75" fmla="*/ 452 h 452"/>
                <a:gd name="T76" fmla="*/ 346 w 452"/>
                <a:gd name="T77" fmla="*/ 210 h 452"/>
                <a:gd name="T78" fmla="*/ 243 w 452"/>
                <a:gd name="T79" fmla="*/ 346 h 452"/>
                <a:gd name="T80" fmla="*/ 106 w 452"/>
                <a:gd name="T81" fmla="*/ 242 h 452"/>
                <a:gd name="T82" fmla="*/ 210 w 452"/>
                <a:gd name="T83" fmla="*/ 106 h 452"/>
                <a:gd name="T84" fmla="*/ 266 w 452"/>
                <a:gd name="T85" fmla="*/ 111 h 452"/>
                <a:gd name="T86" fmla="*/ 266 w 452"/>
                <a:gd name="T87" fmla="*/ 111 h 452"/>
                <a:gd name="T88" fmla="*/ 312 w 452"/>
                <a:gd name="T89" fmla="*/ 140 h 452"/>
                <a:gd name="T90" fmla="*/ 331 w 452"/>
                <a:gd name="T91" fmla="*/ 165 h 452"/>
                <a:gd name="T92" fmla="*/ 346 w 452"/>
                <a:gd name="T93" fmla="*/ 21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2" h="452">
                  <a:moveTo>
                    <a:pt x="259" y="452"/>
                  </a:moveTo>
                  <a:cubicBezTo>
                    <a:pt x="269" y="393"/>
                    <a:pt x="269" y="393"/>
                    <a:pt x="269" y="393"/>
                  </a:cubicBezTo>
                  <a:cubicBezTo>
                    <a:pt x="314" y="374"/>
                    <a:pt x="314" y="374"/>
                    <a:pt x="314" y="374"/>
                  </a:cubicBezTo>
                  <a:cubicBezTo>
                    <a:pt x="363" y="409"/>
                    <a:pt x="363" y="409"/>
                    <a:pt x="363" y="409"/>
                  </a:cubicBezTo>
                  <a:cubicBezTo>
                    <a:pt x="409" y="363"/>
                    <a:pt x="409" y="363"/>
                    <a:pt x="409" y="363"/>
                  </a:cubicBezTo>
                  <a:cubicBezTo>
                    <a:pt x="375" y="313"/>
                    <a:pt x="375" y="313"/>
                    <a:pt x="375" y="313"/>
                  </a:cubicBezTo>
                  <a:cubicBezTo>
                    <a:pt x="393" y="269"/>
                    <a:pt x="393" y="269"/>
                    <a:pt x="393" y="269"/>
                  </a:cubicBezTo>
                  <a:cubicBezTo>
                    <a:pt x="452" y="259"/>
                    <a:pt x="452" y="259"/>
                    <a:pt x="452" y="259"/>
                  </a:cubicBezTo>
                  <a:cubicBezTo>
                    <a:pt x="452" y="193"/>
                    <a:pt x="452" y="193"/>
                    <a:pt x="452" y="193"/>
                  </a:cubicBezTo>
                  <a:cubicBezTo>
                    <a:pt x="393" y="183"/>
                    <a:pt x="393" y="183"/>
                    <a:pt x="393" y="183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84" y="161"/>
                    <a:pt x="384" y="161"/>
                    <a:pt x="384" y="161"/>
                  </a:cubicBezTo>
                  <a:cubicBezTo>
                    <a:pt x="380" y="152"/>
                    <a:pt x="380" y="152"/>
                    <a:pt x="380" y="152"/>
                  </a:cubicBezTo>
                  <a:cubicBezTo>
                    <a:pt x="380" y="152"/>
                    <a:pt x="380" y="152"/>
                    <a:pt x="380" y="152"/>
                  </a:cubicBezTo>
                  <a:cubicBezTo>
                    <a:pt x="375" y="139"/>
                    <a:pt x="375" y="139"/>
                    <a:pt x="375" y="139"/>
                  </a:cubicBezTo>
                  <a:cubicBezTo>
                    <a:pt x="409" y="89"/>
                    <a:pt x="409" y="89"/>
                    <a:pt x="409" y="89"/>
                  </a:cubicBezTo>
                  <a:cubicBezTo>
                    <a:pt x="363" y="43"/>
                    <a:pt x="363" y="43"/>
                    <a:pt x="363" y="43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78" y="314"/>
                    <a:pt x="78" y="314"/>
                    <a:pt x="78" y="314"/>
                  </a:cubicBezTo>
                  <a:cubicBezTo>
                    <a:pt x="43" y="363"/>
                    <a:pt x="43" y="363"/>
                    <a:pt x="43" y="363"/>
                  </a:cubicBezTo>
                  <a:cubicBezTo>
                    <a:pt x="90" y="409"/>
                    <a:pt x="90" y="409"/>
                    <a:pt x="90" y="409"/>
                  </a:cubicBezTo>
                  <a:cubicBezTo>
                    <a:pt x="139" y="374"/>
                    <a:pt x="139" y="374"/>
                    <a:pt x="139" y="374"/>
                  </a:cubicBezTo>
                  <a:cubicBezTo>
                    <a:pt x="183" y="393"/>
                    <a:pt x="183" y="393"/>
                    <a:pt x="183" y="393"/>
                  </a:cubicBezTo>
                  <a:cubicBezTo>
                    <a:pt x="194" y="452"/>
                    <a:pt x="194" y="452"/>
                    <a:pt x="194" y="452"/>
                  </a:cubicBezTo>
                  <a:cubicBezTo>
                    <a:pt x="259" y="452"/>
                    <a:pt x="259" y="452"/>
                    <a:pt x="259" y="452"/>
                  </a:cubicBezTo>
                  <a:close/>
                  <a:moveTo>
                    <a:pt x="346" y="210"/>
                  </a:moveTo>
                  <a:cubicBezTo>
                    <a:pt x="355" y="276"/>
                    <a:pt x="309" y="337"/>
                    <a:pt x="243" y="346"/>
                  </a:cubicBezTo>
                  <a:cubicBezTo>
                    <a:pt x="176" y="355"/>
                    <a:pt x="115" y="308"/>
                    <a:pt x="106" y="242"/>
                  </a:cubicBezTo>
                  <a:cubicBezTo>
                    <a:pt x="97" y="176"/>
                    <a:pt x="144" y="115"/>
                    <a:pt x="210" y="106"/>
                  </a:cubicBezTo>
                  <a:cubicBezTo>
                    <a:pt x="229" y="103"/>
                    <a:pt x="248" y="105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83" y="117"/>
                    <a:pt x="299" y="127"/>
                    <a:pt x="312" y="140"/>
                  </a:cubicBezTo>
                  <a:cubicBezTo>
                    <a:pt x="319" y="148"/>
                    <a:pt x="326" y="156"/>
                    <a:pt x="331" y="165"/>
                  </a:cubicBezTo>
                  <a:cubicBezTo>
                    <a:pt x="339" y="179"/>
                    <a:pt x="344" y="194"/>
                    <a:pt x="346" y="2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ïślíḑé"/>
            <p:cNvSpPr/>
            <p:nvPr/>
          </p:nvSpPr>
          <p:spPr bwMode="auto">
            <a:xfrm>
              <a:off x="5491368" y="2763512"/>
              <a:ext cx="2177235" cy="2178615"/>
            </a:xfrm>
            <a:custGeom>
              <a:avLst/>
              <a:gdLst>
                <a:gd name="T0" fmla="*/ 427 w 746"/>
                <a:gd name="T1" fmla="*/ 746 h 746"/>
                <a:gd name="T2" fmla="*/ 444 w 746"/>
                <a:gd name="T3" fmla="*/ 648 h 746"/>
                <a:gd name="T4" fmla="*/ 518 w 746"/>
                <a:gd name="T5" fmla="*/ 618 h 746"/>
                <a:gd name="T6" fmla="*/ 599 w 746"/>
                <a:gd name="T7" fmla="*/ 675 h 746"/>
                <a:gd name="T8" fmla="*/ 675 w 746"/>
                <a:gd name="T9" fmla="*/ 598 h 746"/>
                <a:gd name="T10" fmla="*/ 618 w 746"/>
                <a:gd name="T11" fmla="*/ 517 h 746"/>
                <a:gd name="T12" fmla="*/ 649 w 746"/>
                <a:gd name="T13" fmla="*/ 444 h 746"/>
                <a:gd name="T14" fmla="*/ 746 w 746"/>
                <a:gd name="T15" fmla="*/ 427 h 746"/>
                <a:gd name="T16" fmla="*/ 746 w 746"/>
                <a:gd name="T17" fmla="*/ 319 h 746"/>
                <a:gd name="T18" fmla="*/ 648 w 746"/>
                <a:gd name="T19" fmla="*/ 302 h 746"/>
                <a:gd name="T20" fmla="*/ 645 w 746"/>
                <a:gd name="T21" fmla="*/ 294 h 746"/>
                <a:gd name="T22" fmla="*/ 645 w 746"/>
                <a:gd name="T23" fmla="*/ 294 h 746"/>
                <a:gd name="T24" fmla="*/ 633 w 746"/>
                <a:gd name="T25" fmla="*/ 266 h 746"/>
                <a:gd name="T26" fmla="*/ 628 w 746"/>
                <a:gd name="T27" fmla="*/ 252 h 746"/>
                <a:gd name="T28" fmla="*/ 628 w 746"/>
                <a:gd name="T29" fmla="*/ 252 h 746"/>
                <a:gd name="T30" fmla="*/ 618 w 746"/>
                <a:gd name="T31" fmla="*/ 229 h 746"/>
                <a:gd name="T32" fmla="*/ 675 w 746"/>
                <a:gd name="T33" fmla="*/ 147 h 746"/>
                <a:gd name="T34" fmla="*/ 599 w 746"/>
                <a:gd name="T35" fmla="*/ 71 h 746"/>
                <a:gd name="T36" fmla="*/ 518 w 746"/>
                <a:gd name="T37" fmla="*/ 128 h 746"/>
                <a:gd name="T38" fmla="*/ 444 w 746"/>
                <a:gd name="T39" fmla="*/ 97 h 746"/>
                <a:gd name="T40" fmla="*/ 427 w 746"/>
                <a:gd name="T41" fmla="*/ 0 h 746"/>
                <a:gd name="T42" fmla="*/ 319 w 746"/>
                <a:gd name="T43" fmla="*/ 0 h 746"/>
                <a:gd name="T44" fmla="*/ 302 w 746"/>
                <a:gd name="T45" fmla="*/ 98 h 746"/>
                <a:gd name="T46" fmla="*/ 229 w 746"/>
                <a:gd name="T47" fmla="*/ 128 h 746"/>
                <a:gd name="T48" fmla="*/ 148 w 746"/>
                <a:gd name="T49" fmla="*/ 71 h 746"/>
                <a:gd name="T50" fmla="*/ 71 w 746"/>
                <a:gd name="T51" fmla="*/ 147 h 746"/>
                <a:gd name="T52" fmla="*/ 129 w 746"/>
                <a:gd name="T53" fmla="*/ 229 h 746"/>
                <a:gd name="T54" fmla="*/ 98 w 746"/>
                <a:gd name="T55" fmla="*/ 302 h 746"/>
                <a:gd name="T56" fmla="*/ 0 w 746"/>
                <a:gd name="T57" fmla="*/ 319 h 746"/>
                <a:gd name="T58" fmla="*/ 0 w 746"/>
                <a:gd name="T59" fmla="*/ 427 h 746"/>
                <a:gd name="T60" fmla="*/ 98 w 746"/>
                <a:gd name="T61" fmla="*/ 444 h 746"/>
                <a:gd name="T62" fmla="*/ 129 w 746"/>
                <a:gd name="T63" fmla="*/ 518 h 746"/>
                <a:gd name="T64" fmla="*/ 72 w 746"/>
                <a:gd name="T65" fmla="*/ 599 h 746"/>
                <a:gd name="T66" fmla="*/ 148 w 746"/>
                <a:gd name="T67" fmla="*/ 675 h 746"/>
                <a:gd name="T68" fmla="*/ 229 w 746"/>
                <a:gd name="T69" fmla="*/ 618 h 746"/>
                <a:gd name="T70" fmla="*/ 303 w 746"/>
                <a:gd name="T71" fmla="*/ 648 h 746"/>
                <a:gd name="T72" fmla="*/ 320 w 746"/>
                <a:gd name="T73" fmla="*/ 746 h 746"/>
                <a:gd name="T74" fmla="*/ 427 w 746"/>
                <a:gd name="T75" fmla="*/ 746 h 746"/>
                <a:gd name="T76" fmla="*/ 571 w 746"/>
                <a:gd name="T77" fmla="*/ 346 h 746"/>
                <a:gd name="T78" fmla="*/ 400 w 746"/>
                <a:gd name="T79" fmla="*/ 571 h 746"/>
                <a:gd name="T80" fmla="*/ 175 w 746"/>
                <a:gd name="T81" fmla="*/ 400 h 746"/>
                <a:gd name="T82" fmla="*/ 346 w 746"/>
                <a:gd name="T83" fmla="*/ 175 h 746"/>
                <a:gd name="T84" fmla="*/ 438 w 746"/>
                <a:gd name="T85" fmla="*/ 184 h 746"/>
                <a:gd name="T86" fmla="*/ 438 w 746"/>
                <a:gd name="T87" fmla="*/ 184 h 746"/>
                <a:gd name="T88" fmla="*/ 514 w 746"/>
                <a:gd name="T89" fmla="*/ 232 h 746"/>
                <a:gd name="T90" fmla="*/ 546 w 746"/>
                <a:gd name="T91" fmla="*/ 273 h 746"/>
                <a:gd name="T92" fmla="*/ 571 w 746"/>
                <a:gd name="T93" fmla="*/ 3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6" h="746">
                  <a:moveTo>
                    <a:pt x="427" y="746"/>
                  </a:moveTo>
                  <a:cubicBezTo>
                    <a:pt x="444" y="648"/>
                    <a:pt x="444" y="648"/>
                    <a:pt x="444" y="648"/>
                  </a:cubicBezTo>
                  <a:cubicBezTo>
                    <a:pt x="518" y="618"/>
                    <a:pt x="518" y="618"/>
                    <a:pt x="518" y="618"/>
                  </a:cubicBezTo>
                  <a:cubicBezTo>
                    <a:pt x="599" y="675"/>
                    <a:pt x="599" y="675"/>
                    <a:pt x="599" y="675"/>
                  </a:cubicBezTo>
                  <a:cubicBezTo>
                    <a:pt x="675" y="598"/>
                    <a:pt x="675" y="598"/>
                    <a:pt x="675" y="598"/>
                  </a:cubicBezTo>
                  <a:cubicBezTo>
                    <a:pt x="618" y="517"/>
                    <a:pt x="618" y="517"/>
                    <a:pt x="618" y="517"/>
                  </a:cubicBezTo>
                  <a:cubicBezTo>
                    <a:pt x="649" y="444"/>
                    <a:pt x="649" y="444"/>
                    <a:pt x="649" y="444"/>
                  </a:cubicBezTo>
                  <a:cubicBezTo>
                    <a:pt x="746" y="427"/>
                    <a:pt x="746" y="427"/>
                    <a:pt x="746" y="427"/>
                  </a:cubicBezTo>
                  <a:cubicBezTo>
                    <a:pt x="746" y="319"/>
                    <a:pt x="746" y="319"/>
                    <a:pt x="746" y="319"/>
                  </a:cubicBezTo>
                  <a:cubicBezTo>
                    <a:pt x="648" y="302"/>
                    <a:pt x="648" y="302"/>
                    <a:pt x="648" y="302"/>
                  </a:cubicBezTo>
                  <a:cubicBezTo>
                    <a:pt x="645" y="294"/>
                    <a:pt x="645" y="294"/>
                    <a:pt x="645" y="294"/>
                  </a:cubicBezTo>
                  <a:cubicBezTo>
                    <a:pt x="645" y="294"/>
                    <a:pt x="645" y="294"/>
                    <a:pt x="645" y="294"/>
                  </a:cubicBezTo>
                  <a:cubicBezTo>
                    <a:pt x="633" y="266"/>
                    <a:pt x="633" y="266"/>
                    <a:pt x="633" y="266"/>
                  </a:cubicBezTo>
                  <a:cubicBezTo>
                    <a:pt x="628" y="252"/>
                    <a:pt x="628" y="252"/>
                    <a:pt x="628" y="252"/>
                  </a:cubicBezTo>
                  <a:cubicBezTo>
                    <a:pt x="628" y="252"/>
                    <a:pt x="628" y="252"/>
                    <a:pt x="628" y="252"/>
                  </a:cubicBezTo>
                  <a:cubicBezTo>
                    <a:pt x="618" y="229"/>
                    <a:pt x="618" y="229"/>
                    <a:pt x="618" y="229"/>
                  </a:cubicBezTo>
                  <a:cubicBezTo>
                    <a:pt x="675" y="147"/>
                    <a:pt x="675" y="147"/>
                    <a:pt x="675" y="147"/>
                  </a:cubicBezTo>
                  <a:cubicBezTo>
                    <a:pt x="599" y="71"/>
                    <a:pt x="599" y="71"/>
                    <a:pt x="599" y="71"/>
                  </a:cubicBezTo>
                  <a:cubicBezTo>
                    <a:pt x="518" y="128"/>
                    <a:pt x="518" y="128"/>
                    <a:pt x="518" y="128"/>
                  </a:cubicBezTo>
                  <a:cubicBezTo>
                    <a:pt x="444" y="97"/>
                    <a:pt x="444" y="97"/>
                    <a:pt x="444" y="97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229" y="128"/>
                    <a:pt x="229" y="128"/>
                    <a:pt x="229" y="128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98" y="302"/>
                    <a:pt x="98" y="302"/>
                    <a:pt x="98" y="302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129" y="518"/>
                    <a:pt x="129" y="518"/>
                    <a:pt x="129" y="518"/>
                  </a:cubicBezTo>
                  <a:cubicBezTo>
                    <a:pt x="72" y="599"/>
                    <a:pt x="72" y="599"/>
                    <a:pt x="72" y="599"/>
                  </a:cubicBezTo>
                  <a:cubicBezTo>
                    <a:pt x="148" y="675"/>
                    <a:pt x="148" y="675"/>
                    <a:pt x="148" y="675"/>
                  </a:cubicBezTo>
                  <a:cubicBezTo>
                    <a:pt x="229" y="618"/>
                    <a:pt x="229" y="618"/>
                    <a:pt x="229" y="618"/>
                  </a:cubicBezTo>
                  <a:cubicBezTo>
                    <a:pt x="303" y="648"/>
                    <a:pt x="303" y="648"/>
                    <a:pt x="303" y="648"/>
                  </a:cubicBezTo>
                  <a:cubicBezTo>
                    <a:pt x="320" y="746"/>
                    <a:pt x="320" y="746"/>
                    <a:pt x="320" y="746"/>
                  </a:cubicBezTo>
                  <a:cubicBezTo>
                    <a:pt x="427" y="746"/>
                    <a:pt x="427" y="746"/>
                    <a:pt x="427" y="746"/>
                  </a:cubicBezTo>
                  <a:close/>
                  <a:moveTo>
                    <a:pt x="571" y="346"/>
                  </a:moveTo>
                  <a:cubicBezTo>
                    <a:pt x="586" y="455"/>
                    <a:pt x="509" y="556"/>
                    <a:pt x="400" y="571"/>
                  </a:cubicBezTo>
                  <a:cubicBezTo>
                    <a:pt x="291" y="586"/>
                    <a:pt x="190" y="509"/>
                    <a:pt x="175" y="400"/>
                  </a:cubicBezTo>
                  <a:cubicBezTo>
                    <a:pt x="160" y="291"/>
                    <a:pt x="237" y="190"/>
                    <a:pt x="346" y="175"/>
                  </a:cubicBezTo>
                  <a:cubicBezTo>
                    <a:pt x="378" y="171"/>
                    <a:pt x="410" y="174"/>
                    <a:pt x="438" y="184"/>
                  </a:cubicBezTo>
                  <a:cubicBezTo>
                    <a:pt x="438" y="184"/>
                    <a:pt x="438" y="184"/>
                    <a:pt x="438" y="184"/>
                  </a:cubicBezTo>
                  <a:cubicBezTo>
                    <a:pt x="467" y="194"/>
                    <a:pt x="493" y="210"/>
                    <a:pt x="514" y="232"/>
                  </a:cubicBezTo>
                  <a:cubicBezTo>
                    <a:pt x="527" y="244"/>
                    <a:pt x="537" y="258"/>
                    <a:pt x="546" y="273"/>
                  </a:cubicBezTo>
                  <a:cubicBezTo>
                    <a:pt x="559" y="295"/>
                    <a:pt x="568" y="320"/>
                    <a:pt x="571" y="34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iṣ1ïďê"/>
            <p:cNvSpPr/>
            <p:nvPr/>
          </p:nvSpPr>
          <p:spPr bwMode="auto">
            <a:xfrm>
              <a:off x="6230442" y="3417096"/>
              <a:ext cx="703223" cy="809397"/>
            </a:xfrm>
            <a:custGeom>
              <a:avLst/>
              <a:gdLst>
                <a:gd name="T0" fmla="*/ 120 w 241"/>
                <a:gd name="T1" fmla="*/ 0 h 277"/>
                <a:gd name="T2" fmla="*/ 187 w 241"/>
                <a:gd name="T3" fmla="*/ 66 h 277"/>
                <a:gd name="T4" fmla="*/ 120 w 241"/>
                <a:gd name="T5" fmla="*/ 132 h 277"/>
                <a:gd name="T6" fmla="*/ 54 w 241"/>
                <a:gd name="T7" fmla="*/ 66 h 277"/>
                <a:gd name="T8" fmla="*/ 120 w 241"/>
                <a:gd name="T9" fmla="*/ 0 h 277"/>
                <a:gd name="T10" fmla="*/ 49 w 241"/>
                <a:gd name="T11" fmla="*/ 148 h 277"/>
                <a:gd name="T12" fmla="*/ 79 w 241"/>
                <a:gd name="T13" fmla="*/ 148 h 277"/>
                <a:gd name="T14" fmla="*/ 106 w 241"/>
                <a:gd name="T15" fmla="*/ 193 h 277"/>
                <a:gd name="T16" fmla="*/ 134 w 241"/>
                <a:gd name="T17" fmla="*/ 193 h 277"/>
                <a:gd name="T18" fmla="*/ 161 w 241"/>
                <a:gd name="T19" fmla="*/ 148 h 277"/>
                <a:gd name="T20" fmla="*/ 192 w 241"/>
                <a:gd name="T21" fmla="*/ 148 h 277"/>
                <a:gd name="T22" fmla="*/ 241 w 241"/>
                <a:gd name="T23" fmla="*/ 197 h 277"/>
                <a:gd name="T24" fmla="*/ 241 w 241"/>
                <a:gd name="T25" fmla="*/ 277 h 277"/>
                <a:gd name="T26" fmla="*/ 0 w 241"/>
                <a:gd name="T27" fmla="*/ 277 h 277"/>
                <a:gd name="T28" fmla="*/ 0 w 241"/>
                <a:gd name="T29" fmla="*/ 197 h 277"/>
                <a:gd name="T30" fmla="*/ 49 w 241"/>
                <a:gd name="T31" fmla="*/ 1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277">
                  <a:moveTo>
                    <a:pt x="120" y="0"/>
                  </a:moveTo>
                  <a:cubicBezTo>
                    <a:pt x="157" y="0"/>
                    <a:pt x="187" y="29"/>
                    <a:pt x="187" y="66"/>
                  </a:cubicBezTo>
                  <a:cubicBezTo>
                    <a:pt x="187" y="102"/>
                    <a:pt x="157" y="132"/>
                    <a:pt x="120" y="132"/>
                  </a:cubicBezTo>
                  <a:cubicBezTo>
                    <a:pt x="84" y="132"/>
                    <a:pt x="54" y="102"/>
                    <a:pt x="54" y="66"/>
                  </a:cubicBezTo>
                  <a:cubicBezTo>
                    <a:pt x="54" y="29"/>
                    <a:pt x="84" y="0"/>
                    <a:pt x="120" y="0"/>
                  </a:cubicBezTo>
                  <a:close/>
                  <a:moveTo>
                    <a:pt x="49" y="148"/>
                  </a:moveTo>
                  <a:cubicBezTo>
                    <a:pt x="79" y="148"/>
                    <a:pt x="79" y="148"/>
                    <a:pt x="79" y="148"/>
                  </a:cubicBezTo>
                  <a:cubicBezTo>
                    <a:pt x="106" y="193"/>
                    <a:pt x="106" y="193"/>
                    <a:pt x="106" y="193"/>
                  </a:cubicBezTo>
                  <a:cubicBezTo>
                    <a:pt x="114" y="206"/>
                    <a:pt x="127" y="206"/>
                    <a:pt x="134" y="193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219" y="148"/>
                    <a:pt x="241" y="171"/>
                    <a:pt x="241" y="197"/>
                  </a:cubicBezTo>
                  <a:cubicBezTo>
                    <a:pt x="241" y="277"/>
                    <a:pt x="241" y="277"/>
                    <a:pt x="241" y="277"/>
                  </a:cubicBezTo>
                  <a:cubicBezTo>
                    <a:pt x="202" y="277"/>
                    <a:pt x="39" y="277"/>
                    <a:pt x="0" y="27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71"/>
                    <a:pt x="22" y="148"/>
                    <a:pt x="49" y="14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ïśḻïḋé"/>
            <p:cNvSpPr/>
            <p:nvPr/>
          </p:nvSpPr>
          <p:spPr bwMode="auto">
            <a:xfrm>
              <a:off x="3977368" y="1256408"/>
              <a:ext cx="2261347" cy="2254452"/>
            </a:xfrm>
            <a:custGeom>
              <a:avLst/>
              <a:gdLst>
                <a:gd name="T0" fmla="*/ 630 w 775"/>
                <a:gd name="T1" fmla="*/ 746 h 772"/>
                <a:gd name="T2" fmla="*/ 628 w 775"/>
                <a:gd name="T3" fmla="*/ 747 h 772"/>
                <a:gd name="T4" fmla="*/ 533 w 775"/>
                <a:gd name="T5" fmla="*/ 772 h 772"/>
                <a:gd name="T6" fmla="*/ 385 w 775"/>
                <a:gd name="T7" fmla="*/ 641 h 772"/>
                <a:gd name="T8" fmla="*/ 418 w 775"/>
                <a:gd name="T9" fmla="*/ 537 h 772"/>
                <a:gd name="T10" fmla="*/ 421 w 775"/>
                <a:gd name="T11" fmla="*/ 529 h 772"/>
                <a:gd name="T12" fmla="*/ 34 w 775"/>
                <a:gd name="T13" fmla="*/ 159 h 772"/>
                <a:gd name="T14" fmla="*/ 37 w 775"/>
                <a:gd name="T15" fmla="*/ 37 h 772"/>
                <a:gd name="T16" fmla="*/ 37 w 775"/>
                <a:gd name="T17" fmla="*/ 37 h 772"/>
                <a:gd name="T18" fmla="*/ 159 w 775"/>
                <a:gd name="T19" fmla="*/ 34 h 772"/>
                <a:gd name="T20" fmla="*/ 527 w 775"/>
                <a:gd name="T21" fmla="*/ 419 h 772"/>
                <a:gd name="T22" fmla="*/ 540 w 775"/>
                <a:gd name="T23" fmla="*/ 416 h 772"/>
                <a:gd name="T24" fmla="*/ 643 w 775"/>
                <a:gd name="T25" fmla="*/ 382 h 772"/>
                <a:gd name="T26" fmla="*/ 775 w 775"/>
                <a:gd name="T27" fmla="*/ 530 h 772"/>
                <a:gd name="T28" fmla="*/ 749 w 775"/>
                <a:gd name="T29" fmla="*/ 625 h 772"/>
                <a:gd name="T30" fmla="*/ 749 w 775"/>
                <a:gd name="T31" fmla="*/ 627 h 772"/>
                <a:gd name="T32" fmla="*/ 745 w 775"/>
                <a:gd name="T33" fmla="*/ 623 h 772"/>
                <a:gd name="T34" fmla="*/ 646 w 775"/>
                <a:gd name="T35" fmla="*/ 524 h 772"/>
                <a:gd name="T36" fmla="*/ 567 w 775"/>
                <a:gd name="T37" fmla="*/ 564 h 772"/>
                <a:gd name="T38" fmla="*/ 527 w 775"/>
                <a:gd name="T39" fmla="*/ 644 h 772"/>
                <a:gd name="T40" fmla="*/ 625 w 775"/>
                <a:gd name="T41" fmla="*/ 742 h 772"/>
                <a:gd name="T42" fmla="*/ 630 w 775"/>
                <a:gd name="T43" fmla="*/ 746 h 772"/>
                <a:gd name="T44" fmla="*/ 129 w 775"/>
                <a:gd name="T45" fmla="*/ 129 h 772"/>
                <a:gd name="T46" fmla="*/ 71 w 775"/>
                <a:gd name="T47" fmla="*/ 129 h 772"/>
                <a:gd name="T48" fmla="*/ 71 w 775"/>
                <a:gd name="T49" fmla="*/ 70 h 772"/>
                <a:gd name="T50" fmla="*/ 129 w 775"/>
                <a:gd name="T51" fmla="*/ 70 h 772"/>
                <a:gd name="T52" fmla="*/ 129 w 775"/>
                <a:gd name="T53" fmla="*/ 129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5" h="772">
                  <a:moveTo>
                    <a:pt x="630" y="746"/>
                  </a:moveTo>
                  <a:cubicBezTo>
                    <a:pt x="628" y="747"/>
                    <a:pt x="628" y="747"/>
                    <a:pt x="628" y="747"/>
                  </a:cubicBezTo>
                  <a:cubicBezTo>
                    <a:pt x="533" y="772"/>
                    <a:pt x="533" y="772"/>
                    <a:pt x="533" y="772"/>
                  </a:cubicBezTo>
                  <a:cubicBezTo>
                    <a:pt x="385" y="641"/>
                    <a:pt x="385" y="641"/>
                    <a:pt x="385" y="641"/>
                  </a:cubicBezTo>
                  <a:cubicBezTo>
                    <a:pt x="418" y="537"/>
                    <a:pt x="418" y="537"/>
                    <a:pt x="418" y="537"/>
                  </a:cubicBezTo>
                  <a:cubicBezTo>
                    <a:pt x="421" y="529"/>
                    <a:pt x="421" y="529"/>
                    <a:pt x="421" y="529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0" y="127"/>
                    <a:pt x="4" y="70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70" y="4"/>
                    <a:pt x="127" y="0"/>
                    <a:pt x="159" y="34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40" y="416"/>
                    <a:pt x="540" y="416"/>
                    <a:pt x="540" y="416"/>
                  </a:cubicBezTo>
                  <a:cubicBezTo>
                    <a:pt x="643" y="382"/>
                    <a:pt x="643" y="382"/>
                    <a:pt x="643" y="382"/>
                  </a:cubicBezTo>
                  <a:cubicBezTo>
                    <a:pt x="775" y="530"/>
                    <a:pt x="775" y="530"/>
                    <a:pt x="775" y="530"/>
                  </a:cubicBezTo>
                  <a:cubicBezTo>
                    <a:pt x="749" y="625"/>
                    <a:pt x="749" y="625"/>
                    <a:pt x="749" y="625"/>
                  </a:cubicBezTo>
                  <a:cubicBezTo>
                    <a:pt x="749" y="627"/>
                    <a:pt x="749" y="627"/>
                    <a:pt x="749" y="627"/>
                  </a:cubicBezTo>
                  <a:cubicBezTo>
                    <a:pt x="745" y="623"/>
                    <a:pt x="745" y="623"/>
                    <a:pt x="745" y="623"/>
                  </a:cubicBezTo>
                  <a:cubicBezTo>
                    <a:pt x="646" y="524"/>
                    <a:pt x="646" y="524"/>
                    <a:pt x="646" y="524"/>
                  </a:cubicBezTo>
                  <a:cubicBezTo>
                    <a:pt x="567" y="564"/>
                    <a:pt x="567" y="564"/>
                    <a:pt x="567" y="564"/>
                  </a:cubicBezTo>
                  <a:cubicBezTo>
                    <a:pt x="527" y="644"/>
                    <a:pt x="527" y="644"/>
                    <a:pt x="527" y="644"/>
                  </a:cubicBezTo>
                  <a:cubicBezTo>
                    <a:pt x="625" y="742"/>
                    <a:pt x="625" y="742"/>
                    <a:pt x="625" y="742"/>
                  </a:cubicBezTo>
                  <a:cubicBezTo>
                    <a:pt x="630" y="746"/>
                    <a:pt x="630" y="746"/>
                    <a:pt x="630" y="746"/>
                  </a:cubicBezTo>
                  <a:close/>
                  <a:moveTo>
                    <a:pt x="129" y="129"/>
                  </a:moveTo>
                  <a:cubicBezTo>
                    <a:pt x="113" y="145"/>
                    <a:pt x="87" y="145"/>
                    <a:pt x="71" y="129"/>
                  </a:cubicBezTo>
                  <a:cubicBezTo>
                    <a:pt x="55" y="113"/>
                    <a:pt x="55" y="86"/>
                    <a:pt x="71" y="70"/>
                  </a:cubicBezTo>
                  <a:cubicBezTo>
                    <a:pt x="87" y="54"/>
                    <a:pt x="113" y="54"/>
                    <a:pt x="129" y="70"/>
                  </a:cubicBezTo>
                  <a:cubicBezTo>
                    <a:pt x="145" y="86"/>
                    <a:pt x="145" y="113"/>
                    <a:pt x="129" y="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îsliďè"/>
            <p:cNvSpPr/>
            <p:nvPr/>
          </p:nvSpPr>
          <p:spPr bwMode="auto">
            <a:xfrm>
              <a:off x="7403877" y="2087251"/>
              <a:ext cx="299176" cy="563737"/>
            </a:xfrm>
            <a:custGeom>
              <a:avLst/>
              <a:gdLst>
                <a:gd name="T0" fmla="*/ 21 w 51"/>
                <a:gd name="T1" fmla="*/ 72 h 94"/>
                <a:gd name="T2" fmla="*/ 22 w 51"/>
                <a:gd name="T3" fmla="*/ 50 h 94"/>
                <a:gd name="T4" fmla="*/ 7 w 51"/>
                <a:gd name="T5" fmla="*/ 40 h 94"/>
                <a:gd name="T6" fmla="*/ 3 w 51"/>
                <a:gd name="T7" fmla="*/ 26 h 94"/>
                <a:gd name="T8" fmla="*/ 9 w 51"/>
                <a:gd name="T9" fmla="*/ 11 h 94"/>
                <a:gd name="T10" fmla="*/ 23 w 51"/>
                <a:gd name="T11" fmla="*/ 5 h 94"/>
                <a:gd name="T12" fmla="*/ 23 w 51"/>
                <a:gd name="T13" fmla="*/ 0 h 94"/>
                <a:gd name="T14" fmla="*/ 31 w 51"/>
                <a:gd name="T15" fmla="*/ 0 h 94"/>
                <a:gd name="T16" fmla="*/ 31 w 51"/>
                <a:gd name="T17" fmla="*/ 5 h 94"/>
                <a:gd name="T18" fmla="*/ 44 w 51"/>
                <a:gd name="T19" fmla="*/ 11 h 94"/>
                <a:gd name="T20" fmla="*/ 50 w 51"/>
                <a:gd name="T21" fmla="*/ 24 h 94"/>
                <a:gd name="T22" fmla="*/ 37 w 51"/>
                <a:gd name="T23" fmla="*/ 25 h 94"/>
                <a:gd name="T24" fmla="*/ 30 w 51"/>
                <a:gd name="T25" fmla="*/ 17 h 94"/>
                <a:gd name="T26" fmla="*/ 30 w 51"/>
                <a:gd name="T27" fmla="*/ 37 h 94"/>
                <a:gd name="T28" fmla="*/ 47 w 51"/>
                <a:gd name="T29" fmla="*/ 47 h 94"/>
                <a:gd name="T30" fmla="*/ 51 w 51"/>
                <a:gd name="T31" fmla="*/ 61 h 94"/>
                <a:gd name="T32" fmla="*/ 45 w 51"/>
                <a:gd name="T33" fmla="*/ 76 h 94"/>
                <a:gd name="T34" fmla="*/ 29 w 51"/>
                <a:gd name="T35" fmla="*/ 84 h 94"/>
                <a:gd name="T36" fmla="*/ 28 w 51"/>
                <a:gd name="T37" fmla="*/ 94 h 94"/>
                <a:gd name="T38" fmla="*/ 21 w 51"/>
                <a:gd name="T39" fmla="*/ 94 h 94"/>
                <a:gd name="T40" fmla="*/ 21 w 51"/>
                <a:gd name="T41" fmla="*/ 84 h 94"/>
                <a:gd name="T42" fmla="*/ 6 w 51"/>
                <a:gd name="T43" fmla="*/ 77 h 94"/>
                <a:gd name="T44" fmla="*/ 0 w 51"/>
                <a:gd name="T45" fmla="*/ 61 h 94"/>
                <a:gd name="T46" fmla="*/ 14 w 51"/>
                <a:gd name="T47" fmla="*/ 60 h 94"/>
                <a:gd name="T48" fmla="*/ 16 w 51"/>
                <a:gd name="T49" fmla="*/ 67 h 94"/>
                <a:gd name="T50" fmla="*/ 21 w 51"/>
                <a:gd name="T51" fmla="*/ 72 h 94"/>
                <a:gd name="T52" fmla="*/ 23 w 51"/>
                <a:gd name="T53" fmla="*/ 17 h 94"/>
                <a:gd name="T54" fmla="*/ 18 w 51"/>
                <a:gd name="T55" fmla="*/ 20 h 94"/>
                <a:gd name="T56" fmla="*/ 16 w 51"/>
                <a:gd name="T57" fmla="*/ 25 h 94"/>
                <a:gd name="T58" fmla="*/ 17 w 51"/>
                <a:gd name="T59" fmla="*/ 31 h 94"/>
                <a:gd name="T60" fmla="*/ 22 w 51"/>
                <a:gd name="T61" fmla="*/ 35 h 94"/>
                <a:gd name="T62" fmla="*/ 23 w 51"/>
                <a:gd name="T63" fmla="*/ 17 h 94"/>
                <a:gd name="T64" fmla="*/ 29 w 51"/>
                <a:gd name="T65" fmla="*/ 72 h 94"/>
                <a:gd name="T66" fmla="*/ 35 w 51"/>
                <a:gd name="T67" fmla="*/ 69 h 94"/>
                <a:gd name="T68" fmla="*/ 38 w 51"/>
                <a:gd name="T69" fmla="*/ 62 h 94"/>
                <a:gd name="T70" fmla="*/ 36 w 51"/>
                <a:gd name="T71" fmla="*/ 56 h 94"/>
                <a:gd name="T72" fmla="*/ 29 w 51"/>
                <a:gd name="T73" fmla="*/ 52 h 94"/>
                <a:gd name="T74" fmla="*/ 29 w 51"/>
                <a:gd name="T75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94">
                  <a:moveTo>
                    <a:pt x="21" y="72"/>
                  </a:moveTo>
                  <a:cubicBezTo>
                    <a:pt x="22" y="50"/>
                    <a:pt x="22" y="50"/>
                    <a:pt x="22" y="50"/>
                  </a:cubicBezTo>
                  <a:cubicBezTo>
                    <a:pt x="15" y="47"/>
                    <a:pt x="10" y="44"/>
                    <a:pt x="7" y="40"/>
                  </a:cubicBezTo>
                  <a:cubicBezTo>
                    <a:pt x="4" y="36"/>
                    <a:pt x="3" y="31"/>
                    <a:pt x="3" y="26"/>
                  </a:cubicBezTo>
                  <a:cubicBezTo>
                    <a:pt x="3" y="20"/>
                    <a:pt x="5" y="15"/>
                    <a:pt x="9" y="11"/>
                  </a:cubicBezTo>
                  <a:cubicBezTo>
                    <a:pt x="12" y="8"/>
                    <a:pt x="17" y="6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6" y="6"/>
                    <a:pt x="41" y="8"/>
                    <a:pt x="44" y="11"/>
                  </a:cubicBezTo>
                  <a:cubicBezTo>
                    <a:pt x="47" y="15"/>
                    <a:pt x="49" y="19"/>
                    <a:pt x="50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1"/>
                    <a:pt x="34" y="18"/>
                    <a:pt x="30" y="1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8" y="40"/>
                    <a:pt x="44" y="43"/>
                    <a:pt x="47" y="47"/>
                  </a:cubicBezTo>
                  <a:cubicBezTo>
                    <a:pt x="50" y="50"/>
                    <a:pt x="51" y="55"/>
                    <a:pt x="51" y="61"/>
                  </a:cubicBezTo>
                  <a:cubicBezTo>
                    <a:pt x="51" y="67"/>
                    <a:pt x="49" y="72"/>
                    <a:pt x="45" y="76"/>
                  </a:cubicBezTo>
                  <a:cubicBezTo>
                    <a:pt x="41" y="81"/>
                    <a:pt x="36" y="83"/>
                    <a:pt x="29" y="8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5" y="83"/>
                    <a:pt x="10" y="81"/>
                    <a:pt x="6" y="77"/>
                  </a:cubicBezTo>
                  <a:cubicBezTo>
                    <a:pt x="3" y="73"/>
                    <a:pt x="1" y="68"/>
                    <a:pt x="0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2"/>
                    <a:pt x="15" y="65"/>
                    <a:pt x="16" y="67"/>
                  </a:cubicBezTo>
                  <a:cubicBezTo>
                    <a:pt x="18" y="69"/>
                    <a:pt x="19" y="71"/>
                    <a:pt x="21" y="72"/>
                  </a:cubicBezTo>
                  <a:close/>
                  <a:moveTo>
                    <a:pt x="23" y="17"/>
                  </a:moveTo>
                  <a:cubicBezTo>
                    <a:pt x="21" y="17"/>
                    <a:pt x="19" y="18"/>
                    <a:pt x="18" y="20"/>
                  </a:cubicBezTo>
                  <a:cubicBezTo>
                    <a:pt x="16" y="22"/>
                    <a:pt x="16" y="23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2"/>
                    <a:pt x="20" y="34"/>
                    <a:pt x="22" y="35"/>
                  </a:cubicBezTo>
                  <a:lnTo>
                    <a:pt x="23" y="17"/>
                  </a:lnTo>
                  <a:close/>
                  <a:moveTo>
                    <a:pt x="29" y="72"/>
                  </a:moveTo>
                  <a:cubicBezTo>
                    <a:pt x="32" y="72"/>
                    <a:pt x="34" y="71"/>
                    <a:pt x="35" y="69"/>
                  </a:cubicBezTo>
                  <a:cubicBezTo>
                    <a:pt x="37" y="67"/>
                    <a:pt x="38" y="65"/>
                    <a:pt x="38" y="62"/>
                  </a:cubicBezTo>
                  <a:cubicBezTo>
                    <a:pt x="38" y="60"/>
                    <a:pt x="38" y="58"/>
                    <a:pt x="36" y="56"/>
                  </a:cubicBezTo>
                  <a:cubicBezTo>
                    <a:pt x="35" y="54"/>
                    <a:pt x="33" y="53"/>
                    <a:pt x="29" y="52"/>
                  </a:cubicBezTo>
                  <a:lnTo>
                    <a:pt x="29" y="7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îşḷíḍè"/>
            <p:cNvSpPr/>
            <p:nvPr/>
          </p:nvSpPr>
          <p:spPr bwMode="auto">
            <a:xfrm>
              <a:off x="7348855" y="5100861"/>
              <a:ext cx="409223" cy="494684"/>
            </a:xfrm>
            <a:custGeom>
              <a:avLst/>
              <a:gdLst>
                <a:gd name="T0" fmla="*/ 186 w 498"/>
                <a:gd name="T1" fmla="*/ 490 h 602"/>
                <a:gd name="T2" fmla="*/ 412 w 498"/>
                <a:gd name="T3" fmla="*/ 138 h 602"/>
                <a:gd name="T4" fmla="*/ 422 w 498"/>
                <a:gd name="T5" fmla="*/ 150 h 602"/>
                <a:gd name="T6" fmla="*/ 440 w 498"/>
                <a:gd name="T7" fmla="*/ 180 h 602"/>
                <a:gd name="T8" fmla="*/ 192 w 498"/>
                <a:gd name="T9" fmla="*/ 516 h 602"/>
                <a:gd name="T10" fmla="*/ 102 w 498"/>
                <a:gd name="T11" fmla="*/ 550 h 602"/>
                <a:gd name="T12" fmla="*/ 62 w 498"/>
                <a:gd name="T13" fmla="*/ 568 h 602"/>
                <a:gd name="T14" fmla="*/ 42 w 498"/>
                <a:gd name="T15" fmla="*/ 572 h 602"/>
                <a:gd name="T16" fmla="*/ 38 w 498"/>
                <a:gd name="T17" fmla="*/ 570 h 602"/>
                <a:gd name="T18" fmla="*/ 32 w 498"/>
                <a:gd name="T19" fmla="*/ 560 h 602"/>
                <a:gd name="T20" fmla="*/ 30 w 498"/>
                <a:gd name="T21" fmla="*/ 536 h 602"/>
                <a:gd name="T22" fmla="*/ 32 w 498"/>
                <a:gd name="T23" fmla="*/ 502 h 602"/>
                <a:gd name="T24" fmla="*/ 34 w 498"/>
                <a:gd name="T25" fmla="*/ 502 h 602"/>
                <a:gd name="T26" fmla="*/ 34 w 498"/>
                <a:gd name="T27" fmla="*/ 500 h 602"/>
                <a:gd name="T28" fmla="*/ 48 w 498"/>
                <a:gd name="T29" fmla="*/ 500 h 602"/>
                <a:gd name="T30" fmla="*/ 56 w 498"/>
                <a:gd name="T31" fmla="*/ 504 h 602"/>
                <a:gd name="T32" fmla="*/ 76 w 498"/>
                <a:gd name="T33" fmla="*/ 516 h 602"/>
                <a:gd name="T34" fmla="*/ 90 w 498"/>
                <a:gd name="T35" fmla="*/ 530 h 602"/>
                <a:gd name="T36" fmla="*/ 100 w 498"/>
                <a:gd name="T37" fmla="*/ 540 h 602"/>
                <a:gd name="T38" fmla="*/ 102 w 498"/>
                <a:gd name="T39" fmla="*/ 550 h 602"/>
                <a:gd name="T40" fmla="*/ 288 w 498"/>
                <a:gd name="T41" fmla="*/ 72 h 602"/>
                <a:gd name="T42" fmla="*/ 308 w 498"/>
                <a:gd name="T43" fmla="*/ 76 h 602"/>
                <a:gd name="T44" fmla="*/ 334 w 498"/>
                <a:gd name="T45" fmla="*/ 86 h 602"/>
                <a:gd name="T46" fmla="*/ 70 w 498"/>
                <a:gd name="T47" fmla="*/ 396 h 602"/>
                <a:gd name="T48" fmla="*/ 288 w 498"/>
                <a:gd name="T49" fmla="*/ 72 h 602"/>
                <a:gd name="T50" fmla="*/ 130 w 498"/>
                <a:gd name="T51" fmla="*/ 480 h 602"/>
                <a:gd name="T52" fmla="*/ 130 w 498"/>
                <a:gd name="T53" fmla="*/ 444 h 602"/>
                <a:gd name="T54" fmla="*/ 130 w 498"/>
                <a:gd name="T55" fmla="*/ 442 h 602"/>
                <a:gd name="T56" fmla="*/ 118 w 498"/>
                <a:gd name="T57" fmla="*/ 442 h 602"/>
                <a:gd name="T58" fmla="*/ 356 w 498"/>
                <a:gd name="T59" fmla="*/ 96 h 602"/>
                <a:gd name="T60" fmla="*/ 378 w 498"/>
                <a:gd name="T61" fmla="*/ 108 h 602"/>
                <a:gd name="T62" fmla="*/ 396 w 498"/>
                <a:gd name="T63" fmla="*/ 122 h 602"/>
                <a:gd name="T64" fmla="*/ 130 w 498"/>
                <a:gd name="T65" fmla="*/ 480 h 602"/>
                <a:gd name="T66" fmla="*/ 432 w 498"/>
                <a:gd name="T67" fmla="*/ 38 h 602"/>
                <a:gd name="T68" fmla="*/ 388 w 498"/>
                <a:gd name="T69" fmla="*/ 14 h 602"/>
                <a:gd name="T70" fmla="*/ 350 w 498"/>
                <a:gd name="T71" fmla="*/ 2 h 602"/>
                <a:gd name="T72" fmla="*/ 322 w 498"/>
                <a:gd name="T73" fmla="*/ 0 h 602"/>
                <a:gd name="T74" fmla="*/ 308 w 498"/>
                <a:gd name="T75" fmla="*/ 4 h 602"/>
                <a:gd name="T76" fmla="*/ 260 w 498"/>
                <a:gd name="T77" fmla="*/ 70 h 602"/>
                <a:gd name="T78" fmla="*/ 8 w 498"/>
                <a:gd name="T79" fmla="*/ 408 h 602"/>
                <a:gd name="T80" fmla="*/ 2 w 498"/>
                <a:gd name="T81" fmla="*/ 450 h 602"/>
                <a:gd name="T82" fmla="*/ 0 w 498"/>
                <a:gd name="T83" fmla="*/ 516 h 602"/>
                <a:gd name="T84" fmla="*/ 0 w 498"/>
                <a:gd name="T85" fmla="*/ 538 h 602"/>
                <a:gd name="T86" fmla="*/ 6 w 498"/>
                <a:gd name="T87" fmla="*/ 578 h 602"/>
                <a:gd name="T88" fmla="*/ 12 w 498"/>
                <a:gd name="T89" fmla="*/ 598 h 602"/>
                <a:gd name="T90" fmla="*/ 14 w 498"/>
                <a:gd name="T91" fmla="*/ 602 h 602"/>
                <a:gd name="T92" fmla="*/ 24 w 498"/>
                <a:gd name="T93" fmla="*/ 602 h 602"/>
                <a:gd name="T94" fmla="*/ 62 w 498"/>
                <a:gd name="T95" fmla="*/ 596 h 602"/>
                <a:gd name="T96" fmla="*/ 448 w 498"/>
                <a:gd name="T97" fmla="*/ 210 h 602"/>
                <a:gd name="T98" fmla="*/ 478 w 498"/>
                <a:gd name="T99" fmla="*/ 168 h 602"/>
                <a:gd name="T100" fmla="*/ 496 w 498"/>
                <a:gd name="T101" fmla="*/ 144 h 602"/>
                <a:gd name="T102" fmla="*/ 498 w 498"/>
                <a:gd name="T103" fmla="*/ 128 h 602"/>
                <a:gd name="T104" fmla="*/ 488 w 498"/>
                <a:gd name="T105" fmla="*/ 100 h 602"/>
                <a:gd name="T106" fmla="*/ 466 w 498"/>
                <a:gd name="T107" fmla="*/ 68 h 602"/>
                <a:gd name="T108" fmla="*/ 432 w 498"/>
                <a:gd name="T109" fmla="*/ 3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8" h="602">
                  <a:moveTo>
                    <a:pt x="192" y="516"/>
                  </a:moveTo>
                  <a:lnTo>
                    <a:pt x="186" y="490"/>
                  </a:lnTo>
                  <a:lnTo>
                    <a:pt x="144" y="500"/>
                  </a:lnTo>
                  <a:lnTo>
                    <a:pt x="412" y="138"/>
                  </a:lnTo>
                  <a:lnTo>
                    <a:pt x="412" y="138"/>
                  </a:lnTo>
                  <a:lnTo>
                    <a:pt x="422" y="150"/>
                  </a:lnTo>
                  <a:lnTo>
                    <a:pt x="428" y="160"/>
                  </a:lnTo>
                  <a:lnTo>
                    <a:pt x="440" y="180"/>
                  </a:lnTo>
                  <a:lnTo>
                    <a:pt x="192" y="516"/>
                  </a:lnTo>
                  <a:lnTo>
                    <a:pt x="192" y="516"/>
                  </a:lnTo>
                  <a:close/>
                  <a:moveTo>
                    <a:pt x="102" y="550"/>
                  </a:moveTo>
                  <a:lnTo>
                    <a:pt x="102" y="550"/>
                  </a:lnTo>
                  <a:lnTo>
                    <a:pt x="80" y="560"/>
                  </a:lnTo>
                  <a:lnTo>
                    <a:pt x="62" y="568"/>
                  </a:lnTo>
                  <a:lnTo>
                    <a:pt x="52" y="570"/>
                  </a:lnTo>
                  <a:lnTo>
                    <a:pt x="42" y="572"/>
                  </a:lnTo>
                  <a:lnTo>
                    <a:pt x="42" y="572"/>
                  </a:lnTo>
                  <a:lnTo>
                    <a:pt x="38" y="570"/>
                  </a:lnTo>
                  <a:lnTo>
                    <a:pt x="36" y="568"/>
                  </a:lnTo>
                  <a:lnTo>
                    <a:pt x="32" y="560"/>
                  </a:lnTo>
                  <a:lnTo>
                    <a:pt x="32" y="550"/>
                  </a:lnTo>
                  <a:lnTo>
                    <a:pt x="30" y="536"/>
                  </a:lnTo>
                  <a:lnTo>
                    <a:pt x="32" y="512"/>
                  </a:lnTo>
                  <a:lnTo>
                    <a:pt x="32" y="502"/>
                  </a:lnTo>
                  <a:lnTo>
                    <a:pt x="34" y="502"/>
                  </a:lnTo>
                  <a:lnTo>
                    <a:pt x="34" y="502"/>
                  </a:lnTo>
                  <a:lnTo>
                    <a:pt x="34" y="500"/>
                  </a:lnTo>
                  <a:lnTo>
                    <a:pt x="34" y="500"/>
                  </a:lnTo>
                  <a:lnTo>
                    <a:pt x="40" y="500"/>
                  </a:lnTo>
                  <a:lnTo>
                    <a:pt x="48" y="500"/>
                  </a:lnTo>
                  <a:lnTo>
                    <a:pt x="56" y="504"/>
                  </a:lnTo>
                  <a:lnTo>
                    <a:pt x="56" y="504"/>
                  </a:lnTo>
                  <a:lnTo>
                    <a:pt x="66" y="508"/>
                  </a:lnTo>
                  <a:lnTo>
                    <a:pt x="76" y="516"/>
                  </a:lnTo>
                  <a:lnTo>
                    <a:pt x="76" y="516"/>
                  </a:lnTo>
                  <a:lnTo>
                    <a:pt x="90" y="530"/>
                  </a:lnTo>
                  <a:lnTo>
                    <a:pt x="100" y="540"/>
                  </a:lnTo>
                  <a:lnTo>
                    <a:pt x="100" y="540"/>
                  </a:lnTo>
                  <a:lnTo>
                    <a:pt x="102" y="546"/>
                  </a:lnTo>
                  <a:lnTo>
                    <a:pt x="102" y="550"/>
                  </a:lnTo>
                  <a:lnTo>
                    <a:pt x="102" y="550"/>
                  </a:lnTo>
                  <a:close/>
                  <a:moveTo>
                    <a:pt x="288" y="72"/>
                  </a:moveTo>
                  <a:lnTo>
                    <a:pt x="288" y="72"/>
                  </a:lnTo>
                  <a:lnTo>
                    <a:pt x="308" y="76"/>
                  </a:lnTo>
                  <a:lnTo>
                    <a:pt x="334" y="84"/>
                  </a:lnTo>
                  <a:lnTo>
                    <a:pt x="334" y="86"/>
                  </a:lnTo>
                  <a:lnTo>
                    <a:pt x="70" y="444"/>
                  </a:lnTo>
                  <a:lnTo>
                    <a:pt x="70" y="396"/>
                  </a:lnTo>
                  <a:lnTo>
                    <a:pt x="46" y="398"/>
                  </a:lnTo>
                  <a:lnTo>
                    <a:pt x="288" y="72"/>
                  </a:lnTo>
                  <a:lnTo>
                    <a:pt x="288" y="72"/>
                  </a:lnTo>
                  <a:close/>
                  <a:moveTo>
                    <a:pt x="130" y="480"/>
                  </a:moveTo>
                  <a:lnTo>
                    <a:pt x="130" y="480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2"/>
                  </a:lnTo>
                  <a:lnTo>
                    <a:pt x="126" y="442"/>
                  </a:lnTo>
                  <a:lnTo>
                    <a:pt x="118" y="442"/>
                  </a:lnTo>
                  <a:lnTo>
                    <a:pt x="92" y="452"/>
                  </a:lnTo>
                  <a:lnTo>
                    <a:pt x="356" y="96"/>
                  </a:lnTo>
                  <a:lnTo>
                    <a:pt x="356" y="96"/>
                  </a:lnTo>
                  <a:lnTo>
                    <a:pt x="378" y="108"/>
                  </a:lnTo>
                  <a:lnTo>
                    <a:pt x="378" y="108"/>
                  </a:lnTo>
                  <a:lnTo>
                    <a:pt x="396" y="122"/>
                  </a:lnTo>
                  <a:lnTo>
                    <a:pt x="130" y="480"/>
                  </a:lnTo>
                  <a:lnTo>
                    <a:pt x="130" y="480"/>
                  </a:lnTo>
                  <a:close/>
                  <a:moveTo>
                    <a:pt x="432" y="38"/>
                  </a:moveTo>
                  <a:lnTo>
                    <a:pt x="432" y="38"/>
                  </a:lnTo>
                  <a:lnTo>
                    <a:pt x="410" y="24"/>
                  </a:lnTo>
                  <a:lnTo>
                    <a:pt x="388" y="14"/>
                  </a:lnTo>
                  <a:lnTo>
                    <a:pt x="368" y="6"/>
                  </a:lnTo>
                  <a:lnTo>
                    <a:pt x="350" y="2"/>
                  </a:lnTo>
                  <a:lnTo>
                    <a:pt x="334" y="0"/>
                  </a:lnTo>
                  <a:lnTo>
                    <a:pt x="322" y="0"/>
                  </a:lnTo>
                  <a:lnTo>
                    <a:pt x="314" y="0"/>
                  </a:lnTo>
                  <a:lnTo>
                    <a:pt x="308" y="4"/>
                  </a:lnTo>
                  <a:lnTo>
                    <a:pt x="290" y="28"/>
                  </a:lnTo>
                  <a:lnTo>
                    <a:pt x="260" y="70"/>
                  </a:lnTo>
                  <a:lnTo>
                    <a:pt x="16" y="398"/>
                  </a:lnTo>
                  <a:lnTo>
                    <a:pt x="8" y="408"/>
                  </a:lnTo>
                  <a:lnTo>
                    <a:pt x="8" y="408"/>
                  </a:lnTo>
                  <a:lnTo>
                    <a:pt x="2" y="450"/>
                  </a:lnTo>
                  <a:lnTo>
                    <a:pt x="0" y="492"/>
                  </a:lnTo>
                  <a:lnTo>
                    <a:pt x="0" y="516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2" y="560"/>
                  </a:lnTo>
                  <a:lnTo>
                    <a:pt x="6" y="578"/>
                  </a:lnTo>
                  <a:lnTo>
                    <a:pt x="10" y="594"/>
                  </a:lnTo>
                  <a:lnTo>
                    <a:pt x="12" y="598"/>
                  </a:lnTo>
                  <a:lnTo>
                    <a:pt x="14" y="602"/>
                  </a:lnTo>
                  <a:lnTo>
                    <a:pt x="14" y="602"/>
                  </a:lnTo>
                  <a:lnTo>
                    <a:pt x="18" y="602"/>
                  </a:lnTo>
                  <a:lnTo>
                    <a:pt x="24" y="602"/>
                  </a:lnTo>
                  <a:lnTo>
                    <a:pt x="40" y="600"/>
                  </a:lnTo>
                  <a:lnTo>
                    <a:pt x="62" y="596"/>
                  </a:lnTo>
                  <a:lnTo>
                    <a:pt x="196" y="548"/>
                  </a:lnTo>
                  <a:lnTo>
                    <a:pt x="448" y="210"/>
                  </a:lnTo>
                  <a:lnTo>
                    <a:pt x="452" y="204"/>
                  </a:lnTo>
                  <a:lnTo>
                    <a:pt x="478" y="168"/>
                  </a:lnTo>
                  <a:lnTo>
                    <a:pt x="496" y="144"/>
                  </a:lnTo>
                  <a:lnTo>
                    <a:pt x="496" y="144"/>
                  </a:lnTo>
                  <a:lnTo>
                    <a:pt x="498" y="138"/>
                  </a:lnTo>
                  <a:lnTo>
                    <a:pt x="498" y="128"/>
                  </a:lnTo>
                  <a:lnTo>
                    <a:pt x="494" y="114"/>
                  </a:lnTo>
                  <a:lnTo>
                    <a:pt x="488" y="100"/>
                  </a:lnTo>
                  <a:lnTo>
                    <a:pt x="478" y="84"/>
                  </a:lnTo>
                  <a:lnTo>
                    <a:pt x="466" y="68"/>
                  </a:lnTo>
                  <a:lnTo>
                    <a:pt x="450" y="52"/>
                  </a:lnTo>
                  <a:lnTo>
                    <a:pt x="432" y="38"/>
                  </a:lnTo>
                  <a:lnTo>
                    <a:pt x="432" y="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ïSļiḍè"/>
            <p:cNvSpPr txBox="1"/>
            <p:nvPr/>
          </p:nvSpPr>
          <p:spPr bwMode="auto">
            <a:xfrm>
              <a:off x="673099" y="2087251"/>
              <a:ext cx="358933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4" name="ís1ïdé"/>
            <p:cNvSpPr/>
            <p:nvPr/>
          </p:nvSpPr>
          <p:spPr bwMode="auto">
            <a:xfrm>
              <a:off x="673099" y="2529057"/>
              <a:ext cx="3589337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15" name="ïŝlídê"/>
            <p:cNvSpPr txBox="1"/>
            <p:nvPr/>
          </p:nvSpPr>
          <p:spPr bwMode="auto">
            <a:xfrm>
              <a:off x="8524875" y="1372997"/>
              <a:ext cx="299402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6" name="íṧľîďe"/>
            <p:cNvSpPr/>
            <p:nvPr/>
          </p:nvSpPr>
          <p:spPr bwMode="auto">
            <a:xfrm>
              <a:off x="8524875" y="1814803"/>
              <a:ext cx="2994026" cy="69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17" name="îṧľîḑé"/>
            <p:cNvSpPr txBox="1"/>
            <p:nvPr/>
          </p:nvSpPr>
          <p:spPr bwMode="auto">
            <a:xfrm>
              <a:off x="7886700" y="3082689"/>
              <a:ext cx="299402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8" name="ïŝlîďê"/>
            <p:cNvSpPr/>
            <p:nvPr/>
          </p:nvSpPr>
          <p:spPr bwMode="auto">
            <a:xfrm>
              <a:off x="7886700" y="3524495"/>
              <a:ext cx="2994026" cy="69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19" name="íšḷíḓe"/>
            <p:cNvSpPr txBox="1"/>
            <p:nvPr/>
          </p:nvSpPr>
          <p:spPr bwMode="auto">
            <a:xfrm>
              <a:off x="8524875" y="4688413"/>
              <a:ext cx="299402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0" name="îŝ1îḋe"/>
            <p:cNvSpPr/>
            <p:nvPr/>
          </p:nvSpPr>
          <p:spPr bwMode="auto">
            <a:xfrm>
              <a:off x="8524875" y="5130219"/>
              <a:ext cx="2994026" cy="69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353425" y="2763512"/>
              <a:ext cx="316706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886700" y="4506587"/>
              <a:ext cx="363378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299704" y="198520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49c976e1-7309-40c1-9816-32e88c3b9cc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0fb80b-3e97-4bbd-a801-8e04a984424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70d4233-bf96-4b0c-b35c-5425b20cb3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6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1366ba-7641-464a-932f-5d857f1af7e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4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7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a1d10c6-b8c2-4715-a5d8-5340a86b7de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973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d1d28bd-e487-4c7b-be7d-aaf96066ae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4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7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4f8d0b8-52d2-4eac-b011-56ad07ec58b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6cc492e-2c81-451a-bf48-e033249c56d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bdf9583-8ae2-462c-8c75-8bdbdaf1d2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1250114-d75a-4ef1-9b1a-4c0b2fe7ff8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a2360b4-9480-462b-a190-f0b3864b851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b724148-1469-474b-af26-c2bcadae53f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5614a77-0ddb-4449-a9ba-0f861133a66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3f103d5-4688-4141-abd9-b35d52b4b363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A1363"/>
      </a:accent1>
      <a:accent2>
        <a:srgbClr val="0DFFFF"/>
      </a:accent2>
      <a:accent3>
        <a:srgbClr val="E363D9"/>
      </a:accent3>
      <a:accent4>
        <a:srgbClr val="D595F2"/>
      </a:accent4>
      <a:accent5>
        <a:srgbClr val="7F7F7F"/>
      </a:accent5>
      <a:accent6>
        <a:srgbClr val="393939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1363"/>
    </a:accent1>
    <a:accent2>
      <a:srgbClr val="0DFFFF"/>
    </a:accent2>
    <a:accent3>
      <a:srgbClr val="E363D9"/>
    </a:accent3>
    <a:accent4>
      <a:srgbClr val="D595F2"/>
    </a:accent4>
    <a:accent5>
      <a:srgbClr val="7F7F7F"/>
    </a:accent5>
    <a:accent6>
      <a:srgbClr val="393939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1363"/>
    </a:accent1>
    <a:accent2>
      <a:srgbClr val="0DFFFF"/>
    </a:accent2>
    <a:accent3>
      <a:srgbClr val="E363D9"/>
    </a:accent3>
    <a:accent4>
      <a:srgbClr val="D595F2"/>
    </a:accent4>
    <a:accent5>
      <a:srgbClr val="7F7F7F"/>
    </a:accent5>
    <a:accent6>
      <a:srgbClr val="393939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1363"/>
    </a:accent1>
    <a:accent2>
      <a:srgbClr val="0DFFFF"/>
    </a:accent2>
    <a:accent3>
      <a:srgbClr val="E363D9"/>
    </a:accent3>
    <a:accent4>
      <a:srgbClr val="D595F2"/>
    </a:accent4>
    <a:accent5>
      <a:srgbClr val="7F7F7F"/>
    </a:accent5>
    <a:accent6>
      <a:srgbClr val="393939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1363"/>
    </a:accent1>
    <a:accent2>
      <a:srgbClr val="0DFFFF"/>
    </a:accent2>
    <a:accent3>
      <a:srgbClr val="E363D9"/>
    </a:accent3>
    <a:accent4>
      <a:srgbClr val="D595F2"/>
    </a:accent4>
    <a:accent5>
      <a:srgbClr val="7F7F7F"/>
    </a:accent5>
    <a:accent6>
      <a:srgbClr val="393939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1363"/>
    </a:accent1>
    <a:accent2>
      <a:srgbClr val="0DFFFF"/>
    </a:accent2>
    <a:accent3>
      <a:srgbClr val="E363D9"/>
    </a:accent3>
    <a:accent4>
      <a:srgbClr val="D595F2"/>
    </a:accent4>
    <a:accent5>
      <a:srgbClr val="7F7F7F"/>
    </a:accent5>
    <a:accent6>
      <a:srgbClr val="393939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1363"/>
    </a:accent1>
    <a:accent2>
      <a:srgbClr val="0DFFFF"/>
    </a:accent2>
    <a:accent3>
      <a:srgbClr val="E363D9"/>
    </a:accent3>
    <a:accent4>
      <a:srgbClr val="D595F2"/>
    </a:accent4>
    <a:accent5>
      <a:srgbClr val="7F7F7F"/>
    </a:accent5>
    <a:accent6>
      <a:srgbClr val="393939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1363"/>
    </a:accent1>
    <a:accent2>
      <a:srgbClr val="0DFFFF"/>
    </a:accent2>
    <a:accent3>
      <a:srgbClr val="E363D9"/>
    </a:accent3>
    <a:accent4>
      <a:srgbClr val="D595F2"/>
    </a:accent4>
    <a:accent5>
      <a:srgbClr val="7F7F7F"/>
    </a:accent5>
    <a:accent6>
      <a:srgbClr val="393939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2171</Words>
  <Application>Microsoft Office PowerPoint</Application>
  <PresentationFormat>Widescreen</PresentationFormat>
  <Paragraphs>396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Impact</vt:lpstr>
      <vt:lpstr>主题5</vt:lpstr>
      <vt:lpstr>Business Technology Theme Template</vt:lpstr>
      <vt:lpstr>PowerPoint Presentation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Thanks for your attention Presentation in your mail in 2 minutes.</vt:lpstr>
      <vt:lpstr>PowerPoint Presentation</vt:lpstr>
    </vt:vector>
  </TitlesOfParts>
  <Manager>Ben Oostdam</Manager>
  <Company>iSlide-PowerPoint.com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 Business Technology Theme PPT template</dc:title>
  <dc:subject>iSlide Business Technology Theme PPT template</dc:subject>
  <dc:creator>iSlide; https://iSlide-PowerPoint.com</dc:creator>
  <cp:keywords>business; Technology; PPT; free, iSlide, template; security; information; IT; network; presentation; design; work; report; reporting</cp:keywords>
  <dc:description>real nice business template</dc:description>
  <cp:lastModifiedBy>Ben Oostdam ☁</cp:lastModifiedBy>
  <cp:revision>2</cp:revision>
  <cp:lastPrinted>2018-05-01T16:00:00Z</cp:lastPrinted>
  <dcterms:created xsi:type="dcterms:W3CDTF">2018-05-01T16:00:00Z</dcterms:created>
  <dcterms:modified xsi:type="dcterms:W3CDTF">2021-06-16T17:15:23Z</dcterms:modified>
  <cp:category>Free iSlide PowerPoint template</cp:category>
  <cp:contentStatus>iSlide Business Technology Theme PPT template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2052-11.1.0.9584</vt:lpwstr>
  </property>
</Properties>
</file>